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33" y="4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6F23E-9AFB-ABBC-B96A-E1130D01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CB913-F479-E8D4-E2C4-3312B36D4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3DB4F-F1E5-8DBC-F715-73E9F1C18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4FF1E-8BB7-7FF6-3249-C9954424C3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00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53D3-A38F-EEE7-988B-F12ED665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D9398C-99B3-260E-946B-954B71374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6DB395-3352-E8A8-8F38-8A7C7FF12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BE830-149A-5F99-3A8F-5C3055AA0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8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8BE8F-99F8-E437-028C-F15AA1D4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A20A-33D9-8BAF-1210-25FC0056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Event Planning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55E1BAD-923D-B459-ADFA-53419C5274FB}"/>
              </a:ext>
            </a:extLst>
          </p:cNvPr>
          <p:cNvGraphicFramePr>
            <a:graphicFrameLocks noGrp="1"/>
          </p:cNvGraphicFramePr>
          <p:nvPr/>
        </p:nvGraphicFramePr>
        <p:xfrm>
          <a:off x="381460" y="1700040"/>
          <a:ext cx="8282189" cy="321993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227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7770">
                <a:tc>
                  <a:txBody>
                    <a:bodyPr/>
                    <a:lstStyle/>
                    <a:p>
                      <a:r>
                        <a:rPr sz="1400" dirty="0"/>
                        <a:t>Task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/>
                        <a:t>Week 1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/>
                        <a:t>Week 2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/>
                        <a:t>Week 3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/>
                        <a:t>Week 4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/>
                        <a:t>Week 5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/>
                        <a:t>Week 6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/>
                        <a:t>Week 7</a:t>
                      </a:r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/>
                        <a:t>Week 8</a:t>
                      </a:r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/>
                        <a:t>Budget Approval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/>
                        <a:t>Venue Booking / Platform Setup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/>
                        <a:t>Speaker/Guest Invitations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/>
                        <a:t>Promotion &amp; Marketing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/>
                        <a:t>Logistics &amp; Materials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/>
                        <a:t>Final Rehearsal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/>
                        <a:t>Live Event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/>
                        <a:t>Follow-up &amp; Feedback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/>
                    </a:p>
                  </a:txBody>
                  <a:tcPr marL="68580" marR="68580" marT="34290" marB="34290" anchor="ctr"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A0920F8-9BDB-AA1C-B237-4E7655B6219D}"/>
              </a:ext>
            </a:extLst>
          </p:cNvPr>
          <p:cNvGrpSpPr/>
          <p:nvPr/>
        </p:nvGrpSpPr>
        <p:grpSpPr>
          <a:xfrm>
            <a:off x="381459" y="5390747"/>
            <a:ext cx="1225675" cy="276999"/>
            <a:chOff x="508612" y="5746829"/>
            <a:chExt cx="1634233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D600DC-E749-6E99-4888-F2BD84F7A401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C7D7BD-D9B6-6B5A-89A8-17031A492FE2}"/>
                </a:ext>
              </a:extLst>
            </p:cNvPr>
            <p:cNvSpPr txBox="1"/>
            <p:nvPr/>
          </p:nvSpPr>
          <p:spPr>
            <a:xfrm>
              <a:off x="1180616" y="5746829"/>
              <a:ext cx="96222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/>
                <a:t>Planning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28CADC-FF48-E0EA-B413-5487B58CE53D}"/>
              </a:ext>
            </a:extLst>
          </p:cNvPr>
          <p:cNvGrpSpPr/>
          <p:nvPr/>
        </p:nvGrpSpPr>
        <p:grpSpPr>
          <a:xfrm>
            <a:off x="1885969" y="5390747"/>
            <a:ext cx="1571731" cy="276999"/>
            <a:chOff x="508612" y="5746829"/>
            <a:chExt cx="2095641" cy="36933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4FD718-E48E-C355-12A4-63767996B8D7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B6E241-3101-51C3-81BE-2EA71A790E21}"/>
                </a:ext>
              </a:extLst>
            </p:cNvPr>
            <p:cNvSpPr txBox="1"/>
            <p:nvPr/>
          </p:nvSpPr>
          <p:spPr>
            <a:xfrm>
              <a:off x="1180616" y="5746829"/>
              <a:ext cx="1423637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/>
                <a:t>Creative Work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3A5496-DB92-263B-35D0-3CCB260BF7C3}"/>
              </a:ext>
            </a:extLst>
          </p:cNvPr>
          <p:cNvGrpSpPr/>
          <p:nvPr/>
        </p:nvGrpSpPr>
        <p:grpSpPr>
          <a:xfrm>
            <a:off x="3739757" y="5390747"/>
            <a:ext cx="1298579" cy="276999"/>
            <a:chOff x="508612" y="5746829"/>
            <a:chExt cx="1731439" cy="36933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E30823B-1CED-41B8-84C2-1CDAEFB3B03B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48E0D8-9C3F-2813-BB96-5F9311427746}"/>
                </a:ext>
              </a:extLst>
            </p:cNvPr>
            <p:cNvSpPr txBox="1"/>
            <p:nvPr/>
          </p:nvSpPr>
          <p:spPr>
            <a:xfrm>
              <a:off x="1180616" y="5746829"/>
              <a:ext cx="10594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/>
                <a:t>Execution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0E07560-E4A4-6DDA-3A59-2330A6B59766}"/>
              </a:ext>
            </a:extLst>
          </p:cNvPr>
          <p:cNvGrpSpPr/>
          <p:nvPr/>
        </p:nvGrpSpPr>
        <p:grpSpPr>
          <a:xfrm>
            <a:off x="5317171" y="5390747"/>
            <a:ext cx="1632453" cy="276999"/>
            <a:chOff x="508612" y="5746829"/>
            <a:chExt cx="2176603" cy="3693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B95720-83CC-C54B-0CB2-3CE2326269DE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24C9BA-8B73-E53F-B1A9-AA988A7A3F70}"/>
                </a:ext>
              </a:extLst>
            </p:cNvPr>
            <p:cNvSpPr txBox="1"/>
            <p:nvPr/>
          </p:nvSpPr>
          <p:spPr>
            <a:xfrm>
              <a:off x="1180616" y="5746829"/>
              <a:ext cx="150459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/>
                <a:t>Review</a:t>
              </a:r>
              <a:r>
                <a:rPr lang="en-US" sz="1200"/>
                <a:t>/Testing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43FDC72-B993-753A-11D0-6D7AFEA3C1DD}"/>
              </a:ext>
            </a:extLst>
          </p:cNvPr>
          <p:cNvGrpSpPr/>
          <p:nvPr/>
        </p:nvGrpSpPr>
        <p:grpSpPr>
          <a:xfrm>
            <a:off x="7228862" y="5390747"/>
            <a:ext cx="1483758" cy="276999"/>
            <a:chOff x="508612" y="5746829"/>
            <a:chExt cx="1978344" cy="36933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52B46BD-986D-0DB8-992E-431892E7CBFB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13CED4-B684-2A01-0365-5584A58B5256}"/>
                </a:ext>
              </a:extLst>
            </p:cNvPr>
            <p:cNvSpPr txBox="1"/>
            <p:nvPr/>
          </p:nvSpPr>
          <p:spPr>
            <a:xfrm>
              <a:off x="1180616" y="5746829"/>
              <a:ext cx="130634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/>
                <a:t>Final 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321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1AC99-A251-6942-0410-4BD9568BF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0262-7EA6-151F-DB22-72663A176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Event Planning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10CD36-B958-297A-B0EE-F1E8B8762371}"/>
              </a:ext>
            </a:extLst>
          </p:cNvPr>
          <p:cNvGraphicFramePr>
            <a:graphicFrameLocks noGrp="1"/>
          </p:cNvGraphicFramePr>
          <p:nvPr/>
        </p:nvGraphicFramePr>
        <p:xfrm>
          <a:off x="381460" y="1700040"/>
          <a:ext cx="8282189" cy="321993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227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68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7770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tx2"/>
                          </a:solidFill>
                        </a:rPr>
                        <a:t>Task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1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2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3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4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5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6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7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dirty="0">
                          <a:solidFill>
                            <a:schemeClr val="tx2"/>
                          </a:solidFill>
                        </a:rPr>
                        <a:t>Week 8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Budget Approval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Venue Booking / Platform Setup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Speaker/Guest Invitations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Promotion &amp; Marketing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Logistics &amp; Materials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Final Rehearsal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Live Event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770"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1"/>
                          </a:solidFill>
                        </a:rPr>
                        <a:t>Follow-up &amp; Feedback</a:t>
                      </a:r>
                    </a:p>
                  </a:txBody>
                  <a:tcPr marL="68580" marR="68580" marT="34290" marB="34290" anchor="ctr">
                    <a:lnL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>
                      <a:noFill/>
                    </a:lnL>
                    <a:lnR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EB7E38F8-549E-9A81-2B68-735072093588}"/>
              </a:ext>
            </a:extLst>
          </p:cNvPr>
          <p:cNvGrpSpPr/>
          <p:nvPr/>
        </p:nvGrpSpPr>
        <p:grpSpPr>
          <a:xfrm>
            <a:off x="381459" y="5390747"/>
            <a:ext cx="1225675" cy="276999"/>
            <a:chOff x="508612" y="5746829"/>
            <a:chExt cx="1634233" cy="36933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D2A2E6D-1EFE-586E-786B-9681C6541DD7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D67301-6165-C7D3-CF28-CB9793ED62E6}"/>
                </a:ext>
              </a:extLst>
            </p:cNvPr>
            <p:cNvSpPr txBox="1"/>
            <p:nvPr/>
          </p:nvSpPr>
          <p:spPr>
            <a:xfrm>
              <a:off x="1180616" y="5746829"/>
              <a:ext cx="96222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Planning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10363-422D-99E7-E943-9FFB56CDBA09}"/>
              </a:ext>
            </a:extLst>
          </p:cNvPr>
          <p:cNvGrpSpPr/>
          <p:nvPr/>
        </p:nvGrpSpPr>
        <p:grpSpPr>
          <a:xfrm>
            <a:off x="1885969" y="5390747"/>
            <a:ext cx="1571731" cy="276999"/>
            <a:chOff x="508612" y="5746829"/>
            <a:chExt cx="2095641" cy="36933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6DE261B-1B35-3F2C-6BF1-1F7CD5F7C7B9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3A0AA9-F43D-90EF-31F1-1CCE3BA75E47}"/>
                </a:ext>
              </a:extLst>
            </p:cNvPr>
            <p:cNvSpPr txBox="1"/>
            <p:nvPr/>
          </p:nvSpPr>
          <p:spPr>
            <a:xfrm>
              <a:off x="1180616" y="5746829"/>
              <a:ext cx="1423637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Creative Work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E60BF0-6652-A809-3EFA-0E93CA99256C}"/>
              </a:ext>
            </a:extLst>
          </p:cNvPr>
          <p:cNvGrpSpPr/>
          <p:nvPr/>
        </p:nvGrpSpPr>
        <p:grpSpPr>
          <a:xfrm>
            <a:off x="3739757" y="5390747"/>
            <a:ext cx="1298579" cy="276999"/>
            <a:chOff x="508612" y="5746829"/>
            <a:chExt cx="1731439" cy="36933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8B91AE4-42B9-AFEA-8F3D-F7AEA15C9A00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059AF6A-03AA-0208-FAAC-C16ABA38C353}"/>
                </a:ext>
              </a:extLst>
            </p:cNvPr>
            <p:cNvSpPr txBox="1"/>
            <p:nvPr/>
          </p:nvSpPr>
          <p:spPr>
            <a:xfrm>
              <a:off x="1180616" y="5746829"/>
              <a:ext cx="10594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Execution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751F7E7-6436-3B50-F496-01341F1708B1}"/>
              </a:ext>
            </a:extLst>
          </p:cNvPr>
          <p:cNvGrpSpPr/>
          <p:nvPr/>
        </p:nvGrpSpPr>
        <p:grpSpPr>
          <a:xfrm>
            <a:off x="5317171" y="5390747"/>
            <a:ext cx="1632453" cy="276999"/>
            <a:chOff x="508612" y="5746829"/>
            <a:chExt cx="2176603" cy="36933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B5177D9-1F3B-5464-94D9-EFA4A7F75964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DA10F3D-A1D9-CFFE-49E2-55EE9508A9C9}"/>
                </a:ext>
              </a:extLst>
            </p:cNvPr>
            <p:cNvSpPr txBox="1"/>
            <p:nvPr/>
          </p:nvSpPr>
          <p:spPr>
            <a:xfrm>
              <a:off x="1180616" y="5746829"/>
              <a:ext cx="1504599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Review</a:t>
              </a:r>
              <a:r>
                <a:rPr lang="en-US" sz="1200">
                  <a:solidFill>
                    <a:schemeClr val="bg1"/>
                  </a:solidFill>
                </a:rPr>
                <a:t>/Testing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2E9BCDD-34CC-B4CF-ADDF-01489E897D50}"/>
              </a:ext>
            </a:extLst>
          </p:cNvPr>
          <p:cNvGrpSpPr/>
          <p:nvPr/>
        </p:nvGrpSpPr>
        <p:grpSpPr>
          <a:xfrm>
            <a:off x="7228862" y="5390747"/>
            <a:ext cx="1483758" cy="276999"/>
            <a:chOff x="508612" y="5746829"/>
            <a:chExt cx="1978344" cy="36933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8B9618C-6BA1-8ED5-F527-19DB379926C9}"/>
                </a:ext>
              </a:extLst>
            </p:cNvPr>
            <p:cNvSpPr/>
            <p:nvPr/>
          </p:nvSpPr>
          <p:spPr>
            <a:xfrm>
              <a:off x="508612" y="5752089"/>
              <a:ext cx="614132" cy="3588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CBA1F1-6F77-D6C9-B9E3-55F4EAC45B76}"/>
                </a:ext>
              </a:extLst>
            </p:cNvPr>
            <p:cNvSpPr txBox="1"/>
            <p:nvPr/>
          </p:nvSpPr>
          <p:spPr>
            <a:xfrm>
              <a:off x="1180616" y="5746829"/>
              <a:ext cx="130634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Final 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242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174</Words>
  <Application>Microsoft Office PowerPoint</Application>
  <PresentationFormat>On-screen Show (4:3)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Event Planning Gantt Chart – Slide Template</vt:lpstr>
      <vt:lpstr>Event Planning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Planning Gantt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2025-04-15T17:20:18Z</dcterms:modified>
  <cp:category>Timelines &amp; Planning</cp:category>
</cp:coreProperties>
</file>