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5" d="100"/>
          <a:sy n="95" d="100"/>
        </p:scale>
        <p:origin x="71" y="6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6F23E-9AFB-ABBC-B96A-E1130D01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CB913-F479-E8D4-E2C4-3312B36D4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3DB4F-F1E5-8DBC-F715-73E9F1C18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4FF1E-8BB7-7FF6-3249-C9954424C3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00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53D3-A38F-EEE7-988B-F12ED665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D9398C-99B3-260E-946B-954B71374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DB395-3352-E8A8-8F38-8A7C7FF12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BE830-149A-5F99-3A8F-5C3055AA0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8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8BE8F-99F8-E437-028C-F15AA1D4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A20A-33D9-8BAF-1210-25FC0056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Planning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55E1BAD-923D-B459-ADFA-53419C527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289162"/>
              </p:ext>
            </p:extLst>
          </p:nvPr>
        </p:nvGraphicFramePr>
        <p:xfrm>
          <a:off x="508612" y="1123720"/>
          <a:ext cx="11042919" cy="429323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970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7026">
                <a:tc>
                  <a:txBody>
                    <a:bodyPr/>
                    <a:lstStyle/>
                    <a:p>
                      <a:r>
                        <a:rPr dirty="0"/>
                        <a:t>Task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Week 1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Week 2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Week 3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/>
                        <a:t>Week 4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Week 5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/>
                        <a:t>Week 6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Week 7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/>
                        <a:t>Week 8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/>
                        <a:t>Budget Approval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/>
                        <a:t>Venue Booking / Platform Setup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/>
                        <a:t>Speaker/Guest Invitations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/>
                        <a:t>Promotion &amp; Marketing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/>
                        <a:t>Logistics &amp; Materials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/>
                        <a:t>Final Rehearsal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/>
                        <a:t>Live Event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/>
                        <a:t>Follow-up &amp; Feedback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A0920F8-9BDB-AA1C-B237-4E7655B6219D}"/>
              </a:ext>
            </a:extLst>
          </p:cNvPr>
          <p:cNvGrpSpPr/>
          <p:nvPr/>
        </p:nvGrpSpPr>
        <p:grpSpPr>
          <a:xfrm>
            <a:off x="508612" y="5677383"/>
            <a:ext cx="1571609" cy="358815"/>
            <a:chOff x="508612" y="5752089"/>
            <a:chExt cx="1571609" cy="3588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D600DC-E749-6E99-4888-F2BD84F7A401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C7D7BD-D9B6-6B5A-89A8-17031A492FE2}"/>
                </a:ext>
              </a:extLst>
            </p:cNvPr>
            <p:cNvSpPr txBox="1"/>
            <p:nvPr/>
          </p:nvSpPr>
          <p:spPr>
            <a:xfrm>
              <a:off x="1180616" y="5762219"/>
              <a:ext cx="89960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/>
                <a:t>Planning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28CADC-FF48-E0EA-B413-5487B58CE53D}"/>
              </a:ext>
            </a:extLst>
          </p:cNvPr>
          <p:cNvGrpSpPr/>
          <p:nvPr/>
        </p:nvGrpSpPr>
        <p:grpSpPr>
          <a:xfrm>
            <a:off x="2514625" y="5677383"/>
            <a:ext cx="2037314" cy="358815"/>
            <a:chOff x="508612" y="5752089"/>
            <a:chExt cx="2037314" cy="35881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4FD718-E48E-C355-12A4-63767996B8D7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B6E241-3101-51C3-81BE-2EA71A790E21}"/>
                </a:ext>
              </a:extLst>
            </p:cNvPr>
            <p:cNvSpPr txBox="1"/>
            <p:nvPr/>
          </p:nvSpPr>
          <p:spPr>
            <a:xfrm>
              <a:off x="1180616" y="5762219"/>
              <a:ext cx="136531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/>
                <a:t>Creative Work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3A5496-DB92-263B-35D0-3CCB260BF7C3}"/>
              </a:ext>
            </a:extLst>
          </p:cNvPr>
          <p:cNvGrpSpPr/>
          <p:nvPr/>
        </p:nvGrpSpPr>
        <p:grpSpPr>
          <a:xfrm>
            <a:off x="4986343" y="5677383"/>
            <a:ext cx="1668815" cy="358815"/>
            <a:chOff x="508612" y="5752089"/>
            <a:chExt cx="1668815" cy="35881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E30823B-1CED-41B8-84C2-1CDAEFB3B03B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48E0D8-9C3F-2813-BB96-5F9311427746}"/>
                </a:ext>
              </a:extLst>
            </p:cNvPr>
            <p:cNvSpPr txBox="1"/>
            <p:nvPr/>
          </p:nvSpPr>
          <p:spPr>
            <a:xfrm>
              <a:off x="1180616" y="5762219"/>
              <a:ext cx="99681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/>
                <a:t>Execution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0E07560-E4A4-6DDA-3A59-2330A6B59766}"/>
              </a:ext>
            </a:extLst>
          </p:cNvPr>
          <p:cNvGrpSpPr/>
          <p:nvPr/>
        </p:nvGrpSpPr>
        <p:grpSpPr>
          <a:xfrm>
            <a:off x="7089562" y="5677383"/>
            <a:ext cx="2114515" cy="358815"/>
            <a:chOff x="508612" y="5752089"/>
            <a:chExt cx="2114515" cy="35881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B95720-83CC-C54B-0CB2-3CE2326269DE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24C9BA-8B73-E53F-B1A9-AA988A7A3F70}"/>
                </a:ext>
              </a:extLst>
            </p:cNvPr>
            <p:cNvSpPr txBox="1"/>
            <p:nvPr/>
          </p:nvSpPr>
          <p:spPr>
            <a:xfrm>
              <a:off x="1180616" y="5762219"/>
              <a:ext cx="144251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/>
                <a:t>Review</a:t>
              </a:r>
              <a:r>
                <a:rPr lang="en-US" sz="1600"/>
                <a:t>/Testing</a:t>
              </a:r>
              <a:endParaRPr lang="en-US" sz="16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3FDC72-B993-753A-11D0-6D7AFEA3C1DD}"/>
              </a:ext>
            </a:extLst>
          </p:cNvPr>
          <p:cNvGrpSpPr/>
          <p:nvPr/>
        </p:nvGrpSpPr>
        <p:grpSpPr>
          <a:xfrm>
            <a:off x="9638482" y="5677383"/>
            <a:ext cx="1913049" cy="358815"/>
            <a:chOff x="508612" y="5752089"/>
            <a:chExt cx="1913049" cy="35881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2B46BD-986D-0DB8-992E-431892E7CBFB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13CED4-B684-2A01-0365-5584A58B5256}"/>
                </a:ext>
              </a:extLst>
            </p:cNvPr>
            <p:cNvSpPr txBox="1"/>
            <p:nvPr/>
          </p:nvSpPr>
          <p:spPr>
            <a:xfrm>
              <a:off x="1180616" y="5762219"/>
              <a:ext cx="124104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/>
                <a:t>Final 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321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1AC99-A251-6942-0410-4BD9568BF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0262-7EA6-151F-DB22-72663A17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Planning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10CD36-B958-297A-B0EE-F1E8B8762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213064"/>
              </p:ext>
            </p:extLst>
          </p:nvPr>
        </p:nvGraphicFramePr>
        <p:xfrm>
          <a:off x="508612" y="1123720"/>
          <a:ext cx="11042919" cy="429323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970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7026"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tx2"/>
                          </a:solidFill>
                        </a:rPr>
                        <a:t>Task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chemeClr val="tx2"/>
                          </a:solidFill>
                        </a:rPr>
                        <a:t>Week 8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Budget Approval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Venue Booking / Platform Setup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Speaker/Guest Invitations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Promotion &amp; Marketing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Logistics &amp; Materials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Final Rehearsal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Live Event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7026"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chemeClr val="bg1"/>
                          </a:solidFill>
                        </a:rPr>
                        <a:t>Follow-up &amp; Feedback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49CE68F9-EC76-D423-3F50-AF7CFAD14562}"/>
              </a:ext>
            </a:extLst>
          </p:cNvPr>
          <p:cNvGrpSpPr/>
          <p:nvPr/>
        </p:nvGrpSpPr>
        <p:grpSpPr>
          <a:xfrm>
            <a:off x="508612" y="5677383"/>
            <a:ext cx="1571609" cy="358815"/>
            <a:chOff x="508612" y="5752089"/>
            <a:chExt cx="1571609" cy="3588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2B2F80-1362-2459-3D5E-AAC153BEF769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34E249-2FA6-3342-7C79-25EC92B879AD}"/>
                </a:ext>
              </a:extLst>
            </p:cNvPr>
            <p:cNvSpPr txBox="1"/>
            <p:nvPr/>
          </p:nvSpPr>
          <p:spPr>
            <a:xfrm>
              <a:off x="1180616" y="5762219"/>
              <a:ext cx="89960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Planning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1584324-08AD-201D-F1D3-D36F66D1DCBB}"/>
              </a:ext>
            </a:extLst>
          </p:cNvPr>
          <p:cNvGrpSpPr/>
          <p:nvPr/>
        </p:nvGrpSpPr>
        <p:grpSpPr>
          <a:xfrm>
            <a:off x="2514625" y="5677383"/>
            <a:ext cx="2037314" cy="358815"/>
            <a:chOff x="508612" y="5752089"/>
            <a:chExt cx="2037314" cy="35881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B925FEB-B4BE-82EF-1935-F03B6F5BEEAA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545E7B-8E5E-1EC0-3C19-D48405755E82}"/>
                </a:ext>
              </a:extLst>
            </p:cNvPr>
            <p:cNvSpPr txBox="1"/>
            <p:nvPr/>
          </p:nvSpPr>
          <p:spPr>
            <a:xfrm>
              <a:off x="1180616" y="5762219"/>
              <a:ext cx="136531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Creative Work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629109A-CF58-BDFB-044F-6B355C0EF620}"/>
              </a:ext>
            </a:extLst>
          </p:cNvPr>
          <p:cNvGrpSpPr/>
          <p:nvPr/>
        </p:nvGrpSpPr>
        <p:grpSpPr>
          <a:xfrm>
            <a:off x="4986343" y="5677383"/>
            <a:ext cx="1668815" cy="358815"/>
            <a:chOff x="508612" y="5752089"/>
            <a:chExt cx="1668815" cy="35881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26BDA4-10B7-5306-479F-9544F3D46910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6FC311-0340-CE51-B571-9288EB13C01E}"/>
                </a:ext>
              </a:extLst>
            </p:cNvPr>
            <p:cNvSpPr txBox="1"/>
            <p:nvPr/>
          </p:nvSpPr>
          <p:spPr>
            <a:xfrm>
              <a:off x="1180616" y="5762219"/>
              <a:ext cx="99681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Execution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EC2F10-B9D8-5D61-BD97-CD03BF529DCF}"/>
              </a:ext>
            </a:extLst>
          </p:cNvPr>
          <p:cNvGrpSpPr/>
          <p:nvPr/>
        </p:nvGrpSpPr>
        <p:grpSpPr>
          <a:xfrm>
            <a:off x="7089562" y="5677383"/>
            <a:ext cx="2114515" cy="358815"/>
            <a:chOff x="508612" y="5752089"/>
            <a:chExt cx="2114515" cy="35881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B3C2FD-8B34-0165-DFFF-FDCCE0852E63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2D6F46-2478-04BB-3D35-75834A108077}"/>
                </a:ext>
              </a:extLst>
            </p:cNvPr>
            <p:cNvSpPr txBox="1"/>
            <p:nvPr/>
          </p:nvSpPr>
          <p:spPr>
            <a:xfrm>
              <a:off x="1180616" y="5762219"/>
              <a:ext cx="144251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Review</a:t>
              </a:r>
              <a:r>
                <a:rPr lang="en-US" sz="1600">
                  <a:solidFill>
                    <a:schemeClr val="bg1"/>
                  </a:solidFill>
                </a:rPr>
                <a:t>/Testing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72B2F2F-BC7E-BB6E-1CEB-29648A7B674B}"/>
              </a:ext>
            </a:extLst>
          </p:cNvPr>
          <p:cNvGrpSpPr/>
          <p:nvPr/>
        </p:nvGrpSpPr>
        <p:grpSpPr>
          <a:xfrm>
            <a:off x="9638482" y="5677383"/>
            <a:ext cx="1913049" cy="358815"/>
            <a:chOff x="508612" y="5752089"/>
            <a:chExt cx="1913049" cy="35881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9F9C11-45B0-8FA6-7AD7-1B024E314F62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C2038F-50FA-C812-56E6-0A7559336A7D}"/>
                </a:ext>
              </a:extLst>
            </p:cNvPr>
            <p:cNvSpPr txBox="1"/>
            <p:nvPr/>
          </p:nvSpPr>
          <p:spPr>
            <a:xfrm>
              <a:off x="1180616" y="5762219"/>
              <a:ext cx="1241045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Final 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242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9414</TotalTime>
  <Words>174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Event Planning Gantt Chart – Slide Template</vt:lpstr>
      <vt:lpstr>Event Planning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Planning Gantt Chart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2025-04-15T17:18:41Z</dcterms:modified>
  <cp:category>Timelines &amp; Planning</cp:category>
</cp:coreProperties>
</file>