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0"/>
  </p:notesMasterIdLst>
  <p:sldIdLst>
    <p:sldId id="308" r:id="rId4"/>
    <p:sldId id="312" r:id="rId5"/>
    <p:sldId id="311" r:id="rId6"/>
    <p:sldId id="313" r:id="rId7"/>
    <p:sldId id="314" r:id="rId8"/>
    <p:sldId id="30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EE5B7-A1E3-D4C4-6BCF-2D0ABD827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17CE28-9C9A-A362-5B35-59B89BD56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5673CF-978C-C452-B635-F11957724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0F1A5-CF64-3CB9-F6E4-39E84775A4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75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125AE-C8A7-EAE4-349D-3F3B3E907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0C6359-EB70-8EBC-B7E9-61E45F1C1F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E1F79D-51EC-F6D6-A55F-4F2951929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FDB72-6705-DF33-83EB-E040E36591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68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25B88-81EF-7C5B-E338-4CD184BB6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231EAB-7222-15F4-858F-EFB096FA08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F8630C-DE5C-B465-9192-175D3A9ACF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B2742-56B0-526C-EF92-00E84C288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64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F4F68-3F26-BF78-2639-D8676CAEE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9A3C76-49E8-7F8D-1356-AF09DE4BC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791A34-7B89-96D4-2901-CFB052040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5944C-A943-3B02-3DE1-F53D87E843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87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6.sv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.svg"/><Relationship Id="rId4" Type="http://schemas.openxmlformats.org/officeDocument/2006/relationships/image" Target="../media/image12.svg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Four-Part Concept Puzzle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E9E3E3E-73D1-E90D-FAA7-8491A53B2A63}"/>
              </a:ext>
            </a:extLst>
          </p:cNvPr>
          <p:cNvSpPr/>
          <p:nvPr/>
        </p:nvSpPr>
        <p:spPr>
          <a:xfrm>
            <a:off x="2902960" y="1863865"/>
            <a:ext cx="2064263" cy="1651896"/>
          </a:xfrm>
          <a:custGeom>
            <a:avLst/>
            <a:gdLst>
              <a:gd name="connsiteX0" fmla="*/ 0 w 2752351"/>
              <a:gd name="connsiteY0" fmla="*/ 0 h 2202528"/>
              <a:gd name="connsiteX1" fmla="*/ 2202528 w 2752351"/>
              <a:gd name="connsiteY1" fmla="*/ 0 h 2202528"/>
              <a:gd name="connsiteX2" fmla="*/ 2202528 w 2752351"/>
              <a:gd name="connsiteY2" fmla="*/ 846393 h 2202528"/>
              <a:gd name="connsiteX3" fmla="*/ 2230204 w 2752351"/>
              <a:gd name="connsiteY3" fmla="*/ 823559 h 2202528"/>
              <a:gd name="connsiteX4" fmla="*/ 2417450 w 2752351"/>
              <a:gd name="connsiteY4" fmla="*/ 766363 h 2202528"/>
              <a:gd name="connsiteX5" fmla="*/ 2752351 w 2752351"/>
              <a:gd name="connsiteY5" fmla="*/ 1101264 h 2202528"/>
              <a:gd name="connsiteX6" fmla="*/ 2417450 w 2752351"/>
              <a:gd name="connsiteY6" fmla="*/ 1436165 h 2202528"/>
              <a:gd name="connsiteX7" fmla="*/ 2230204 w 2752351"/>
              <a:gd name="connsiteY7" fmla="*/ 1378969 h 2202528"/>
              <a:gd name="connsiteX8" fmla="*/ 2202528 w 2752351"/>
              <a:gd name="connsiteY8" fmla="*/ 1356135 h 2202528"/>
              <a:gd name="connsiteX9" fmla="*/ 2202528 w 2752351"/>
              <a:gd name="connsiteY9" fmla="*/ 2202528 h 2202528"/>
              <a:gd name="connsiteX10" fmla="*/ 1431824 w 2752351"/>
              <a:gd name="connsiteY10" fmla="*/ 2202528 h 2202528"/>
              <a:gd name="connsiteX11" fmla="*/ 1451973 w 2752351"/>
              <a:gd name="connsiteY11" fmla="*/ 2165406 h 2202528"/>
              <a:gd name="connsiteX12" fmla="*/ 1481884 w 2752351"/>
              <a:gd name="connsiteY12" fmla="*/ 2017251 h 2202528"/>
              <a:gd name="connsiteX13" fmla="*/ 1101264 w 2752351"/>
              <a:gd name="connsiteY13" fmla="*/ 1636631 h 2202528"/>
              <a:gd name="connsiteX14" fmla="*/ 720644 w 2752351"/>
              <a:gd name="connsiteY14" fmla="*/ 2017251 h 2202528"/>
              <a:gd name="connsiteX15" fmla="*/ 750555 w 2752351"/>
              <a:gd name="connsiteY15" fmla="*/ 2165406 h 2202528"/>
              <a:gd name="connsiteX16" fmla="*/ 770705 w 2752351"/>
              <a:gd name="connsiteY16" fmla="*/ 2202528 h 2202528"/>
              <a:gd name="connsiteX17" fmla="*/ 0 w 2752351"/>
              <a:gd name="connsiteY17" fmla="*/ 2202528 h 220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52351" h="2202528">
                <a:moveTo>
                  <a:pt x="0" y="0"/>
                </a:moveTo>
                <a:lnTo>
                  <a:pt x="2202528" y="0"/>
                </a:lnTo>
                <a:lnTo>
                  <a:pt x="2202528" y="846393"/>
                </a:lnTo>
                <a:lnTo>
                  <a:pt x="2230204" y="823559"/>
                </a:lnTo>
                <a:cubicBezTo>
                  <a:pt x="2283654" y="787448"/>
                  <a:pt x="2348090" y="766363"/>
                  <a:pt x="2417450" y="766363"/>
                </a:cubicBezTo>
                <a:cubicBezTo>
                  <a:pt x="2602411" y="766363"/>
                  <a:pt x="2752351" y="916303"/>
                  <a:pt x="2752351" y="1101264"/>
                </a:cubicBezTo>
                <a:cubicBezTo>
                  <a:pt x="2752351" y="1286225"/>
                  <a:pt x="2602411" y="1436165"/>
                  <a:pt x="2417450" y="1436165"/>
                </a:cubicBezTo>
                <a:cubicBezTo>
                  <a:pt x="2348090" y="1436165"/>
                  <a:pt x="2283654" y="1415080"/>
                  <a:pt x="2230204" y="1378969"/>
                </a:cubicBezTo>
                <a:lnTo>
                  <a:pt x="2202528" y="1356135"/>
                </a:lnTo>
                <a:lnTo>
                  <a:pt x="2202528" y="2202528"/>
                </a:lnTo>
                <a:lnTo>
                  <a:pt x="1431824" y="2202528"/>
                </a:lnTo>
                <a:lnTo>
                  <a:pt x="1451973" y="2165406"/>
                </a:lnTo>
                <a:cubicBezTo>
                  <a:pt x="1471234" y="2119869"/>
                  <a:pt x="1481884" y="2069804"/>
                  <a:pt x="1481884" y="2017251"/>
                </a:cubicBezTo>
                <a:cubicBezTo>
                  <a:pt x="1481884" y="1807040"/>
                  <a:pt x="1311475" y="1636631"/>
                  <a:pt x="1101264" y="1636631"/>
                </a:cubicBezTo>
                <a:cubicBezTo>
                  <a:pt x="891053" y="1636631"/>
                  <a:pt x="720644" y="1807040"/>
                  <a:pt x="720644" y="2017251"/>
                </a:cubicBezTo>
                <a:cubicBezTo>
                  <a:pt x="720644" y="2069804"/>
                  <a:pt x="731295" y="2119869"/>
                  <a:pt x="750555" y="2165406"/>
                </a:cubicBezTo>
                <a:lnTo>
                  <a:pt x="770705" y="2202528"/>
                </a:lnTo>
                <a:lnTo>
                  <a:pt x="0" y="220252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2B51110-1BA1-D2EC-7566-06FD68C9D781}"/>
              </a:ext>
            </a:extLst>
          </p:cNvPr>
          <p:cNvSpPr/>
          <p:nvPr/>
        </p:nvSpPr>
        <p:spPr>
          <a:xfrm>
            <a:off x="4589145" y="1863865"/>
            <a:ext cx="1651895" cy="2076319"/>
          </a:xfrm>
          <a:custGeom>
            <a:avLst/>
            <a:gdLst>
              <a:gd name="connsiteX0" fmla="*/ 0 w 2202526"/>
              <a:gd name="connsiteY0" fmla="*/ 0 h 2768425"/>
              <a:gd name="connsiteX1" fmla="*/ 2202526 w 2202526"/>
              <a:gd name="connsiteY1" fmla="*/ 0 h 2768425"/>
              <a:gd name="connsiteX2" fmla="*/ 2202526 w 2202526"/>
              <a:gd name="connsiteY2" fmla="*/ 2202528 h 2768425"/>
              <a:gd name="connsiteX3" fmla="*/ 1342872 w 2202526"/>
              <a:gd name="connsiteY3" fmla="*/ 2202528 h 2768425"/>
              <a:gd name="connsiteX4" fmla="*/ 1378968 w 2202526"/>
              <a:gd name="connsiteY4" fmla="*/ 2246278 h 2768425"/>
              <a:gd name="connsiteX5" fmla="*/ 1436164 w 2202526"/>
              <a:gd name="connsiteY5" fmla="*/ 2433524 h 2768425"/>
              <a:gd name="connsiteX6" fmla="*/ 1101263 w 2202526"/>
              <a:gd name="connsiteY6" fmla="*/ 2768425 h 2768425"/>
              <a:gd name="connsiteX7" fmla="*/ 766362 w 2202526"/>
              <a:gd name="connsiteY7" fmla="*/ 2433524 h 2768425"/>
              <a:gd name="connsiteX8" fmla="*/ 823558 w 2202526"/>
              <a:gd name="connsiteY8" fmla="*/ 2246278 h 2768425"/>
              <a:gd name="connsiteX9" fmla="*/ 859655 w 2202526"/>
              <a:gd name="connsiteY9" fmla="*/ 2202528 h 2768425"/>
              <a:gd name="connsiteX10" fmla="*/ 0 w 2202526"/>
              <a:gd name="connsiteY10" fmla="*/ 2202528 h 2768425"/>
              <a:gd name="connsiteX11" fmla="*/ 0 w 2202526"/>
              <a:gd name="connsiteY11" fmla="*/ 1440549 h 2768425"/>
              <a:gd name="connsiteX12" fmla="*/ 21049 w 2202526"/>
              <a:gd name="connsiteY12" fmla="*/ 1451973 h 2768425"/>
              <a:gd name="connsiteX13" fmla="*/ 169203 w 2202526"/>
              <a:gd name="connsiteY13" fmla="*/ 1481884 h 2768425"/>
              <a:gd name="connsiteX14" fmla="*/ 549823 w 2202526"/>
              <a:gd name="connsiteY14" fmla="*/ 1101264 h 2768425"/>
              <a:gd name="connsiteX15" fmla="*/ 169203 w 2202526"/>
              <a:gd name="connsiteY15" fmla="*/ 720644 h 2768425"/>
              <a:gd name="connsiteX16" fmla="*/ 21049 w 2202526"/>
              <a:gd name="connsiteY16" fmla="*/ 750555 h 2768425"/>
              <a:gd name="connsiteX17" fmla="*/ 0 w 2202526"/>
              <a:gd name="connsiteY17" fmla="*/ 761980 h 276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02526" h="2768425">
                <a:moveTo>
                  <a:pt x="0" y="0"/>
                </a:moveTo>
                <a:lnTo>
                  <a:pt x="2202526" y="0"/>
                </a:lnTo>
                <a:lnTo>
                  <a:pt x="2202526" y="2202528"/>
                </a:lnTo>
                <a:lnTo>
                  <a:pt x="1342872" y="2202528"/>
                </a:lnTo>
                <a:lnTo>
                  <a:pt x="1378968" y="2246278"/>
                </a:lnTo>
                <a:cubicBezTo>
                  <a:pt x="1415079" y="2299728"/>
                  <a:pt x="1436164" y="2364164"/>
                  <a:pt x="1436164" y="2433524"/>
                </a:cubicBezTo>
                <a:cubicBezTo>
                  <a:pt x="1436164" y="2618485"/>
                  <a:pt x="1286224" y="2768425"/>
                  <a:pt x="1101263" y="2768425"/>
                </a:cubicBezTo>
                <a:cubicBezTo>
                  <a:pt x="916302" y="2768425"/>
                  <a:pt x="766362" y="2618485"/>
                  <a:pt x="766362" y="2433524"/>
                </a:cubicBezTo>
                <a:cubicBezTo>
                  <a:pt x="766362" y="2364164"/>
                  <a:pt x="787448" y="2299728"/>
                  <a:pt x="823558" y="2246278"/>
                </a:cubicBezTo>
                <a:lnTo>
                  <a:pt x="859655" y="2202528"/>
                </a:lnTo>
                <a:lnTo>
                  <a:pt x="0" y="2202528"/>
                </a:lnTo>
                <a:lnTo>
                  <a:pt x="0" y="1440549"/>
                </a:lnTo>
                <a:lnTo>
                  <a:pt x="21049" y="1451973"/>
                </a:lnTo>
                <a:cubicBezTo>
                  <a:pt x="66585" y="1471234"/>
                  <a:pt x="116651" y="1481884"/>
                  <a:pt x="169203" y="1481884"/>
                </a:cubicBezTo>
                <a:cubicBezTo>
                  <a:pt x="379414" y="1481884"/>
                  <a:pt x="549823" y="1311475"/>
                  <a:pt x="549823" y="1101264"/>
                </a:cubicBezTo>
                <a:cubicBezTo>
                  <a:pt x="549823" y="891053"/>
                  <a:pt x="379414" y="720644"/>
                  <a:pt x="169203" y="720644"/>
                </a:cubicBezTo>
                <a:cubicBezTo>
                  <a:pt x="116651" y="720644"/>
                  <a:pt x="66585" y="731295"/>
                  <a:pt x="21049" y="750555"/>
                </a:cubicBezTo>
                <a:lnTo>
                  <a:pt x="0" y="7619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5CA1AC9-8204-7717-4344-B2A5A9E0C4C1}"/>
              </a:ext>
            </a:extLst>
          </p:cNvPr>
          <p:cNvSpPr/>
          <p:nvPr/>
        </p:nvSpPr>
        <p:spPr>
          <a:xfrm>
            <a:off x="2902960" y="3125628"/>
            <a:ext cx="1651896" cy="2076317"/>
          </a:xfrm>
          <a:custGeom>
            <a:avLst/>
            <a:gdLst>
              <a:gd name="connsiteX0" fmla="*/ 1101264 w 2202528"/>
              <a:gd name="connsiteY0" fmla="*/ 0 h 2768423"/>
              <a:gd name="connsiteX1" fmla="*/ 1436165 w 2202528"/>
              <a:gd name="connsiteY1" fmla="*/ 334901 h 2768423"/>
              <a:gd name="connsiteX2" fmla="*/ 1378969 w 2202528"/>
              <a:gd name="connsiteY2" fmla="*/ 522147 h 2768423"/>
              <a:gd name="connsiteX3" fmla="*/ 1342873 w 2202528"/>
              <a:gd name="connsiteY3" fmla="*/ 565897 h 2768423"/>
              <a:gd name="connsiteX4" fmla="*/ 2202528 w 2202528"/>
              <a:gd name="connsiteY4" fmla="*/ 565897 h 2768423"/>
              <a:gd name="connsiteX5" fmla="*/ 2202528 w 2202528"/>
              <a:gd name="connsiteY5" fmla="*/ 1329944 h 2768423"/>
              <a:gd name="connsiteX6" fmla="*/ 2177669 w 2202528"/>
              <a:gd name="connsiteY6" fmla="*/ 1316451 h 2768423"/>
              <a:gd name="connsiteX7" fmla="*/ 2029514 w 2202528"/>
              <a:gd name="connsiteY7" fmla="*/ 1286540 h 2768423"/>
              <a:gd name="connsiteX8" fmla="*/ 1648894 w 2202528"/>
              <a:gd name="connsiteY8" fmla="*/ 1667160 h 2768423"/>
              <a:gd name="connsiteX9" fmla="*/ 2029514 w 2202528"/>
              <a:gd name="connsiteY9" fmla="*/ 2047780 h 2768423"/>
              <a:gd name="connsiteX10" fmla="*/ 2177669 w 2202528"/>
              <a:gd name="connsiteY10" fmla="*/ 2017869 h 2768423"/>
              <a:gd name="connsiteX11" fmla="*/ 2202528 w 2202528"/>
              <a:gd name="connsiteY11" fmla="*/ 2004376 h 2768423"/>
              <a:gd name="connsiteX12" fmla="*/ 2202528 w 2202528"/>
              <a:gd name="connsiteY12" fmla="*/ 2768423 h 2768423"/>
              <a:gd name="connsiteX13" fmla="*/ 0 w 2202528"/>
              <a:gd name="connsiteY13" fmla="*/ 2768423 h 2768423"/>
              <a:gd name="connsiteX14" fmla="*/ 0 w 2202528"/>
              <a:gd name="connsiteY14" fmla="*/ 565897 h 2768423"/>
              <a:gd name="connsiteX15" fmla="*/ 859656 w 2202528"/>
              <a:gd name="connsiteY15" fmla="*/ 565897 h 2768423"/>
              <a:gd name="connsiteX16" fmla="*/ 823559 w 2202528"/>
              <a:gd name="connsiteY16" fmla="*/ 522147 h 2768423"/>
              <a:gd name="connsiteX17" fmla="*/ 766363 w 2202528"/>
              <a:gd name="connsiteY17" fmla="*/ 334901 h 2768423"/>
              <a:gd name="connsiteX18" fmla="*/ 1101264 w 2202528"/>
              <a:gd name="connsiteY18" fmla="*/ 0 h 276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02528" h="2768423">
                <a:moveTo>
                  <a:pt x="1101264" y="0"/>
                </a:moveTo>
                <a:cubicBezTo>
                  <a:pt x="1286225" y="0"/>
                  <a:pt x="1436165" y="149940"/>
                  <a:pt x="1436165" y="334901"/>
                </a:cubicBezTo>
                <a:cubicBezTo>
                  <a:pt x="1436165" y="404261"/>
                  <a:pt x="1415080" y="468697"/>
                  <a:pt x="1378969" y="522147"/>
                </a:cubicBezTo>
                <a:lnTo>
                  <a:pt x="1342873" y="565897"/>
                </a:lnTo>
                <a:lnTo>
                  <a:pt x="2202528" y="565897"/>
                </a:lnTo>
                <a:lnTo>
                  <a:pt x="2202528" y="1329944"/>
                </a:lnTo>
                <a:lnTo>
                  <a:pt x="2177669" y="1316451"/>
                </a:lnTo>
                <a:cubicBezTo>
                  <a:pt x="2132132" y="1297191"/>
                  <a:pt x="2082067" y="1286540"/>
                  <a:pt x="2029514" y="1286540"/>
                </a:cubicBezTo>
                <a:cubicBezTo>
                  <a:pt x="1819303" y="1286540"/>
                  <a:pt x="1648894" y="1456949"/>
                  <a:pt x="1648894" y="1667160"/>
                </a:cubicBezTo>
                <a:cubicBezTo>
                  <a:pt x="1648894" y="1877371"/>
                  <a:pt x="1819303" y="2047780"/>
                  <a:pt x="2029514" y="2047780"/>
                </a:cubicBezTo>
                <a:cubicBezTo>
                  <a:pt x="2082067" y="2047780"/>
                  <a:pt x="2132132" y="2037130"/>
                  <a:pt x="2177669" y="2017869"/>
                </a:cubicBezTo>
                <a:lnTo>
                  <a:pt x="2202528" y="2004376"/>
                </a:lnTo>
                <a:lnTo>
                  <a:pt x="2202528" y="2768423"/>
                </a:lnTo>
                <a:lnTo>
                  <a:pt x="0" y="2768423"/>
                </a:lnTo>
                <a:lnTo>
                  <a:pt x="0" y="565897"/>
                </a:lnTo>
                <a:lnTo>
                  <a:pt x="859656" y="565897"/>
                </a:lnTo>
                <a:lnTo>
                  <a:pt x="823559" y="522147"/>
                </a:lnTo>
                <a:cubicBezTo>
                  <a:pt x="787449" y="468697"/>
                  <a:pt x="766363" y="404261"/>
                  <a:pt x="766363" y="334901"/>
                </a:cubicBezTo>
                <a:cubicBezTo>
                  <a:pt x="766363" y="149940"/>
                  <a:pt x="916303" y="0"/>
                  <a:pt x="110126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E1DC302-C746-8896-A9C7-B200D8B10EA7}"/>
              </a:ext>
            </a:extLst>
          </p:cNvPr>
          <p:cNvSpPr/>
          <p:nvPr/>
        </p:nvSpPr>
        <p:spPr>
          <a:xfrm>
            <a:off x="4173920" y="3550050"/>
            <a:ext cx="2067120" cy="1651895"/>
          </a:xfrm>
          <a:custGeom>
            <a:avLst/>
            <a:gdLst>
              <a:gd name="connsiteX0" fmla="*/ 553634 w 2756160"/>
              <a:gd name="connsiteY0" fmla="*/ 0 h 2202526"/>
              <a:gd name="connsiteX1" fmla="*/ 1324338 w 2756160"/>
              <a:gd name="connsiteY1" fmla="*/ 0 h 2202526"/>
              <a:gd name="connsiteX2" fmla="*/ 1304188 w 2756160"/>
              <a:gd name="connsiteY2" fmla="*/ 37123 h 2202526"/>
              <a:gd name="connsiteX3" fmla="*/ 1274277 w 2756160"/>
              <a:gd name="connsiteY3" fmla="*/ 185277 h 2202526"/>
              <a:gd name="connsiteX4" fmla="*/ 1654897 w 2756160"/>
              <a:gd name="connsiteY4" fmla="*/ 565897 h 2202526"/>
              <a:gd name="connsiteX5" fmla="*/ 2035517 w 2756160"/>
              <a:gd name="connsiteY5" fmla="*/ 185277 h 2202526"/>
              <a:gd name="connsiteX6" fmla="*/ 2005606 w 2756160"/>
              <a:gd name="connsiteY6" fmla="*/ 37123 h 2202526"/>
              <a:gd name="connsiteX7" fmla="*/ 1985457 w 2756160"/>
              <a:gd name="connsiteY7" fmla="*/ 0 h 2202526"/>
              <a:gd name="connsiteX8" fmla="*/ 2756160 w 2756160"/>
              <a:gd name="connsiteY8" fmla="*/ 0 h 2202526"/>
              <a:gd name="connsiteX9" fmla="*/ 2756160 w 2756160"/>
              <a:gd name="connsiteY9" fmla="*/ 2202526 h 2202526"/>
              <a:gd name="connsiteX10" fmla="*/ 553634 w 2756160"/>
              <a:gd name="connsiteY10" fmla="*/ 2202526 h 2202526"/>
              <a:gd name="connsiteX11" fmla="*/ 553634 w 2756160"/>
              <a:gd name="connsiteY11" fmla="*/ 1352990 h 2202526"/>
              <a:gd name="connsiteX12" fmla="*/ 522147 w 2756160"/>
              <a:gd name="connsiteY12" fmla="*/ 1378969 h 2202526"/>
              <a:gd name="connsiteX13" fmla="*/ 334901 w 2756160"/>
              <a:gd name="connsiteY13" fmla="*/ 1436164 h 2202526"/>
              <a:gd name="connsiteX14" fmla="*/ 0 w 2756160"/>
              <a:gd name="connsiteY14" fmla="*/ 1101263 h 2202526"/>
              <a:gd name="connsiteX15" fmla="*/ 334901 w 2756160"/>
              <a:gd name="connsiteY15" fmla="*/ 766362 h 2202526"/>
              <a:gd name="connsiteX16" fmla="*/ 522147 w 2756160"/>
              <a:gd name="connsiteY16" fmla="*/ 823558 h 2202526"/>
              <a:gd name="connsiteX17" fmla="*/ 553634 w 2756160"/>
              <a:gd name="connsiteY17" fmla="*/ 849537 h 220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756160" h="2202526">
                <a:moveTo>
                  <a:pt x="553634" y="0"/>
                </a:moveTo>
                <a:lnTo>
                  <a:pt x="1324338" y="0"/>
                </a:lnTo>
                <a:lnTo>
                  <a:pt x="1304188" y="37123"/>
                </a:lnTo>
                <a:cubicBezTo>
                  <a:pt x="1284928" y="82659"/>
                  <a:pt x="1274277" y="132724"/>
                  <a:pt x="1274277" y="185277"/>
                </a:cubicBezTo>
                <a:cubicBezTo>
                  <a:pt x="1274277" y="395488"/>
                  <a:pt x="1444686" y="565897"/>
                  <a:pt x="1654897" y="565897"/>
                </a:cubicBezTo>
                <a:cubicBezTo>
                  <a:pt x="1865108" y="565897"/>
                  <a:pt x="2035517" y="395488"/>
                  <a:pt x="2035517" y="185277"/>
                </a:cubicBezTo>
                <a:cubicBezTo>
                  <a:pt x="2035517" y="132724"/>
                  <a:pt x="2024867" y="82659"/>
                  <a:pt x="2005606" y="37123"/>
                </a:cubicBezTo>
                <a:lnTo>
                  <a:pt x="1985457" y="0"/>
                </a:lnTo>
                <a:lnTo>
                  <a:pt x="2756160" y="0"/>
                </a:lnTo>
                <a:lnTo>
                  <a:pt x="2756160" y="2202526"/>
                </a:lnTo>
                <a:lnTo>
                  <a:pt x="553634" y="2202526"/>
                </a:lnTo>
                <a:lnTo>
                  <a:pt x="553634" y="1352990"/>
                </a:lnTo>
                <a:lnTo>
                  <a:pt x="522147" y="1378969"/>
                </a:lnTo>
                <a:cubicBezTo>
                  <a:pt x="468697" y="1415079"/>
                  <a:pt x="404261" y="1436164"/>
                  <a:pt x="334901" y="1436164"/>
                </a:cubicBezTo>
                <a:cubicBezTo>
                  <a:pt x="149940" y="1436164"/>
                  <a:pt x="0" y="1286224"/>
                  <a:pt x="0" y="1101263"/>
                </a:cubicBezTo>
                <a:cubicBezTo>
                  <a:pt x="0" y="916302"/>
                  <a:pt x="149940" y="766362"/>
                  <a:pt x="334901" y="766362"/>
                </a:cubicBezTo>
                <a:cubicBezTo>
                  <a:pt x="404261" y="766362"/>
                  <a:pt x="468697" y="787448"/>
                  <a:pt x="522147" y="823558"/>
                </a:cubicBezTo>
                <a:lnTo>
                  <a:pt x="553634" y="8495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7E2A831-C930-E43C-1628-461DAE4BB14D}"/>
              </a:ext>
            </a:extLst>
          </p:cNvPr>
          <p:cNvGrpSpPr/>
          <p:nvPr/>
        </p:nvGrpSpPr>
        <p:grpSpPr>
          <a:xfrm>
            <a:off x="6595240" y="3724324"/>
            <a:ext cx="2194560" cy="1260003"/>
            <a:chOff x="8921977" y="2875429"/>
            <a:chExt cx="2926080" cy="16800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AA0279B-55BC-1EC1-B384-2D3DDCCE9ED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C9FD71D-BE23-DE83-32EC-A613B3FA22C6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5186D5-DD55-9875-178D-09A06D332283}"/>
              </a:ext>
            </a:extLst>
          </p:cNvPr>
          <p:cNvGrpSpPr/>
          <p:nvPr/>
        </p:nvGrpSpPr>
        <p:grpSpPr>
          <a:xfrm>
            <a:off x="354200" y="3724324"/>
            <a:ext cx="2194560" cy="1260003"/>
            <a:chOff x="332936" y="2875429"/>
            <a:chExt cx="2926080" cy="168000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D62A73D-DB36-2A76-52A1-BFCD1340807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F485C0-1957-7BD8-6CF7-ED4DD660CF0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B99384-C4F2-1F8F-B7AB-D9923ECB6C7D}"/>
              </a:ext>
            </a:extLst>
          </p:cNvPr>
          <p:cNvGrpSpPr/>
          <p:nvPr/>
        </p:nvGrpSpPr>
        <p:grpSpPr>
          <a:xfrm>
            <a:off x="6595240" y="2076955"/>
            <a:ext cx="2194560" cy="1260003"/>
            <a:chOff x="8921977" y="1170335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4D1903-95AA-B21D-5CC6-69CD4AE3F4C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603FAE9-8F7D-741E-2726-9059AA50FE5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96B850E-03F7-9209-7464-F333664D3EFC}"/>
              </a:ext>
            </a:extLst>
          </p:cNvPr>
          <p:cNvGrpSpPr/>
          <p:nvPr/>
        </p:nvGrpSpPr>
        <p:grpSpPr>
          <a:xfrm>
            <a:off x="354200" y="2076957"/>
            <a:ext cx="2194560" cy="1260003"/>
            <a:chOff x="332936" y="2555951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C63271-2358-34FE-B38B-DF6A49C795A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F6C0519-A3B0-0600-B723-CAE76EF7A6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1" descr="Handshake with solid fill">
            <a:extLst>
              <a:ext uri="{FF2B5EF4-FFF2-40B4-BE49-F238E27FC236}">
                <a16:creationId xmlns:a16="http://schemas.microsoft.com/office/drawing/2014/main" id="{748B2336-118C-90C6-497D-A2495EA45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158" y="2085821"/>
            <a:ext cx="805500" cy="805500"/>
          </a:xfrm>
          <a:prstGeom prst="rect">
            <a:avLst/>
          </a:prstGeom>
        </p:spPr>
      </p:pic>
      <p:pic>
        <p:nvPicPr>
          <p:cNvPr id="26" name="Graphic 25" descr="Bullseye with solid fill">
            <a:extLst>
              <a:ext uri="{FF2B5EF4-FFF2-40B4-BE49-F238E27FC236}">
                <a16:creationId xmlns:a16="http://schemas.microsoft.com/office/drawing/2014/main" id="{6109148B-2E05-5EC8-53B7-CCF0D1FD15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2342" y="4174488"/>
            <a:ext cx="805500" cy="805500"/>
          </a:xfrm>
          <a:prstGeom prst="rect">
            <a:avLst/>
          </a:prstGeom>
        </p:spPr>
      </p:pic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FEE646E0-575D-BAF8-6DCE-ECA80896B2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31151" y="2287063"/>
            <a:ext cx="805500" cy="805500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CFBAF5B9-7058-FC32-3517-8CEBBBD03E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4916" y="3969366"/>
            <a:ext cx="805500" cy="8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34A2C-30A6-5D6F-DA37-BD1B789E1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E588C-2F28-DA64-447E-1616FC5A8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Four-Part Concept Puzzle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9F3BF1-08AC-E103-4257-57C017380AFA}"/>
              </a:ext>
            </a:extLst>
          </p:cNvPr>
          <p:cNvGrpSpPr/>
          <p:nvPr/>
        </p:nvGrpSpPr>
        <p:grpSpPr>
          <a:xfrm>
            <a:off x="628650" y="3558390"/>
            <a:ext cx="1822155" cy="1822155"/>
            <a:chOff x="838200" y="1281586"/>
            <a:chExt cx="2429540" cy="242954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61615E1-66ED-D1AD-6D37-7CC115B708F1}"/>
                </a:ext>
              </a:extLst>
            </p:cNvPr>
            <p:cNvSpPr/>
            <p:nvPr/>
          </p:nvSpPr>
          <p:spPr>
            <a:xfrm>
              <a:off x="838200" y="1281586"/>
              <a:ext cx="1502424" cy="1202292"/>
            </a:xfrm>
            <a:custGeom>
              <a:avLst/>
              <a:gdLst>
                <a:gd name="connsiteX0" fmla="*/ 0 w 2752351"/>
                <a:gd name="connsiteY0" fmla="*/ 0 h 2202528"/>
                <a:gd name="connsiteX1" fmla="*/ 2202528 w 2752351"/>
                <a:gd name="connsiteY1" fmla="*/ 0 h 2202528"/>
                <a:gd name="connsiteX2" fmla="*/ 2202528 w 2752351"/>
                <a:gd name="connsiteY2" fmla="*/ 846393 h 2202528"/>
                <a:gd name="connsiteX3" fmla="*/ 2230204 w 2752351"/>
                <a:gd name="connsiteY3" fmla="*/ 823559 h 2202528"/>
                <a:gd name="connsiteX4" fmla="*/ 2417450 w 2752351"/>
                <a:gd name="connsiteY4" fmla="*/ 766363 h 2202528"/>
                <a:gd name="connsiteX5" fmla="*/ 2752351 w 2752351"/>
                <a:gd name="connsiteY5" fmla="*/ 1101264 h 2202528"/>
                <a:gd name="connsiteX6" fmla="*/ 2417450 w 2752351"/>
                <a:gd name="connsiteY6" fmla="*/ 1436165 h 2202528"/>
                <a:gd name="connsiteX7" fmla="*/ 2230204 w 2752351"/>
                <a:gd name="connsiteY7" fmla="*/ 1378969 h 2202528"/>
                <a:gd name="connsiteX8" fmla="*/ 2202528 w 2752351"/>
                <a:gd name="connsiteY8" fmla="*/ 1356135 h 2202528"/>
                <a:gd name="connsiteX9" fmla="*/ 2202528 w 2752351"/>
                <a:gd name="connsiteY9" fmla="*/ 2202528 h 2202528"/>
                <a:gd name="connsiteX10" fmla="*/ 1431824 w 2752351"/>
                <a:gd name="connsiteY10" fmla="*/ 2202528 h 2202528"/>
                <a:gd name="connsiteX11" fmla="*/ 1451973 w 2752351"/>
                <a:gd name="connsiteY11" fmla="*/ 2165406 h 2202528"/>
                <a:gd name="connsiteX12" fmla="*/ 1481884 w 2752351"/>
                <a:gd name="connsiteY12" fmla="*/ 2017251 h 2202528"/>
                <a:gd name="connsiteX13" fmla="*/ 1101264 w 2752351"/>
                <a:gd name="connsiteY13" fmla="*/ 1636631 h 2202528"/>
                <a:gd name="connsiteX14" fmla="*/ 720644 w 2752351"/>
                <a:gd name="connsiteY14" fmla="*/ 2017251 h 2202528"/>
                <a:gd name="connsiteX15" fmla="*/ 750555 w 2752351"/>
                <a:gd name="connsiteY15" fmla="*/ 2165406 h 2202528"/>
                <a:gd name="connsiteX16" fmla="*/ 770705 w 2752351"/>
                <a:gd name="connsiteY16" fmla="*/ 2202528 h 2202528"/>
                <a:gd name="connsiteX17" fmla="*/ 0 w 2752351"/>
                <a:gd name="connsiteY17" fmla="*/ 2202528 h 220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2351" h="2202528">
                  <a:moveTo>
                    <a:pt x="0" y="0"/>
                  </a:moveTo>
                  <a:lnTo>
                    <a:pt x="2202528" y="0"/>
                  </a:lnTo>
                  <a:lnTo>
                    <a:pt x="2202528" y="846393"/>
                  </a:lnTo>
                  <a:lnTo>
                    <a:pt x="2230204" y="823559"/>
                  </a:lnTo>
                  <a:cubicBezTo>
                    <a:pt x="2283654" y="787448"/>
                    <a:pt x="2348090" y="766363"/>
                    <a:pt x="2417450" y="766363"/>
                  </a:cubicBezTo>
                  <a:cubicBezTo>
                    <a:pt x="2602411" y="766363"/>
                    <a:pt x="2752351" y="916303"/>
                    <a:pt x="2752351" y="1101264"/>
                  </a:cubicBezTo>
                  <a:cubicBezTo>
                    <a:pt x="2752351" y="1286225"/>
                    <a:pt x="2602411" y="1436165"/>
                    <a:pt x="2417450" y="1436165"/>
                  </a:cubicBezTo>
                  <a:cubicBezTo>
                    <a:pt x="2348090" y="1436165"/>
                    <a:pt x="2283654" y="1415080"/>
                    <a:pt x="2230204" y="1378969"/>
                  </a:cubicBezTo>
                  <a:lnTo>
                    <a:pt x="2202528" y="1356135"/>
                  </a:lnTo>
                  <a:lnTo>
                    <a:pt x="2202528" y="2202528"/>
                  </a:lnTo>
                  <a:lnTo>
                    <a:pt x="1431824" y="2202528"/>
                  </a:lnTo>
                  <a:lnTo>
                    <a:pt x="1451973" y="2165406"/>
                  </a:lnTo>
                  <a:cubicBezTo>
                    <a:pt x="1471234" y="2119869"/>
                    <a:pt x="1481884" y="2069804"/>
                    <a:pt x="1481884" y="2017251"/>
                  </a:cubicBezTo>
                  <a:cubicBezTo>
                    <a:pt x="1481884" y="1807040"/>
                    <a:pt x="1311475" y="1636631"/>
                    <a:pt x="1101264" y="1636631"/>
                  </a:cubicBezTo>
                  <a:cubicBezTo>
                    <a:pt x="891053" y="1636631"/>
                    <a:pt x="720644" y="1807040"/>
                    <a:pt x="720644" y="2017251"/>
                  </a:cubicBezTo>
                  <a:cubicBezTo>
                    <a:pt x="720644" y="2069804"/>
                    <a:pt x="731295" y="2119869"/>
                    <a:pt x="750555" y="2165406"/>
                  </a:cubicBezTo>
                  <a:lnTo>
                    <a:pt x="770705" y="2202528"/>
                  </a:lnTo>
                  <a:lnTo>
                    <a:pt x="0" y="220252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C2EB0F9-495F-205F-AE72-73E18A2977E3}"/>
                </a:ext>
              </a:extLst>
            </p:cNvPr>
            <p:cNvSpPr/>
            <p:nvPr/>
          </p:nvSpPr>
          <p:spPr>
            <a:xfrm>
              <a:off x="838200" y="2199929"/>
              <a:ext cx="1202292" cy="1511197"/>
            </a:xfrm>
            <a:custGeom>
              <a:avLst/>
              <a:gdLst>
                <a:gd name="connsiteX0" fmla="*/ 1101264 w 2202528"/>
                <a:gd name="connsiteY0" fmla="*/ 0 h 2768423"/>
                <a:gd name="connsiteX1" fmla="*/ 1436165 w 2202528"/>
                <a:gd name="connsiteY1" fmla="*/ 334901 h 2768423"/>
                <a:gd name="connsiteX2" fmla="*/ 1378969 w 2202528"/>
                <a:gd name="connsiteY2" fmla="*/ 522147 h 2768423"/>
                <a:gd name="connsiteX3" fmla="*/ 1342873 w 2202528"/>
                <a:gd name="connsiteY3" fmla="*/ 565897 h 2768423"/>
                <a:gd name="connsiteX4" fmla="*/ 2202528 w 2202528"/>
                <a:gd name="connsiteY4" fmla="*/ 565897 h 2768423"/>
                <a:gd name="connsiteX5" fmla="*/ 2202528 w 2202528"/>
                <a:gd name="connsiteY5" fmla="*/ 1329944 h 2768423"/>
                <a:gd name="connsiteX6" fmla="*/ 2177669 w 2202528"/>
                <a:gd name="connsiteY6" fmla="*/ 1316451 h 2768423"/>
                <a:gd name="connsiteX7" fmla="*/ 2029514 w 2202528"/>
                <a:gd name="connsiteY7" fmla="*/ 1286540 h 2768423"/>
                <a:gd name="connsiteX8" fmla="*/ 1648894 w 2202528"/>
                <a:gd name="connsiteY8" fmla="*/ 1667160 h 2768423"/>
                <a:gd name="connsiteX9" fmla="*/ 2029514 w 2202528"/>
                <a:gd name="connsiteY9" fmla="*/ 2047780 h 2768423"/>
                <a:gd name="connsiteX10" fmla="*/ 2177669 w 2202528"/>
                <a:gd name="connsiteY10" fmla="*/ 2017869 h 2768423"/>
                <a:gd name="connsiteX11" fmla="*/ 2202528 w 2202528"/>
                <a:gd name="connsiteY11" fmla="*/ 2004376 h 2768423"/>
                <a:gd name="connsiteX12" fmla="*/ 2202528 w 2202528"/>
                <a:gd name="connsiteY12" fmla="*/ 2768423 h 2768423"/>
                <a:gd name="connsiteX13" fmla="*/ 0 w 2202528"/>
                <a:gd name="connsiteY13" fmla="*/ 2768423 h 2768423"/>
                <a:gd name="connsiteX14" fmla="*/ 0 w 2202528"/>
                <a:gd name="connsiteY14" fmla="*/ 565897 h 2768423"/>
                <a:gd name="connsiteX15" fmla="*/ 859656 w 2202528"/>
                <a:gd name="connsiteY15" fmla="*/ 565897 h 2768423"/>
                <a:gd name="connsiteX16" fmla="*/ 823559 w 2202528"/>
                <a:gd name="connsiteY16" fmla="*/ 522147 h 2768423"/>
                <a:gd name="connsiteX17" fmla="*/ 766363 w 2202528"/>
                <a:gd name="connsiteY17" fmla="*/ 334901 h 2768423"/>
                <a:gd name="connsiteX18" fmla="*/ 1101264 w 2202528"/>
                <a:gd name="connsiteY18" fmla="*/ 0 h 276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02528" h="2768423">
                  <a:moveTo>
                    <a:pt x="1101264" y="0"/>
                  </a:moveTo>
                  <a:cubicBezTo>
                    <a:pt x="1286225" y="0"/>
                    <a:pt x="1436165" y="149940"/>
                    <a:pt x="1436165" y="334901"/>
                  </a:cubicBezTo>
                  <a:cubicBezTo>
                    <a:pt x="1436165" y="404261"/>
                    <a:pt x="1415080" y="468697"/>
                    <a:pt x="1378969" y="522147"/>
                  </a:cubicBezTo>
                  <a:lnTo>
                    <a:pt x="1342873" y="565897"/>
                  </a:lnTo>
                  <a:lnTo>
                    <a:pt x="2202528" y="565897"/>
                  </a:lnTo>
                  <a:lnTo>
                    <a:pt x="2202528" y="1329944"/>
                  </a:lnTo>
                  <a:lnTo>
                    <a:pt x="2177669" y="1316451"/>
                  </a:lnTo>
                  <a:cubicBezTo>
                    <a:pt x="2132132" y="1297191"/>
                    <a:pt x="2082067" y="1286540"/>
                    <a:pt x="2029514" y="1286540"/>
                  </a:cubicBezTo>
                  <a:cubicBezTo>
                    <a:pt x="1819303" y="1286540"/>
                    <a:pt x="1648894" y="1456949"/>
                    <a:pt x="1648894" y="1667160"/>
                  </a:cubicBezTo>
                  <a:cubicBezTo>
                    <a:pt x="1648894" y="1877371"/>
                    <a:pt x="1819303" y="2047780"/>
                    <a:pt x="2029514" y="2047780"/>
                  </a:cubicBezTo>
                  <a:cubicBezTo>
                    <a:pt x="2082067" y="2047780"/>
                    <a:pt x="2132132" y="2037130"/>
                    <a:pt x="2177669" y="2017869"/>
                  </a:cubicBezTo>
                  <a:lnTo>
                    <a:pt x="2202528" y="2004376"/>
                  </a:lnTo>
                  <a:lnTo>
                    <a:pt x="2202528" y="2768423"/>
                  </a:lnTo>
                  <a:lnTo>
                    <a:pt x="0" y="2768423"/>
                  </a:lnTo>
                  <a:lnTo>
                    <a:pt x="0" y="565897"/>
                  </a:lnTo>
                  <a:lnTo>
                    <a:pt x="859656" y="565897"/>
                  </a:lnTo>
                  <a:lnTo>
                    <a:pt x="823559" y="522147"/>
                  </a:lnTo>
                  <a:cubicBezTo>
                    <a:pt x="787449" y="468697"/>
                    <a:pt x="766363" y="404261"/>
                    <a:pt x="766363" y="334901"/>
                  </a:cubicBezTo>
                  <a:cubicBezTo>
                    <a:pt x="766363" y="149940"/>
                    <a:pt x="916303" y="0"/>
                    <a:pt x="1101264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1E00BE6-E21A-71EC-9772-DB65B925DCFA}"/>
                </a:ext>
              </a:extLst>
            </p:cNvPr>
            <p:cNvSpPr/>
            <p:nvPr/>
          </p:nvSpPr>
          <p:spPr>
            <a:xfrm>
              <a:off x="1763237" y="2508835"/>
              <a:ext cx="1504503" cy="1202291"/>
            </a:xfrm>
            <a:custGeom>
              <a:avLst/>
              <a:gdLst>
                <a:gd name="connsiteX0" fmla="*/ 553634 w 2756160"/>
                <a:gd name="connsiteY0" fmla="*/ 0 h 2202526"/>
                <a:gd name="connsiteX1" fmla="*/ 1324338 w 2756160"/>
                <a:gd name="connsiteY1" fmla="*/ 0 h 2202526"/>
                <a:gd name="connsiteX2" fmla="*/ 1304188 w 2756160"/>
                <a:gd name="connsiteY2" fmla="*/ 37123 h 2202526"/>
                <a:gd name="connsiteX3" fmla="*/ 1274277 w 2756160"/>
                <a:gd name="connsiteY3" fmla="*/ 185277 h 2202526"/>
                <a:gd name="connsiteX4" fmla="*/ 1654897 w 2756160"/>
                <a:gd name="connsiteY4" fmla="*/ 565897 h 2202526"/>
                <a:gd name="connsiteX5" fmla="*/ 2035517 w 2756160"/>
                <a:gd name="connsiteY5" fmla="*/ 185277 h 2202526"/>
                <a:gd name="connsiteX6" fmla="*/ 2005606 w 2756160"/>
                <a:gd name="connsiteY6" fmla="*/ 37123 h 2202526"/>
                <a:gd name="connsiteX7" fmla="*/ 1985457 w 2756160"/>
                <a:gd name="connsiteY7" fmla="*/ 0 h 2202526"/>
                <a:gd name="connsiteX8" fmla="*/ 2756160 w 2756160"/>
                <a:gd name="connsiteY8" fmla="*/ 0 h 2202526"/>
                <a:gd name="connsiteX9" fmla="*/ 2756160 w 2756160"/>
                <a:gd name="connsiteY9" fmla="*/ 2202526 h 2202526"/>
                <a:gd name="connsiteX10" fmla="*/ 553634 w 2756160"/>
                <a:gd name="connsiteY10" fmla="*/ 2202526 h 2202526"/>
                <a:gd name="connsiteX11" fmla="*/ 553634 w 2756160"/>
                <a:gd name="connsiteY11" fmla="*/ 1352990 h 2202526"/>
                <a:gd name="connsiteX12" fmla="*/ 522147 w 2756160"/>
                <a:gd name="connsiteY12" fmla="*/ 1378969 h 2202526"/>
                <a:gd name="connsiteX13" fmla="*/ 334901 w 2756160"/>
                <a:gd name="connsiteY13" fmla="*/ 1436164 h 2202526"/>
                <a:gd name="connsiteX14" fmla="*/ 0 w 2756160"/>
                <a:gd name="connsiteY14" fmla="*/ 1101263 h 2202526"/>
                <a:gd name="connsiteX15" fmla="*/ 334901 w 2756160"/>
                <a:gd name="connsiteY15" fmla="*/ 766362 h 2202526"/>
                <a:gd name="connsiteX16" fmla="*/ 522147 w 2756160"/>
                <a:gd name="connsiteY16" fmla="*/ 823558 h 2202526"/>
                <a:gd name="connsiteX17" fmla="*/ 553634 w 2756160"/>
                <a:gd name="connsiteY17" fmla="*/ 849537 h 220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6160" h="2202526">
                  <a:moveTo>
                    <a:pt x="553634" y="0"/>
                  </a:moveTo>
                  <a:lnTo>
                    <a:pt x="1324338" y="0"/>
                  </a:lnTo>
                  <a:lnTo>
                    <a:pt x="1304188" y="37123"/>
                  </a:lnTo>
                  <a:cubicBezTo>
                    <a:pt x="1284928" y="82659"/>
                    <a:pt x="1274277" y="132724"/>
                    <a:pt x="1274277" y="185277"/>
                  </a:cubicBezTo>
                  <a:cubicBezTo>
                    <a:pt x="1274277" y="395488"/>
                    <a:pt x="1444686" y="565897"/>
                    <a:pt x="1654897" y="565897"/>
                  </a:cubicBezTo>
                  <a:cubicBezTo>
                    <a:pt x="1865108" y="565897"/>
                    <a:pt x="2035517" y="395488"/>
                    <a:pt x="2035517" y="185277"/>
                  </a:cubicBezTo>
                  <a:cubicBezTo>
                    <a:pt x="2035517" y="132724"/>
                    <a:pt x="2024867" y="82659"/>
                    <a:pt x="2005606" y="37123"/>
                  </a:cubicBezTo>
                  <a:lnTo>
                    <a:pt x="1985457" y="0"/>
                  </a:lnTo>
                  <a:lnTo>
                    <a:pt x="2756160" y="0"/>
                  </a:lnTo>
                  <a:lnTo>
                    <a:pt x="2756160" y="2202526"/>
                  </a:lnTo>
                  <a:lnTo>
                    <a:pt x="553634" y="2202526"/>
                  </a:lnTo>
                  <a:lnTo>
                    <a:pt x="553634" y="1352990"/>
                  </a:lnTo>
                  <a:lnTo>
                    <a:pt x="522147" y="1378969"/>
                  </a:lnTo>
                  <a:cubicBezTo>
                    <a:pt x="468697" y="1415079"/>
                    <a:pt x="404261" y="1436164"/>
                    <a:pt x="334901" y="1436164"/>
                  </a:cubicBezTo>
                  <a:cubicBezTo>
                    <a:pt x="149940" y="1436164"/>
                    <a:pt x="0" y="1286224"/>
                    <a:pt x="0" y="1101263"/>
                  </a:cubicBezTo>
                  <a:cubicBezTo>
                    <a:pt x="0" y="916302"/>
                    <a:pt x="149940" y="766362"/>
                    <a:pt x="334901" y="766362"/>
                  </a:cubicBezTo>
                  <a:cubicBezTo>
                    <a:pt x="404261" y="766362"/>
                    <a:pt x="468697" y="787448"/>
                    <a:pt x="522147" y="823558"/>
                  </a:cubicBezTo>
                  <a:lnTo>
                    <a:pt x="553634" y="84953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2" name="Graphic 21" descr="Handshake with solid fill">
              <a:extLst>
                <a:ext uri="{FF2B5EF4-FFF2-40B4-BE49-F238E27FC236}">
                  <a16:creationId xmlns:a16="http://schemas.microsoft.com/office/drawing/2014/main" id="{3D6904F9-E8F6-4A5F-DD08-3FA6A35A7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46214" y="1443132"/>
              <a:ext cx="586264" cy="586264"/>
            </a:xfrm>
            <a:prstGeom prst="rect">
              <a:avLst/>
            </a:prstGeom>
          </p:spPr>
        </p:pic>
        <p:pic>
          <p:nvPicPr>
            <p:cNvPr id="26" name="Graphic 25" descr="Bullseye with solid fill">
              <a:extLst>
                <a:ext uri="{FF2B5EF4-FFF2-40B4-BE49-F238E27FC236}">
                  <a16:creationId xmlns:a16="http://schemas.microsoft.com/office/drawing/2014/main" id="{9998C104-5B05-F490-A50D-A4AE1B331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373463" y="2963317"/>
              <a:ext cx="586264" cy="586264"/>
            </a:xfrm>
            <a:prstGeom prst="rect">
              <a:avLst/>
            </a:prstGeom>
          </p:spPr>
        </p:pic>
        <p:pic>
          <p:nvPicPr>
            <p:cNvPr id="24" name="Graphic 23" descr="Gears with solid fill">
              <a:extLst>
                <a:ext uri="{FF2B5EF4-FFF2-40B4-BE49-F238E27FC236}">
                  <a16:creationId xmlns:a16="http://schemas.microsoft.com/office/drawing/2014/main" id="{3FEEAA0B-D16D-9306-0CA8-F5FA91890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99745" y="2814024"/>
              <a:ext cx="586264" cy="586264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E660BC2-AE0F-CA7A-8859-F9B75C605BB6}"/>
              </a:ext>
            </a:extLst>
          </p:cNvPr>
          <p:cNvGrpSpPr/>
          <p:nvPr/>
        </p:nvGrpSpPr>
        <p:grpSpPr>
          <a:xfrm>
            <a:off x="4986411" y="2166901"/>
            <a:ext cx="3333307" cy="3182392"/>
            <a:chOff x="8921977" y="2682123"/>
            <a:chExt cx="2926080" cy="424318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DA40E3A-158D-EFFB-24A1-D3813F4564BA}"/>
                </a:ext>
              </a:extLst>
            </p:cNvPr>
            <p:cNvSpPr txBox="1"/>
            <p:nvPr/>
          </p:nvSpPr>
          <p:spPr>
            <a:xfrm>
              <a:off x="8921977" y="2682123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CEA3F7-0427-8E2A-374D-BDE9ECE8F06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35189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Lorem ipsum dolor sit amet, nam utinam adolescens et, probo movet et vim. Congue verterem vis in, cu mea nisl utamur, eu qui tale persius probatus.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Nulla facilisi etiam dignissim diam quis enim. Sed nisi lacus sed viverra tellus in hac habitasse. Etiam sit amet nisl purus in mollis nunc sed id.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Aliquam vestibulum morbi blandit cursus risus at ultrices mi tempus. Euismod elementum nisi quis eleifend quam adipiscing vitae proin sagittis.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Tempor nec feugiat nisl pretium fusce id. Amet consectetur adipiscing elit pellentesque habitant morbi tristique senectus et. In dictum non consectetur erat nam at lectus urna.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37D46E0-6742-1926-490D-12706725C9DC}"/>
              </a:ext>
            </a:extLst>
          </p:cNvPr>
          <p:cNvGrpSpPr/>
          <p:nvPr/>
        </p:nvGrpSpPr>
        <p:grpSpPr>
          <a:xfrm>
            <a:off x="2241887" y="1947830"/>
            <a:ext cx="1920240" cy="2407158"/>
            <a:chOff x="2065449" y="1281586"/>
            <a:chExt cx="1202291" cy="1511198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8F04182-EBE4-5B7E-74E4-C7173FD68D6B}"/>
                </a:ext>
              </a:extLst>
            </p:cNvPr>
            <p:cNvSpPr/>
            <p:nvPr/>
          </p:nvSpPr>
          <p:spPr>
            <a:xfrm>
              <a:off x="2065449" y="1281586"/>
              <a:ext cx="1202291" cy="1511198"/>
            </a:xfrm>
            <a:custGeom>
              <a:avLst/>
              <a:gdLst>
                <a:gd name="connsiteX0" fmla="*/ 0 w 2202526"/>
                <a:gd name="connsiteY0" fmla="*/ 0 h 2768425"/>
                <a:gd name="connsiteX1" fmla="*/ 2202526 w 2202526"/>
                <a:gd name="connsiteY1" fmla="*/ 0 h 2768425"/>
                <a:gd name="connsiteX2" fmla="*/ 2202526 w 2202526"/>
                <a:gd name="connsiteY2" fmla="*/ 2202528 h 2768425"/>
                <a:gd name="connsiteX3" fmla="*/ 1342872 w 2202526"/>
                <a:gd name="connsiteY3" fmla="*/ 2202528 h 2768425"/>
                <a:gd name="connsiteX4" fmla="*/ 1378968 w 2202526"/>
                <a:gd name="connsiteY4" fmla="*/ 2246278 h 2768425"/>
                <a:gd name="connsiteX5" fmla="*/ 1436164 w 2202526"/>
                <a:gd name="connsiteY5" fmla="*/ 2433524 h 2768425"/>
                <a:gd name="connsiteX6" fmla="*/ 1101263 w 2202526"/>
                <a:gd name="connsiteY6" fmla="*/ 2768425 h 2768425"/>
                <a:gd name="connsiteX7" fmla="*/ 766362 w 2202526"/>
                <a:gd name="connsiteY7" fmla="*/ 2433524 h 2768425"/>
                <a:gd name="connsiteX8" fmla="*/ 823558 w 2202526"/>
                <a:gd name="connsiteY8" fmla="*/ 2246278 h 2768425"/>
                <a:gd name="connsiteX9" fmla="*/ 859655 w 2202526"/>
                <a:gd name="connsiteY9" fmla="*/ 2202528 h 2768425"/>
                <a:gd name="connsiteX10" fmla="*/ 0 w 2202526"/>
                <a:gd name="connsiteY10" fmla="*/ 2202528 h 2768425"/>
                <a:gd name="connsiteX11" fmla="*/ 0 w 2202526"/>
                <a:gd name="connsiteY11" fmla="*/ 1440549 h 2768425"/>
                <a:gd name="connsiteX12" fmla="*/ 21049 w 2202526"/>
                <a:gd name="connsiteY12" fmla="*/ 1451973 h 2768425"/>
                <a:gd name="connsiteX13" fmla="*/ 169203 w 2202526"/>
                <a:gd name="connsiteY13" fmla="*/ 1481884 h 2768425"/>
                <a:gd name="connsiteX14" fmla="*/ 549823 w 2202526"/>
                <a:gd name="connsiteY14" fmla="*/ 1101264 h 2768425"/>
                <a:gd name="connsiteX15" fmla="*/ 169203 w 2202526"/>
                <a:gd name="connsiteY15" fmla="*/ 720644 h 2768425"/>
                <a:gd name="connsiteX16" fmla="*/ 21049 w 2202526"/>
                <a:gd name="connsiteY16" fmla="*/ 750555 h 2768425"/>
                <a:gd name="connsiteX17" fmla="*/ 0 w 2202526"/>
                <a:gd name="connsiteY17" fmla="*/ 761980 h 276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02526" h="2768425">
                  <a:moveTo>
                    <a:pt x="0" y="0"/>
                  </a:moveTo>
                  <a:lnTo>
                    <a:pt x="2202526" y="0"/>
                  </a:lnTo>
                  <a:lnTo>
                    <a:pt x="2202526" y="2202528"/>
                  </a:lnTo>
                  <a:lnTo>
                    <a:pt x="1342872" y="2202528"/>
                  </a:lnTo>
                  <a:lnTo>
                    <a:pt x="1378968" y="2246278"/>
                  </a:lnTo>
                  <a:cubicBezTo>
                    <a:pt x="1415079" y="2299728"/>
                    <a:pt x="1436164" y="2364164"/>
                    <a:pt x="1436164" y="2433524"/>
                  </a:cubicBezTo>
                  <a:cubicBezTo>
                    <a:pt x="1436164" y="2618485"/>
                    <a:pt x="1286224" y="2768425"/>
                    <a:pt x="1101263" y="2768425"/>
                  </a:cubicBezTo>
                  <a:cubicBezTo>
                    <a:pt x="916302" y="2768425"/>
                    <a:pt x="766362" y="2618485"/>
                    <a:pt x="766362" y="2433524"/>
                  </a:cubicBezTo>
                  <a:cubicBezTo>
                    <a:pt x="766362" y="2364164"/>
                    <a:pt x="787448" y="2299728"/>
                    <a:pt x="823558" y="2246278"/>
                  </a:cubicBezTo>
                  <a:lnTo>
                    <a:pt x="859655" y="2202528"/>
                  </a:lnTo>
                  <a:lnTo>
                    <a:pt x="0" y="2202528"/>
                  </a:lnTo>
                  <a:lnTo>
                    <a:pt x="0" y="1440549"/>
                  </a:lnTo>
                  <a:lnTo>
                    <a:pt x="21049" y="1451973"/>
                  </a:lnTo>
                  <a:cubicBezTo>
                    <a:pt x="66585" y="1471234"/>
                    <a:pt x="116651" y="1481884"/>
                    <a:pt x="169203" y="1481884"/>
                  </a:cubicBezTo>
                  <a:cubicBezTo>
                    <a:pt x="379414" y="1481884"/>
                    <a:pt x="549823" y="1311475"/>
                    <a:pt x="549823" y="1101264"/>
                  </a:cubicBezTo>
                  <a:cubicBezTo>
                    <a:pt x="549823" y="891053"/>
                    <a:pt x="379414" y="720644"/>
                    <a:pt x="169203" y="720644"/>
                  </a:cubicBezTo>
                  <a:cubicBezTo>
                    <a:pt x="116651" y="720644"/>
                    <a:pt x="66585" y="731295"/>
                    <a:pt x="21049" y="750555"/>
                  </a:cubicBezTo>
                  <a:lnTo>
                    <a:pt x="0" y="7619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34" name="Graphic 33" descr="Lightbulb with solid fill">
              <a:extLst>
                <a:ext uri="{FF2B5EF4-FFF2-40B4-BE49-F238E27FC236}">
                  <a16:creationId xmlns:a16="http://schemas.microsoft.com/office/drawing/2014/main" id="{153D8E65-6B77-5AB5-494F-8836AEEF8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459935" y="1589600"/>
              <a:ext cx="586264" cy="586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6451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4C2F5-7728-80A0-4A24-93F05FCF2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081BB-7935-6B71-3F7C-3548AF919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Four-Part Concept Puzzle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B4AC7C6-E8A5-1948-AE10-210AFF58050C}"/>
              </a:ext>
            </a:extLst>
          </p:cNvPr>
          <p:cNvGrpSpPr/>
          <p:nvPr/>
        </p:nvGrpSpPr>
        <p:grpSpPr>
          <a:xfrm>
            <a:off x="1755468" y="3365515"/>
            <a:ext cx="2406659" cy="1923229"/>
            <a:chOff x="1763237" y="2508835"/>
            <a:chExt cx="1504503" cy="120229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396E223-8653-858D-1609-632254E1092C}"/>
                </a:ext>
              </a:extLst>
            </p:cNvPr>
            <p:cNvSpPr/>
            <p:nvPr/>
          </p:nvSpPr>
          <p:spPr>
            <a:xfrm>
              <a:off x="1763237" y="2508835"/>
              <a:ext cx="1504503" cy="1202291"/>
            </a:xfrm>
            <a:custGeom>
              <a:avLst/>
              <a:gdLst>
                <a:gd name="connsiteX0" fmla="*/ 553634 w 2756160"/>
                <a:gd name="connsiteY0" fmla="*/ 0 h 2202526"/>
                <a:gd name="connsiteX1" fmla="*/ 1324338 w 2756160"/>
                <a:gd name="connsiteY1" fmla="*/ 0 h 2202526"/>
                <a:gd name="connsiteX2" fmla="*/ 1304188 w 2756160"/>
                <a:gd name="connsiteY2" fmla="*/ 37123 h 2202526"/>
                <a:gd name="connsiteX3" fmla="*/ 1274277 w 2756160"/>
                <a:gd name="connsiteY3" fmla="*/ 185277 h 2202526"/>
                <a:gd name="connsiteX4" fmla="*/ 1654897 w 2756160"/>
                <a:gd name="connsiteY4" fmla="*/ 565897 h 2202526"/>
                <a:gd name="connsiteX5" fmla="*/ 2035517 w 2756160"/>
                <a:gd name="connsiteY5" fmla="*/ 185277 h 2202526"/>
                <a:gd name="connsiteX6" fmla="*/ 2005606 w 2756160"/>
                <a:gd name="connsiteY6" fmla="*/ 37123 h 2202526"/>
                <a:gd name="connsiteX7" fmla="*/ 1985457 w 2756160"/>
                <a:gd name="connsiteY7" fmla="*/ 0 h 2202526"/>
                <a:gd name="connsiteX8" fmla="*/ 2756160 w 2756160"/>
                <a:gd name="connsiteY8" fmla="*/ 0 h 2202526"/>
                <a:gd name="connsiteX9" fmla="*/ 2756160 w 2756160"/>
                <a:gd name="connsiteY9" fmla="*/ 2202526 h 2202526"/>
                <a:gd name="connsiteX10" fmla="*/ 553634 w 2756160"/>
                <a:gd name="connsiteY10" fmla="*/ 2202526 h 2202526"/>
                <a:gd name="connsiteX11" fmla="*/ 553634 w 2756160"/>
                <a:gd name="connsiteY11" fmla="*/ 1352990 h 2202526"/>
                <a:gd name="connsiteX12" fmla="*/ 522147 w 2756160"/>
                <a:gd name="connsiteY12" fmla="*/ 1378969 h 2202526"/>
                <a:gd name="connsiteX13" fmla="*/ 334901 w 2756160"/>
                <a:gd name="connsiteY13" fmla="*/ 1436164 h 2202526"/>
                <a:gd name="connsiteX14" fmla="*/ 0 w 2756160"/>
                <a:gd name="connsiteY14" fmla="*/ 1101263 h 2202526"/>
                <a:gd name="connsiteX15" fmla="*/ 334901 w 2756160"/>
                <a:gd name="connsiteY15" fmla="*/ 766362 h 2202526"/>
                <a:gd name="connsiteX16" fmla="*/ 522147 w 2756160"/>
                <a:gd name="connsiteY16" fmla="*/ 823558 h 2202526"/>
                <a:gd name="connsiteX17" fmla="*/ 553634 w 2756160"/>
                <a:gd name="connsiteY17" fmla="*/ 849537 h 220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6160" h="2202526">
                  <a:moveTo>
                    <a:pt x="553634" y="0"/>
                  </a:moveTo>
                  <a:lnTo>
                    <a:pt x="1324338" y="0"/>
                  </a:lnTo>
                  <a:lnTo>
                    <a:pt x="1304188" y="37123"/>
                  </a:lnTo>
                  <a:cubicBezTo>
                    <a:pt x="1284928" y="82659"/>
                    <a:pt x="1274277" y="132724"/>
                    <a:pt x="1274277" y="185277"/>
                  </a:cubicBezTo>
                  <a:cubicBezTo>
                    <a:pt x="1274277" y="395488"/>
                    <a:pt x="1444686" y="565897"/>
                    <a:pt x="1654897" y="565897"/>
                  </a:cubicBezTo>
                  <a:cubicBezTo>
                    <a:pt x="1865108" y="565897"/>
                    <a:pt x="2035517" y="395488"/>
                    <a:pt x="2035517" y="185277"/>
                  </a:cubicBezTo>
                  <a:cubicBezTo>
                    <a:pt x="2035517" y="132724"/>
                    <a:pt x="2024867" y="82659"/>
                    <a:pt x="2005606" y="37123"/>
                  </a:cubicBezTo>
                  <a:lnTo>
                    <a:pt x="1985457" y="0"/>
                  </a:lnTo>
                  <a:lnTo>
                    <a:pt x="2756160" y="0"/>
                  </a:lnTo>
                  <a:lnTo>
                    <a:pt x="2756160" y="2202526"/>
                  </a:lnTo>
                  <a:lnTo>
                    <a:pt x="553634" y="2202526"/>
                  </a:lnTo>
                  <a:lnTo>
                    <a:pt x="553634" y="1352990"/>
                  </a:lnTo>
                  <a:lnTo>
                    <a:pt x="522147" y="1378969"/>
                  </a:lnTo>
                  <a:cubicBezTo>
                    <a:pt x="468697" y="1415079"/>
                    <a:pt x="404261" y="1436164"/>
                    <a:pt x="334901" y="1436164"/>
                  </a:cubicBezTo>
                  <a:cubicBezTo>
                    <a:pt x="149940" y="1436164"/>
                    <a:pt x="0" y="1286224"/>
                    <a:pt x="0" y="1101263"/>
                  </a:cubicBezTo>
                  <a:cubicBezTo>
                    <a:pt x="0" y="916302"/>
                    <a:pt x="149940" y="766362"/>
                    <a:pt x="334901" y="766362"/>
                  </a:cubicBezTo>
                  <a:cubicBezTo>
                    <a:pt x="404261" y="766362"/>
                    <a:pt x="468697" y="787448"/>
                    <a:pt x="522147" y="823558"/>
                  </a:cubicBezTo>
                  <a:lnTo>
                    <a:pt x="553634" y="8495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6" name="Graphic 25" descr="Bullseye with solid fill">
              <a:extLst>
                <a:ext uri="{FF2B5EF4-FFF2-40B4-BE49-F238E27FC236}">
                  <a16:creationId xmlns:a16="http://schemas.microsoft.com/office/drawing/2014/main" id="{80D6A40B-2D7A-FF4B-C2B4-4312FD6DB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373463" y="2963317"/>
              <a:ext cx="586264" cy="586264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32D56D1-E15B-C1DB-31CD-72862F1D5DC1}"/>
              </a:ext>
            </a:extLst>
          </p:cNvPr>
          <p:cNvGrpSpPr/>
          <p:nvPr/>
        </p:nvGrpSpPr>
        <p:grpSpPr>
          <a:xfrm>
            <a:off x="628650" y="1947830"/>
            <a:ext cx="1822155" cy="1822155"/>
            <a:chOff x="838200" y="1281586"/>
            <a:chExt cx="2429540" cy="242954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9084B87-D532-F67B-BF71-DD93379932CB}"/>
                </a:ext>
              </a:extLst>
            </p:cNvPr>
            <p:cNvSpPr/>
            <p:nvPr/>
          </p:nvSpPr>
          <p:spPr>
            <a:xfrm>
              <a:off x="838200" y="1281586"/>
              <a:ext cx="1502424" cy="1202292"/>
            </a:xfrm>
            <a:custGeom>
              <a:avLst/>
              <a:gdLst>
                <a:gd name="connsiteX0" fmla="*/ 0 w 2752351"/>
                <a:gd name="connsiteY0" fmla="*/ 0 h 2202528"/>
                <a:gd name="connsiteX1" fmla="*/ 2202528 w 2752351"/>
                <a:gd name="connsiteY1" fmla="*/ 0 h 2202528"/>
                <a:gd name="connsiteX2" fmla="*/ 2202528 w 2752351"/>
                <a:gd name="connsiteY2" fmla="*/ 846393 h 2202528"/>
                <a:gd name="connsiteX3" fmla="*/ 2230204 w 2752351"/>
                <a:gd name="connsiteY3" fmla="*/ 823559 h 2202528"/>
                <a:gd name="connsiteX4" fmla="*/ 2417450 w 2752351"/>
                <a:gd name="connsiteY4" fmla="*/ 766363 h 2202528"/>
                <a:gd name="connsiteX5" fmla="*/ 2752351 w 2752351"/>
                <a:gd name="connsiteY5" fmla="*/ 1101264 h 2202528"/>
                <a:gd name="connsiteX6" fmla="*/ 2417450 w 2752351"/>
                <a:gd name="connsiteY6" fmla="*/ 1436165 h 2202528"/>
                <a:gd name="connsiteX7" fmla="*/ 2230204 w 2752351"/>
                <a:gd name="connsiteY7" fmla="*/ 1378969 h 2202528"/>
                <a:gd name="connsiteX8" fmla="*/ 2202528 w 2752351"/>
                <a:gd name="connsiteY8" fmla="*/ 1356135 h 2202528"/>
                <a:gd name="connsiteX9" fmla="*/ 2202528 w 2752351"/>
                <a:gd name="connsiteY9" fmla="*/ 2202528 h 2202528"/>
                <a:gd name="connsiteX10" fmla="*/ 1431824 w 2752351"/>
                <a:gd name="connsiteY10" fmla="*/ 2202528 h 2202528"/>
                <a:gd name="connsiteX11" fmla="*/ 1451973 w 2752351"/>
                <a:gd name="connsiteY11" fmla="*/ 2165406 h 2202528"/>
                <a:gd name="connsiteX12" fmla="*/ 1481884 w 2752351"/>
                <a:gd name="connsiteY12" fmla="*/ 2017251 h 2202528"/>
                <a:gd name="connsiteX13" fmla="*/ 1101264 w 2752351"/>
                <a:gd name="connsiteY13" fmla="*/ 1636631 h 2202528"/>
                <a:gd name="connsiteX14" fmla="*/ 720644 w 2752351"/>
                <a:gd name="connsiteY14" fmla="*/ 2017251 h 2202528"/>
                <a:gd name="connsiteX15" fmla="*/ 750555 w 2752351"/>
                <a:gd name="connsiteY15" fmla="*/ 2165406 h 2202528"/>
                <a:gd name="connsiteX16" fmla="*/ 770705 w 2752351"/>
                <a:gd name="connsiteY16" fmla="*/ 2202528 h 2202528"/>
                <a:gd name="connsiteX17" fmla="*/ 0 w 2752351"/>
                <a:gd name="connsiteY17" fmla="*/ 2202528 h 220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2351" h="2202528">
                  <a:moveTo>
                    <a:pt x="0" y="0"/>
                  </a:moveTo>
                  <a:lnTo>
                    <a:pt x="2202528" y="0"/>
                  </a:lnTo>
                  <a:lnTo>
                    <a:pt x="2202528" y="846393"/>
                  </a:lnTo>
                  <a:lnTo>
                    <a:pt x="2230204" y="823559"/>
                  </a:lnTo>
                  <a:cubicBezTo>
                    <a:pt x="2283654" y="787448"/>
                    <a:pt x="2348090" y="766363"/>
                    <a:pt x="2417450" y="766363"/>
                  </a:cubicBezTo>
                  <a:cubicBezTo>
                    <a:pt x="2602411" y="766363"/>
                    <a:pt x="2752351" y="916303"/>
                    <a:pt x="2752351" y="1101264"/>
                  </a:cubicBezTo>
                  <a:cubicBezTo>
                    <a:pt x="2752351" y="1286225"/>
                    <a:pt x="2602411" y="1436165"/>
                    <a:pt x="2417450" y="1436165"/>
                  </a:cubicBezTo>
                  <a:cubicBezTo>
                    <a:pt x="2348090" y="1436165"/>
                    <a:pt x="2283654" y="1415080"/>
                    <a:pt x="2230204" y="1378969"/>
                  </a:cubicBezTo>
                  <a:lnTo>
                    <a:pt x="2202528" y="1356135"/>
                  </a:lnTo>
                  <a:lnTo>
                    <a:pt x="2202528" y="2202528"/>
                  </a:lnTo>
                  <a:lnTo>
                    <a:pt x="1431824" y="2202528"/>
                  </a:lnTo>
                  <a:lnTo>
                    <a:pt x="1451973" y="2165406"/>
                  </a:lnTo>
                  <a:cubicBezTo>
                    <a:pt x="1471234" y="2119869"/>
                    <a:pt x="1481884" y="2069804"/>
                    <a:pt x="1481884" y="2017251"/>
                  </a:cubicBezTo>
                  <a:cubicBezTo>
                    <a:pt x="1481884" y="1807040"/>
                    <a:pt x="1311475" y="1636631"/>
                    <a:pt x="1101264" y="1636631"/>
                  </a:cubicBezTo>
                  <a:cubicBezTo>
                    <a:pt x="891053" y="1636631"/>
                    <a:pt x="720644" y="1807040"/>
                    <a:pt x="720644" y="2017251"/>
                  </a:cubicBezTo>
                  <a:cubicBezTo>
                    <a:pt x="720644" y="2069804"/>
                    <a:pt x="731295" y="2119869"/>
                    <a:pt x="750555" y="2165406"/>
                  </a:cubicBezTo>
                  <a:lnTo>
                    <a:pt x="770705" y="2202528"/>
                  </a:lnTo>
                  <a:lnTo>
                    <a:pt x="0" y="220252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5C7A1C1-639D-C54A-2D24-09AD1C641141}"/>
                </a:ext>
              </a:extLst>
            </p:cNvPr>
            <p:cNvSpPr/>
            <p:nvPr/>
          </p:nvSpPr>
          <p:spPr>
            <a:xfrm>
              <a:off x="2065449" y="1281586"/>
              <a:ext cx="1202291" cy="1511198"/>
            </a:xfrm>
            <a:custGeom>
              <a:avLst/>
              <a:gdLst>
                <a:gd name="connsiteX0" fmla="*/ 0 w 2202526"/>
                <a:gd name="connsiteY0" fmla="*/ 0 h 2768425"/>
                <a:gd name="connsiteX1" fmla="*/ 2202526 w 2202526"/>
                <a:gd name="connsiteY1" fmla="*/ 0 h 2768425"/>
                <a:gd name="connsiteX2" fmla="*/ 2202526 w 2202526"/>
                <a:gd name="connsiteY2" fmla="*/ 2202528 h 2768425"/>
                <a:gd name="connsiteX3" fmla="*/ 1342872 w 2202526"/>
                <a:gd name="connsiteY3" fmla="*/ 2202528 h 2768425"/>
                <a:gd name="connsiteX4" fmla="*/ 1378968 w 2202526"/>
                <a:gd name="connsiteY4" fmla="*/ 2246278 h 2768425"/>
                <a:gd name="connsiteX5" fmla="*/ 1436164 w 2202526"/>
                <a:gd name="connsiteY5" fmla="*/ 2433524 h 2768425"/>
                <a:gd name="connsiteX6" fmla="*/ 1101263 w 2202526"/>
                <a:gd name="connsiteY6" fmla="*/ 2768425 h 2768425"/>
                <a:gd name="connsiteX7" fmla="*/ 766362 w 2202526"/>
                <a:gd name="connsiteY7" fmla="*/ 2433524 h 2768425"/>
                <a:gd name="connsiteX8" fmla="*/ 823558 w 2202526"/>
                <a:gd name="connsiteY8" fmla="*/ 2246278 h 2768425"/>
                <a:gd name="connsiteX9" fmla="*/ 859655 w 2202526"/>
                <a:gd name="connsiteY9" fmla="*/ 2202528 h 2768425"/>
                <a:gd name="connsiteX10" fmla="*/ 0 w 2202526"/>
                <a:gd name="connsiteY10" fmla="*/ 2202528 h 2768425"/>
                <a:gd name="connsiteX11" fmla="*/ 0 w 2202526"/>
                <a:gd name="connsiteY11" fmla="*/ 1440549 h 2768425"/>
                <a:gd name="connsiteX12" fmla="*/ 21049 w 2202526"/>
                <a:gd name="connsiteY12" fmla="*/ 1451973 h 2768425"/>
                <a:gd name="connsiteX13" fmla="*/ 169203 w 2202526"/>
                <a:gd name="connsiteY13" fmla="*/ 1481884 h 2768425"/>
                <a:gd name="connsiteX14" fmla="*/ 549823 w 2202526"/>
                <a:gd name="connsiteY14" fmla="*/ 1101264 h 2768425"/>
                <a:gd name="connsiteX15" fmla="*/ 169203 w 2202526"/>
                <a:gd name="connsiteY15" fmla="*/ 720644 h 2768425"/>
                <a:gd name="connsiteX16" fmla="*/ 21049 w 2202526"/>
                <a:gd name="connsiteY16" fmla="*/ 750555 h 2768425"/>
                <a:gd name="connsiteX17" fmla="*/ 0 w 2202526"/>
                <a:gd name="connsiteY17" fmla="*/ 761980 h 276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02526" h="2768425">
                  <a:moveTo>
                    <a:pt x="0" y="0"/>
                  </a:moveTo>
                  <a:lnTo>
                    <a:pt x="2202526" y="0"/>
                  </a:lnTo>
                  <a:lnTo>
                    <a:pt x="2202526" y="2202528"/>
                  </a:lnTo>
                  <a:lnTo>
                    <a:pt x="1342872" y="2202528"/>
                  </a:lnTo>
                  <a:lnTo>
                    <a:pt x="1378968" y="2246278"/>
                  </a:lnTo>
                  <a:cubicBezTo>
                    <a:pt x="1415079" y="2299728"/>
                    <a:pt x="1436164" y="2364164"/>
                    <a:pt x="1436164" y="2433524"/>
                  </a:cubicBezTo>
                  <a:cubicBezTo>
                    <a:pt x="1436164" y="2618485"/>
                    <a:pt x="1286224" y="2768425"/>
                    <a:pt x="1101263" y="2768425"/>
                  </a:cubicBezTo>
                  <a:cubicBezTo>
                    <a:pt x="916302" y="2768425"/>
                    <a:pt x="766362" y="2618485"/>
                    <a:pt x="766362" y="2433524"/>
                  </a:cubicBezTo>
                  <a:cubicBezTo>
                    <a:pt x="766362" y="2364164"/>
                    <a:pt x="787448" y="2299728"/>
                    <a:pt x="823558" y="2246278"/>
                  </a:cubicBezTo>
                  <a:lnTo>
                    <a:pt x="859655" y="2202528"/>
                  </a:lnTo>
                  <a:lnTo>
                    <a:pt x="0" y="2202528"/>
                  </a:lnTo>
                  <a:lnTo>
                    <a:pt x="0" y="1440549"/>
                  </a:lnTo>
                  <a:lnTo>
                    <a:pt x="21049" y="1451973"/>
                  </a:lnTo>
                  <a:cubicBezTo>
                    <a:pt x="66585" y="1471234"/>
                    <a:pt x="116651" y="1481884"/>
                    <a:pt x="169203" y="1481884"/>
                  </a:cubicBezTo>
                  <a:cubicBezTo>
                    <a:pt x="379414" y="1481884"/>
                    <a:pt x="549823" y="1311475"/>
                    <a:pt x="549823" y="1101264"/>
                  </a:cubicBezTo>
                  <a:cubicBezTo>
                    <a:pt x="549823" y="891053"/>
                    <a:pt x="379414" y="720644"/>
                    <a:pt x="169203" y="720644"/>
                  </a:cubicBezTo>
                  <a:cubicBezTo>
                    <a:pt x="116651" y="720644"/>
                    <a:pt x="66585" y="731295"/>
                    <a:pt x="21049" y="750555"/>
                  </a:cubicBezTo>
                  <a:lnTo>
                    <a:pt x="0" y="76198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0C8F018-2230-777B-EE38-5D8DD8F7CF86}"/>
                </a:ext>
              </a:extLst>
            </p:cNvPr>
            <p:cNvSpPr/>
            <p:nvPr/>
          </p:nvSpPr>
          <p:spPr>
            <a:xfrm>
              <a:off x="838200" y="2199929"/>
              <a:ext cx="1202292" cy="1511197"/>
            </a:xfrm>
            <a:custGeom>
              <a:avLst/>
              <a:gdLst>
                <a:gd name="connsiteX0" fmla="*/ 1101264 w 2202528"/>
                <a:gd name="connsiteY0" fmla="*/ 0 h 2768423"/>
                <a:gd name="connsiteX1" fmla="*/ 1436165 w 2202528"/>
                <a:gd name="connsiteY1" fmla="*/ 334901 h 2768423"/>
                <a:gd name="connsiteX2" fmla="*/ 1378969 w 2202528"/>
                <a:gd name="connsiteY2" fmla="*/ 522147 h 2768423"/>
                <a:gd name="connsiteX3" fmla="*/ 1342873 w 2202528"/>
                <a:gd name="connsiteY3" fmla="*/ 565897 h 2768423"/>
                <a:gd name="connsiteX4" fmla="*/ 2202528 w 2202528"/>
                <a:gd name="connsiteY4" fmla="*/ 565897 h 2768423"/>
                <a:gd name="connsiteX5" fmla="*/ 2202528 w 2202528"/>
                <a:gd name="connsiteY5" fmla="*/ 1329944 h 2768423"/>
                <a:gd name="connsiteX6" fmla="*/ 2177669 w 2202528"/>
                <a:gd name="connsiteY6" fmla="*/ 1316451 h 2768423"/>
                <a:gd name="connsiteX7" fmla="*/ 2029514 w 2202528"/>
                <a:gd name="connsiteY7" fmla="*/ 1286540 h 2768423"/>
                <a:gd name="connsiteX8" fmla="*/ 1648894 w 2202528"/>
                <a:gd name="connsiteY8" fmla="*/ 1667160 h 2768423"/>
                <a:gd name="connsiteX9" fmla="*/ 2029514 w 2202528"/>
                <a:gd name="connsiteY9" fmla="*/ 2047780 h 2768423"/>
                <a:gd name="connsiteX10" fmla="*/ 2177669 w 2202528"/>
                <a:gd name="connsiteY10" fmla="*/ 2017869 h 2768423"/>
                <a:gd name="connsiteX11" fmla="*/ 2202528 w 2202528"/>
                <a:gd name="connsiteY11" fmla="*/ 2004376 h 2768423"/>
                <a:gd name="connsiteX12" fmla="*/ 2202528 w 2202528"/>
                <a:gd name="connsiteY12" fmla="*/ 2768423 h 2768423"/>
                <a:gd name="connsiteX13" fmla="*/ 0 w 2202528"/>
                <a:gd name="connsiteY13" fmla="*/ 2768423 h 2768423"/>
                <a:gd name="connsiteX14" fmla="*/ 0 w 2202528"/>
                <a:gd name="connsiteY14" fmla="*/ 565897 h 2768423"/>
                <a:gd name="connsiteX15" fmla="*/ 859656 w 2202528"/>
                <a:gd name="connsiteY15" fmla="*/ 565897 h 2768423"/>
                <a:gd name="connsiteX16" fmla="*/ 823559 w 2202528"/>
                <a:gd name="connsiteY16" fmla="*/ 522147 h 2768423"/>
                <a:gd name="connsiteX17" fmla="*/ 766363 w 2202528"/>
                <a:gd name="connsiteY17" fmla="*/ 334901 h 2768423"/>
                <a:gd name="connsiteX18" fmla="*/ 1101264 w 2202528"/>
                <a:gd name="connsiteY18" fmla="*/ 0 h 276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02528" h="2768423">
                  <a:moveTo>
                    <a:pt x="1101264" y="0"/>
                  </a:moveTo>
                  <a:cubicBezTo>
                    <a:pt x="1286225" y="0"/>
                    <a:pt x="1436165" y="149940"/>
                    <a:pt x="1436165" y="334901"/>
                  </a:cubicBezTo>
                  <a:cubicBezTo>
                    <a:pt x="1436165" y="404261"/>
                    <a:pt x="1415080" y="468697"/>
                    <a:pt x="1378969" y="522147"/>
                  </a:cubicBezTo>
                  <a:lnTo>
                    <a:pt x="1342873" y="565897"/>
                  </a:lnTo>
                  <a:lnTo>
                    <a:pt x="2202528" y="565897"/>
                  </a:lnTo>
                  <a:lnTo>
                    <a:pt x="2202528" y="1329944"/>
                  </a:lnTo>
                  <a:lnTo>
                    <a:pt x="2177669" y="1316451"/>
                  </a:lnTo>
                  <a:cubicBezTo>
                    <a:pt x="2132132" y="1297191"/>
                    <a:pt x="2082067" y="1286540"/>
                    <a:pt x="2029514" y="1286540"/>
                  </a:cubicBezTo>
                  <a:cubicBezTo>
                    <a:pt x="1819303" y="1286540"/>
                    <a:pt x="1648894" y="1456949"/>
                    <a:pt x="1648894" y="1667160"/>
                  </a:cubicBezTo>
                  <a:cubicBezTo>
                    <a:pt x="1648894" y="1877371"/>
                    <a:pt x="1819303" y="2047780"/>
                    <a:pt x="2029514" y="2047780"/>
                  </a:cubicBezTo>
                  <a:cubicBezTo>
                    <a:pt x="2082067" y="2047780"/>
                    <a:pt x="2132132" y="2037130"/>
                    <a:pt x="2177669" y="2017869"/>
                  </a:cubicBezTo>
                  <a:lnTo>
                    <a:pt x="2202528" y="2004376"/>
                  </a:lnTo>
                  <a:lnTo>
                    <a:pt x="2202528" y="2768423"/>
                  </a:lnTo>
                  <a:lnTo>
                    <a:pt x="0" y="2768423"/>
                  </a:lnTo>
                  <a:lnTo>
                    <a:pt x="0" y="565897"/>
                  </a:lnTo>
                  <a:lnTo>
                    <a:pt x="859656" y="565897"/>
                  </a:lnTo>
                  <a:lnTo>
                    <a:pt x="823559" y="522147"/>
                  </a:lnTo>
                  <a:cubicBezTo>
                    <a:pt x="787449" y="468697"/>
                    <a:pt x="766363" y="404261"/>
                    <a:pt x="766363" y="334901"/>
                  </a:cubicBezTo>
                  <a:cubicBezTo>
                    <a:pt x="766363" y="149940"/>
                    <a:pt x="916303" y="0"/>
                    <a:pt x="1101264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2" name="Graphic 21" descr="Handshake with solid fill">
              <a:extLst>
                <a:ext uri="{FF2B5EF4-FFF2-40B4-BE49-F238E27FC236}">
                  <a16:creationId xmlns:a16="http://schemas.microsoft.com/office/drawing/2014/main" id="{3702D752-3DB4-5E29-4D72-5058C7154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46214" y="1443132"/>
              <a:ext cx="586264" cy="586264"/>
            </a:xfrm>
            <a:prstGeom prst="rect">
              <a:avLst/>
            </a:prstGeom>
          </p:spPr>
        </p:pic>
        <p:pic>
          <p:nvPicPr>
            <p:cNvPr id="28" name="Graphic 27" descr="Lightbulb with solid fill">
              <a:extLst>
                <a:ext uri="{FF2B5EF4-FFF2-40B4-BE49-F238E27FC236}">
                  <a16:creationId xmlns:a16="http://schemas.microsoft.com/office/drawing/2014/main" id="{95431F94-AC7C-8B06-26A0-860423A98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459935" y="1589600"/>
              <a:ext cx="586264" cy="586264"/>
            </a:xfrm>
            <a:prstGeom prst="rect">
              <a:avLst/>
            </a:prstGeom>
          </p:spPr>
        </p:pic>
        <p:pic>
          <p:nvPicPr>
            <p:cNvPr id="24" name="Graphic 23" descr="Gears with solid fill">
              <a:extLst>
                <a:ext uri="{FF2B5EF4-FFF2-40B4-BE49-F238E27FC236}">
                  <a16:creationId xmlns:a16="http://schemas.microsoft.com/office/drawing/2014/main" id="{89A94AA6-E649-8FB6-9BD5-C92E6ABED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99745" y="2814024"/>
              <a:ext cx="586264" cy="58626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5C521CD-71C1-2770-2815-BF27F3A93EB1}"/>
              </a:ext>
            </a:extLst>
          </p:cNvPr>
          <p:cNvGrpSpPr/>
          <p:nvPr/>
        </p:nvGrpSpPr>
        <p:grpSpPr>
          <a:xfrm>
            <a:off x="4986411" y="2166901"/>
            <a:ext cx="3333307" cy="3182392"/>
            <a:chOff x="8921977" y="2682123"/>
            <a:chExt cx="2926080" cy="424318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2811566-0E22-0E43-A519-F60E7A2DFB28}"/>
                </a:ext>
              </a:extLst>
            </p:cNvPr>
            <p:cNvSpPr txBox="1"/>
            <p:nvPr/>
          </p:nvSpPr>
          <p:spPr>
            <a:xfrm>
              <a:off x="8921977" y="2682123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B10C6B-FBCD-1908-B03A-0E22E66422D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35189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Lorem ipsum dolor sit amet, nam utinam adolescens et, probo movet et vim. Congue verterem vis in, cu mea nisl utamur, eu qui tale persius probatus.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Nulla facilisi etiam dignissim diam quis enim. Sed nisi lacus sed viverra tellus in hac habitasse. Etiam sit amet nisl purus in mollis nunc sed id.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Aliquam vestibulum morbi blandit cursus risus at ultrices mi tempus. Euismod elementum nisi quis eleifend quam adipiscing vitae proin sagittis.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Tempor nec feugiat nisl pretium fusce id. Amet consectetur adipiscing elit pellentesque habitant morbi tristique senectus et. In dictum non consectetur erat nam at lectus urna.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594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6F84A-5DA1-E413-EE8B-0C25F7725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A588B-9258-2C15-AE68-1440549D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Four-Part Concept Puzzle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DDD778-9D9E-FF52-C934-1FE2AE7004A1}"/>
              </a:ext>
            </a:extLst>
          </p:cNvPr>
          <p:cNvGrpSpPr/>
          <p:nvPr/>
        </p:nvGrpSpPr>
        <p:grpSpPr>
          <a:xfrm>
            <a:off x="2335436" y="1947830"/>
            <a:ext cx="1822155" cy="1822155"/>
            <a:chOff x="3113914" y="1281586"/>
            <a:chExt cx="2429540" cy="242954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F5C95A1-1661-D6F5-8336-F1CDD4EA12C6}"/>
                </a:ext>
              </a:extLst>
            </p:cNvPr>
            <p:cNvSpPr/>
            <p:nvPr/>
          </p:nvSpPr>
          <p:spPr>
            <a:xfrm>
              <a:off x="3113914" y="1281586"/>
              <a:ext cx="1502424" cy="1202292"/>
            </a:xfrm>
            <a:custGeom>
              <a:avLst/>
              <a:gdLst>
                <a:gd name="connsiteX0" fmla="*/ 0 w 2752351"/>
                <a:gd name="connsiteY0" fmla="*/ 0 h 2202528"/>
                <a:gd name="connsiteX1" fmla="*/ 2202528 w 2752351"/>
                <a:gd name="connsiteY1" fmla="*/ 0 h 2202528"/>
                <a:gd name="connsiteX2" fmla="*/ 2202528 w 2752351"/>
                <a:gd name="connsiteY2" fmla="*/ 846393 h 2202528"/>
                <a:gd name="connsiteX3" fmla="*/ 2230204 w 2752351"/>
                <a:gd name="connsiteY3" fmla="*/ 823559 h 2202528"/>
                <a:gd name="connsiteX4" fmla="*/ 2417450 w 2752351"/>
                <a:gd name="connsiteY4" fmla="*/ 766363 h 2202528"/>
                <a:gd name="connsiteX5" fmla="*/ 2752351 w 2752351"/>
                <a:gd name="connsiteY5" fmla="*/ 1101264 h 2202528"/>
                <a:gd name="connsiteX6" fmla="*/ 2417450 w 2752351"/>
                <a:gd name="connsiteY6" fmla="*/ 1436165 h 2202528"/>
                <a:gd name="connsiteX7" fmla="*/ 2230204 w 2752351"/>
                <a:gd name="connsiteY7" fmla="*/ 1378969 h 2202528"/>
                <a:gd name="connsiteX8" fmla="*/ 2202528 w 2752351"/>
                <a:gd name="connsiteY8" fmla="*/ 1356135 h 2202528"/>
                <a:gd name="connsiteX9" fmla="*/ 2202528 w 2752351"/>
                <a:gd name="connsiteY9" fmla="*/ 2202528 h 2202528"/>
                <a:gd name="connsiteX10" fmla="*/ 1431824 w 2752351"/>
                <a:gd name="connsiteY10" fmla="*/ 2202528 h 2202528"/>
                <a:gd name="connsiteX11" fmla="*/ 1451973 w 2752351"/>
                <a:gd name="connsiteY11" fmla="*/ 2165406 h 2202528"/>
                <a:gd name="connsiteX12" fmla="*/ 1481884 w 2752351"/>
                <a:gd name="connsiteY12" fmla="*/ 2017251 h 2202528"/>
                <a:gd name="connsiteX13" fmla="*/ 1101264 w 2752351"/>
                <a:gd name="connsiteY13" fmla="*/ 1636631 h 2202528"/>
                <a:gd name="connsiteX14" fmla="*/ 720644 w 2752351"/>
                <a:gd name="connsiteY14" fmla="*/ 2017251 h 2202528"/>
                <a:gd name="connsiteX15" fmla="*/ 750555 w 2752351"/>
                <a:gd name="connsiteY15" fmla="*/ 2165406 h 2202528"/>
                <a:gd name="connsiteX16" fmla="*/ 770705 w 2752351"/>
                <a:gd name="connsiteY16" fmla="*/ 2202528 h 2202528"/>
                <a:gd name="connsiteX17" fmla="*/ 0 w 2752351"/>
                <a:gd name="connsiteY17" fmla="*/ 2202528 h 220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2351" h="2202528">
                  <a:moveTo>
                    <a:pt x="0" y="0"/>
                  </a:moveTo>
                  <a:lnTo>
                    <a:pt x="2202528" y="0"/>
                  </a:lnTo>
                  <a:lnTo>
                    <a:pt x="2202528" y="846393"/>
                  </a:lnTo>
                  <a:lnTo>
                    <a:pt x="2230204" y="823559"/>
                  </a:lnTo>
                  <a:cubicBezTo>
                    <a:pt x="2283654" y="787448"/>
                    <a:pt x="2348090" y="766363"/>
                    <a:pt x="2417450" y="766363"/>
                  </a:cubicBezTo>
                  <a:cubicBezTo>
                    <a:pt x="2602411" y="766363"/>
                    <a:pt x="2752351" y="916303"/>
                    <a:pt x="2752351" y="1101264"/>
                  </a:cubicBezTo>
                  <a:cubicBezTo>
                    <a:pt x="2752351" y="1286225"/>
                    <a:pt x="2602411" y="1436165"/>
                    <a:pt x="2417450" y="1436165"/>
                  </a:cubicBezTo>
                  <a:cubicBezTo>
                    <a:pt x="2348090" y="1436165"/>
                    <a:pt x="2283654" y="1415080"/>
                    <a:pt x="2230204" y="1378969"/>
                  </a:cubicBezTo>
                  <a:lnTo>
                    <a:pt x="2202528" y="1356135"/>
                  </a:lnTo>
                  <a:lnTo>
                    <a:pt x="2202528" y="2202528"/>
                  </a:lnTo>
                  <a:lnTo>
                    <a:pt x="1431824" y="2202528"/>
                  </a:lnTo>
                  <a:lnTo>
                    <a:pt x="1451973" y="2165406"/>
                  </a:lnTo>
                  <a:cubicBezTo>
                    <a:pt x="1471234" y="2119869"/>
                    <a:pt x="1481884" y="2069804"/>
                    <a:pt x="1481884" y="2017251"/>
                  </a:cubicBezTo>
                  <a:cubicBezTo>
                    <a:pt x="1481884" y="1807040"/>
                    <a:pt x="1311475" y="1636631"/>
                    <a:pt x="1101264" y="1636631"/>
                  </a:cubicBezTo>
                  <a:cubicBezTo>
                    <a:pt x="891053" y="1636631"/>
                    <a:pt x="720644" y="1807040"/>
                    <a:pt x="720644" y="2017251"/>
                  </a:cubicBezTo>
                  <a:cubicBezTo>
                    <a:pt x="720644" y="2069804"/>
                    <a:pt x="731295" y="2119869"/>
                    <a:pt x="750555" y="2165406"/>
                  </a:cubicBezTo>
                  <a:lnTo>
                    <a:pt x="770705" y="2202528"/>
                  </a:lnTo>
                  <a:lnTo>
                    <a:pt x="0" y="220252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A8167F9-4BBE-8C97-AB58-26B1320E5BB0}"/>
                </a:ext>
              </a:extLst>
            </p:cNvPr>
            <p:cNvSpPr/>
            <p:nvPr/>
          </p:nvSpPr>
          <p:spPr>
            <a:xfrm>
              <a:off x="4341163" y="1281586"/>
              <a:ext cx="1202291" cy="1511198"/>
            </a:xfrm>
            <a:custGeom>
              <a:avLst/>
              <a:gdLst>
                <a:gd name="connsiteX0" fmla="*/ 0 w 2202526"/>
                <a:gd name="connsiteY0" fmla="*/ 0 h 2768425"/>
                <a:gd name="connsiteX1" fmla="*/ 2202526 w 2202526"/>
                <a:gd name="connsiteY1" fmla="*/ 0 h 2768425"/>
                <a:gd name="connsiteX2" fmla="*/ 2202526 w 2202526"/>
                <a:gd name="connsiteY2" fmla="*/ 2202528 h 2768425"/>
                <a:gd name="connsiteX3" fmla="*/ 1342872 w 2202526"/>
                <a:gd name="connsiteY3" fmla="*/ 2202528 h 2768425"/>
                <a:gd name="connsiteX4" fmla="*/ 1378968 w 2202526"/>
                <a:gd name="connsiteY4" fmla="*/ 2246278 h 2768425"/>
                <a:gd name="connsiteX5" fmla="*/ 1436164 w 2202526"/>
                <a:gd name="connsiteY5" fmla="*/ 2433524 h 2768425"/>
                <a:gd name="connsiteX6" fmla="*/ 1101263 w 2202526"/>
                <a:gd name="connsiteY6" fmla="*/ 2768425 h 2768425"/>
                <a:gd name="connsiteX7" fmla="*/ 766362 w 2202526"/>
                <a:gd name="connsiteY7" fmla="*/ 2433524 h 2768425"/>
                <a:gd name="connsiteX8" fmla="*/ 823558 w 2202526"/>
                <a:gd name="connsiteY8" fmla="*/ 2246278 h 2768425"/>
                <a:gd name="connsiteX9" fmla="*/ 859655 w 2202526"/>
                <a:gd name="connsiteY9" fmla="*/ 2202528 h 2768425"/>
                <a:gd name="connsiteX10" fmla="*/ 0 w 2202526"/>
                <a:gd name="connsiteY10" fmla="*/ 2202528 h 2768425"/>
                <a:gd name="connsiteX11" fmla="*/ 0 w 2202526"/>
                <a:gd name="connsiteY11" fmla="*/ 1440549 h 2768425"/>
                <a:gd name="connsiteX12" fmla="*/ 21049 w 2202526"/>
                <a:gd name="connsiteY12" fmla="*/ 1451973 h 2768425"/>
                <a:gd name="connsiteX13" fmla="*/ 169203 w 2202526"/>
                <a:gd name="connsiteY13" fmla="*/ 1481884 h 2768425"/>
                <a:gd name="connsiteX14" fmla="*/ 549823 w 2202526"/>
                <a:gd name="connsiteY14" fmla="*/ 1101264 h 2768425"/>
                <a:gd name="connsiteX15" fmla="*/ 169203 w 2202526"/>
                <a:gd name="connsiteY15" fmla="*/ 720644 h 2768425"/>
                <a:gd name="connsiteX16" fmla="*/ 21049 w 2202526"/>
                <a:gd name="connsiteY16" fmla="*/ 750555 h 2768425"/>
                <a:gd name="connsiteX17" fmla="*/ 0 w 2202526"/>
                <a:gd name="connsiteY17" fmla="*/ 761980 h 276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02526" h="2768425">
                  <a:moveTo>
                    <a:pt x="0" y="0"/>
                  </a:moveTo>
                  <a:lnTo>
                    <a:pt x="2202526" y="0"/>
                  </a:lnTo>
                  <a:lnTo>
                    <a:pt x="2202526" y="2202528"/>
                  </a:lnTo>
                  <a:lnTo>
                    <a:pt x="1342872" y="2202528"/>
                  </a:lnTo>
                  <a:lnTo>
                    <a:pt x="1378968" y="2246278"/>
                  </a:lnTo>
                  <a:cubicBezTo>
                    <a:pt x="1415079" y="2299728"/>
                    <a:pt x="1436164" y="2364164"/>
                    <a:pt x="1436164" y="2433524"/>
                  </a:cubicBezTo>
                  <a:cubicBezTo>
                    <a:pt x="1436164" y="2618485"/>
                    <a:pt x="1286224" y="2768425"/>
                    <a:pt x="1101263" y="2768425"/>
                  </a:cubicBezTo>
                  <a:cubicBezTo>
                    <a:pt x="916302" y="2768425"/>
                    <a:pt x="766362" y="2618485"/>
                    <a:pt x="766362" y="2433524"/>
                  </a:cubicBezTo>
                  <a:cubicBezTo>
                    <a:pt x="766362" y="2364164"/>
                    <a:pt x="787448" y="2299728"/>
                    <a:pt x="823558" y="2246278"/>
                  </a:cubicBezTo>
                  <a:lnTo>
                    <a:pt x="859655" y="2202528"/>
                  </a:lnTo>
                  <a:lnTo>
                    <a:pt x="0" y="2202528"/>
                  </a:lnTo>
                  <a:lnTo>
                    <a:pt x="0" y="1440549"/>
                  </a:lnTo>
                  <a:lnTo>
                    <a:pt x="21049" y="1451973"/>
                  </a:lnTo>
                  <a:cubicBezTo>
                    <a:pt x="66585" y="1471234"/>
                    <a:pt x="116651" y="1481884"/>
                    <a:pt x="169203" y="1481884"/>
                  </a:cubicBezTo>
                  <a:cubicBezTo>
                    <a:pt x="379414" y="1481884"/>
                    <a:pt x="549823" y="1311475"/>
                    <a:pt x="549823" y="1101264"/>
                  </a:cubicBezTo>
                  <a:cubicBezTo>
                    <a:pt x="549823" y="891053"/>
                    <a:pt x="379414" y="720644"/>
                    <a:pt x="169203" y="720644"/>
                  </a:cubicBezTo>
                  <a:cubicBezTo>
                    <a:pt x="116651" y="720644"/>
                    <a:pt x="66585" y="731295"/>
                    <a:pt x="21049" y="750555"/>
                  </a:cubicBezTo>
                  <a:lnTo>
                    <a:pt x="0" y="76198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CBEFDA9-C229-F6F1-5A6B-4DD1382718D5}"/>
                </a:ext>
              </a:extLst>
            </p:cNvPr>
            <p:cNvSpPr/>
            <p:nvPr/>
          </p:nvSpPr>
          <p:spPr>
            <a:xfrm>
              <a:off x="4038951" y="2508835"/>
              <a:ext cx="1504503" cy="1202291"/>
            </a:xfrm>
            <a:custGeom>
              <a:avLst/>
              <a:gdLst>
                <a:gd name="connsiteX0" fmla="*/ 553634 w 2756160"/>
                <a:gd name="connsiteY0" fmla="*/ 0 h 2202526"/>
                <a:gd name="connsiteX1" fmla="*/ 1324338 w 2756160"/>
                <a:gd name="connsiteY1" fmla="*/ 0 h 2202526"/>
                <a:gd name="connsiteX2" fmla="*/ 1304188 w 2756160"/>
                <a:gd name="connsiteY2" fmla="*/ 37123 h 2202526"/>
                <a:gd name="connsiteX3" fmla="*/ 1274277 w 2756160"/>
                <a:gd name="connsiteY3" fmla="*/ 185277 h 2202526"/>
                <a:gd name="connsiteX4" fmla="*/ 1654897 w 2756160"/>
                <a:gd name="connsiteY4" fmla="*/ 565897 h 2202526"/>
                <a:gd name="connsiteX5" fmla="*/ 2035517 w 2756160"/>
                <a:gd name="connsiteY5" fmla="*/ 185277 h 2202526"/>
                <a:gd name="connsiteX6" fmla="*/ 2005606 w 2756160"/>
                <a:gd name="connsiteY6" fmla="*/ 37123 h 2202526"/>
                <a:gd name="connsiteX7" fmla="*/ 1985457 w 2756160"/>
                <a:gd name="connsiteY7" fmla="*/ 0 h 2202526"/>
                <a:gd name="connsiteX8" fmla="*/ 2756160 w 2756160"/>
                <a:gd name="connsiteY8" fmla="*/ 0 h 2202526"/>
                <a:gd name="connsiteX9" fmla="*/ 2756160 w 2756160"/>
                <a:gd name="connsiteY9" fmla="*/ 2202526 h 2202526"/>
                <a:gd name="connsiteX10" fmla="*/ 553634 w 2756160"/>
                <a:gd name="connsiteY10" fmla="*/ 2202526 h 2202526"/>
                <a:gd name="connsiteX11" fmla="*/ 553634 w 2756160"/>
                <a:gd name="connsiteY11" fmla="*/ 1352990 h 2202526"/>
                <a:gd name="connsiteX12" fmla="*/ 522147 w 2756160"/>
                <a:gd name="connsiteY12" fmla="*/ 1378969 h 2202526"/>
                <a:gd name="connsiteX13" fmla="*/ 334901 w 2756160"/>
                <a:gd name="connsiteY13" fmla="*/ 1436164 h 2202526"/>
                <a:gd name="connsiteX14" fmla="*/ 0 w 2756160"/>
                <a:gd name="connsiteY14" fmla="*/ 1101263 h 2202526"/>
                <a:gd name="connsiteX15" fmla="*/ 334901 w 2756160"/>
                <a:gd name="connsiteY15" fmla="*/ 766362 h 2202526"/>
                <a:gd name="connsiteX16" fmla="*/ 522147 w 2756160"/>
                <a:gd name="connsiteY16" fmla="*/ 823558 h 2202526"/>
                <a:gd name="connsiteX17" fmla="*/ 553634 w 2756160"/>
                <a:gd name="connsiteY17" fmla="*/ 849537 h 220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6160" h="2202526">
                  <a:moveTo>
                    <a:pt x="553634" y="0"/>
                  </a:moveTo>
                  <a:lnTo>
                    <a:pt x="1324338" y="0"/>
                  </a:lnTo>
                  <a:lnTo>
                    <a:pt x="1304188" y="37123"/>
                  </a:lnTo>
                  <a:cubicBezTo>
                    <a:pt x="1284928" y="82659"/>
                    <a:pt x="1274277" y="132724"/>
                    <a:pt x="1274277" y="185277"/>
                  </a:cubicBezTo>
                  <a:cubicBezTo>
                    <a:pt x="1274277" y="395488"/>
                    <a:pt x="1444686" y="565897"/>
                    <a:pt x="1654897" y="565897"/>
                  </a:cubicBezTo>
                  <a:cubicBezTo>
                    <a:pt x="1865108" y="565897"/>
                    <a:pt x="2035517" y="395488"/>
                    <a:pt x="2035517" y="185277"/>
                  </a:cubicBezTo>
                  <a:cubicBezTo>
                    <a:pt x="2035517" y="132724"/>
                    <a:pt x="2024867" y="82659"/>
                    <a:pt x="2005606" y="37123"/>
                  </a:cubicBezTo>
                  <a:lnTo>
                    <a:pt x="1985457" y="0"/>
                  </a:lnTo>
                  <a:lnTo>
                    <a:pt x="2756160" y="0"/>
                  </a:lnTo>
                  <a:lnTo>
                    <a:pt x="2756160" y="2202526"/>
                  </a:lnTo>
                  <a:lnTo>
                    <a:pt x="553634" y="2202526"/>
                  </a:lnTo>
                  <a:lnTo>
                    <a:pt x="553634" y="1352990"/>
                  </a:lnTo>
                  <a:lnTo>
                    <a:pt x="522147" y="1378969"/>
                  </a:lnTo>
                  <a:cubicBezTo>
                    <a:pt x="468697" y="1415079"/>
                    <a:pt x="404261" y="1436164"/>
                    <a:pt x="334901" y="1436164"/>
                  </a:cubicBezTo>
                  <a:cubicBezTo>
                    <a:pt x="149940" y="1436164"/>
                    <a:pt x="0" y="1286224"/>
                    <a:pt x="0" y="1101263"/>
                  </a:cubicBezTo>
                  <a:cubicBezTo>
                    <a:pt x="0" y="916302"/>
                    <a:pt x="149940" y="766362"/>
                    <a:pt x="334901" y="766362"/>
                  </a:cubicBezTo>
                  <a:cubicBezTo>
                    <a:pt x="404261" y="766362"/>
                    <a:pt x="468697" y="787448"/>
                    <a:pt x="522147" y="823558"/>
                  </a:cubicBezTo>
                  <a:lnTo>
                    <a:pt x="553634" y="84953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2" name="Graphic 21" descr="Handshake with solid fill">
              <a:extLst>
                <a:ext uri="{FF2B5EF4-FFF2-40B4-BE49-F238E27FC236}">
                  <a16:creationId xmlns:a16="http://schemas.microsoft.com/office/drawing/2014/main" id="{5BD1B781-9F15-62DD-A5EA-6DD0BB43D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21928" y="1443132"/>
              <a:ext cx="586264" cy="586264"/>
            </a:xfrm>
            <a:prstGeom prst="rect">
              <a:avLst/>
            </a:prstGeom>
          </p:spPr>
        </p:pic>
        <p:pic>
          <p:nvPicPr>
            <p:cNvPr id="26" name="Graphic 25" descr="Bullseye with solid fill">
              <a:extLst>
                <a:ext uri="{FF2B5EF4-FFF2-40B4-BE49-F238E27FC236}">
                  <a16:creationId xmlns:a16="http://schemas.microsoft.com/office/drawing/2014/main" id="{E479A8FB-C0BE-9A96-3F59-423516442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49177" y="2963317"/>
              <a:ext cx="586264" cy="586264"/>
            </a:xfrm>
            <a:prstGeom prst="rect">
              <a:avLst/>
            </a:prstGeom>
          </p:spPr>
        </p:pic>
        <p:pic>
          <p:nvPicPr>
            <p:cNvPr id="28" name="Graphic 27" descr="Lightbulb with solid fill">
              <a:extLst>
                <a:ext uri="{FF2B5EF4-FFF2-40B4-BE49-F238E27FC236}">
                  <a16:creationId xmlns:a16="http://schemas.microsoft.com/office/drawing/2014/main" id="{A45DAE67-7073-2A71-0117-22727A2FE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735649" y="1589600"/>
              <a:ext cx="586264" cy="586264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7CC6098-5DF9-3709-F1D1-6F1E5B6AC544}"/>
              </a:ext>
            </a:extLst>
          </p:cNvPr>
          <p:cNvGrpSpPr/>
          <p:nvPr/>
        </p:nvGrpSpPr>
        <p:grpSpPr>
          <a:xfrm>
            <a:off x="4986411" y="2166901"/>
            <a:ext cx="3333307" cy="3182392"/>
            <a:chOff x="8921977" y="2682123"/>
            <a:chExt cx="2926080" cy="424318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A903F3-9029-C965-C42A-CFDC49BA5823}"/>
                </a:ext>
              </a:extLst>
            </p:cNvPr>
            <p:cNvSpPr txBox="1"/>
            <p:nvPr/>
          </p:nvSpPr>
          <p:spPr>
            <a:xfrm>
              <a:off x="8921977" y="2682123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C0A1306-F99A-040C-B4F3-FA3FACCBA2F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35189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Lorem ipsum dolor sit amet, nam utinam adolescens et, probo movet et vim. Congue verterem vis in, cu mea nisl utamur, eu qui tale persius probatus.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Nulla facilisi etiam dignissim diam quis enim. Sed nisi lacus sed viverra tellus in hac habitasse. Etiam sit amet nisl purus in mollis nunc sed id.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Aliquam vestibulum morbi blandit cursus risus at ultrices mi tempus. Euismod elementum nisi quis eleifend quam adipiscing vitae proin sagittis.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Tempor nec feugiat nisl pretium fusce id. Amet consectetur adipiscing elit pellentesque habitant morbi tristique senectus et. In dictum non consectetur erat nam at lectus urna.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7090102-4105-7F53-748A-BC3D73A1C9F9}"/>
              </a:ext>
            </a:extLst>
          </p:cNvPr>
          <p:cNvGrpSpPr/>
          <p:nvPr/>
        </p:nvGrpSpPr>
        <p:grpSpPr>
          <a:xfrm>
            <a:off x="628650" y="2881586"/>
            <a:ext cx="1920240" cy="2407158"/>
            <a:chOff x="3113914" y="2199929"/>
            <a:chExt cx="1202292" cy="1511197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011CA42-17A9-549B-C111-F4B4525EFB68}"/>
                </a:ext>
              </a:extLst>
            </p:cNvPr>
            <p:cNvSpPr/>
            <p:nvPr/>
          </p:nvSpPr>
          <p:spPr>
            <a:xfrm>
              <a:off x="3113914" y="2199929"/>
              <a:ext cx="1202292" cy="1511197"/>
            </a:xfrm>
            <a:custGeom>
              <a:avLst/>
              <a:gdLst>
                <a:gd name="connsiteX0" fmla="*/ 1101264 w 2202528"/>
                <a:gd name="connsiteY0" fmla="*/ 0 h 2768423"/>
                <a:gd name="connsiteX1" fmla="*/ 1436165 w 2202528"/>
                <a:gd name="connsiteY1" fmla="*/ 334901 h 2768423"/>
                <a:gd name="connsiteX2" fmla="*/ 1378969 w 2202528"/>
                <a:gd name="connsiteY2" fmla="*/ 522147 h 2768423"/>
                <a:gd name="connsiteX3" fmla="*/ 1342873 w 2202528"/>
                <a:gd name="connsiteY3" fmla="*/ 565897 h 2768423"/>
                <a:gd name="connsiteX4" fmla="*/ 2202528 w 2202528"/>
                <a:gd name="connsiteY4" fmla="*/ 565897 h 2768423"/>
                <a:gd name="connsiteX5" fmla="*/ 2202528 w 2202528"/>
                <a:gd name="connsiteY5" fmla="*/ 1329944 h 2768423"/>
                <a:gd name="connsiteX6" fmla="*/ 2177669 w 2202528"/>
                <a:gd name="connsiteY6" fmla="*/ 1316451 h 2768423"/>
                <a:gd name="connsiteX7" fmla="*/ 2029514 w 2202528"/>
                <a:gd name="connsiteY7" fmla="*/ 1286540 h 2768423"/>
                <a:gd name="connsiteX8" fmla="*/ 1648894 w 2202528"/>
                <a:gd name="connsiteY8" fmla="*/ 1667160 h 2768423"/>
                <a:gd name="connsiteX9" fmla="*/ 2029514 w 2202528"/>
                <a:gd name="connsiteY9" fmla="*/ 2047780 h 2768423"/>
                <a:gd name="connsiteX10" fmla="*/ 2177669 w 2202528"/>
                <a:gd name="connsiteY10" fmla="*/ 2017869 h 2768423"/>
                <a:gd name="connsiteX11" fmla="*/ 2202528 w 2202528"/>
                <a:gd name="connsiteY11" fmla="*/ 2004376 h 2768423"/>
                <a:gd name="connsiteX12" fmla="*/ 2202528 w 2202528"/>
                <a:gd name="connsiteY12" fmla="*/ 2768423 h 2768423"/>
                <a:gd name="connsiteX13" fmla="*/ 0 w 2202528"/>
                <a:gd name="connsiteY13" fmla="*/ 2768423 h 2768423"/>
                <a:gd name="connsiteX14" fmla="*/ 0 w 2202528"/>
                <a:gd name="connsiteY14" fmla="*/ 565897 h 2768423"/>
                <a:gd name="connsiteX15" fmla="*/ 859656 w 2202528"/>
                <a:gd name="connsiteY15" fmla="*/ 565897 h 2768423"/>
                <a:gd name="connsiteX16" fmla="*/ 823559 w 2202528"/>
                <a:gd name="connsiteY16" fmla="*/ 522147 h 2768423"/>
                <a:gd name="connsiteX17" fmla="*/ 766363 w 2202528"/>
                <a:gd name="connsiteY17" fmla="*/ 334901 h 2768423"/>
                <a:gd name="connsiteX18" fmla="*/ 1101264 w 2202528"/>
                <a:gd name="connsiteY18" fmla="*/ 0 h 276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02528" h="2768423">
                  <a:moveTo>
                    <a:pt x="1101264" y="0"/>
                  </a:moveTo>
                  <a:cubicBezTo>
                    <a:pt x="1286225" y="0"/>
                    <a:pt x="1436165" y="149940"/>
                    <a:pt x="1436165" y="334901"/>
                  </a:cubicBezTo>
                  <a:cubicBezTo>
                    <a:pt x="1436165" y="404261"/>
                    <a:pt x="1415080" y="468697"/>
                    <a:pt x="1378969" y="522147"/>
                  </a:cubicBezTo>
                  <a:lnTo>
                    <a:pt x="1342873" y="565897"/>
                  </a:lnTo>
                  <a:lnTo>
                    <a:pt x="2202528" y="565897"/>
                  </a:lnTo>
                  <a:lnTo>
                    <a:pt x="2202528" y="1329944"/>
                  </a:lnTo>
                  <a:lnTo>
                    <a:pt x="2177669" y="1316451"/>
                  </a:lnTo>
                  <a:cubicBezTo>
                    <a:pt x="2132132" y="1297191"/>
                    <a:pt x="2082067" y="1286540"/>
                    <a:pt x="2029514" y="1286540"/>
                  </a:cubicBezTo>
                  <a:cubicBezTo>
                    <a:pt x="1819303" y="1286540"/>
                    <a:pt x="1648894" y="1456949"/>
                    <a:pt x="1648894" y="1667160"/>
                  </a:cubicBezTo>
                  <a:cubicBezTo>
                    <a:pt x="1648894" y="1877371"/>
                    <a:pt x="1819303" y="2047780"/>
                    <a:pt x="2029514" y="2047780"/>
                  </a:cubicBezTo>
                  <a:cubicBezTo>
                    <a:pt x="2082067" y="2047780"/>
                    <a:pt x="2132132" y="2037130"/>
                    <a:pt x="2177669" y="2017869"/>
                  </a:cubicBezTo>
                  <a:lnTo>
                    <a:pt x="2202528" y="2004376"/>
                  </a:lnTo>
                  <a:lnTo>
                    <a:pt x="2202528" y="2768423"/>
                  </a:lnTo>
                  <a:lnTo>
                    <a:pt x="0" y="2768423"/>
                  </a:lnTo>
                  <a:lnTo>
                    <a:pt x="0" y="565897"/>
                  </a:lnTo>
                  <a:lnTo>
                    <a:pt x="859656" y="565897"/>
                  </a:lnTo>
                  <a:lnTo>
                    <a:pt x="823559" y="522147"/>
                  </a:lnTo>
                  <a:cubicBezTo>
                    <a:pt x="787449" y="468697"/>
                    <a:pt x="766363" y="404261"/>
                    <a:pt x="766363" y="334901"/>
                  </a:cubicBezTo>
                  <a:cubicBezTo>
                    <a:pt x="766363" y="149940"/>
                    <a:pt x="916303" y="0"/>
                    <a:pt x="11012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37" name="Graphic 36" descr="Gears with solid fill">
              <a:extLst>
                <a:ext uri="{FF2B5EF4-FFF2-40B4-BE49-F238E27FC236}">
                  <a16:creationId xmlns:a16="http://schemas.microsoft.com/office/drawing/2014/main" id="{723E2F05-E7F7-64A7-3FDF-90EB3475C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75459" y="2814024"/>
              <a:ext cx="586264" cy="586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0875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A8361-FA6F-4A48-0845-8B4B17978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23BC5-ABB2-D44F-4312-AF970BC37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Four-Part Concept Puzzle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04B9C5F-5FAC-9693-2FAB-DC4DD30AB75E}"/>
              </a:ext>
            </a:extLst>
          </p:cNvPr>
          <p:cNvGrpSpPr/>
          <p:nvPr/>
        </p:nvGrpSpPr>
        <p:grpSpPr>
          <a:xfrm>
            <a:off x="4986411" y="2166901"/>
            <a:ext cx="3333307" cy="3182392"/>
            <a:chOff x="8921977" y="2682123"/>
            <a:chExt cx="2926080" cy="424318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02CD011-16A2-A5DC-F963-7967B99620D8}"/>
                </a:ext>
              </a:extLst>
            </p:cNvPr>
            <p:cNvSpPr txBox="1"/>
            <p:nvPr/>
          </p:nvSpPr>
          <p:spPr>
            <a:xfrm>
              <a:off x="8921977" y="2682123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D1E1A91-3485-4393-EDF6-CCCFEA61155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35189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Lorem ipsum dolor sit amet, nam utinam adolescens et, probo movet et vim. Congue verterem vis in, cu mea nisl utamur, eu qui tale persius probatus.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Nulla facilisi etiam dignissim diam quis enim. Sed nisi lacus sed viverra tellus in hac habitasse. Etiam sit amet nisl purus in mollis nunc sed id.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Aliquam vestibulum morbi blandit cursus risus at ultrices mi tempus. Euismod elementum nisi quis eleifend quam adipiscing vitae proin sagittis.</a:t>
              </a:r>
            </a:p>
            <a:p>
              <a:pPr marL="214313" indent="-214313">
                <a:spcAft>
                  <a:spcPts val="900"/>
                </a:spcAft>
                <a:buFont typeface="Arial" panose="020B0604020202020204" pitchFamily="34" charset="0"/>
                <a:buChar char="•"/>
              </a:pPr>
              <a:r>
                <a:rPr lang="en-US" sz="1100" noProof="1"/>
                <a:t>Tempor nec feugiat nisl pretium fusce id. Amet consectetur adipiscing elit pellentesque habitant morbi tristique senectus et. In dictum non consectetur erat nam at lectus urna.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8DDD43A-1642-658B-D034-1A3DC057F926}"/>
              </a:ext>
            </a:extLst>
          </p:cNvPr>
          <p:cNvGrpSpPr/>
          <p:nvPr/>
        </p:nvGrpSpPr>
        <p:grpSpPr>
          <a:xfrm>
            <a:off x="2335436" y="3466589"/>
            <a:ext cx="1822155" cy="1822155"/>
            <a:chOff x="3113914" y="3306598"/>
            <a:chExt cx="2429540" cy="242954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635F7B8-DB6A-335E-29A1-6F9AE4242C9C}"/>
                </a:ext>
              </a:extLst>
            </p:cNvPr>
            <p:cNvSpPr/>
            <p:nvPr/>
          </p:nvSpPr>
          <p:spPr>
            <a:xfrm>
              <a:off x="4341163" y="3306598"/>
              <a:ext cx="1202291" cy="1511198"/>
            </a:xfrm>
            <a:custGeom>
              <a:avLst/>
              <a:gdLst>
                <a:gd name="connsiteX0" fmla="*/ 0 w 2202526"/>
                <a:gd name="connsiteY0" fmla="*/ 0 h 2768425"/>
                <a:gd name="connsiteX1" fmla="*/ 2202526 w 2202526"/>
                <a:gd name="connsiteY1" fmla="*/ 0 h 2768425"/>
                <a:gd name="connsiteX2" fmla="*/ 2202526 w 2202526"/>
                <a:gd name="connsiteY2" fmla="*/ 2202528 h 2768425"/>
                <a:gd name="connsiteX3" fmla="*/ 1342872 w 2202526"/>
                <a:gd name="connsiteY3" fmla="*/ 2202528 h 2768425"/>
                <a:gd name="connsiteX4" fmla="*/ 1378968 w 2202526"/>
                <a:gd name="connsiteY4" fmla="*/ 2246278 h 2768425"/>
                <a:gd name="connsiteX5" fmla="*/ 1436164 w 2202526"/>
                <a:gd name="connsiteY5" fmla="*/ 2433524 h 2768425"/>
                <a:gd name="connsiteX6" fmla="*/ 1101263 w 2202526"/>
                <a:gd name="connsiteY6" fmla="*/ 2768425 h 2768425"/>
                <a:gd name="connsiteX7" fmla="*/ 766362 w 2202526"/>
                <a:gd name="connsiteY7" fmla="*/ 2433524 h 2768425"/>
                <a:gd name="connsiteX8" fmla="*/ 823558 w 2202526"/>
                <a:gd name="connsiteY8" fmla="*/ 2246278 h 2768425"/>
                <a:gd name="connsiteX9" fmla="*/ 859655 w 2202526"/>
                <a:gd name="connsiteY9" fmla="*/ 2202528 h 2768425"/>
                <a:gd name="connsiteX10" fmla="*/ 0 w 2202526"/>
                <a:gd name="connsiteY10" fmla="*/ 2202528 h 2768425"/>
                <a:gd name="connsiteX11" fmla="*/ 0 w 2202526"/>
                <a:gd name="connsiteY11" fmla="*/ 1440549 h 2768425"/>
                <a:gd name="connsiteX12" fmla="*/ 21049 w 2202526"/>
                <a:gd name="connsiteY12" fmla="*/ 1451973 h 2768425"/>
                <a:gd name="connsiteX13" fmla="*/ 169203 w 2202526"/>
                <a:gd name="connsiteY13" fmla="*/ 1481884 h 2768425"/>
                <a:gd name="connsiteX14" fmla="*/ 549823 w 2202526"/>
                <a:gd name="connsiteY14" fmla="*/ 1101264 h 2768425"/>
                <a:gd name="connsiteX15" fmla="*/ 169203 w 2202526"/>
                <a:gd name="connsiteY15" fmla="*/ 720644 h 2768425"/>
                <a:gd name="connsiteX16" fmla="*/ 21049 w 2202526"/>
                <a:gd name="connsiteY16" fmla="*/ 750555 h 2768425"/>
                <a:gd name="connsiteX17" fmla="*/ 0 w 2202526"/>
                <a:gd name="connsiteY17" fmla="*/ 761980 h 276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02526" h="2768425">
                  <a:moveTo>
                    <a:pt x="0" y="0"/>
                  </a:moveTo>
                  <a:lnTo>
                    <a:pt x="2202526" y="0"/>
                  </a:lnTo>
                  <a:lnTo>
                    <a:pt x="2202526" y="2202528"/>
                  </a:lnTo>
                  <a:lnTo>
                    <a:pt x="1342872" y="2202528"/>
                  </a:lnTo>
                  <a:lnTo>
                    <a:pt x="1378968" y="2246278"/>
                  </a:lnTo>
                  <a:cubicBezTo>
                    <a:pt x="1415079" y="2299728"/>
                    <a:pt x="1436164" y="2364164"/>
                    <a:pt x="1436164" y="2433524"/>
                  </a:cubicBezTo>
                  <a:cubicBezTo>
                    <a:pt x="1436164" y="2618485"/>
                    <a:pt x="1286224" y="2768425"/>
                    <a:pt x="1101263" y="2768425"/>
                  </a:cubicBezTo>
                  <a:cubicBezTo>
                    <a:pt x="916302" y="2768425"/>
                    <a:pt x="766362" y="2618485"/>
                    <a:pt x="766362" y="2433524"/>
                  </a:cubicBezTo>
                  <a:cubicBezTo>
                    <a:pt x="766362" y="2364164"/>
                    <a:pt x="787448" y="2299728"/>
                    <a:pt x="823558" y="2246278"/>
                  </a:cubicBezTo>
                  <a:lnTo>
                    <a:pt x="859655" y="2202528"/>
                  </a:lnTo>
                  <a:lnTo>
                    <a:pt x="0" y="2202528"/>
                  </a:lnTo>
                  <a:lnTo>
                    <a:pt x="0" y="1440549"/>
                  </a:lnTo>
                  <a:lnTo>
                    <a:pt x="21049" y="1451973"/>
                  </a:lnTo>
                  <a:cubicBezTo>
                    <a:pt x="66585" y="1471234"/>
                    <a:pt x="116651" y="1481884"/>
                    <a:pt x="169203" y="1481884"/>
                  </a:cubicBezTo>
                  <a:cubicBezTo>
                    <a:pt x="379414" y="1481884"/>
                    <a:pt x="549823" y="1311475"/>
                    <a:pt x="549823" y="1101264"/>
                  </a:cubicBezTo>
                  <a:cubicBezTo>
                    <a:pt x="549823" y="891053"/>
                    <a:pt x="379414" y="720644"/>
                    <a:pt x="169203" y="720644"/>
                  </a:cubicBezTo>
                  <a:cubicBezTo>
                    <a:pt x="116651" y="720644"/>
                    <a:pt x="66585" y="731295"/>
                    <a:pt x="21049" y="750555"/>
                  </a:cubicBezTo>
                  <a:lnTo>
                    <a:pt x="0" y="76198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ECC6A35-36A4-ABB3-948F-2C2F3C078E5F}"/>
                </a:ext>
              </a:extLst>
            </p:cNvPr>
            <p:cNvSpPr/>
            <p:nvPr/>
          </p:nvSpPr>
          <p:spPr>
            <a:xfrm>
              <a:off x="3113914" y="4224941"/>
              <a:ext cx="1202292" cy="1511197"/>
            </a:xfrm>
            <a:custGeom>
              <a:avLst/>
              <a:gdLst>
                <a:gd name="connsiteX0" fmla="*/ 1101264 w 2202528"/>
                <a:gd name="connsiteY0" fmla="*/ 0 h 2768423"/>
                <a:gd name="connsiteX1" fmla="*/ 1436165 w 2202528"/>
                <a:gd name="connsiteY1" fmla="*/ 334901 h 2768423"/>
                <a:gd name="connsiteX2" fmla="*/ 1378969 w 2202528"/>
                <a:gd name="connsiteY2" fmla="*/ 522147 h 2768423"/>
                <a:gd name="connsiteX3" fmla="*/ 1342873 w 2202528"/>
                <a:gd name="connsiteY3" fmla="*/ 565897 h 2768423"/>
                <a:gd name="connsiteX4" fmla="*/ 2202528 w 2202528"/>
                <a:gd name="connsiteY4" fmla="*/ 565897 h 2768423"/>
                <a:gd name="connsiteX5" fmla="*/ 2202528 w 2202528"/>
                <a:gd name="connsiteY5" fmla="*/ 1329944 h 2768423"/>
                <a:gd name="connsiteX6" fmla="*/ 2177669 w 2202528"/>
                <a:gd name="connsiteY6" fmla="*/ 1316451 h 2768423"/>
                <a:gd name="connsiteX7" fmla="*/ 2029514 w 2202528"/>
                <a:gd name="connsiteY7" fmla="*/ 1286540 h 2768423"/>
                <a:gd name="connsiteX8" fmla="*/ 1648894 w 2202528"/>
                <a:gd name="connsiteY8" fmla="*/ 1667160 h 2768423"/>
                <a:gd name="connsiteX9" fmla="*/ 2029514 w 2202528"/>
                <a:gd name="connsiteY9" fmla="*/ 2047780 h 2768423"/>
                <a:gd name="connsiteX10" fmla="*/ 2177669 w 2202528"/>
                <a:gd name="connsiteY10" fmla="*/ 2017869 h 2768423"/>
                <a:gd name="connsiteX11" fmla="*/ 2202528 w 2202528"/>
                <a:gd name="connsiteY11" fmla="*/ 2004376 h 2768423"/>
                <a:gd name="connsiteX12" fmla="*/ 2202528 w 2202528"/>
                <a:gd name="connsiteY12" fmla="*/ 2768423 h 2768423"/>
                <a:gd name="connsiteX13" fmla="*/ 0 w 2202528"/>
                <a:gd name="connsiteY13" fmla="*/ 2768423 h 2768423"/>
                <a:gd name="connsiteX14" fmla="*/ 0 w 2202528"/>
                <a:gd name="connsiteY14" fmla="*/ 565897 h 2768423"/>
                <a:gd name="connsiteX15" fmla="*/ 859656 w 2202528"/>
                <a:gd name="connsiteY15" fmla="*/ 565897 h 2768423"/>
                <a:gd name="connsiteX16" fmla="*/ 823559 w 2202528"/>
                <a:gd name="connsiteY16" fmla="*/ 522147 h 2768423"/>
                <a:gd name="connsiteX17" fmla="*/ 766363 w 2202528"/>
                <a:gd name="connsiteY17" fmla="*/ 334901 h 2768423"/>
                <a:gd name="connsiteX18" fmla="*/ 1101264 w 2202528"/>
                <a:gd name="connsiteY18" fmla="*/ 0 h 276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02528" h="2768423">
                  <a:moveTo>
                    <a:pt x="1101264" y="0"/>
                  </a:moveTo>
                  <a:cubicBezTo>
                    <a:pt x="1286225" y="0"/>
                    <a:pt x="1436165" y="149940"/>
                    <a:pt x="1436165" y="334901"/>
                  </a:cubicBezTo>
                  <a:cubicBezTo>
                    <a:pt x="1436165" y="404261"/>
                    <a:pt x="1415080" y="468697"/>
                    <a:pt x="1378969" y="522147"/>
                  </a:cubicBezTo>
                  <a:lnTo>
                    <a:pt x="1342873" y="565897"/>
                  </a:lnTo>
                  <a:lnTo>
                    <a:pt x="2202528" y="565897"/>
                  </a:lnTo>
                  <a:lnTo>
                    <a:pt x="2202528" y="1329944"/>
                  </a:lnTo>
                  <a:lnTo>
                    <a:pt x="2177669" y="1316451"/>
                  </a:lnTo>
                  <a:cubicBezTo>
                    <a:pt x="2132132" y="1297191"/>
                    <a:pt x="2082067" y="1286540"/>
                    <a:pt x="2029514" y="1286540"/>
                  </a:cubicBezTo>
                  <a:cubicBezTo>
                    <a:pt x="1819303" y="1286540"/>
                    <a:pt x="1648894" y="1456949"/>
                    <a:pt x="1648894" y="1667160"/>
                  </a:cubicBezTo>
                  <a:cubicBezTo>
                    <a:pt x="1648894" y="1877371"/>
                    <a:pt x="1819303" y="2047780"/>
                    <a:pt x="2029514" y="2047780"/>
                  </a:cubicBezTo>
                  <a:cubicBezTo>
                    <a:pt x="2082067" y="2047780"/>
                    <a:pt x="2132132" y="2037130"/>
                    <a:pt x="2177669" y="2017869"/>
                  </a:cubicBezTo>
                  <a:lnTo>
                    <a:pt x="2202528" y="2004376"/>
                  </a:lnTo>
                  <a:lnTo>
                    <a:pt x="2202528" y="2768423"/>
                  </a:lnTo>
                  <a:lnTo>
                    <a:pt x="0" y="2768423"/>
                  </a:lnTo>
                  <a:lnTo>
                    <a:pt x="0" y="565897"/>
                  </a:lnTo>
                  <a:lnTo>
                    <a:pt x="859656" y="565897"/>
                  </a:lnTo>
                  <a:lnTo>
                    <a:pt x="823559" y="522147"/>
                  </a:lnTo>
                  <a:cubicBezTo>
                    <a:pt x="787449" y="468697"/>
                    <a:pt x="766363" y="404261"/>
                    <a:pt x="766363" y="334901"/>
                  </a:cubicBezTo>
                  <a:cubicBezTo>
                    <a:pt x="766363" y="149940"/>
                    <a:pt x="916303" y="0"/>
                    <a:pt x="1101264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2CD98B2-76D8-C429-E1C5-C4FEDDD5080A}"/>
                </a:ext>
              </a:extLst>
            </p:cNvPr>
            <p:cNvSpPr/>
            <p:nvPr/>
          </p:nvSpPr>
          <p:spPr>
            <a:xfrm>
              <a:off x="4038951" y="4533847"/>
              <a:ext cx="1504503" cy="1202291"/>
            </a:xfrm>
            <a:custGeom>
              <a:avLst/>
              <a:gdLst>
                <a:gd name="connsiteX0" fmla="*/ 553634 w 2756160"/>
                <a:gd name="connsiteY0" fmla="*/ 0 h 2202526"/>
                <a:gd name="connsiteX1" fmla="*/ 1324338 w 2756160"/>
                <a:gd name="connsiteY1" fmla="*/ 0 h 2202526"/>
                <a:gd name="connsiteX2" fmla="*/ 1304188 w 2756160"/>
                <a:gd name="connsiteY2" fmla="*/ 37123 h 2202526"/>
                <a:gd name="connsiteX3" fmla="*/ 1274277 w 2756160"/>
                <a:gd name="connsiteY3" fmla="*/ 185277 h 2202526"/>
                <a:gd name="connsiteX4" fmla="*/ 1654897 w 2756160"/>
                <a:gd name="connsiteY4" fmla="*/ 565897 h 2202526"/>
                <a:gd name="connsiteX5" fmla="*/ 2035517 w 2756160"/>
                <a:gd name="connsiteY5" fmla="*/ 185277 h 2202526"/>
                <a:gd name="connsiteX6" fmla="*/ 2005606 w 2756160"/>
                <a:gd name="connsiteY6" fmla="*/ 37123 h 2202526"/>
                <a:gd name="connsiteX7" fmla="*/ 1985457 w 2756160"/>
                <a:gd name="connsiteY7" fmla="*/ 0 h 2202526"/>
                <a:gd name="connsiteX8" fmla="*/ 2756160 w 2756160"/>
                <a:gd name="connsiteY8" fmla="*/ 0 h 2202526"/>
                <a:gd name="connsiteX9" fmla="*/ 2756160 w 2756160"/>
                <a:gd name="connsiteY9" fmla="*/ 2202526 h 2202526"/>
                <a:gd name="connsiteX10" fmla="*/ 553634 w 2756160"/>
                <a:gd name="connsiteY10" fmla="*/ 2202526 h 2202526"/>
                <a:gd name="connsiteX11" fmla="*/ 553634 w 2756160"/>
                <a:gd name="connsiteY11" fmla="*/ 1352990 h 2202526"/>
                <a:gd name="connsiteX12" fmla="*/ 522147 w 2756160"/>
                <a:gd name="connsiteY12" fmla="*/ 1378969 h 2202526"/>
                <a:gd name="connsiteX13" fmla="*/ 334901 w 2756160"/>
                <a:gd name="connsiteY13" fmla="*/ 1436164 h 2202526"/>
                <a:gd name="connsiteX14" fmla="*/ 0 w 2756160"/>
                <a:gd name="connsiteY14" fmla="*/ 1101263 h 2202526"/>
                <a:gd name="connsiteX15" fmla="*/ 334901 w 2756160"/>
                <a:gd name="connsiteY15" fmla="*/ 766362 h 2202526"/>
                <a:gd name="connsiteX16" fmla="*/ 522147 w 2756160"/>
                <a:gd name="connsiteY16" fmla="*/ 823558 h 2202526"/>
                <a:gd name="connsiteX17" fmla="*/ 553634 w 2756160"/>
                <a:gd name="connsiteY17" fmla="*/ 849537 h 2202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6160" h="2202526">
                  <a:moveTo>
                    <a:pt x="553634" y="0"/>
                  </a:moveTo>
                  <a:lnTo>
                    <a:pt x="1324338" y="0"/>
                  </a:lnTo>
                  <a:lnTo>
                    <a:pt x="1304188" y="37123"/>
                  </a:lnTo>
                  <a:cubicBezTo>
                    <a:pt x="1284928" y="82659"/>
                    <a:pt x="1274277" y="132724"/>
                    <a:pt x="1274277" y="185277"/>
                  </a:cubicBezTo>
                  <a:cubicBezTo>
                    <a:pt x="1274277" y="395488"/>
                    <a:pt x="1444686" y="565897"/>
                    <a:pt x="1654897" y="565897"/>
                  </a:cubicBezTo>
                  <a:cubicBezTo>
                    <a:pt x="1865108" y="565897"/>
                    <a:pt x="2035517" y="395488"/>
                    <a:pt x="2035517" y="185277"/>
                  </a:cubicBezTo>
                  <a:cubicBezTo>
                    <a:pt x="2035517" y="132724"/>
                    <a:pt x="2024867" y="82659"/>
                    <a:pt x="2005606" y="37123"/>
                  </a:cubicBezTo>
                  <a:lnTo>
                    <a:pt x="1985457" y="0"/>
                  </a:lnTo>
                  <a:lnTo>
                    <a:pt x="2756160" y="0"/>
                  </a:lnTo>
                  <a:lnTo>
                    <a:pt x="2756160" y="2202526"/>
                  </a:lnTo>
                  <a:lnTo>
                    <a:pt x="553634" y="2202526"/>
                  </a:lnTo>
                  <a:lnTo>
                    <a:pt x="553634" y="1352990"/>
                  </a:lnTo>
                  <a:lnTo>
                    <a:pt x="522147" y="1378969"/>
                  </a:lnTo>
                  <a:cubicBezTo>
                    <a:pt x="468697" y="1415079"/>
                    <a:pt x="404261" y="1436164"/>
                    <a:pt x="334901" y="1436164"/>
                  </a:cubicBezTo>
                  <a:cubicBezTo>
                    <a:pt x="149940" y="1436164"/>
                    <a:pt x="0" y="1286224"/>
                    <a:pt x="0" y="1101263"/>
                  </a:cubicBezTo>
                  <a:cubicBezTo>
                    <a:pt x="0" y="916302"/>
                    <a:pt x="149940" y="766362"/>
                    <a:pt x="334901" y="766362"/>
                  </a:cubicBezTo>
                  <a:cubicBezTo>
                    <a:pt x="404261" y="766362"/>
                    <a:pt x="468697" y="787448"/>
                    <a:pt x="522147" y="823558"/>
                  </a:cubicBezTo>
                  <a:lnTo>
                    <a:pt x="553634" y="849537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17" name="Graphic 16" descr="Bullseye with solid fill">
              <a:extLst>
                <a:ext uri="{FF2B5EF4-FFF2-40B4-BE49-F238E27FC236}">
                  <a16:creationId xmlns:a16="http://schemas.microsoft.com/office/drawing/2014/main" id="{3D220A61-150A-AD1A-1624-5A409216E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49177" y="4988329"/>
              <a:ext cx="586264" cy="586264"/>
            </a:xfrm>
            <a:prstGeom prst="rect">
              <a:avLst/>
            </a:prstGeom>
          </p:spPr>
        </p:pic>
        <p:pic>
          <p:nvPicPr>
            <p:cNvPr id="18" name="Graphic 17" descr="Lightbulb with solid fill">
              <a:extLst>
                <a:ext uri="{FF2B5EF4-FFF2-40B4-BE49-F238E27FC236}">
                  <a16:creationId xmlns:a16="http://schemas.microsoft.com/office/drawing/2014/main" id="{463A2FB0-57C6-DB8E-FE7B-971ADD8DB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5649" y="3614612"/>
              <a:ext cx="586264" cy="586264"/>
            </a:xfrm>
            <a:prstGeom prst="rect">
              <a:avLst/>
            </a:prstGeom>
          </p:spPr>
        </p:pic>
        <p:pic>
          <p:nvPicPr>
            <p:cNvPr id="20" name="Graphic 19" descr="Gears with solid fill">
              <a:extLst>
                <a:ext uri="{FF2B5EF4-FFF2-40B4-BE49-F238E27FC236}">
                  <a16:creationId xmlns:a16="http://schemas.microsoft.com/office/drawing/2014/main" id="{0A2EB10F-B2C9-DD92-1562-7A87E08B9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75459" y="4839036"/>
              <a:ext cx="586264" cy="586264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40F96B-6734-FF26-F9CA-4C1953511AE4}"/>
              </a:ext>
            </a:extLst>
          </p:cNvPr>
          <p:cNvGrpSpPr/>
          <p:nvPr/>
        </p:nvGrpSpPr>
        <p:grpSpPr>
          <a:xfrm>
            <a:off x="628650" y="1947830"/>
            <a:ext cx="2407158" cy="1920240"/>
            <a:chOff x="3113914" y="3306598"/>
            <a:chExt cx="1502424" cy="1202292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5E70852-18A0-2CF5-60DC-E6B09862963D}"/>
                </a:ext>
              </a:extLst>
            </p:cNvPr>
            <p:cNvSpPr/>
            <p:nvPr/>
          </p:nvSpPr>
          <p:spPr>
            <a:xfrm>
              <a:off x="3113914" y="3306598"/>
              <a:ext cx="1502424" cy="1202292"/>
            </a:xfrm>
            <a:custGeom>
              <a:avLst/>
              <a:gdLst>
                <a:gd name="connsiteX0" fmla="*/ 0 w 2752351"/>
                <a:gd name="connsiteY0" fmla="*/ 0 h 2202528"/>
                <a:gd name="connsiteX1" fmla="*/ 2202528 w 2752351"/>
                <a:gd name="connsiteY1" fmla="*/ 0 h 2202528"/>
                <a:gd name="connsiteX2" fmla="*/ 2202528 w 2752351"/>
                <a:gd name="connsiteY2" fmla="*/ 846393 h 2202528"/>
                <a:gd name="connsiteX3" fmla="*/ 2230204 w 2752351"/>
                <a:gd name="connsiteY3" fmla="*/ 823559 h 2202528"/>
                <a:gd name="connsiteX4" fmla="*/ 2417450 w 2752351"/>
                <a:gd name="connsiteY4" fmla="*/ 766363 h 2202528"/>
                <a:gd name="connsiteX5" fmla="*/ 2752351 w 2752351"/>
                <a:gd name="connsiteY5" fmla="*/ 1101264 h 2202528"/>
                <a:gd name="connsiteX6" fmla="*/ 2417450 w 2752351"/>
                <a:gd name="connsiteY6" fmla="*/ 1436165 h 2202528"/>
                <a:gd name="connsiteX7" fmla="*/ 2230204 w 2752351"/>
                <a:gd name="connsiteY7" fmla="*/ 1378969 h 2202528"/>
                <a:gd name="connsiteX8" fmla="*/ 2202528 w 2752351"/>
                <a:gd name="connsiteY8" fmla="*/ 1356135 h 2202528"/>
                <a:gd name="connsiteX9" fmla="*/ 2202528 w 2752351"/>
                <a:gd name="connsiteY9" fmla="*/ 2202528 h 2202528"/>
                <a:gd name="connsiteX10" fmla="*/ 1431824 w 2752351"/>
                <a:gd name="connsiteY10" fmla="*/ 2202528 h 2202528"/>
                <a:gd name="connsiteX11" fmla="*/ 1451973 w 2752351"/>
                <a:gd name="connsiteY11" fmla="*/ 2165406 h 2202528"/>
                <a:gd name="connsiteX12" fmla="*/ 1481884 w 2752351"/>
                <a:gd name="connsiteY12" fmla="*/ 2017251 h 2202528"/>
                <a:gd name="connsiteX13" fmla="*/ 1101264 w 2752351"/>
                <a:gd name="connsiteY13" fmla="*/ 1636631 h 2202528"/>
                <a:gd name="connsiteX14" fmla="*/ 720644 w 2752351"/>
                <a:gd name="connsiteY14" fmla="*/ 2017251 h 2202528"/>
                <a:gd name="connsiteX15" fmla="*/ 750555 w 2752351"/>
                <a:gd name="connsiteY15" fmla="*/ 2165406 h 2202528"/>
                <a:gd name="connsiteX16" fmla="*/ 770705 w 2752351"/>
                <a:gd name="connsiteY16" fmla="*/ 2202528 h 2202528"/>
                <a:gd name="connsiteX17" fmla="*/ 0 w 2752351"/>
                <a:gd name="connsiteY17" fmla="*/ 2202528 h 2202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752351" h="2202528">
                  <a:moveTo>
                    <a:pt x="0" y="0"/>
                  </a:moveTo>
                  <a:lnTo>
                    <a:pt x="2202528" y="0"/>
                  </a:lnTo>
                  <a:lnTo>
                    <a:pt x="2202528" y="846393"/>
                  </a:lnTo>
                  <a:lnTo>
                    <a:pt x="2230204" y="823559"/>
                  </a:lnTo>
                  <a:cubicBezTo>
                    <a:pt x="2283654" y="787448"/>
                    <a:pt x="2348090" y="766363"/>
                    <a:pt x="2417450" y="766363"/>
                  </a:cubicBezTo>
                  <a:cubicBezTo>
                    <a:pt x="2602411" y="766363"/>
                    <a:pt x="2752351" y="916303"/>
                    <a:pt x="2752351" y="1101264"/>
                  </a:cubicBezTo>
                  <a:cubicBezTo>
                    <a:pt x="2752351" y="1286225"/>
                    <a:pt x="2602411" y="1436165"/>
                    <a:pt x="2417450" y="1436165"/>
                  </a:cubicBezTo>
                  <a:cubicBezTo>
                    <a:pt x="2348090" y="1436165"/>
                    <a:pt x="2283654" y="1415080"/>
                    <a:pt x="2230204" y="1378969"/>
                  </a:cubicBezTo>
                  <a:lnTo>
                    <a:pt x="2202528" y="1356135"/>
                  </a:lnTo>
                  <a:lnTo>
                    <a:pt x="2202528" y="2202528"/>
                  </a:lnTo>
                  <a:lnTo>
                    <a:pt x="1431824" y="2202528"/>
                  </a:lnTo>
                  <a:lnTo>
                    <a:pt x="1451973" y="2165406"/>
                  </a:lnTo>
                  <a:cubicBezTo>
                    <a:pt x="1471234" y="2119869"/>
                    <a:pt x="1481884" y="2069804"/>
                    <a:pt x="1481884" y="2017251"/>
                  </a:cubicBezTo>
                  <a:cubicBezTo>
                    <a:pt x="1481884" y="1807040"/>
                    <a:pt x="1311475" y="1636631"/>
                    <a:pt x="1101264" y="1636631"/>
                  </a:cubicBezTo>
                  <a:cubicBezTo>
                    <a:pt x="891053" y="1636631"/>
                    <a:pt x="720644" y="1807040"/>
                    <a:pt x="720644" y="2017251"/>
                  </a:cubicBezTo>
                  <a:cubicBezTo>
                    <a:pt x="720644" y="2069804"/>
                    <a:pt x="731295" y="2119869"/>
                    <a:pt x="750555" y="2165406"/>
                  </a:cubicBezTo>
                  <a:lnTo>
                    <a:pt x="770705" y="2202528"/>
                  </a:lnTo>
                  <a:lnTo>
                    <a:pt x="0" y="220252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40" name="Graphic 39" descr="Handshake with solid fill">
              <a:extLst>
                <a:ext uri="{FF2B5EF4-FFF2-40B4-BE49-F238E27FC236}">
                  <a16:creationId xmlns:a16="http://schemas.microsoft.com/office/drawing/2014/main" id="{3E6A46A2-80F1-0AC7-FB34-8DC21C992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421928" y="3468144"/>
              <a:ext cx="586264" cy="586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9331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750</Words>
  <Application>Microsoft Office PowerPoint</Application>
  <PresentationFormat>On-screen Show (4:3)</PresentationFormat>
  <Paragraphs>46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Four-Part Concept Puzzle – Slide Template</vt:lpstr>
      <vt:lpstr>Four-Part Concept Puzzle – Slide Template</vt:lpstr>
      <vt:lpstr>Four-Part Concept Puzzle – Slide Template</vt:lpstr>
      <vt:lpstr>Four-Part Concept Puzzle – Slide Template</vt:lpstr>
      <vt:lpstr>Four-Part Concept Puzzle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Concept Puzzle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2025-04-11T18:10:51Z</dcterms:modified>
  <cp:category>Charts &amp; Diagrams</cp:category>
</cp:coreProperties>
</file>