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150" d="100"/>
          <a:sy n="150" d="100"/>
        </p:scale>
        <p:origin x="744" y="1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8FFCC-C976-10D0-6AE2-F69040484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B36B47-B53C-D09A-ADB3-8002AEDCB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093E69-E9C2-6B83-AC28-770674A6C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2A35B-D1B0-AD37-4DE0-FE530053F4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28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Boxes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090D107-A7FD-9CF5-7586-0435268C35CE}"/>
              </a:ext>
            </a:extLst>
          </p:cNvPr>
          <p:cNvGrpSpPr/>
          <p:nvPr/>
        </p:nvGrpSpPr>
        <p:grpSpPr>
          <a:xfrm>
            <a:off x="423922" y="1449411"/>
            <a:ext cx="3831221" cy="1803770"/>
            <a:chOff x="423922" y="1449411"/>
            <a:chExt cx="3831221" cy="180377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50E544A-4ABE-4C44-7226-47A51E5EFA92}"/>
                </a:ext>
              </a:extLst>
            </p:cNvPr>
            <p:cNvGrpSpPr/>
            <p:nvPr/>
          </p:nvGrpSpPr>
          <p:grpSpPr>
            <a:xfrm>
              <a:off x="423922" y="1751097"/>
              <a:ext cx="2631795" cy="619133"/>
              <a:chOff x="423922" y="1751097"/>
              <a:chExt cx="2631795" cy="61913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C1CB45D-A68F-679B-4ABF-B13D791C46A9}"/>
                  </a:ext>
                </a:extLst>
              </p:cNvPr>
              <p:cNvSpPr/>
              <p:nvPr/>
            </p:nvSpPr>
            <p:spPr>
              <a:xfrm>
                <a:off x="423922" y="1751097"/>
                <a:ext cx="1034488" cy="46813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A8BF7BDA-8537-33E4-80ED-236380991FAE}"/>
                  </a:ext>
                </a:extLst>
              </p:cNvPr>
              <p:cNvSpPr/>
              <p:nvPr/>
            </p:nvSpPr>
            <p:spPr>
              <a:xfrm>
                <a:off x="423922" y="2062257"/>
                <a:ext cx="2631795" cy="307973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C75E627-ED41-198F-6ABC-35CF36FB095E}"/>
                </a:ext>
              </a:extLst>
            </p:cNvPr>
            <p:cNvSpPr/>
            <p:nvPr/>
          </p:nvSpPr>
          <p:spPr>
            <a:xfrm>
              <a:off x="653970" y="1679458"/>
              <a:ext cx="3601173" cy="15737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8580" rIns="137160" rtlCol="0" anchor="t"/>
            <a:lstStyle/>
            <a:p>
              <a:pPr algn="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25EF322-96DC-46C1-FF49-51A96C69E9E6}"/>
                </a:ext>
              </a:extLst>
            </p:cNvPr>
            <p:cNvGrpSpPr/>
            <p:nvPr/>
          </p:nvGrpSpPr>
          <p:grpSpPr>
            <a:xfrm>
              <a:off x="423922" y="1449411"/>
              <a:ext cx="2631795" cy="612847"/>
              <a:chOff x="423922" y="1449411"/>
              <a:chExt cx="2631795" cy="612847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0BB9DD2-6A0D-5F74-29E3-44F69D7339EE}"/>
                  </a:ext>
                </a:extLst>
              </p:cNvPr>
              <p:cNvSpPr/>
              <p:nvPr/>
            </p:nvSpPr>
            <p:spPr>
              <a:xfrm>
                <a:off x="423922" y="1449411"/>
                <a:ext cx="2631795" cy="612847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0A3E608-7F60-2D5D-7535-A779C7D012F6}"/>
                  </a:ext>
                </a:extLst>
              </p:cNvPr>
              <p:cNvSpPr/>
              <p:nvPr/>
            </p:nvSpPr>
            <p:spPr>
              <a:xfrm>
                <a:off x="423922" y="1751097"/>
                <a:ext cx="313636" cy="3111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95C3005-9B23-8BA3-766F-665F1431C09B}"/>
                </a:ext>
              </a:extLst>
            </p:cNvPr>
            <p:cNvSpPr txBox="1"/>
            <p:nvPr/>
          </p:nvSpPr>
          <p:spPr>
            <a:xfrm>
              <a:off x="1568262" y="221923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6" name="Graphic 5" descr="Gears with solid fill">
              <a:extLst>
                <a:ext uri="{FF2B5EF4-FFF2-40B4-BE49-F238E27FC236}">
                  <a16:creationId xmlns:a16="http://schemas.microsoft.com/office/drawing/2014/main" id="{D0880808-03F5-FC29-855D-E17436E86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30322" y="2369329"/>
              <a:ext cx="561588" cy="561588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D0317B-8E18-2E39-9581-FDA96E30773F}"/>
              </a:ext>
            </a:extLst>
          </p:cNvPr>
          <p:cNvGrpSpPr/>
          <p:nvPr/>
        </p:nvGrpSpPr>
        <p:grpSpPr>
          <a:xfrm>
            <a:off x="423922" y="3716583"/>
            <a:ext cx="3831221" cy="1803770"/>
            <a:chOff x="423922" y="3716583"/>
            <a:chExt cx="3831221" cy="180377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8868502-64D0-65FD-EB79-15735EA329B2}"/>
                </a:ext>
              </a:extLst>
            </p:cNvPr>
            <p:cNvGrpSpPr/>
            <p:nvPr/>
          </p:nvGrpSpPr>
          <p:grpSpPr>
            <a:xfrm>
              <a:off x="423922" y="4018269"/>
              <a:ext cx="2631795" cy="619133"/>
              <a:chOff x="423922" y="4018269"/>
              <a:chExt cx="2631795" cy="619133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17C37A-1871-B3EF-F34C-8EF34E567475}"/>
                  </a:ext>
                </a:extLst>
              </p:cNvPr>
              <p:cNvSpPr/>
              <p:nvPr/>
            </p:nvSpPr>
            <p:spPr>
              <a:xfrm>
                <a:off x="423922" y="4018269"/>
                <a:ext cx="1034488" cy="46813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71873E69-B7E9-330B-21DF-E089410278AC}"/>
                  </a:ext>
                </a:extLst>
              </p:cNvPr>
              <p:cNvSpPr/>
              <p:nvPr/>
            </p:nvSpPr>
            <p:spPr>
              <a:xfrm>
                <a:off x="423922" y="4329429"/>
                <a:ext cx="2631795" cy="307973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09533A1-D332-5105-577C-D4C15CF4ADBA}"/>
                </a:ext>
              </a:extLst>
            </p:cNvPr>
            <p:cNvSpPr/>
            <p:nvPr/>
          </p:nvSpPr>
          <p:spPr>
            <a:xfrm>
              <a:off x="653970" y="3946630"/>
              <a:ext cx="3601173" cy="15737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8580" rIns="137160" rtlCol="0" anchor="t"/>
            <a:lstStyle/>
            <a:p>
              <a:pPr algn="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9E86785C-70C4-C79B-B2C9-EF3A37850F05}"/>
                </a:ext>
              </a:extLst>
            </p:cNvPr>
            <p:cNvGrpSpPr/>
            <p:nvPr/>
          </p:nvGrpSpPr>
          <p:grpSpPr>
            <a:xfrm>
              <a:off x="423922" y="3716583"/>
              <a:ext cx="2631795" cy="612847"/>
              <a:chOff x="423922" y="3716583"/>
              <a:chExt cx="2631795" cy="612847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E011066C-D121-FE73-C0F1-C73432915618}"/>
                  </a:ext>
                </a:extLst>
              </p:cNvPr>
              <p:cNvSpPr/>
              <p:nvPr/>
            </p:nvSpPr>
            <p:spPr>
              <a:xfrm>
                <a:off x="423922" y="3716583"/>
                <a:ext cx="2631795" cy="61284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EE2E82B-560D-18D9-F38C-E2BA633337D1}"/>
                  </a:ext>
                </a:extLst>
              </p:cNvPr>
              <p:cNvSpPr/>
              <p:nvPr/>
            </p:nvSpPr>
            <p:spPr>
              <a:xfrm>
                <a:off x="423922" y="4018269"/>
                <a:ext cx="313636" cy="31116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85E31E-8BB9-7B7B-FBDA-0155E4531612}"/>
                </a:ext>
              </a:extLst>
            </p:cNvPr>
            <p:cNvSpPr txBox="1"/>
            <p:nvPr/>
          </p:nvSpPr>
          <p:spPr>
            <a:xfrm>
              <a:off x="1568262" y="4486408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5" name="Graphic 14" descr="Mining tools with solid fill">
              <a:extLst>
                <a:ext uri="{FF2B5EF4-FFF2-40B4-BE49-F238E27FC236}">
                  <a16:creationId xmlns:a16="http://schemas.microsoft.com/office/drawing/2014/main" id="{0A647775-C844-2A6A-A3F0-CA27AC9C2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30322" y="4636501"/>
              <a:ext cx="561588" cy="561588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BF235BD-A92B-C913-2C16-E64B0C213545}"/>
              </a:ext>
            </a:extLst>
          </p:cNvPr>
          <p:cNvGrpSpPr/>
          <p:nvPr/>
        </p:nvGrpSpPr>
        <p:grpSpPr>
          <a:xfrm>
            <a:off x="4886325" y="1449411"/>
            <a:ext cx="3831221" cy="1803770"/>
            <a:chOff x="4886325" y="1449411"/>
            <a:chExt cx="3831221" cy="180377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B797AE5-2BD9-F941-702E-7D39E7A8E0A9}"/>
                </a:ext>
              </a:extLst>
            </p:cNvPr>
            <p:cNvGrpSpPr/>
            <p:nvPr/>
          </p:nvGrpSpPr>
          <p:grpSpPr>
            <a:xfrm>
              <a:off x="4886325" y="1751097"/>
              <a:ext cx="2631795" cy="619133"/>
              <a:chOff x="4886325" y="1751097"/>
              <a:chExt cx="2631795" cy="619133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FCCD0DE-FDDB-5993-89BF-CB63B7AD65E6}"/>
                  </a:ext>
                </a:extLst>
              </p:cNvPr>
              <p:cNvSpPr/>
              <p:nvPr/>
            </p:nvSpPr>
            <p:spPr>
              <a:xfrm>
                <a:off x="4886325" y="1751097"/>
                <a:ext cx="1034488" cy="46813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CA0C646F-BDBC-C754-46C4-4F171DB6A225}"/>
                  </a:ext>
                </a:extLst>
              </p:cNvPr>
              <p:cNvSpPr/>
              <p:nvPr/>
            </p:nvSpPr>
            <p:spPr>
              <a:xfrm>
                <a:off x="4886325" y="2062257"/>
                <a:ext cx="2631795" cy="307973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10CBB24-F0CF-0794-CE74-F88A9767E864}"/>
                </a:ext>
              </a:extLst>
            </p:cNvPr>
            <p:cNvSpPr/>
            <p:nvPr/>
          </p:nvSpPr>
          <p:spPr>
            <a:xfrm>
              <a:off x="5116373" y="1679458"/>
              <a:ext cx="3601173" cy="15737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8580" rIns="137160" rtlCol="0" anchor="t"/>
            <a:lstStyle/>
            <a:p>
              <a:pPr algn="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57AACBF-B8FD-E69D-F8CE-9AE124302D5A}"/>
                </a:ext>
              </a:extLst>
            </p:cNvPr>
            <p:cNvGrpSpPr/>
            <p:nvPr/>
          </p:nvGrpSpPr>
          <p:grpSpPr>
            <a:xfrm>
              <a:off x="4886325" y="1449411"/>
              <a:ext cx="2631795" cy="612847"/>
              <a:chOff x="4886325" y="1449411"/>
              <a:chExt cx="2631795" cy="612847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29C3AD09-99CA-AC6F-9E71-0943CA85FB54}"/>
                  </a:ext>
                </a:extLst>
              </p:cNvPr>
              <p:cNvSpPr/>
              <p:nvPr/>
            </p:nvSpPr>
            <p:spPr>
              <a:xfrm>
                <a:off x="4886325" y="1449411"/>
                <a:ext cx="2631795" cy="61284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677BE81-EC97-5A97-3F38-DD9A15F18B03}"/>
                  </a:ext>
                </a:extLst>
              </p:cNvPr>
              <p:cNvSpPr/>
              <p:nvPr/>
            </p:nvSpPr>
            <p:spPr>
              <a:xfrm>
                <a:off x="4886325" y="1751097"/>
                <a:ext cx="313636" cy="31116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9A8B50-4703-81E9-32D8-9F41C3C6CA41}"/>
                </a:ext>
              </a:extLst>
            </p:cNvPr>
            <p:cNvSpPr txBox="1"/>
            <p:nvPr/>
          </p:nvSpPr>
          <p:spPr>
            <a:xfrm>
              <a:off x="6030665" y="221923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4" name="Graphic 23" descr="Lights On with solid fill">
              <a:extLst>
                <a:ext uri="{FF2B5EF4-FFF2-40B4-BE49-F238E27FC236}">
                  <a16:creationId xmlns:a16="http://schemas.microsoft.com/office/drawing/2014/main" id="{3DB83125-6611-7D1A-F7C8-F0E7E1E8C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292725" y="2369329"/>
              <a:ext cx="561588" cy="561588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D13220E-1F58-F8D5-4672-817AFB361C12}"/>
              </a:ext>
            </a:extLst>
          </p:cNvPr>
          <p:cNvGrpSpPr/>
          <p:nvPr/>
        </p:nvGrpSpPr>
        <p:grpSpPr>
          <a:xfrm>
            <a:off x="4886325" y="3716583"/>
            <a:ext cx="3831221" cy="1803770"/>
            <a:chOff x="4886325" y="3716583"/>
            <a:chExt cx="3831221" cy="180377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510A0E0-069D-574D-703B-44F1F5480E80}"/>
                </a:ext>
              </a:extLst>
            </p:cNvPr>
            <p:cNvGrpSpPr/>
            <p:nvPr/>
          </p:nvGrpSpPr>
          <p:grpSpPr>
            <a:xfrm>
              <a:off x="4886325" y="4018269"/>
              <a:ext cx="2631795" cy="619133"/>
              <a:chOff x="4886325" y="4018269"/>
              <a:chExt cx="2631795" cy="619133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E961422-B83E-EF5D-9435-6CC7455ED557}"/>
                  </a:ext>
                </a:extLst>
              </p:cNvPr>
              <p:cNvSpPr/>
              <p:nvPr/>
            </p:nvSpPr>
            <p:spPr>
              <a:xfrm>
                <a:off x="4886325" y="4018269"/>
                <a:ext cx="1034488" cy="46813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F7FC9C08-367B-8CF3-D19E-16EF045F9423}"/>
                  </a:ext>
                </a:extLst>
              </p:cNvPr>
              <p:cNvSpPr/>
              <p:nvPr/>
            </p:nvSpPr>
            <p:spPr>
              <a:xfrm>
                <a:off x="4886325" y="4329429"/>
                <a:ext cx="2631795" cy="307973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A1DDD0-0299-82DA-9F40-809C2D4F6536}"/>
                </a:ext>
              </a:extLst>
            </p:cNvPr>
            <p:cNvSpPr/>
            <p:nvPr/>
          </p:nvSpPr>
          <p:spPr>
            <a:xfrm>
              <a:off x="5116373" y="3946630"/>
              <a:ext cx="3601173" cy="15737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8580" rIns="137160" rtlCol="0" anchor="t"/>
            <a:lstStyle/>
            <a:p>
              <a:pPr algn="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5E97863-EDB4-7E22-E394-B8BD4FFD4DC6}"/>
                </a:ext>
              </a:extLst>
            </p:cNvPr>
            <p:cNvGrpSpPr/>
            <p:nvPr/>
          </p:nvGrpSpPr>
          <p:grpSpPr>
            <a:xfrm>
              <a:off x="4886325" y="3716583"/>
              <a:ext cx="2631795" cy="612847"/>
              <a:chOff x="4886325" y="3716583"/>
              <a:chExt cx="2631795" cy="612847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199BCD9C-391B-18BC-89A3-256F8AEE1C1F}"/>
                  </a:ext>
                </a:extLst>
              </p:cNvPr>
              <p:cNvSpPr/>
              <p:nvPr/>
            </p:nvSpPr>
            <p:spPr>
              <a:xfrm>
                <a:off x="4886325" y="3716583"/>
                <a:ext cx="2631795" cy="612847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F4E6536-938B-C171-4E1D-8D8105A4997A}"/>
                  </a:ext>
                </a:extLst>
              </p:cNvPr>
              <p:cNvSpPr/>
              <p:nvPr/>
            </p:nvSpPr>
            <p:spPr>
              <a:xfrm>
                <a:off x="4886325" y="4018269"/>
                <a:ext cx="313636" cy="31116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D5CAFF-7CB8-0CDB-2BC5-D8892E816443}"/>
                </a:ext>
              </a:extLst>
            </p:cNvPr>
            <p:cNvSpPr txBox="1"/>
            <p:nvPr/>
          </p:nvSpPr>
          <p:spPr>
            <a:xfrm>
              <a:off x="6030665" y="4486408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3" name="Graphic 32" descr="Bar graph with upward trend with solid fill">
              <a:extLst>
                <a:ext uri="{FF2B5EF4-FFF2-40B4-BE49-F238E27FC236}">
                  <a16:creationId xmlns:a16="http://schemas.microsoft.com/office/drawing/2014/main" id="{4564030D-00EE-5890-D0A4-735EF1665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292725" y="4636501"/>
              <a:ext cx="561588" cy="56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AC68E-711C-81B8-0755-4EB88D3D6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40577-36CF-E104-579B-058020BA9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Boxes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C1AF282-2132-89D6-85B3-7EF3654BDD18}"/>
              </a:ext>
            </a:extLst>
          </p:cNvPr>
          <p:cNvGrpSpPr/>
          <p:nvPr/>
        </p:nvGrpSpPr>
        <p:grpSpPr>
          <a:xfrm>
            <a:off x="423922" y="1449411"/>
            <a:ext cx="3831221" cy="1803770"/>
            <a:chOff x="423922" y="1449411"/>
            <a:chExt cx="3831221" cy="180377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6880CB5-A8D4-BDB3-D26B-F9973C15105F}"/>
                </a:ext>
              </a:extLst>
            </p:cNvPr>
            <p:cNvGrpSpPr/>
            <p:nvPr/>
          </p:nvGrpSpPr>
          <p:grpSpPr>
            <a:xfrm>
              <a:off x="423922" y="1751097"/>
              <a:ext cx="2631795" cy="619133"/>
              <a:chOff x="423922" y="1751097"/>
              <a:chExt cx="2631795" cy="61913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5269D54-EF79-AB5A-01BC-0A395293D665}"/>
                  </a:ext>
                </a:extLst>
              </p:cNvPr>
              <p:cNvSpPr/>
              <p:nvPr/>
            </p:nvSpPr>
            <p:spPr>
              <a:xfrm>
                <a:off x="423922" y="1751097"/>
                <a:ext cx="1034488" cy="46813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0D123C37-A9D0-E9A6-FAD1-3B68FC043555}"/>
                  </a:ext>
                </a:extLst>
              </p:cNvPr>
              <p:cNvSpPr/>
              <p:nvPr/>
            </p:nvSpPr>
            <p:spPr>
              <a:xfrm>
                <a:off x="423922" y="2062257"/>
                <a:ext cx="2631795" cy="307973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D4FBA7-BB66-40D8-BF50-ADDC86DB5CE5}"/>
                </a:ext>
              </a:extLst>
            </p:cNvPr>
            <p:cNvSpPr/>
            <p:nvPr/>
          </p:nvSpPr>
          <p:spPr>
            <a:xfrm>
              <a:off x="653970" y="1679458"/>
              <a:ext cx="3601173" cy="15737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8580" rIns="137160" rtlCol="0" anchor="t"/>
            <a:lstStyle/>
            <a:p>
              <a:pPr algn="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1367009-EB67-1F19-615D-F3518EF08EA1}"/>
                </a:ext>
              </a:extLst>
            </p:cNvPr>
            <p:cNvGrpSpPr/>
            <p:nvPr/>
          </p:nvGrpSpPr>
          <p:grpSpPr>
            <a:xfrm>
              <a:off x="423922" y="1449411"/>
              <a:ext cx="2631795" cy="612847"/>
              <a:chOff x="423922" y="1449411"/>
              <a:chExt cx="2631795" cy="612847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AFAD3DAA-2501-EDD4-E454-AE69A94A4021}"/>
                  </a:ext>
                </a:extLst>
              </p:cNvPr>
              <p:cNvSpPr/>
              <p:nvPr/>
            </p:nvSpPr>
            <p:spPr>
              <a:xfrm>
                <a:off x="423922" y="1449411"/>
                <a:ext cx="2631795" cy="612847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6A61702-C156-5B5E-5B8C-FB623210760D}"/>
                  </a:ext>
                </a:extLst>
              </p:cNvPr>
              <p:cNvSpPr/>
              <p:nvPr/>
            </p:nvSpPr>
            <p:spPr>
              <a:xfrm>
                <a:off x="423922" y="1751097"/>
                <a:ext cx="313636" cy="3111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B4A46CF-DCA3-37EE-D3C8-4EF349D1C456}"/>
                </a:ext>
              </a:extLst>
            </p:cNvPr>
            <p:cNvSpPr txBox="1"/>
            <p:nvPr/>
          </p:nvSpPr>
          <p:spPr>
            <a:xfrm>
              <a:off x="1568262" y="221923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6" name="Graphic 5" descr="Gears with solid fill">
              <a:extLst>
                <a:ext uri="{FF2B5EF4-FFF2-40B4-BE49-F238E27FC236}">
                  <a16:creationId xmlns:a16="http://schemas.microsoft.com/office/drawing/2014/main" id="{09D8FA58-E54D-0802-B236-0A32CB3D8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30322" y="2369329"/>
              <a:ext cx="561588" cy="561588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02161C0-11DE-631C-5E3C-DA4E57D39EC0}"/>
              </a:ext>
            </a:extLst>
          </p:cNvPr>
          <p:cNvGrpSpPr/>
          <p:nvPr/>
        </p:nvGrpSpPr>
        <p:grpSpPr>
          <a:xfrm>
            <a:off x="423922" y="3716583"/>
            <a:ext cx="3831221" cy="1803770"/>
            <a:chOff x="423922" y="3716583"/>
            <a:chExt cx="3831221" cy="180377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661BA67-7445-D08A-9C27-41FEA2188A81}"/>
                </a:ext>
              </a:extLst>
            </p:cNvPr>
            <p:cNvGrpSpPr/>
            <p:nvPr/>
          </p:nvGrpSpPr>
          <p:grpSpPr>
            <a:xfrm>
              <a:off x="423922" y="4018269"/>
              <a:ext cx="2631795" cy="619133"/>
              <a:chOff x="423922" y="4018269"/>
              <a:chExt cx="2631795" cy="619133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19D77FD-82B4-9C9C-91B6-5B0F56485F99}"/>
                  </a:ext>
                </a:extLst>
              </p:cNvPr>
              <p:cNvSpPr/>
              <p:nvPr/>
            </p:nvSpPr>
            <p:spPr>
              <a:xfrm>
                <a:off x="423922" y="4018269"/>
                <a:ext cx="1034488" cy="46813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41AB405C-ADF7-1183-D289-097A078CB54E}"/>
                  </a:ext>
                </a:extLst>
              </p:cNvPr>
              <p:cNvSpPr/>
              <p:nvPr/>
            </p:nvSpPr>
            <p:spPr>
              <a:xfrm>
                <a:off x="423922" y="4329429"/>
                <a:ext cx="2631795" cy="307973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C20104F-A21F-B19B-C51E-F03CD8953474}"/>
                </a:ext>
              </a:extLst>
            </p:cNvPr>
            <p:cNvSpPr/>
            <p:nvPr/>
          </p:nvSpPr>
          <p:spPr>
            <a:xfrm>
              <a:off x="653970" y="3946630"/>
              <a:ext cx="3601173" cy="15737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8580" rIns="137160" rtlCol="0" anchor="t"/>
            <a:lstStyle/>
            <a:p>
              <a:pPr algn="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E47F81-1401-C5A0-8A36-34CF62111222}"/>
                </a:ext>
              </a:extLst>
            </p:cNvPr>
            <p:cNvGrpSpPr/>
            <p:nvPr/>
          </p:nvGrpSpPr>
          <p:grpSpPr>
            <a:xfrm>
              <a:off x="423922" y="3716583"/>
              <a:ext cx="2631795" cy="612847"/>
              <a:chOff x="423922" y="3716583"/>
              <a:chExt cx="2631795" cy="612847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9C41C139-B6F7-C6A8-C7A1-BC44683839C0}"/>
                  </a:ext>
                </a:extLst>
              </p:cNvPr>
              <p:cNvSpPr/>
              <p:nvPr/>
            </p:nvSpPr>
            <p:spPr>
              <a:xfrm>
                <a:off x="423922" y="3716583"/>
                <a:ext cx="2631795" cy="61284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57B90CA-3092-AF73-1AD1-C40E1131B17E}"/>
                  </a:ext>
                </a:extLst>
              </p:cNvPr>
              <p:cNvSpPr/>
              <p:nvPr/>
            </p:nvSpPr>
            <p:spPr>
              <a:xfrm>
                <a:off x="423922" y="4018269"/>
                <a:ext cx="313636" cy="31116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9B017C-D25B-ECC6-52A9-814A4680C6F6}"/>
                </a:ext>
              </a:extLst>
            </p:cNvPr>
            <p:cNvSpPr txBox="1"/>
            <p:nvPr/>
          </p:nvSpPr>
          <p:spPr>
            <a:xfrm>
              <a:off x="1568262" y="4486408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5" name="Graphic 14" descr="Mining tools with solid fill">
              <a:extLst>
                <a:ext uri="{FF2B5EF4-FFF2-40B4-BE49-F238E27FC236}">
                  <a16:creationId xmlns:a16="http://schemas.microsoft.com/office/drawing/2014/main" id="{37006CC5-F1F9-E7F1-2E06-0004D99DD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30322" y="4636501"/>
              <a:ext cx="561588" cy="561588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BE36FD1-3EF4-3401-1D3D-F02CBC07EE15}"/>
              </a:ext>
            </a:extLst>
          </p:cNvPr>
          <p:cNvGrpSpPr/>
          <p:nvPr/>
        </p:nvGrpSpPr>
        <p:grpSpPr>
          <a:xfrm>
            <a:off x="4886325" y="1449411"/>
            <a:ext cx="3831221" cy="1803770"/>
            <a:chOff x="4886325" y="1449411"/>
            <a:chExt cx="3831221" cy="180377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D0857DF-2226-7280-EBB9-934858DA42FB}"/>
                </a:ext>
              </a:extLst>
            </p:cNvPr>
            <p:cNvGrpSpPr/>
            <p:nvPr/>
          </p:nvGrpSpPr>
          <p:grpSpPr>
            <a:xfrm>
              <a:off x="4886325" y="1751097"/>
              <a:ext cx="2631795" cy="619133"/>
              <a:chOff x="4886325" y="1751097"/>
              <a:chExt cx="2631795" cy="619133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93715D9-0C4D-229A-5B91-BDA621F1FAED}"/>
                  </a:ext>
                </a:extLst>
              </p:cNvPr>
              <p:cNvSpPr/>
              <p:nvPr/>
            </p:nvSpPr>
            <p:spPr>
              <a:xfrm>
                <a:off x="4886325" y="1751097"/>
                <a:ext cx="1034488" cy="46813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6D5C00D8-03EF-EDBF-9EE8-8A9FFAE51A16}"/>
                  </a:ext>
                </a:extLst>
              </p:cNvPr>
              <p:cNvSpPr/>
              <p:nvPr/>
            </p:nvSpPr>
            <p:spPr>
              <a:xfrm>
                <a:off x="4886325" y="2062257"/>
                <a:ext cx="2631795" cy="307973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672EBBE-25A5-6A6F-318E-CD6EAECD11B1}"/>
                </a:ext>
              </a:extLst>
            </p:cNvPr>
            <p:cNvSpPr/>
            <p:nvPr/>
          </p:nvSpPr>
          <p:spPr>
            <a:xfrm>
              <a:off x="5116373" y="1679458"/>
              <a:ext cx="3601173" cy="15737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8580" rIns="137160" rtlCol="0" anchor="t"/>
            <a:lstStyle/>
            <a:p>
              <a:pPr algn="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9FDFE9C-EF9E-ACDD-04DA-6E92DE33CC61}"/>
                </a:ext>
              </a:extLst>
            </p:cNvPr>
            <p:cNvGrpSpPr/>
            <p:nvPr/>
          </p:nvGrpSpPr>
          <p:grpSpPr>
            <a:xfrm>
              <a:off x="4886325" y="1449411"/>
              <a:ext cx="2631795" cy="612847"/>
              <a:chOff x="4886325" y="1449411"/>
              <a:chExt cx="2631795" cy="612847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1D1F61E7-383F-DF08-F2C9-EFA6145A2F87}"/>
                  </a:ext>
                </a:extLst>
              </p:cNvPr>
              <p:cNvSpPr/>
              <p:nvPr/>
            </p:nvSpPr>
            <p:spPr>
              <a:xfrm>
                <a:off x="4886325" y="1449411"/>
                <a:ext cx="2631795" cy="61284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52BCF03-755B-2370-0E91-9642C87FDBBF}"/>
                  </a:ext>
                </a:extLst>
              </p:cNvPr>
              <p:cNvSpPr/>
              <p:nvPr/>
            </p:nvSpPr>
            <p:spPr>
              <a:xfrm>
                <a:off x="4886325" y="1751097"/>
                <a:ext cx="313636" cy="31116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233F67-1627-F77E-1344-FF085AB1148B}"/>
                </a:ext>
              </a:extLst>
            </p:cNvPr>
            <p:cNvSpPr txBox="1"/>
            <p:nvPr/>
          </p:nvSpPr>
          <p:spPr>
            <a:xfrm>
              <a:off x="6030665" y="221923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4" name="Graphic 23" descr="Lights On with solid fill">
              <a:extLst>
                <a:ext uri="{FF2B5EF4-FFF2-40B4-BE49-F238E27FC236}">
                  <a16:creationId xmlns:a16="http://schemas.microsoft.com/office/drawing/2014/main" id="{3C9188FF-2C53-8F5E-C125-B454159B7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292725" y="2369329"/>
              <a:ext cx="561588" cy="561588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19478F8-98E0-6D0E-D709-E2172046235F}"/>
              </a:ext>
            </a:extLst>
          </p:cNvPr>
          <p:cNvGrpSpPr/>
          <p:nvPr/>
        </p:nvGrpSpPr>
        <p:grpSpPr>
          <a:xfrm>
            <a:off x="4886325" y="3716583"/>
            <a:ext cx="3831221" cy="1803770"/>
            <a:chOff x="4886325" y="3716583"/>
            <a:chExt cx="3831221" cy="180377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9FEDAD0-883C-9D0D-70D0-85CF1A7E41E4}"/>
                </a:ext>
              </a:extLst>
            </p:cNvPr>
            <p:cNvGrpSpPr/>
            <p:nvPr/>
          </p:nvGrpSpPr>
          <p:grpSpPr>
            <a:xfrm>
              <a:off x="4886325" y="4018269"/>
              <a:ext cx="2631795" cy="619133"/>
              <a:chOff x="4886325" y="4018269"/>
              <a:chExt cx="2631795" cy="619133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D8F579-AE69-B7F4-EDB3-A3EE007CFE0C}"/>
                  </a:ext>
                </a:extLst>
              </p:cNvPr>
              <p:cNvSpPr/>
              <p:nvPr/>
            </p:nvSpPr>
            <p:spPr>
              <a:xfrm>
                <a:off x="4886325" y="4018269"/>
                <a:ext cx="1034488" cy="46813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743CF3DF-A61D-E052-7F97-326BE1C01971}"/>
                  </a:ext>
                </a:extLst>
              </p:cNvPr>
              <p:cNvSpPr/>
              <p:nvPr/>
            </p:nvSpPr>
            <p:spPr>
              <a:xfrm>
                <a:off x="4886325" y="4329429"/>
                <a:ext cx="2631795" cy="307973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0859FB2-1DB0-EB93-123F-6D57DC6A53A3}"/>
                </a:ext>
              </a:extLst>
            </p:cNvPr>
            <p:cNvSpPr/>
            <p:nvPr/>
          </p:nvSpPr>
          <p:spPr>
            <a:xfrm>
              <a:off x="5116373" y="3946630"/>
              <a:ext cx="3601173" cy="15737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68580" rIns="137160" rtlCol="0" anchor="t"/>
            <a:lstStyle/>
            <a:p>
              <a:pPr algn="r"/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8B35306-CD91-52A0-6E61-3911746E8C3B}"/>
                </a:ext>
              </a:extLst>
            </p:cNvPr>
            <p:cNvGrpSpPr/>
            <p:nvPr/>
          </p:nvGrpSpPr>
          <p:grpSpPr>
            <a:xfrm>
              <a:off x="4886325" y="3716583"/>
              <a:ext cx="2631795" cy="612847"/>
              <a:chOff x="4886325" y="3716583"/>
              <a:chExt cx="2631795" cy="612847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42756EB6-5B99-F76E-F441-CC3B73A8CF16}"/>
                  </a:ext>
                </a:extLst>
              </p:cNvPr>
              <p:cNvSpPr/>
              <p:nvPr/>
            </p:nvSpPr>
            <p:spPr>
              <a:xfrm>
                <a:off x="4886325" y="3716583"/>
                <a:ext cx="2631795" cy="612847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7654C6B-5781-D8CA-5BC7-9D68B6711C24}"/>
                  </a:ext>
                </a:extLst>
              </p:cNvPr>
              <p:cNvSpPr/>
              <p:nvPr/>
            </p:nvSpPr>
            <p:spPr>
              <a:xfrm>
                <a:off x="4886325" y="4018269"/>
                <a:ext cx="313636" cy="31116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D116860-3F8A-DE69-92BC-2BF75EC06C7C}"/>
                </a:ext>
              </a:extLst>
            </p:cNvPr>
            <p:cNvSpPr txBox="1"/>
            <p:nvPr/>
          </p:nvSpPr>
          <p:spPr>
            <a:xfrm>
              <a:off x="6030665" y="4486408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3" name="Graphic 32" descr="Bar graph with upward trend with solid fill">
              <a:extLst>
                <a:ext uri="{FF2B5EF4-FFF2-40B4-BE49-F238E27FC236}">
                  <a16:creationId xmlns:a16="http://schemas.microsoft.com/office/drawing/2014/main" id="{0F2086AE-8676-F985-1AA1-CD456CE26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292725" y="4636501"/>
              <a:ext cx="561588" cy="56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8469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390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Four-Step Boxes – Slide Template</vt:lpstr>
      <vt:lpstr>Four-Step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Boxes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2025-04-09T17:43:33Z</dcterms:modified>
  <cp:category>Text &amp; Tables</cp:category>
</cp:coreProperties>
</file>