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157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1C81E-85E7-265E-AA9B-CF21D8C1B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CD9C2A-F05D-26D8-922C-75AE99C17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092A53-C8C1-F71C-4884-5B3FF103E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A1428-52B2-B92A-8DA6-5435E043A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17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Boxes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832D395-1E7A-7AB4-6391-DF2E95DE5252}"/>
              </a:ext>
            </a:extLst>
          </p:cNvPr>
          <p:cNvGrpSpPr/>
          <p:nvPr/>
        </p:nvGrpSpPr>
        <p:grpSpPr>
          <a:xfrm>
            <a:off x="565230" y="1467766"/>
            <a:ext cx="5108294" cy="1849200"/>
            <a:chOff x="565230" y="1467766"/>
            <a:chExt cx="5108294" cy="18492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A9333FB-6C93-9EC3-D343-B35BFD7EE2B7}"/>
                </a:ext>
              </a:extLst>
            </p:cNvPr>
            <p:cNvGrpSpPr/>
            <p:nvPr/>
          </p:nvGrpSpPr>
          <p:grpSpPr>
            <a:xfrm>
              <a:off x="565230" y="1870014"/>
              <a:ext cx="3509059" cy="825511"/>
              <a:chOff x="565230" y="1870014"/>
              <a:chExt cx="3509059" cy="825511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C1CB45D-A68F-679B-4ABF-B13D791C46A9}"/>
                  </a:ext>
                </a:extLst>
              </p:cNvPr>
              <p:cNvSpPr/>
              <p:nvPr/>
            </p:nvSpPr>
            <p:spPr>
              <a:xfrm>
                <a:off x="565230" y="1870014"/>
                <a:ext cx="1379317" cy="62418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A8BF7BDA-8537-33E4-80ED-236380991FAE}"/>
                  </a:ext>
                </a:extLst>
              </p:cNvPr>
              <p:cNvSpPr/>
              <p:nvPr/>
            </p:nvSpPr>
            <p:spPr>
              <a:xfrm>
                <a:off x="565230" y="2284894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75E627-ED41-198F-6ABC-35CF36FB095E}"/>
                </a:ext>
              </a:extLst>
            </p:cNvPr>
            <p:cNvSpPr/>
            <p:nvPr/>
          </p:nvSpPr>
          <p:spPr>
            <a:xfrm>
              <a:off x="871960" y="1774497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F181F3B-04C0-3C4B-42E5-F8B857A06733}"/>
                </a:ext>
              </a:extLst>
            </p:cNvPr>
            <p:cNvGrpSpPr/>
            <p:nvPr/>
          </p:nvGrpSpPr>
          <p:grpSpPr>
            <a:xfrm>
              <a:off x="565230" y="1467766"/>
              <a:ext cx="3509059" cy="817129"/>
              <a:chOff x="565230" y="1467766"/>
              <a:chExt cx="3509059" cy="817129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0BB9DD2-6A0D-5F74-29E3-44F69D7339EE}"/>
                  </a:ext>
                </a:extLst>
              </p:cNvPr>
              <p:cNvSpPr/>
              <p:nvPr/>
            </p:nvSpPr>
            <p:spPr>
              <a:xfrm>
                <a:off x="565230" y="1467766"/>
                <a:ext cx="3509059" cy="817129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/>
                  <a:t>Lorem Ipsum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0A3E608-7F60-2D5D-7535-A779C7D012F6}"/>
                  </a:ext>
                </a:extLst>
              </p:cNvPr>
              <p:cNvSpPr/>
              <p:nvPr/>
            </p:nvSpPr>
            <p:spPr>
              <a:xfrm>
                <a:off x="565230" y="1870014"/>
                <a:ext cx="418181" cy="41488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5C3005-9B23-8BA3-766F-665F1431C09B}"/>
                </a:ext>
              </a:extLst>
            </p:cNvPr>
            <p:cNvSpPr txBox="1"/>
            <p:nvPr/>
          </p:nvSpPr>
          <p:spPr>
            <a:xfrm>
              <a:off x="1944547" y="2392365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6" name="Graphic 5" descr="Gears with solid fill">
              <a:extLst>
                <a:ext uri="{FF2B5EF4-FFF2-40B4-BE49-F238E27FC236}">
                  <a16:creationId xmlns:a16="http://schemas.microsoft.com/office/drawing/2014/main" id="{D0880808-03F5-FC29-855D-E17436E86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35502" y="2433471"/>
              <a:ext cx="748784" cy="748784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7E337D8-C160-E0CA-3742-604CF9BC8386}"/>
              </a:ext>
            </a:extLst>
          </p:cNvPr>
          <p:cNvGrpSpPr/>
          <p:nvPr/>
        </p:nvGrpSpPr>
        <p:grpSpPr>
          <a:xfrm>
            <a:off x="565230" y="3882191"/>
            <a:ext cx="5108294" cy="1849200"/>
            <a:chOff x="565230" y="3882191"/>
            <a:chExt cx="5108294" cy="18492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2BEE59B-ACB1-7026-8BFE-253D72BFCD3B}"/>
                </a:ext>
              </a:extLst>
            </p:cNvPr>
            <p:cNvGrpSpPr/>
            <p:nvPr/>
          </p:nvGrpSpPr>
          <p:grpSpPr>
            <a:xfrm>
              <a:off x="565230" y="4284439"/>
              <a:ext cx="3509059" cy="825511"/>
              <a:chOff x="565230" y="4284439"/>
              <a:chExt cx="3509059" cy="825511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17C37A-1871-B3EF-F34C-8EF34E567475}"/>
                  </a:ext>
                </a:extLst>
              </p:cNvPr>
              <p:cNvSpPr/>
              <p:nvPr/>
            </p:nvSpPr>
            <p:spPr>
              <a:xfrm>
                <a:off x="565230" y="4284439"/>
                <a:ext cx="1379317" cy="6241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71873E69-B7E9-330B-21DF-E089410278AC}"/>
                  </a:ext>
                </a:extLst>
              </p:cNvPr>
              <p:cNvSpPr/>
              <p:nvPr/>
            </p:nvSpPr>
            <p:spPr>
              <a:xfrm>
                <a:off x="565230" y="4699319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09533A1-D332-5105-577C-D4C15CF4ADBA}"/>
                </a:ext>
              </a:extLst>
            </p:cNvPr>
            <p:cNvSpPr/>
            <p:nvPr/>
          </p:nvSpPr>
          <p:spPr>
            <a:xfrm>
              <a:off x="871960" y="4188922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16C1C56-F98E-CD8B-9620-E4AAC111199B}"/>
                </a:ext>
              </a:extLst>
            </p:cNvPr>
            <p:cNvGrpSpPr/>
            <p:nvPr/>
          </p:nvGrpSpPr>
          <p:grpSpPr>
            <a:xfrm>
              <a:off x="565230" y="3882191"/>
              <a:ext cx="3509059" cy="817129"/>
              <a:chOff x="565230" y="3882191"/>
              <a:chExt cx="3509059" cy="817129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E011066C-D121-FE73-C0F1-C73432915618}"/>
                  </a:ext>
                </a:extLst>
              </p:cNvPr>
              <p:cNvSpPr/>
              <p:nvPr/>
            </p:nvSpPr>
            <p:spPr>
              <a:xfrm>
                <a:off x="565230" y="3882191"/>
                <a:ext cx="3509059" cy="817129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/>
                  <a:t>Lorem Ipsum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EE2E82B-560D-18D9-F38C-E2BA633337D1}"/>
                  </a:ext>
                </a:extLst>
              </p:cNvPr>
              <p:cNvSpPr/>
              <p:nvPr/>
            </p:nvSpPr>
            <p:spPr>
              <a:xfrm>
                <a:off x="565230" y="4284439"/>
                <a:ext cx="418181" cy="41488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85E31E-8BB9-7B7B-FBDA-0155E4531612}"/>
                </a:ext>
              </a:extLst>
            </p:cNvPr>
            <p:cNvSpPr txBox="1"/>
            <p:nvPr/>
          </p:nvSpPr>
          <p:spPr>
            <a:xfrm>
              <a:off x="1944547" y="480679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5" name="Graphic 14" descr="Mining tools with solid fill">
              <a:extLst>
                <a:ext uri="{FF2B5EF4-FFF2-40B4-BE49-F238E27FC236}">
                  <a16:creationId xmlns:a16="http://schemas.microsoft.com/office/drawing/2014/main" id="{0A647775-C844-2A6A-A3F0-CA27AC9C2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35502" y="4847896"/>
              <a:ext cx="748784" cy="74878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9E2F01-33E2-DA89-1AF5-8D5C851AB296}"/>
              </a:ext>
            </a:extLst>
          </p:cNvPr>
          <p:cNvGrpSpPr/>
          <p:nvPr/>
        </p:nvGrpSpPr>
        <p:grpSpPr>
          <a:xfrm>
            <a:off x="6515100" y="1467766"/>
            <a:ext cx="5108294" cy="1849200"/>
            <a:chOff x="6515100" y="1467766"/>
            <a:chExt cx="5108294" cy="18492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C5DDCFE-4495-514E-EF73-98FC6F1D32F5}"/>
                </a:ext>
              </a:extLst>
            </p:cNvPr>
            <p:cNvGrpSpPr/>
            <p:nvPr/>
          </p:nvGrpSpPr>
          <p:grpSpPr>
            <a:xfrm>
              <a:off x="6515100" y="1870014"/>
              <a:ext cx="3509059" cy="825511"/>
              <a:chOff x="6515100" y="1870014"/>
              <a:chExt cx="3509059" cy="825511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FCCD0DE-FDDB-5993-89BF-CB63B7AD65E6}"/>
                  </a:ext>
                </a:extLst>
              </p:cNvPr>
              <p:cNvSpPr/>
              <p:nvPr/>
            </p:nvSpPr>
            <p:spPr>
              <a:xfrm>
                <a:off x="6515100" y="1870014"/>
                <a:ext cx="1379317" cy="6241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CA0C646F-BDBC-C754-46C4-4F171DB6A225}"/>
                  </a:ext>
                </a:extLst>
              </p:cNvPr>
              <p:cNvSpPr/>
              <p:nvPr/>
            </p:nvSpPr>
            <p:spPr>
              <a:xfrm>
                <a:off x="6515100" y="2284894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10CBB24-F0CF-0794-CE74-F88A9767E864}"/>
                </a:ext>
              </a:extLst>
            </p:cNvPr>
            <p:cNvSpPr/>
            <p:nvPr/>
          </p:nvSpPr>
          <p:spPr>
            <a:xfrm>
              <a:off x="6821830" y="1774497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5C82BB8-280B-6EF6-3C6E-F32543A7E70A}"/>
                </a:ext>
              </a:extLst>
            </p:cNvPr>
            <p:cNvGrpSpPr/>
            <p:nvPr/>
          </p:nvGrpSpPr>
          <p:grpSpPr>
            <a:xfrm>
              <a:off x="6515100" y="1467766"/>
              <a:ext cx="3509059" cy="817129"/>
              <a:chOff x="6515100" y="1467766"/>
              <a:chExt cx="3509059" cy="817129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29C3AD09-99CA-AC6F-9E71-0943CA85FB54}"/>
                  </a:ext>
                </a:extLst>
              </p:cNvPr>
              <p:cNvSpPr/>
              <p:nvPr/>
            </p:nvSpPr>
            <p:spPr>
              <a:xfrm>
                <a:off x="6515100" y="1467766"/>
                <a:ext cx="3509059" cy="81712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677BE81-EC97-5A97-3F38-DD9A15F18B03}"/>
                  </a:ext>
                </a:extLst>
              </p:cNvPr>
              <p:cNvSpPr/>
              <p:nvPr/>
            </p:nvSpPr>
            <p:spPr>
              <a:xfrm>
                <a:off x="6515100" y="1870014"/>
                <a:ext cx="418181" cy="41488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9A8B50-4703-81E9-32D8-9F41C3C6CA41}"/>
                </a:ext>
              </a:extLst>
            </p:cNvPr>
            <p:cNvSpPr txBox="1"/>
            <p:nvPr/>
          </p:nvSpPr>
          <p:spPr>
            <a:xfrm>
              <a:off x="7894417" y="2392365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3DB83125-6611-7D1A-F7C8-F0E7E1E8C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985372" y="2433471"/>
              <a:ext cx="748784" cy="748784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AE79A0-38E9-0530-CB2D-9954FA33AB7A}"/>
              </a:ext>
            </a:extLst>
          </p:cNvPr>
          <p:cNvGrpSpPr/>
          <p:nvPr/>
        </p:nvGrpSpPr>
        <p:grpSpPr>
          <a:xfrm>
            <a:off x="6515100" y="3882191"/>
            <a:ext cx="5108294" cy="1849200"/>
            <a:chOff x="6515100" y="3882191"/>
            <a:chExt cx="5108294" cy="18492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E5FDEA4-FADF-E8A6-2D31-15CC28E81D18}"/>
                </a:ext>
              </a:extLst>
            </p:cNvPr>
            <p:cNvGrpSpPr/>
            <p:nvPr/>
          </p:nvGrpSpPr>
          <p:grpSpPr>
            <a:xfrm>
              <a:off x="6515100" y="4284439"/>
              <a:ext cx="3509059" cy="825511"/>
              <a:chOff x="6515100" y="4284439"/>
              <a:chExt cx="3509059" cy="82551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E961422-B83E-EF5D-9435-6CC7455ED557}"/>
                  </a:ext>
                </a:extLst>
              </p:cNvPr>
              <p:cNvSpPr/>
              <p:nvPr/>
            </p:nvSpPr>
            <p:spPr>
              <a:xfrm>
                <a:off x="6515100" y="4284439"/>
                <a:ext cx="1379317" cy="6241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F7FC9C08-367B-8CF3-D19E-16EF045F9423}"/>
                  </a:ext>
                </a:extLst>
              </p:cNvPr>
              <p:cNvSpPr/>
              <p:nvPr/>
            </p:nvSpPr>
            <p:spPr>
              <a:xfrm>
                <a:off x="6515100" y="4699319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A1DDD0-0299-82DA-9F40-809C2D4F6536}"/>
                </a:ext>
              </a:extLst>
            </p:cNvPr>
            <p:cNvSpPr/>
            <p:nvPr/>
          </p:nvSpPr>
          <p:spPr>
            <a:xfrm>
              <a:off x="6821830" y="4188922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969B9B6-16E5-23B2-BC74-6D48879CE13C}"/>
                </a:ext>
              </a:extLst>
            </p:cNvPr>
            <p:cNvGrpSpPr/>
            <p:nvPr/>
          </p:nvGrpSpPr>
          <p:grpSpPr>
            <a:xfrm>
              <a:off x="6515100" y="3882191"/>
              <a:ext cx="3509059" cy="817129"/>
              <a:chOff x="6515100" y="3882191"/>
              <a:chExt cx="3509059" cy="817129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199BCD9C-391B-18BC-89A3-256F8AEE1C1F}"/>
                  </a:ext>
                </a:extLst>
              </p:cNvPr>
              <p:cNvSpPr/>
              <p:nvPr/>
            </p:nvSpPr>
            <p:spPr>
              <a:xfrm>
                <a:off x="6515100" y="3882191"/>
                <a:ext cx="3509059" cy="817129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F4E6536-938B-C171-4E1D-8D8105A4997A}"/>
                  </a:ext>
                </a:extLst>
              </p:cNvPr>
              <p:cNvSpPr/>
              <p:nvPr/>
            </p:nvSpPr>
            <p:spPr>
              <a:xfrm>
                <a:off x="6515100" y="4284439"/>
                <a:ext cx="418181" cy="41488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D5CAFF-7CB8-0CDB-2BC5-D8892E816443}"/>
                </a:ext>
              </a:extLst>
            </p:cNvPr>
            <p:cNvSpPr txBox="1"/>
            <p:nvPr/>
          </p:nvSpPr>
          <p:spPr>
            <a:xfrm>
              <a:off x="7894417" y="480679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3" name="Graphic 32" descr="Bar graph with upward trend with solid fill">
              <a:extLst>
                <a:ext uri="{FF2B5EF4-FFF2-40B4-BE49-F238E27FC236}">
                  <a16:creationId xmlns:a16="http://schemas.microsoft.com/office/drawing/2014/main" id="{4564030D-00EE-5890-D0A4-735EF1665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985372" y="4847896"/>
              <a:ext cx="748784" cy="748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93E8C-5693-C7A7-B7AB-C70699CBE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DFD34-6F8D-F6EE-F794-6F91A492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Boxes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5714615-4609-1646-CE21-99F47D03180A}"/>
              </a:ext>
            </a:extLst>
          </p:cNvPr>
          <p:cNvGrpSpPr/>
          <p:nvPr/>
        </p:nvGrpSpPr>
        <p:grpSpPr>
          <a:xfrm>
            <a:off x="565230" y="1467766"/>
            <a:ext cx="5108294" cy="1849200"/>
            <a:chOff x="565230" y="1467766"/>
            <a:chExt cx="5108294" cy="18492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FB7AC15-683B-03A0-A417-B1EF45729A95}"/>
                </a:ext>
              </a:extLst>
            </p:cNvPr>
            <p:cNvGrpSpPr/>
            <p:nvPr/>
          </p:nvGrpSpPr>
          <p:grpSpPr>
            <a:xfrm>
              <a:off x="565230" y="1870014"/>
              <a:ext cx="3509059" cy="825511"/>
              <a:chOff x="565230" y="1870014"/>
              <a:chExt cx="3509059" cy="825511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12903B-AFE6-860C-5E34-51327195ADE7}"/>
                  </a:ext>
                </a:extLst>
              </p:cNvPr>
              <p:cNvSpPr/>
              <p:nvPr/>
            </p:nvSpPr>
            <p:spPr>
              <a:xfrm>
                <a:off x="565230" y="1870014"/>
                <a:ext cx="1379317" cy="62418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0C50D4C-1F23-7709-4C08-FEB6943DABC9}"/>
                  </a:ext>
                </a:extLst>
              </p:cNvPr>
              <p:cNvSpPr/>
              <p:nvPr/>
            </p:nvSpPr>
            <p:spPr>
              <a:xfrm>
                <a:off x="565230" y="2284894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2F9D57-D534-D380-64BA-CEE0FEE3EC41}"/>
                </a:ext>
              </a:extLst>
            </p:cNvPr>
            <p:cNvSpPr/>
            <p:nvPr/>
          </p:nvSpPr>
          <p:spPr>
            <a:xfrm>
              <a:off x="871960" y="1774497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15AD3D5-D899-7111-29DD-A407D79D009C}"/>
                </a:ext>
              </a:extLst>
            </p:cNvPr>
            <p:cNvGrpSpPr/>
            <p:nvPr/>
          </p:nvGrpSpPr>
          <p:grpSpPr>
            <a:xfrm>
              <a:off x="565230" y="1467766"/>
              <a:ext cx="3509059" cy="817129"/>
              <a:chOff x="565230" y="1467766"/>
              <a:chExt cx="3509059" cy="817129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2AC5123F-F761-9331-66A9-A4719032E40D}"/>
                  </a:ext>
                </a:extLst>
              </p:cNvPr>
              <p:cNvSpPr/>
              <p:nvPr/>
            </p:nvSpPr>
            <p:spPr>
              <a:xfrm>
                <a:off x="565230" y="1467766"/>
                <a:ext cx="3509059" cy="817129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/>
                  <a:t>Lorem Ipsum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CFFBA47-99A1-BF9A-F399-49E3D524C3A0}"/>
                  </a:ext>
                </a:extLst>
              </p:cNvPr>
              <p:cNvSpPr/>
              <p:nvPr/>
            </p:nvSpPr>
            <p:spPr>
              <a:xfrm>
                <a:off x="565230" y="1870014"/>
                <a:ext cx="418181" cy="41488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27CDDDC-943C-FB54-FECC-C23C43925748}"/>
                </a:ext>
              </a:extLst>
            </p:cNvPr>
            <p:cNvSpPr txBox="1"/>
            <p:nvPr/>
          </p:nvSpPr>
          <p:spPr>
            <a:xfrm>
              <a:off x="1944547" y="2392365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6" name="Graphic 5" descr="Gears with solid fill">
              <a:extLst>
                <a:ext uri="{FF2B5EF4-FFF2-40B4-BE49-F238E27FC236}">
                  <a16:creationId xmlns:a16="http://schemas.microsoft.com/office/drawing/2014/main" id="{BCF5C4F0-E5DB-D5D5-C1BF-493E94051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35502" y="2433471"/>
              <a:ext cx="748784" cy="748784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E5BF614-72BB-E1E4-8A4D-3C589299A65F}"/>
              </a:ext>
            </a:extLst>
          </p:cNvPr>
          <p:cNvGrpSpPr/>
          <p:nvPr/>
        </p:nvGrpSpPr>
        <p:grpSpPr>
          <a:xfrm>
            <a:off x="565230" y="3882191"/>
            <a:ext cx="5108294" cy="1849200"/>
            <a:chOff x="565230" y="3882191"/>
            <a:chExt cx="5108294" cy="184920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0285B97-431F-1134-1A04-AEEDD301F34C}"/>
                </a:ext>
              </a:extLst>
            </p:cNvPr>
            <p:cNvGrpSpPr/>
            <p:nvPr/>
          </p:nvGrpSpPr>
          <p:grpSpPr>
            <a:xfrm>
              <a:off x="565230" y="4284439"/>
              <a:ext cx="3509059" cy="825511"/>
              <a:chOff x="565230" y="4284439"/>
              <a:chExt cx="3509059" cy="825511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CF3A030-53DE-3F22-3F3A-A3CA45865213}"/>
                  </a:ext>
                </a:extLst>
              </p:cNvPr>
              <p:cNvSpPr/>
              <p:nvPr/>
            </p:nvSpPr>
            <p:spPr>
              <a:xfrm>
                <a:off x="565230" y="4284439"/>
                <a:ext cx="1379317" cy="6241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F07FC9AD-E241-4F7D-B3ED-E02B1C364E73}"/>
                  </a:ext>
                </a:extLst>
              </p:cNvPr>
              <p:cNvSpPr/>
              <p:nvPr/>
            </p:nvSpPr>
            <p:spPr>
              <a:xfrm>
                <a:off x="565230" y="4699319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51F30AE-6396-BC49-BF3A-B69EFA1296CA}"/>
                </a:ext>
              </a:extLst>
            </p:cNvPr>
            <p:cNvSpPr/>
            <p:nvPr/>
          </p:nvSpPr>
          <p:spPr>
            <a:xfrm>
              <a:off x="871960" y="4188922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3965DFA-1F43-25E7-1D30-D436E3B31C09}"/>
                </a:ext>
              </a:extLst>
            </p:cNvPr>
            <p:cNvGrpSpPr/>
            <p:nvPr/>
          </p:nvGrpSpPr>
          <p:grpSpPr>
            <a:xfrm>
              <a:off x="565230" y="3882191"/>
              <a:ext cx="3509059" cy="817129"/>
              <a:chOff x="565230" y="3882191"/>
              <a:chExt cx="3509059" cy="817129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DC71DFC9-79D9-FF2B-4B1B-0DE8A4352B3D}"/>
                  </a:ext>
                </a:extLst>
              </p:cNvPr>
              <p:cNvSpPr/>
              <p:nvPr/>
            </p:nvSpPr>
            <p:spPr>
              <a:xfrm>
                <a:off x="565230" y="3882191"/>
                <a:ext cx="3509059" cy="817129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/>
                  <a:t>Lorem Ipsum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7155989-DFC9-88DB-6440-64C3676B0B21}"/>
                  </a:ext>
                </a:extLst>
              </p:cNvPr>
              <p:cNvSpPr/>
              <p:nvPr/>
            </p:nvSpPr>
            <p:spPr>
              <a:xfrm>
                <a:off x="565230" y="4284439"/>
                <a:ext cx="418181" cy="41488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60CBAB0-2DF1-7EEC-BEF3-60E72D2FED4E}"/>
                </a:ext>
              </a:extLst>
            </p:cNvPr>
            <p:cNvSpPr txBox="1"/>
            <p:nvPr/>
          </p:nvSpPr>
          <p:spPr>
            <a:xfrm>
              <a:off x="1944547" y="480679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5" name="Graphic 14" descr="Mining tools with solid fill">
              <a:extLst>
                <a:ext uri="{FF2B5EF4-FFF2-40B4-BE49-F238E27FC236}">
                  <a16:creationId xmlns:a16="http://schemas.microsoft.com/office/drawing/2014/main" id="{E7AA3E41-8694-B3D1-7A69-BDC77D5CA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35502" y="4847896"/>
              <a:ext cx="748784" cy="74878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9A20CC-8DFA-3C8C-1864-36331EC8B10A}"/>
              </a:ext>
            </a:extLst>
          </p:cNvPr>
          <p:cNvGrpSpPr/>
          <p:nvPr/>
        </p:nvGrpSpPr>
        <p:grpSpPr>
          <a:xfrm>
            <a:off x="6515100" y="1467766"/>
            <a:ext cx="5108294" cy="1849200"/>
            <a:chOff x="6515100" y="1467766"/>
            <a:chExt cx="5108294" cy="18492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49B3753-21CB-3B5B-EDDA-6F08CE7F15D9}"/>
                </a:ext>
              </a:extLst>
            </p:cNvPr>
            <p:cNvGrpSpPr/>
            <p:nvPr/>
          </p:nvGrpSpPr>
          <p:grpSpPr>
            <a:xfrm>
              <a:off x="6515100" y="1870014"/>
              <a:ext cx="3509059" cy="825511"/>
              <a:chOff x="6515100" y="1870014"/>
              <a:chExt cx="3509059" cy="825511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304C06F-AD6C-4FD3-5301-A5EFC523FBF6}"/>
                  </a:ext>
                </a:extLst>
              </p:cNvPr>
              <p:cNvSpPr/>
              <p:nvPr/>
            </p:nvSpPr>
            <p:spPr>
              <a:xfrm>
                <a:off x="6515100" y="1870014"/>
                <a:ext cx="1379317" cy="6241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625A968-8BEA-F9BF-777E-14002FB75366}"/>
                  </a:ext>
                </a:extLst>
              </p:cNvPr>
              <p:cNvSpPr/>
              <p:nvPr/>
            </p:nvSpPr>
            <p:spPr>
              <a:xfrm>
                <a:off x="6515100" y="2284894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1DE0F6-86F0-21C1-B381-35EA7A90CC76}"/>
                </a:ext>
              </a:extLst>
            </p:cNvPr>
            <p:cNvSpPr/>
            <p:nvPr/>
          </p:nvSpPr>
          <p:spPr>
            <a:xfrm>
              <a:off x="6821830" y="1774497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108FA67-5647-8FD4-163E-BD7B6017C06D}"/>
                </a:ext>
              </a:extLst>
            </p:cNvPr>
            <p:cNvGrpSpPr/>
            <p:nvPr/>
          </p:nvGrpSpPr>
          <p:grpSpPr>
            <a:xfrm>
              <a:off x="6515100" y="1467766"/>
              <a:ext cx="3509059" cy="817129"/>
              <a:chOff x="6515100" y="1467766"/>
              <a:chExt cx="3509059" cy="817129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6564EC53-41FC-7FE3-856E-338394194355}"/>
                  </a:ext>
                </a:extLst>
              </p:cNvPr>
              <p:cNvSpPr/>
              <p:nvPr/>
            </p:nvSpPr>
            <p:spPr>
              <a:xfrm>
                <a:off x="6515100" y="1467766"/>
                <a:ext cx="3509059" cy="81712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7B149DA-8CA0-79EF-71CE-0170E35528AC}"/>
                  </a:ext>
                </a:extLst>
              </p:cNvPr>
              <p:cNvSpPr/>
              <p:nvPr/>
            </p:nvSpPr>
            <p:spPr>
              <a:xfrm>
                <a:off x="6515100" y="1870014"/>
                <a:ext cx="418181" cy="41488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226715-58AB-9632-38CF-9CB1988A9702}"/>
                </a:ext>
              </a:extLst>
            </p:cNvPr>
            <p:cNvSpPr txBox="1"/>
            <p:nvPr/>
          </p:nvSpPr>
          <p:spPr>
            <a:xfrm>
              <a:off x="7894417" y="2392365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4" name="Graphic 23" descr="Lights On with solid fill">
              <a:extLst>
                <a:ext uri="{FF2B5EF4-FFF2-40B4-BE49-F238E27FC236}">
                  <a16:creationId xmlns:a16="http://schemas.microsoft.com/office/drawing/2014/main" id="{A81CF015-8347-01EB-9442-6A1A1BF18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985372" y="2433471"/>
              <a:ext cx="748784" cy="748784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24BDCB9-45DD-4696-EDA7-182A42D93D86}"/>
              </a:ext>
            </a:extLst>
          </p:cNvPr>
          <p:cNvGrpSpPr/>
          <p:nvPr/>
        </p:nvGrpSpPr>
        <p:grpSpPr>
          <a:xfrm>
            <a:off x="6515100" y="3882191"/>
            <a:ext cx="5108294" cy="1849200"/>
            <a:chOff x="6515100" y="3882191"/>
            <a:chExt cx="5108294" cy="18492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5F9DDAE-021C-B818-61EA-CFB290F4A05C}"/>
                </a:ext>
              </a:extLst>
            </p:cNvPr>
            <p:cNvGrpSpPr/>
            <p:nvPr/>
          </p:nvGrpSpPr>
          <p:grpSpPr>
            <a:xfrm>
              <a:off x="6515100" y="4284439"/>
              <a:ext cx="3509059" cy="825511"/>
              <a:chOff x="6515100" y="4284439"/>
              <a:chExt cx="3509059" cy="82551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312E1BA-4FAC-0194-063E-9CAA6A78E0F0}"/>
                  </a:ext>
                </a:extLst>
              </p:cNvPr>
              <p:cNvSpPr/>
              <p:nvPr/>
            </p:nvSpPr>
            <p:spPr>
              <a:xfrm>
                <a:off x="6515100" y="4284439"/>
                <a:ext cx="1379317" cy="62418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EDE93D3E-5344-F1BE-4285-4DCE000078CC}"/>
                  </a:ext>
                </a:extLst>
              </p:cNvPr>
              <p:cNvSpPr/>
              <p:nvPr/>
            </p:nvSpPr>
            <p:spPr>
              <a:xfrm>
                <a:off x="6515100" y="4699319"/>
                <a:ext cx="3509059" cy="410631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D6A10D8-FD96-A926-3217-E99ECFBB8D82}"/>
                </a:ext>
              </a:extLst>
            </p:cNvPr>
            <p:cNvSpPr/>
            <p:nvPr/>
          </p:nvSpPr>
          <p:spPr>
            <a:xfrm>
              <a:off x="6821830" y="4188922"/>
              <a:ext cx="4801564" cy="15424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Ins="137160" rtlCol="0" anchor="t"/>
            <a:lstStyle/>
            <a:p>
              <a:pPr algn="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D75F1A9-70C0-91D6-C196-E2DC7C85FF42}"/>
                </a:ext>
              </a:extLst>
            </p:cNvPr>
            <p:cNvGrpSpPr/>
            <p:nvPr/>
          </p:nvGrpSpPr>
          <p:grpSpPr>
            <a:xfrm>
              <a:off x="6515100" y="3882191"/>
              <a:ext cx="3509059" cy="817129"/>
              <a:chOff x="6515100" y="3882191"/>
              <a:chExt cx="3509059" cy="817129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C4A849F6-6BBF-8972-6C12-4794D91963B7}"/>
                  </a:ext>
                </a:extLst>
              </p:cNvPr>
              <p:cNvSpPr/>
              <p:nvPr/>
            </p:nvSpPr>
            <p:spPr>
              <a:xfrm>
                <a:off x="6515100" y="3882191"/>
                <a:ext cx="3509059" cy="817129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2C12BFC-14D0-F467-2083-7FC9A3E9E846}"/>
                  </a:ext>
                </a:extLst>
              </p:cNvPr>
              <p:cNvSpPr/>
              <p:nvPr/>
            </p:nvSpPr>
            <p:spPr>
              <a:xfrm>
                <a:off x="6515100" y="4284439"/>
                <a:ext cx="418181" cy="41488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E00316-5778-92B0-0168-E38C2004A3D7}"/>
                </a:ext>
              </a:extLst>
            </p:cNvPr>
            <p:cNvSpPr txBox="1"/>
            <p:nvPr/>
          </p:nvSpPr>
          <p:spPr>
            <a:xfrm>
              <a:off x="7894417" y="480679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3" name="Graphic 32" descr="Bar graph with upward trend with solid fill">
              <a:extLst>
                <a:ext uri="{FF2B5EF4-FFF2-40B4-BE49-F238E27FC236}">
                  <a16:creationId xmlns:a16="http://schemas.microsoft.com/office/drawing/2014/main" id="{0FF9177F-6725-0698-712F-DBC8FCDB2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985372" y="4847896"/>
              <a:ext cx="748784" cy="748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217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9432</TotalTime>
  <Words>390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Boxes – Slide Template</vt:lpstr>
      <vt:lpstr>Four-Step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Boxes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2025-04-09T17:43:24Z</dcterms:modified>
  <cp:category>Text &amp; Tables</cp:category>
</cp:coreProperties>
</file>