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5F523-D5F3-457D-72DC-BB0B1B36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57A26-ACB1-617B-37DB-2A4EE0BB5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27A98-43C3-4C6F-E969-7458DB171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71B27-65C8-0ECD-3218-1E03B3EA6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50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Wrench Timeline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34C7E9C-68D9-FB50-3EC3-D34DF32F75E7}"/>
              </a:ext>
            </a:extLst>
          </p:cNvPr>
          <p:cNvSpPr/>
          <p:nvPr/>
        </p:nvSpPr>
        <p:spPr>
          <a:xfrm>
            <a:off x="442287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0ABFEC4-5683-F7BE-0A33-7832FEE4A6A1}"/>
              </a:ext>
            </a:extLst>
          </p:cNvPr>
          <p:cNvSpPr/>
          <p:nvPr/>
        </p:nvSpPr>
        <p:spPr>
          <a:xfrm>
            <a:off x="2053869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26A1723-BE2D-191C-A51E-BDE0B42AD319}"/>
              </a:ext>
            </a:extLst>
          </p:cNvPr>
          <p:cNvSpPr/>
          <p:nvPr/>
        </p:nvSpPr>
        <p:spPr>
          <a:xfrm>
            <a:off x="3665451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3F47CC-9D3E-B0BF-D514-372471716DA0}"/>
              </a:ext>
            </a:extLst>
          </p:cNvPr>
          <p:cNvSpPr/>
          <p:nvPr/>
        </p:nvSpPr>
        <p:spPr>
          <a:xfrm>
            <a:off x="5277033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BDAFE-279C-CB7A-B0C8-24073786179F}"/>
              </a:ext>
            </a:extLst>
          </p:cNvPr>
          <p:cNvSpPr txBox="1"/>
          <p:nvPr/>
        </p:nvSpPr>
        <p:spPr>
          <a:xfrm>
            <a:off x="1671304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2010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FE9E4E-FD08-8B6C-9EAA-A96E7B63F77B}"/>
              </a:ext>
            </a:extLst>
          </p:cNvPr>
          <p:cNvSpPr txBox="1"/>
          <p:nvPr/>
        </p:nvSpPr>
        <p:spPr>
          <a:xfrm>
            <a:off x="3282886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2015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F4E4E3-10B4-B644-9DFE-80F90ACB5A41}"/>
              </a:ext>
            </a:extLst>
          </p:cNvPr>
          <p:cNvSpPr txBox="1"/>
          <p:nvPr/>
        </p:nvSpPr>
        <p:spPr>
          <a:xfrm>
            <a:off x="4894184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0FDF12-B5CB-6526-90CC-80536A5601CA}"/>
              </a:ext>
            </a:extLst>
          </p:cNvPr>
          <p:cNvSpPr txBox="1"/>
          <p:nvPr/>
        </p:nvSpPr>
        <p:spPr>
          <a:xfrm>
            <a:off x="6505766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5">
                    <a:lumMod val="75000"/>
                  </a:schemeClr>
                </a:solidFill>
              </a:rPr>
              <a:t>2025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B7DE0C-3966-2229-D1BD-3DA1B65E0366}"/>
              </a:ext>
            </a:extLst>
          </p:cNvPr>
          <p:cNvGrpSpPr/>
          <p:nvPr/>
        </p:nvGrpSpPr>
        <p:grpSpPr>
          <a:xfrm>
            <a:off x="2734615" y="3805323"/>
            <a:ext cx="1356176" cy="1383114"/>
            <a:chOff x="332936" y="2596988"/>
            <a:chExt cx="2926080" cy="18441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AD7080B-3343-6591-963A-83795EEF208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5A5E93-6576-81A4-4C0F-F4889C876B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E109FB-5B25-71B5-6294-8E330EAB8259}"/>
              </a:ext>
            </a:extLst>
          </p:cNvPr>
          <p:cNvGrpSpPr/>
          <p:nvPr/>
        </p:nvGrpSpPr>
        <p:grpSpPr>
          <a:xfrm>
            <a:off x="1123033" y="3805323"/>
            <a:ext cx="1356176" cy="1383114"/>
            <a:chOff x="332936" y="2596988"/>
            <a:chExt cx="2926080" cy="184415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8047A8-FF3F-8A90-BE32-2779D3B2C55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C96E80-2093-3F63-4E71-B38129EA00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69EE83-520D-CC0F-8197-3EF712210D08}"/>
              </a:ext>
            </a:extLst>
          </p:cNvPr>
          <p:cNvGrpSpPr/>
          <p:nvPr/>
        </p:nvGrpSpPr>
        <p:grpSpPr>
          <a:xfrm>
            <a:off x="4346196" y="3805323"/>
            <a:ext cx="1356176" cy="1383114"/>
            <a:chOff x="332936" y="2596988"/>
            <a:chExt cx="2926080" cy="18441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31B951-EDCE-1EBB-E945-65D733BF6EE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804354-905B-C82A-F1B4-4E4644B0DE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3DA4CA-7436-5C0B-EA6A-C8008EFC9855}"/>
              </a:ext>
            </a:extLst>
          </p:cNvPr>
          <p:cNvGrpSpPr/>
          <p:nvPr/>
        </p:nvGrpSpPr>
        <p:grpSpPr>
          <a:xfrm>
            <a:off x="5957778" y="3805323"/>
            <a:ext cx="1356176" cy="1383114"/>
            <a:chOff x="332936" y="2596988"/>
            <a:chExt cx="2926080" cy="184415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BA3443-A564-D3AD-376E-A0C123D7279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2BD92FC-11EE-BB70-D078-F9628CED58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D0F9B8D-A750-E842-5709-329673E74D8A}"/>
              </a:ext>
            </a:extLst>
          </p:cNvPr>
          <p:cNvSpPr txBox="1"/>
          <p:nvPr/>
        </p:nvSpPr>
        <p:spPr>
          <a:xfrm>
            <a:off x="59721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2005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8D4501-06D4-56B7-DD5A-3920902268CC}"/>
              </a:ext>
            </a:extLst>
          </p:cNvPr>
          <p:cNvSpPr txBox="1"/>
          <p:nvPr/>
        </p:nvSpPr>
        <p:spPr>
          <a:xfrm>
            <a:off x="8117348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2025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45B1B2E-1067-4110-5310-7F66449FF814}"/>
              </a:ext>
            </a:extLst>
          </p:cNvPr>
          <p:cNvSpPr/>
          <p:nvPr/>
        </p:nvSpPr>
        <p:spPr>
          <a:xfrm>
            <a:off x="6888615" y="3025871"/>
            <a:ext cx="1816859" cy="209319"/>
          </a:xfrm>
          <a:custGeom>
            <a:avLst/>
            <a:gdLst>
              <a:gd name="connsiteX0" fmla="*/ 139546 w 2422478"/>
              <a:gd name="connsiteY0" fmla="*/ 0 h 279092"/>
              <a:gd name="connsiteX1" fmla="*/ 193864 w 2422478"/>
              <a:gd name="connsiteY1" fmla="*/ 10966 h 279092"/>
              <a:gd name="connsiteX2" fmla="*/ 229341 w 2422478"/>
              <a:gd name="connsiteY2" fmla="*/ 34886 h 279092"/>
              <a:gd name="connsiteX3" fmla="*/ 2193137 w 2422478"/>
              <a:gd name="connsiteY3" fmla="*/ 34886 h 279092"/>
              <a:gd name="connsiteX4" fmla="*/ 2228614 w 2422478"/>
              <a:gd name="connsiteY4" fmla="*/ 10966 h 279092"/>
              <a:gd name="connsiteX5" fmla="*/ 2282932 w 2422478"/>
              <a:gd name="connsiteY5" fmla="*/ 0 h 279092"/>
              <a:gd name="connsiteX6" fmla="*/ 2422478 w 2422478"/>
              <a:gd name="connsiteY6" fmla="*/ 139546 h 279092"/>
              <a:gd name="connsiteX7" fmla="*/ 2282932 w 2422478"/>
              <a:gd name="connsiteY7" fmla="*/ 279092 h 279092"/>
              <a:gd name="connsiteX8" fmla="*/ 2228614 w 2422478"/>
              <a:gd name="connsiteY8" fmla="*/ 268126 h 279092"/>
              <a:gd name="connsiteX9" fmla="*/ 2193138 w 2422478"/>
              <a:gd name="connsiteY9" fmla="*/ 244207 h 279092"/>
              <a:gd name="connsiteX10" fmla="*/ 229340 w 2422478"/>
              <a:gd name="connsiteY10" fmla="*/ 244207 h 279092"/>
              <a:gd name="connsiteX11" fmla="*/ 193864 w 2422478"/>
              <a:gd name="connsiteY11" fmla="*/ 268126 h 279092"/>
              <a:gd name="connsiteX12" fmla="*/ 139546 w 2422478"/>
              <a:gd name="connsiteY12" fmla="*/ 279092 h 279092"/>
              <a:gd name="connsiteX13" fmla="*/ 0 w 2422478"/>
              <a:gd name="connsiteY13" fmla="*/ 139546 h 279092"/>
              <a:gd name="connsiteX14" fmla="*/ 139546 w 2422478"/>
              <a:gd name="connsiteY14" fmla="*/ 0 h 27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2478" h="279092">
                <a:moveTo>
                  <a:pt x="139546" y="0"/>
                </a:moveTo>
                <a:cubicBezTo>
                  <a:pt x="158813" y="0"/>
                  <a:pt x="177169" y="3905"/>
                  <a:pt x="193864" y="10966"/>
                </a:cubicBezTo>
                <a:lnTo>
                  <a:pt x="229341" y="34886"/>
                </a:lnTo>
                <a:lnTo>
                  <a:pt x="2193137" y="34886"/>
                </a:lnTo>
                <a:lnTo>
                  <a:pt x="2228614" y="10966"/>
                </a:lnTo>
                <a:cubicBezTo>
                  <a:pt x="2245309" y="3905"/>
                  <a:pt x="2263665" y="0"/>
                  <a:pt x="2282932" y="0"/>
                </a:cubicBezTo>
                <a:cubicBezTo>
                  <a:pt x="2360001" y="0"/>
                  <a:pt x="2422478" y="62477"/>
                  <a:pt x="2422478" y="139546"/>
                </a:cubicBezTo>
                <a:cubicBezTo>
                  <a:pt x="2422478" y="216615"/>
                  <a:pt x="2360001" y="279092"/>
                  <a:pt x="2282932" y="279092"/>
                </a:cubicBezTo>
                <a:cubicBezTo>
                  <a:pt x="2263665" y="279092"/>
                  <a:pt x="2245309" y="275187"/>
                  <a:pt x="2228614" y="268126"/>
                </a:cubicBezTo>
                <a:lnTo>
                  <a:pt x="2193138" y="244207"/>
                </a:lnTo>
                <a:lnTo>
                  <a:pt x="229340" y="244207"/>
                </a:lnTo>
                <a:lnTo>
                  <a:pt x="193864" y="268126"/>
                </a:lnTo>
                <a:cubicBezTo>
                  <a:pt x="177169" y="275187"/>
                  <a:pt x="158813" y="279092"/>
                  <a:pt x="139546" y="279092"/>
                </a:cubicBezTo>
                <a:cubicBezTo>
                  <a:pt x="62477" y="279092"/>
                  <a:pt x="0" y="216615"/>
                  <a:pt x="0" y="139546"/>
                </a:cubicBezTo>
                <a:cubicBezTo>
                  <a:pt x="0" y="62477"/>
                  <a:pt x="62477" y="0"/>
                  <a:pt x="13954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662FD-6AF8-9FE7-6082-F7457B101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F851-DD2F-2823-4866-CBC9DC6B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Wrench Timeline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9A011B0-7AFC-BD11-2166-17725321D7F0}"/>
              </a:ext>
            </a:extLst>
          </p:cNvPr>
          <p:cNvSpPr/>
          <p:nvPr/>
        </p:nvSpPr>
        <p:spPr>
          <a:xfrm>
            <a:off x="442287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57D250C-15A9-9A13-D2AC-B089F5BD8EC7}"/>
              </a:ext>
            </a:extLst>
          </p:cNvPr>
          <p:cNvSpPr/>
          <p:nvPr/>
        </p:nvSpPr>
        <p:spPr>
          <a:xfrm>
            <a:off x="2053869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422EF5C-22BC-2807-9EC1-5818999B8470}"/>
              </a:ext>
            </a:extLst>
          </p:cNvPr>
          <p:cNvSpPr/>
          <p:nvPr/>
        </p:nvSpPr>
        <p:spPr>
          <a:xfrm>
            <a:off x="3665451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7427B29-DFE9-A4CF-3A6A-FD1D4D470245}"/>
              </a:ext>
            </a:extLst>
          </p:cNvPr>
          <p:cNvSpPr/>
          <p:nvPr/>
        </p:nvSpPr>
        <p:spPr>
          <a:xfrm>
            <a:off x="5277033" y="2713266"/>
            <a:ext cx="2036921" cy="834528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345C81-ECD2-64C2-B341-5D919AAF7DF2}"/>
              </a:ext>
            </a:extLst>
          </p:cNvPr>
          <p:cNvSpPr txBox="1"/>
          <p:nvPr/>
        </p:nvSpPr>
        <p:spPr>
          <a:xfrm>
            <a:off x="1671304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2010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113DAD-9BA1-7990-BDB6-5D7900DB29C5}"/>
              </a:ext>
            </a:extLst>
          </p:cNvPr>
          <p:cNvSpPr txBox="1"/>
          <p:nvPr/>
        </p:nvSpPr>
        <p:spPr>
          <a:xfrm>
            <a:off x="3282886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2015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6A0CE-C389-DC49-A6B1-D4C6A47A7963}"/>
              </a:ext>
            </a:extLst>
          </p:cNvPr>
          <p:cNvSpPr txBox="1"/>
          <p:nvPr/>
        </p:nvSpPr>
        <p:spPr>
          <a:xfrm>
            <a:off x="4894184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73D9BE-40FF-5177-6C84-9AAAE63E3D40}"/>
              </a:ext>
            </a:extLst>
          </p:cNvPr>
          <p:cNvSpPr txBox="1"/>
          <p:nvPr/>
        </p:nvSpPr>
        <p:spPr>
          <a:xfrm>
            <a:off x="6505766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55B6E6-E6A7-0B64-C840-CFAEAA7A1C11}"/>
              </a:ext>
            </a:extLst>
          </p:cNvPr>
          <p:cNvSpPr txBox="1"/>
          <p:nvPr/>
        </p:nvSpPr>
        <p:spPr>
          <a:xfrm>
            <a:off x="59721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2005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0043DC-D3BB-E026-F2F2-8A894F212E73}"/>
              </a:ext>
            </a:extLst>
          </p:cNvPr>
          <p:cNvSpPr txBox="1"/>
          <p:nvPr/>
        </p:nvSpPr>
        <p:spPr>
          <a:xfrm>
            <a:off x="8117348" y="2050621"/>
            <a:ext cx="966932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2025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0A564AF-C55C-5F67-C60F-1F9E36FBA962}"/>
              </a:ext>
            </a:extLst>
          </p:cNvPr>
          <p:cNvSpPr/>
          <p:nvPr/>
        </p:nvSpPr>
        <p:spPr>
          <a:xfrm>
            <a:off x="6888615" y="3025871"/>
            <a:ext cx="1816859" cy="209319"/>
          </a:xfrm>
          <a:custGeom>
            <a:avLst/>
            <a:gdLst>
              <a:gd name="connsiteX0" fmla="*/ 139546 w 2422478"/>
              <a:gd name="connsiteY0" fmla="*/ 0 h 279092"/>
              <a:gd name="connsiteX1" fmla="*/ 193864 w 2422478"/>
              <a:gd name="connsiteY1" fmla="*/ 10966 h 279092"/>
              <a:gd name="connsiteX2" fmla="*/ 229341 w 2422478"/>
              <a:gd name="connsiteY2" fmla="*/ 34886 h 279092"/>
              <a:gd name="connsiteX3" fmla="*/ 2193137 w 2422478"/>
              <a:gd name="connsiteY3" fmla="*/ 34886 h 279092"/>
              <a:gd name="connsiteX4" fmla="*/ 2228614 w 2422478"/>
              <a:gd name="connsiteY4" fmla="*/ 10966 h 279092"/>
              <a:gd name="connsiteX5" fmla="*/ 2282932 w 2422478"/>
              <a:gd name="connsiteY5" fmla="*/ 0 h 279092"/>
              <a:gd name="connsiteX6" fmla="*/ 2422478 w 2422478"/>
              <a:gd name="connsiteY6" fmla="*/ 139546 h 279092"/>
              <a:gd name="connsiteX7" fmla="*/ 2282932 w 2422478"/>
              <a:gd name="connsiteY7" fmla="*/ 279092 h 279092"/>
              <a:gd name="connsiteX8" fmla="*/ 2228614 w 2422478"/>
              <a:gd name="connsiteY8" fmla="*/ 268126 h 279092"/>
              <a:gd name="connsiteX9" fmla="*/ 2193138 w 2422478"/>
              <a:gd name="connsiteY9" fmla="*/ 244207 h 279092"/>
              <a:gd name="connsiteX10" fmla="*/ 229340 w 2422478"/>
              <a:gd name="connsiteY10" fmla="*/ 244207 h 279092"/>
              <a:gd name="connsiteX11" fmla="*/ 193864 w 2422478"/>
              <a:gd name="connsiteY11" fmla="*/ 268126 h 279092"/>
              <a:gd name="connsiteX12" fmla="*/ 139546 w 2422478"/>
              <a:gd name="connsiteY12" fmla="*/ 279092 h 279092"/>
              <a:gd name="connsiteX13" fmla="*/ 0 w 2422478"/>
              <a:gd name="connsiteY13" fmla="*/ 139546 h 279092"/>
              <a:gd name="connsiteX14" fmla="*/ 139546 w 2422478"/>
              <a:gd name="connsiteY14" fmla="*/ 0 h 27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2478" h="279092">
                <a:moveTo>
                  <a:pt x="139546" y="0"/>
                </a:moveTo>
                <a:cubicBezTo>
                  <a:pt x="158813" y="0"/>
                  <a:pt x="177169" y="3905"/>
                  <a:pt x="193864" y="10966"/>
                </a:cubicBezTo>
                <a:lnTo>
                  <a:pt x="229341" y="34886"/>
                </a:lnTo>
                <a:lnTo>
                  <a:pt x="2193137" y="34886"/>
                </a:lnTo>
                <a:lnTo>
                  <a:pt x="2228614" y="10966"/>
                </a:lnTo>
                <a:cubicBezTo>
                  <a:pt x="2245309" y="3905"/>
                  <a:pt x="2263665" y="0"/>
                  <a:pt x="2282932" y="0"/>
                </a:cubicBezTo>
                <a:cubicBezTo>
                  <a:pt x="2360001" y="0"/>
                  <a:pt x="2422478" y="62477"/>
                  <a:pt x="2422478" y="139546"/>
                </a:cubicBezTo>
                <a:cubicBezTo>
                  <a:pt x="2422478" y="216615"/>
                  <a:pt x="2360001" y="279092"/>
                  <a:pt x="2282932" y="279092"/>
                </a:cubicBezTo>
                <a:cubicBezTo>
                  <a:pt x="2263665" y="279092"/>
                  <a:pt x="2245309" y="275187"/>
                  <a:pt x="2228614" y="268126"/>
                </a:cubicBezTo>
                <a:lnTo>
                  <a:pt x="2193138" y="244207"/>
                </a:lnTo>
                <a:lnTo>
                  <a:pt x="229340" y="244207"/>
                </a:lnTo>
                <a:lnTo>
                  <a:pt x="193864" y="268126"/>
                </a:lnTo>
                <a:cubicBezTo>
                  <a:pt x="177169" y="275187"/>
                  <a:pt x="158813" y="279092"/>
                  <a:pt x="139546" y="279092"/>
                </a:cubicBezTo>
                <a:cubicBezTo>
                  <a:pt x="62477" y="279092"/>
                  <a:pt x="0" y="216615"/>
                  <a:pt x="0" y="139546"/>
                </a:cubicBezTo>
                <a:cubicBezTo>
                  <a:pt x="0" y="62477"/>
                  <a:pt x="62477" y="0"/>
                  <a:pt x="139546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C870513-EA1D-F9A8-294B-DCDAC6E98733}"/>
              </a:ext>
            </a:extLst>
          </p:cNvPr>
          <p:cNvGrpSpPr/>
          <p:nvPr/>
        </p:nvGrpSpPr>
        <p:grpSpPr>
          <a:xfrm>
            <a:off x="2734615" y="3805323"/>
            <a:ext cx="1356176" cy="1383114"/>
            <a:chOff x="332936" y="2596988"/>
            <a:chExt cx="2926080" cy="184415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D3D4A2-68EC-4128-5C5E-E1F990B38B5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6E1ABE-242F-42A1-0487-3EE5BCFB81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D24317-770A-2D9A-B756-9C92BA4BD7F4}"/>
              </a:ext>
            </a:extLst>
          </p:cNvPr>
          <p:cNvGrpSpPr/>
          <p:nvPr/>
        </p:nvGrpSpPr>
        <p:grpSpPr>
          <a:xfrm>
            <a:off x="1123033" y="3805323"/>
            <a:ext cx="1356176" cy="1383114"/>
            <a:chOff x="332936" y="2596988"/>
            <a:chExt cx="2926080" cy="184415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F3F55B-8A9C-54DD-A822-7E393AF5BDB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CEEBB1-B7E4-F19A-4034-931B2EBC28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462BB45-1B9B-B515-7F0D-123967C68A0F}"/>
              </a:ext>
            </a:extLst>
          </p:cNvPr>
          <p:cNvGrpSpPr/>
          <p:nvPr/>
        </p:nvGrpSpPr>
        <p:grpSpPr>
          <a:xfrm>
            <a:off x="4346196" y="3805323"/>
            <a:ext cx="1356176" cy="1383114"/>
            <a:chOff x="332936" y="2596988"/>
            <a:chExt cx="2926080" cy="184415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351320-8730-B43B-3EEA-4AE3C233155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D3324CA-3187-439D-5A4C-73490E4C21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CA29726-A66C-1E29-7E88-E21941350B65}"/>
              </a:ext>
            </a:extLst>
          </p:cNvPr>
          <p:cNvGrpSpPr/>
          <p:nvPr/>
        </p:nvGrpSpPr>
        <p:grpSpPr>
          <a:xfrm>
            <a:off x="5957778" y="3805323"/>
            <a:ext cx="1356176" cy="1383114"/>
            <a:chOff x="332936" y="2596988"/>
            <a:chExt cx="2926080" cy="184415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623CF5E-1447-954F-FDEA-850658126C6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1502AB0-5A0A-9D91-15E6-AD94679045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3466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322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Wrench Timeline – Slide Template</vt:lpstr>
      <vt:lpstr>Wrench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Wrench Timeline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2025-04-09T16:19:20Z</dcterms:modified>
  <cp:category>Timelines &amp; Planning</cp:category>
</cp:coreProperties>
</file>