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5F523-D5F3-457D-72DC-BB0B1B36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A57A26-ACB1-617B-37DB-2A4EE0BB5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427A98-43C3-4C6F-E969-7458DB1710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71B27-65C8-0ECD-3218-1E03B3EA6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950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Wrench Timeline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34C7E9C-68D9-FB50-3EC3-D34DF32F75E7}"/>
              </a:ext>
            </a:extLst>
          </p:cNvPr>
          <p:cNvSpPr/>
          <p:nvPr/>
        </p:nvSpPr>
        <p:spPr>
          <a:xfrm>
            <a:off x="589716" y="2474688"/>
            <a:ext cx="2715894" cy="1112704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0ABFEC4-5683-F7BE-0A33-7832FEE4A6A1}"/>
              </a:ext>
            </a:extLst>
          </p:cNvPr>
          <p:cNvSpPr/>
          <p:nvPr/>
        </p:nvSpPr>
        <p:spPr>
          <a:xfrm>
            <a:off x="2738492" y="2474688"/>
            <a:ext cx="2715894" cy="1112704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26A1723-BE2D-191C-A51E-BDE0B42AD319}"/>
              </a:ext>
            </a:extLst>
          </p:cNvPr>
          <p:cNvSpPr/>
          <p:nvPr/>
        </p:nvSpPr>
        <p:spPr>
          <a:xfrm>
            <a:off x="4887268" y="2474688"/>
            <a:ext cx="2715894" cy="1112704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3F47CC-9D3E-B0BF-D514-372471716DA0}"/>
              </a:ext>
            </a:extLst>
          </p:cNvPr>
          <p:cNvSpPr/>
          <p:nvPr/>
        </p:nvSpPr>
        <p:spPr>
          <a:xfrm>
            <a:off x="7036044" y="2474688"/>
            <a:ext cx="2715894" cy="1112704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BBDAFE-279C-CB7A-B0C8-24073786179F}"/>
              </a:ext>
            </a:extLst>
          </p:cNvPr>
          <p:cNvSpPr txBox="1"/>
          <p:nvPr/>
        </p:nvSpPr>
        <p:spPr>
          <a:xfrm>
            <a:off x="2261319" y="1606550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2010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FE9E4E-FD08-8B6C-9EAA-A96E7B63F77B}"/>
              </a:ext>
            </a:extLst>
          </p:cNvPr>
          <p:cNvSpPr txBox="1"/>
          <p:nvPr/>
        </p:nvSpPr>
        <p:spPr>
          <a:xfrm>
            <a:off x="4410096" y="1606550"/>
            <a:ext cx="122341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2015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F4E4E3-10B4-B644-9DFE-80F90ACB5A41}"/>
              </a:ext>
            </a:extLst>
          </p:cNvPr>
          <p:cNvSpPr txBox="1"/>
          <p:nvPr/>
        </p:nvSpPr>
        <p:spPr>
          <a:xfrm>
            <a:off x="6558494" y="1606550"/>
            <a:ext cx="122341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4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0FDF12-B5CB-6526-90CC-80536A5601CA}"/>
              </a:ext>
            </a:extLst>
          </p:cNvPr>
          <p:cNvSpPr txBox="1"/>
          <p:nvPr/>
        </p:nvSpPr>
        <p:spPr>
          <a:xfrm>
            <a:off x="8707270" y="1606550"/>
            <a:ext cx="122341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2025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B7DE0C-3966-2229-D1BD-3DA1B65E0366}"/>
              </a:ext>
            </a:extLst>
          </p:cNvPr>
          <p:cNvGrpSpPr/>
          <p:nvPr/>
        </p:nvGrpSpPr>
        <p:grpSpPr>
          <a:xfrm>
            <a:off x="3646153" y="3884375"/>
            <a:ext cx="1808234" cy="1474819"/>
            <a:chOff x="332936" y="2627766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AD7080B-3343-6591-963A-83795EEF208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F5A5E93-6576-81A4-4C0F-F4889C876B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0E109FB-5B25-71B5-6294-8E330EAB8259}"/>
              </a:ext>
            </a:extLst>
          </p:cNvPr>
          <p:cNvGrpSpPr/>
          <p:nvPr/>
        </p:nvGrpSpPr>
        <p:grpSpPr>
          <a:xfrm>
            <a:off x="1497378" y="3884375"/>
            <a:ext cx="1808234" cy="1474819"/>
            <a:chOff x="332936" y="2627766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8047A8-FF3F-8A90-BE32-2779D3B2C55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C96E80-2093-3F63-4E71-B38129EA00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69EE83-520D-CC0F-8197-3EF712210D08}"/>
              </a:ext>
            </a:extLst>
          </p:cNvPr>
          <p:cNvGrpSpPr/>
          <p:nvPr/>
        </p:nvGrpSpPr>
        <p:grpSpPr>
          <a:xfrm>
            <a:off x="5794928" y="3884375"/>
            <a:ext cx="1808234" cy="1474819"/>
            <a:chOff x="332936" y="2627766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31B951-EDCE-1EBB-E945-65D733BF6EE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804354-905B-C82A-F1B4-4E4644B0DEE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13DA4CA-7436-5C0B-EA6A-C8008EFC9855}"/>
              </a:ext>
            </a:extLst>
          </p:cNvPr>
          <p:cNvGrpSpPr/>
          <p:nvPr/>
        </p:nvGrpSpPr>
        <p:grpSpPr>
          <a:xfrm>
            <a:off x="7943704" y="3884375"/>
            <a:ext cx="1808234" cy="1474819"/>
            <a:chOff x="332936" y="2627766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8BA3443-A564-D3AD-376E-A0C123D727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2BD92FC-11EE-BB70-D078-F9628CED584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pharetr.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D0F9B8D-A750-E842-5709-329673E74D8A}"/>
              </a:ext>
            </a:extLst>
          </p:cNvPr>
          <p:cNvSpPr txBox="1"/>
          <p:nvPr/>
        </p:nvSpPr>
        <p:spPr>
          <a:xfrm>
            <a:off x="112543" y="1606550"/>
            <a:ext cx="122341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2005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68D4501-06D4-56B7-DD5A-3920902268CC}"/>
              </a:ext>
            </a:extLst>
          </p:cNvPr>
          <p:cNvSpPr txBox="1"/>
          <p:nvPr/>
        </p:nvSpPr>
        <p:spPr>
          <a:xfrm>
            <a:off x="10856046" y="1606550"/>
            <a:ext cx="122341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2025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45B1B2E-1067-4110-5310-7F66449FF814}"/>
              </a:ext>
            </a:extLst>
          </p:cNvPr>
          <p:cNvSpPr/>
          <p:nvPr/>
        </p:nvSpPr>
        <p:spPr>
          <a:xfrm>
            <a:off x="9184820" y="2891494"/>
            <a:ext cx="2422478" cy="279092"/>
          </a:xfrm>
          <a:custGeom>
            <a:avLst/>
            <a:gdLst>
              <a:gd name="connsiteX0" fmla="*/ 139546 w 2422478"/>
              <a:gd name="connsiteY0" fmla="*/ 0 h 279092"/>
              <a:gd name="connsiteX1" fmla="*/ 193864 w 2422478"/>
              <a:gd name="connsiteY1" fmla="*/ 10966 h 279092"/>
              <a:gd name="connsiteX2" fmla="*/ 229341 w 2422478"/>
              <a:gd name="connsiteY2" fmla="*/ 34886 h 279092"/>
              <a:gd name="connsiteX3" fmla="*/ 2193137 w 2422478"/>
              <a:gd name="connsiteY3" fmla="*/ 34886 h 279092"/>
              <a:gd name="connsiteX4" fmla="*/ 2228614 w 2422478"/>
              <a:gd name="connsiteY4" fmla="*/ 10966 h 279092"/>
              <a:gd name="connsiteX5" fmla="*/ 2282932 w 2422478"/>
              <a:gd name="connsiteY5" fmla="*/ 0 h 279092"/>
              <a:gd name="connsiteX6" fmla="*/ 2422478 w 2422478"/>
              <a:gd name="connsiteY6" fmla="*/ 139546 h 279092"/>
              <a:gd name="connsiteX7" fmla="*/ 2282932 w 2422478"/>
              <a:gd name="connsiteY7" fmla="*/ 279092 h 279092"/>
              <a:gd name="connsiteX8" fmla="*/ 2228614 w 2422478"/>
              <a:gd name="connsiteY8" fmla="*/ 268126 h 279092"/>
              <a:gd name="connsiteX9" fmla="*/ 2193138 w 2422478"/>
              <a:gd name="connsiteY9" fmla="*/ 244207 h 279092"/>
              <a:gd name="connsiteX10" fmla="*/ 229340 w 2422478"/>
              <a:gd name="connsiteY10" fmla="*/ 244207 h 279092"/>
              <a:gd name="connsiteX11" fmla="*/ 193864 w 2422478"/>
              <a:gd name="connsiteY11" fmla="*/ 268126 h 279092"/>
              <a:gd name="connsiteX12" fmla="*/ 139546 w 2422478"/>
              <a:gd name="connsiteY12" fmla="*/ 279092 h 279092"/>
              <a:gd name="connsiteX13" fmla="*/ 0 w 2422478"/>
              <a:gd name="connsiteY13" fmla="*/ 139546 h 279092"/>
              <a:gd name="connsiteX14" fmla="*/ 139546 w 2422478"/>
              <a:gd name="connsiteY14" fmla="*/ 0 h 27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22478" h="279092">
                <a:moveTo>
                  <a:pt x="139546" y="0"/>
                </a:moveTo>
                <a:cubicBezTo>
                  <a:pt x="158813" y="0"/>
                  <a:pt x="177169" y="3905"/>
                  <a:pt x="193864" y="10966"/>
                </a:cubicBezTo>
                <a:lnTo>
                  <a:pt x="229341" y="34886"/>
                </a:lnTo>
                <a:lnTo>
                  <a:pt x="2193137" y="34886"/>
                </a:lnTo>
                <a:lnTo>
                  <a:pt x="2228614" y="10966"/>
                </a:lnTo>
                <a:cubicBezTo>
                  <a:pt x="2245309" y="3905"/>
                  <a:pt x="2263665" y="0"/>
                  <a:pt x="2282932" y="0"/>
                </a:cubicBezTo>
                <a:cubicBezTo>
                  <a:pt x="2360001" y="0"/>
                  <a:pt x="2422478" y="62477"/>
                  <a:pt x="2422478" y="139546"/>
                </a:cubicBezTo>
                <a:cubicBezTo>
                  <a:pt x="2422478" y="216615"/>
                  <a:pt x="2360001" y="279092"/>
                  <a:pt x="2282932" y="279092"/>
                </a:cubicBezTo>
                <a:cubicBezTo>
                  <a:pt x="2263665" y="279092"/>
                  <a:pt x="2245309" y="275187"/>
                  <a:pt x="2228614" y="268126"/>
                </a:cubicBezTo>
                <a:lnTo>
                  <a:pt x="2193138" y="244207"/>
                </a:lnTo>
                <a:lnTo>
                  <a:pt x="229340" y="244207"/>
                </a:lnTo>
                <a:lnTo>
                  <a:pt x="193864" y="268126"/>
                </a:lnTo>
                <a:cubicBezTo>
                  <a:pt x="177169" y="275187"/>
                  <a:pt x="158813" y="279092"/>
                  <a:pt x="139546" y="279092"/>
                </a:cubicBezTo>
                <a:cubicBezTo>
                  <a:pt x="62477" y="279092"/>
                  <a:pt x="0" y="216615"/>
                  <a:pt x="0" y="139546"/>
                </a:cubicBezTo>
                <a:cubicBezTo>
                  <a:pt x="0" y="62477"/>
                  <a:pt x="62477" y="0"/>
                  <a:pt x="13954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662FD-6AF8-9FE7-6082-F7457B101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0F851-DD2F-2823-4866-CBC9DC6B2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Wrench Timeline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9A011B0-7AFC-BD11-2166-17725321D7F0}"/>
              </a:ext>
            </a:extLst>
          </p:cNvPr>
          <p:cNvSpPr/>
          <p:nvPr/>
        </p:nvSpPr>
        <p:spPr>
          <a:xfrm>
            <a:off x="589716" y="2474688"/>
            <a:ext cx="2715894" cy="1112704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57D250C-15A9-9A13-D2AC-B089F5BD8EC7}"/>
              </a:ext>
            </a:extLst>
          </p:cNvPr>
          <p:cNvSpPr/>
          <p:nvPr/>
        </p:nvSpPr>
        <p:spPr>
          <a:xfrm>
            <a:off x="2738492" y="2474688"/>
            <a:ext cx="2715894" cy="1112704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422EF5C-22BC-2807-9EC1-5818999B8470}"/>
              </a:ext>
            </a:extLst>
          </p:cNvPr>
          <p:cNvSpPr/>
          <p:nvPr/>
        </p:nvSpPr>
        <p:spPr>
          <a:xfrm>
            <a:off x="4887268" y="2474688"/>
            <a:ext cx="2715894" cy="1112704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7427B29-DFE9-A4CF-3A6A-FD1D4D470245}"/>
              </a:ext>
            </a:extLst>
          </p:cNvPr>
          <p:cNvSpPr/>
          <p:nvPr/>
        </p:nvSpPr>
        <p:spPr>
          <a:xfrm>
            <a:off x="7036044" y="2474688"/>
            <a:ext cx="2715894" cy="1112704"/>
          </a:xfrm>
          <a:custGeom>
            <a:avLst/>
            <a:gdLst>
              <a:gd name="connsiteX0" fmla="*/ 2282933 w 2715894"/>
              <a:gd name="connsiteY0" fmla="*/ 0 h 1112704"/>
              <a:gd name="connsiteX1" fmla="*/ 2676333 w 2715894"/>
              <a:gd name="connsiteY1" fmla="*/ 162952 h 1112704"/>
              <a:gd name="connsiteX2" fmla="*/ 2715894 w 2715894"/>
              <a:gd name="connsiteY2" fmla="*/ 210900 h 1112704"/>
              <a:gd name="connsiteX3" fmla="*/ 2316818 w 2715894"/>
              <a:gd name="connsiteY3" fmla="*/ 210900 h 1112704"/>
              <a:gd name="connsiteX4" fmla="*/ 2282932 w 2715894"/>
              <a:gd name="connsiteY4" fmla="*/ 207484 h 1112704"/>
              <a:gd name="connsiteX5" fmla="*/ 1934065 w 2715894"/>
              <a:gd name="connsiteY5" fmla="*/ 556351 h 1112704"/>
              <a:gd name="connsiteX6" fmla="*/ 2282932 w 2715894"/>
              <a:gd name="connsiteY6" fmla="*/ 905218 h 1112704"/>
              <a:gd name="connsiteX7" fmla="*/ 2284733 w 2715894"/>
              <a:gd name="connsiteY7" fmla="*/ 905037 h 1112704"/>
              <a:gd name="connsiteX8" fmla="*/ 2284733 w 2715894"/>
              <a:gd name="connsiteY8" fmla="*/ 905219 h 1112704"/>
              <a:gd name="connsiteX9" fmla="*/ 2713077 w 2715894"/>
              <a:gd name="connsiteY9" fmla="*/ 905219 h 1112704"/>
              <a:gd name="connsiteX10" fmla="*/ 2676333 w 2715894"/>
              <a:gd name="connsiteY10" fmla="*/ 949753 h 1112704"/>
              <a:gd name="connsiteX11" fmla="*/ 2282933 w 2715894"/>
              <a:gd name="connsiteY11" fmla="*/ 1112704 h 1112704"/>
              <a:gd name="connsiteX12" fmla="*/ 1737884 w 2715894"/>
              <a:gd name="connsiteY12" fmla="*/ 668477 h 1112704"/>
              <a:gd name="connsiteX13" fmla="*/ 1737132 w 2715894"/>
              <a:gd name="connsiteY13" fmla="*/ 661014 h 1112704"/>
              <a:gd name="connsiteX14" fmla="*/ 229338 w 2715894"/>
              <a:gd name="connsiteY14" fmla="*/ 661014 h 1112704"/>
              <a:gd name="connsiteX15" fmla="*/ 193864 w 2715894"/>
              <a:gd name="connsiteY15" fmla="*/ 684932 h 1112704"/>
              <a:gd name="connsiteX16" fmla="*/ 139546 w 2715894"/>
              <a:gd name="connsiteY16" fmla="*/ 695898 h 1112704"/>
              <a:gd name="connsiteX17" fmla="*/ 0 w 2715894"/>
              <a:gd name="connsiteY17" fmla="*/ 556352 h 1112704"/>
              <a:gd name="connsiteX18" fmla="*/ 139546 w 2715894"/>
              <a:gd name="connsiteY18" fmla="*/ 416806 h 1112704"/>
              <a:gd name="connsiteX19" fmla="*/ 193864 w 2715894"/>
              <a:gd name="connsiteY19" fmla="*/ 427772 h 1112704"/>
              <a:gd name="connsiteX20" fmla="*/ 229343 w 2715894"/>
              <a:gd name="connsiteY20" fmla="*/ 451693 h 1112704"/>
              <a:gd name="connsiteX21" fmla="*/ 1737132 w 2715894"/>
              <a:gd name="connsiteY21" fmla="*/ 451693 h 1112704"/>
              <a:gd name="connsiteX22" fmla="*/ 1737884 w 2715894"/>
              <a:gd name="connsiteY22" fmla="*/ 444228 h 1112704"/>
              <a:gd name="connsiteX23" fmla="*/ 2282933 w 2715894"/>
              <a:gd name="connsiteY23" fmla="*/ 0 h 111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715894" h="1112704">
                <a:moveTo>
                  <a:pt x="2282933" y="0"/>
                </a:moveTo>
                <a:cubicBezTo>
                  <a:pt x="2436566" y="0"/>
                  <a:pt x="2575654" y="62272"/>
                  <a:pt x="2676333" y="162952"/>
                </a:cubicBezTo>
                <a:lnTo>
                  <a:pt x="2715894" y="210900"/>
                </a:lnTo>
                <a:lnTo>
                  <a:pt x="2316818" y="210900"/>
                </a:lnTo>
                <a:lnTo>
                  <a:pt x="2282932" y="207484"/>
                </a:lnTo>
                <a:cubicBezTo>
                  <a:pt x="2090258" y="207484"/>
                  <a:pt x="1934065" y="363677"/>
                  <a:pt x="1934065" y="556351"/>
                </a:cubicBezTo>
                <a:cubicBezTo>
                  <a:pt x="1934065" y="749025"/>
                  <a:pt x="2090258" y="905218"/>
                  <a:pt x="2282932" y="905218"/>
                </a:cubicBezTo>
                <a:lnTo>
                  <a:pt x="2284733" y="905037"/>
                </a:lnTo>
                <a:lnTo>
                  <a:pt x="2284733" y="905219"/>
                </a:lnTo>
                <a:lnTo>
                  <a:pt x="2713077" y="905219"/>
                </a:lnTo>
                <a:lnTo>
                  <a:pt x="2676333" y="949753"/>
                </a:lnTo>
                <a:cubicBezTo>
                  <a:pt x="2575654" y="1050432"/>
                  <a:pt x="2436566" y="1112704"/>
                  <a:pt x="2282933" y="1112704"/>
                </a:cubicBezTo>
                <a:cubicBezTo>
                  <a:pt x="2014076" y="1112704"/>
                  <a:pt x="1789762" y="921997"/>
                  <a:pt x="1737884" y="668477"/>
                </a:cubicBezTo>
                <a:lnTo>
                  <a:pt x="1737132" y="661014"/>
                </a:lnTo>
                <a:lnTo>
                  <a:pt x="229338" y="661014"/>
                </a:lnTo>
                <a:lnTo>
                  <a:pt x="193864" y="684932"/>
                </a:lnTo>
                <a:cubicBezTo>
                  <a:pt x="177169" y="691993"/>
                  <a:pt x="158813" y="695898"/>
                  <a:pt x="139546" y="695898"/>
                </a:cubicBezTo>
                <a:cubicBezTo>
                  <a:pt x="62477" y="695898"/>
                  <a:pt x="0" y="633421"/>
                  <a:pt x="0" y="556352"/>
                </a:cubicBezTo>
                <a:cubicBezTo>
                  <a:pt x="0" y="479283"/>
                  <a:pt x="62477" y="416806"/>
                  <a:pt x="139546" y="416806"/>
                </a:cubicBezTo>
                <a:cubicBezTo>
                  <a:pt x="158813" y="416806"/>
                  <a:pt x="177169" y="420711"/>
                  <a:pt x="193864" y="427772"/>
                </a:cubicBezTo>
                <a:lnTo>
                  <a:pt x="229343" y="451693"/>
                </a:lnTo>
                <a:lnTo>
                  <a:pt x="1737132" y="451693"/>
                </a:lnTo>
                <a:lnTo>
                  <a:pt x="1737884" y="444228"/>
                </a:lnTo>
                <a:cubicBezTo>
                  <a:pt x="1789762" y="190707"/>
                  <a:pt x="2014076" y="0"/>
                  <a:pt x="228293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345C81-ECD2-64C2-B341-5D919AAF7DF2}"/>
              </a:ext>
            </a:extLst>
          </p:cNvPr>
          <p:cNvSpPr txBox="1"/>
          <p:nvPr/>
        </p:nvSpPr>
        <p:spPr>
          <a:xfrm>
            <a:off x="2261319" y="1606550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2010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113DAD-9BA1-7990-BDB6-5D7900DB29C5}"/>
              </a:ext>
            </a:extLst>
          </p:cNvPr>
          <p:cNvSpPr txBox="1"/>
          <p:nvPr/>
        </p:nvSpPr>
        <p:spPr>
          <a:xfrm>
            <a:off x="4410096" y="1606550"/>
            <a:ext cx="122341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2015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C6A0CE-C389-DC49-A6B1-D4C6A47A7963}"/>
              </a:ext>
            </a:extLst>
          </p:cNvPr>
          <p:cNvSpPr txBox="1"/>
          <p:nvPr/>
        </p:nvSpPr>
        <p:spPr>
          <a:xfrm>
            <a:off x="6558494" y="1606550"/>
            <a:ext cx="122341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2020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73D9BE-40FF-5177-6C84-9AAAE63E3D40}"/>
              </a:ext>
            </a:extLst>
          </p:cNvPr>
          <p:cNvSpPr txBox="1"/>
          <p:nvPr/>
        </p:nvSpPr>
        <p:spPr>
          <a:xfrm>
            <a:off x="8707270" y="1606550"/>
            <a:ext cx="122341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2025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E2DCFD5-CB6F-418D-B29C-3B393C88FCBF}"/>
              </a:ext>
            </a:extLst>
          </p:cNvPr>
          <p:cNvGrpSpPr/>
          <p:nvPr/>
        </p:nvGrpSpPr>
        <p:grpSpPr>
          <a:xfrm>
            <a:off x="3646153" y="3884375"/>
            <a:ext cx="1808234" cy="1474819"/>
            <a:chOff x="332936" y="2627766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21097B-D77D-BB92-4634-38D187C4AB5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44E1C7F-ABA0-7D63-0C74-18A3802477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F3E31C-55D7-6E01-F03F-7476696CDB8D}"/>
              </a:ext>
            </a:extLst>
          </p:cNvPr>
          <p:cNvGrpSpPr/>
          <p:nvPr/>
        </p:nvGrpSpPr>
        <p:grpSpPr>
          <a:xfrm>
            <a:off x="1497378" y="3884375"/>
            <a:ext cx="1808234" cy="1474819"/>
            <a:chOff x="332936" y="2627766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4A6C274-9633-A480-A146-125AB58D930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23A71CB-28EF-248A-379A-1884E3DBEF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F945F1C-68D8-B41D-5E5F-6336CE2F89D5}"/>
              </a:ext>
            </a:extLst>
          </p:cNvPr>
          <p:cNvGrpSpPr/>
          <p:nvPr/>
        </p:nvGrpSpPr>
        <p:grpSpPr>
          <a:xfrm>
            <a:off x="5794928" y="3884375"/>
            <a:ext cx="1808234" cy="1474819"/>
            <a:chOff x="332936" y="2627766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46BB6B-36B5-BC8D-E9FA-365969FAD18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783A336-38B5-8779-9833-E977D4E101E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AE74B14-2422-3B30-D40B-B58E9DC0C190}"/>
              </a:ext>
            </a:extLst>
          </p:cNvPr>
          <p:cNvGrpSpPr/>
          <p:nvPr/>
        </p:nvGrpSpPr>
        <p:grpSpPr>
          <a:xfrm>
            <a:off x="7943704" y="3884375"/>
            <a:ext cx="1808234" cy="1474819"/>
            <a:chOff x="332936" y="2627766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DD37D2F-B0AD-26F3-5070-5BBB7A8750E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6AC45C1-355D-482A-CF6B-C61E4E2430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pharetr.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E55B6E6-E6A7-0B64-C840-CFAEAA7A1C11}"/>
              </a:ext>
            </a:extLst>
          </p:cNvPr>
          <p:cNvSpPr txBox="1"/>
          <p:nvPr/>
        </p:nvSpPr>
        <p:spPr>
          <a:xfrm>
            <a:off x="112543" y="1606550"/>
            <a:ext cx="122341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</a:rPr>
              <a:t>2005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0043DC-D3BB-E026-F2F2-8A894F212E73}"/>
              </a:ext>
            </a:extLst>
          </p:cNvPr>
          <p:cNvSpPr txBox="1"/>
          <p:nvPr/>
        </p:nvSpPr>
        <p:spPr>
          <a:xfrm>
            <a:off x="10856046" y="1606550"/>
            <a:ext cx="122341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>
                <a:solidFill>
                  <a:schemeClr val="tx1">
                    <a:lumMod val="50000"/>
                    <a:lumOff val="50000"/>
                  </a:schemeClr>
                </a:solidFill>
              </a:rPr>
              <a:t>2025</a:t>
            </a:r>
            <a:endParaRPr lang="en-US" sz="4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0A564AF-C55C-5F67-C60F-1F9E36FBA962}"/>
              </a:ext>
            </a:extLst>
          </p:cNvPr>
          <p:cNvSpPr/>
          <p:nvPr/>
        </p:nvSpPr>
        <p:spPr>
          <a:xfrm>
            <a:off x="9184820" y="2891494"/>
            <a:ext cx="2422478" cy="279092"/>
          </a:xfrm>
          <a:custGeom>
            <a:avLst/>
            <a:gdLst>
              <a:gd name="connsiteX0" fmla="*/ 139546 w 2422478"/>
              <a:gd name="connsiteY0" fmla="*/ 0 h 279092"/>
              <a:gd name="connsiteX1" fmla="*/ 193864 w 2422478"/>
              <a:gd name="connsiteY1" fmla="*/ 10966 h 279092"/>
              <a:gd name="connsiteX2" fmla="*/ 229341 w 2422478"/>
              <a:gd name="connsiteY2" fmla="*/ 34886 h 279092"/>
              <a:gd name="connsiteX3" fmla="*/ 2193137 w 2422478"/>
              <a:gd name="connsiteY3" fmla="*/ 34886 h 279092"/>
              <a:gd name="connsiteX4" fmla="*/ 2228614 w 2422478"/>
              <a:gd name="connsiteY4" fmla="*/ 10966 h 279092"/>
              <a:gd name="connsiteX5" fmla="*/ 2282932 w 2422478"/>
              <a:gd name="connsiteY5" fmla="*/ 0 h 279092"/>
              <a:gd name="connsiteX6" fmla="*/ 2422478 w 2422478"/>
              <a:gd name="connsiteY6" fmla="*/ 139546 h 279092"/>
              <a:gd name="connsiteX7" fmla="*/ 2282932 w 2422478"/>
              <a:gd name="connsiteY7" fmla="*/ 279092 h 279092"/>
              <a:gd name="connsiteX8" fmla="*/ 2228614 w 2422478"/>
              <a:gd name="connsiteY8" fmla="*/ 268126 h 279092"/>
              <a:gd name="connsiteX9" fmla="*/ 2193138 w 2422478"/>
              <a:gd name="connsiteY9" fmla="*/ 244207 h 279092"/>
              <a:gd name="connsiteX10" fmla="*/ 229340 w 2422478"/>
              <a:gd name="connsiteY10" fmla="*/ 244207 h 279092"/>
              <a:gd name="connsiteX11" fmla="*/ 193864 w 2422478"/>
              <a:gd name="connsiteY11" fmla="*/ 268126 h 279092"/>
              <a:gd name="connsiteX12" fmla="*/ 139546 w 2422478"/>
              <a:gd name="connsiteY12" fmla="*/ 279092 h 279092"/>
              <a:gd name="connsiteX13" fmla="*/ 0 w 2422478"/>
              <a:gd name="connsiteY13" fmla="*/ 139546 h 279092"/>
              <a:gd name="connsiteX14" fmla="*/ 139546 w 2422478"/>
              <a:gd name="connsiteY14" fmla="*/ 0 h 27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22478" h="279092">
                <a:moveTo>
                  <a:pt x="139546" y="0"/>
                </a:moveTo>
                <a:cubicBezTo>
                  <a:pt x="158813" y="0"/>
                  <a:pt x="177169" y="3905"/>
                  <a:pt x="193864" y="10966"/>
                </a:cubicBezTo>
                <a:lnTo>
                  <a:pt x="229341" y="34886"/>
                </a:lnTo>
                <a:lnTo>
                  <a:pt x="2193137" y="34886"/>
                </a:lnTo>
                <a:lnTo>
                  <a:pt x="2228614" y="10966"/>
                </a:lnTo>
                <a:cubicBezTo>
                  <a:pt x="2245309" y="3905"/>
                  <a:pt x="2263665" y="0"/>
                  <a:pt x="2282932" y="0"/>
                </a:cubicBezTo>
                <a:cubicBezTo>
                  <a:pt x="2360001" y="0"/>
                  <a:pt x="2422478" y="62477"/>
                  <a:pt x="2422478" y="139546"/>
                </a:cubicBezTo>
                <a:cubicBezTo>
                  <a:pt x="2422478" y="216615"/>
                  <a:pt x="2360001" y="279092"/>
                  <a:pt x="2282932" y="279092"/>
                </a:cubicBezTo>
                <a:cubicBezTo>
                  <a:pt x="2263665" y="279092"/>
                  <a:pt x="2245309" y="275187"/>
                  <a:pt x="2228614" y="268126"/>
                </a:cubicBezTo>
                <a:lnTo>
                  <a:pt x="2193138" y="244207"/>
                </a:lnTo>
                <a:lnTo>
                  <a:pt x="229340" y="244207"/>
                </a:lnTo>
                <a:lnTo>
                  <a:pt x="193864" y="268126"/>
                </a:lnTo>
                <a:cubicBezTo>
                  <a:pt x="177169" y="275187"/>
                  <a:pt x="158813" y="279092"/>
                  <a:pt x="139546" y="279092"/>
                </a:cubicBezTo>
                <a:cubicBezTo>
                  <a:pt x="62477" y="279092"/>
                  <a:pt x="0" y="216615"/>
                  <a:pt x="0" y="139546"/>
                </a:cubicBezTo>
                <a:cubicBezTo>
                  <a:pt x="0" y="62477"/>
                  <a:pt x="62477" y="0"/>
                  <a:pt x="139546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466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9418</TotalTime>
  <Words>330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Wrench Timeline – Slide Template</vt:lpstr>
      <vt:lpstr>Wrench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Wrench Timeline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2025-04-09T16:19:41Z</dcterms:modified>
  <cp:category>Timelines &amp; Planning</cp:category>
</cp:coreProperties>
</file>