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4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2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8871-D5E9-E8E9-E601-40B278E1E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6B628-0793-210B-BCBD-32A5480D4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F38156-483A-2AD9-B42D-BDF8B93C0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E838B-37B0-D7F6-A84D-4C9F58D77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00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DCB00-901C-0A0C-14E2-04517A484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7ED78C2-0369-25D4-20E0-AB9510261A66}"/>
              </a:ext>
            </a:extLst>
          </p:cNvPr>
          <p:cNvSpPr/>
          <p:nvPr/>
        </p:nvSpPr>
        <p:spPr>
          <a:xfrm>
            <a:off x="3728588" y="3460214"/>
            <a:ext cx="1496775" cy="901385"/>
          </a:xfrm>
          <a:custGeom>
            <a:avLst/>
            <a:gdLst>
              <a:gd name="connsiteX0" fmla="*/ 330404 w 1995700"/>
              <a:gd name="connsiteY0" fmla="*/ 0 h 1201847"/>
              <a:gd name="connsiteX1" fmla="*/ 1918690 w 1995700"/>
              <a:gd name="connsiteY1" fmla="*/ 0 h 1201847"/>
              <a:gd name="connsiteX2" fmla="*/ 1921926 w 1995700"/>
              <a:gd name="connsiteY2" fmla="*/ 32101 h 1201847"/>
              <a:gd name="connsiteX3" fmla="*/ 1976962 w 1995700"/>
              <a:gd name="connsiteY3" fmla="*/ 162891 h 1201847"/>
              <a:gd name="connsiteX4" fmla="*/ 1995700 w 1995700"/>
              <a:gd name="connsiteY4" fmla="*/ 185602 h 1201847"/>
              <a:gd name="connsiteX5" fmla="*/ 979778 w 1995700"/>
              <a:gd name="connsiteY5" fmla="*/ 1201847 h 1201847"/>
              <a:gd name="connsiteX6" fmla="*/ 726808 w 1995700"/>
              <a:gd name="connsiteY6" fmla="*/ 1067012 h 1201847"/>
              <a:gd name="connsiteX7" fmla="*/ 627762 w 1995700"/>
              <a:gd name="connsiteY7" fmla="*/ 1057101 h 1201847"/>
              <a:gd name="connsiteX8" fmla="*/ 628654 w 1995700"/>
              <a:gd name="connsiteY8" fmla="*/ 1057024 h 1201847"/>
              <a:gd name="connsiteX9" fmla="*/ 626991 w 1995700"/>
              <a:gd name="connsiteY9" fmla="*/ 1057024 h 1201847"/>
              <a:gd name="connsiteX10" fmla="*/ 627762 w 1995700"/>
              <a:gd name="connsiteY10" fmla="*/ 1057101 h 1201847"/>
              <a:gd name="connsiteX11" fmla="*/ 540874 w 1995700"/>
              <a:gd name="connsiteY11" fmla="*/ 1064619 h 1201847"/>
              <a:gd name="connsiteX12" fmla="*/ 312478 w 1995700"/>
              <a:gd name="connsiteY12" fmla="*/ 1168554 h 1201847"/>
              <a:gd name="connsiteX13" fmla="*/ 66402 w 1995700"/>
              <a:gd name="connsiteY13" fmla="*/ 616738 h 1201847"/>
              <a:gd name="connsiteX14" fmla="*/ 0 w 1995700"/>
              <a:gd name="connsiteY14" fmla="*/ 321012 h 1201847"/>
              <a:gd name="connsiteX15" fmla="*/ 42552 w 1995700"/>
              <a:gd name="connsiteY15" fmla="*/ 316722 h 1201847"/>
              <a:gd name="connsiteX16" fmla="*/ 327168 w 1995700"/>
              <a:gd name="connsiteY16" fmla="*/ 32101 h 1201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95700" h="1201847">
                <a:moveTo>
                  <a:pt x="330404" y="0"/>
                </a:moveTo>
                <a:lnTo>
                  <a:pt x="1918690" y="0"/>
                </a:lnTo>
                <a:lnTo>
                  <a:pt x="1921926" y="32101"/>
                </a:lnTo>
                <a:cubicBezTo>
                  <a:pt x="1931671" y="79723"/>
                  <a:pt x="1950670" y="123974"/>
                  <a:pt x="1976962" y="162891"/>
                </a:cubicBezTo>
                <a:lnTo>
                  <a:pt x="1995700" y="185602"/>
                </a:lnTo>
                <a:lnTo>
                  <a:pt x="979778" y="1201847"/>
                </a:lnTo>
                <a:cubicBezTo>
                  <a:pt x="911132" y="1134433"/>
                  <a:pt x="823766" y="1086677"/>
                  <a:pt x="726808" y="1067012"/>
                </a:cubicBezTo>
                <a:lnTo>
                  <a:pt x="627762" y="1057101"/>
                </a:lnTo>
                <a:lnTo>
                  <a:pt x="628654" y="1057024"/>
                </a:lnTo>
                <a:lnTo>
                  <a:pt x="626991" y="1057024"/>
                </a:lnTo>
                <a:lnTo>
                  <a:pt x="627762" y="1057101"/>
                </a:lnTo>
                <a:lnTo>
                  <a:pt x="540874" y="1064619"/>
                </a:lnTo>
                <a:cubicBezTo>
                  <a:pt x="455382" y="1079601"/>
                  <a:pt x="377379" y="1116120"/>
                  <a:pt x="312478" y="1168554"/>
                </a:cubicBezTo>
                <a:cubicBezTo>
                  <a:pt x="207642" y="997931"/>
                  <a:pt x="124437" y="812744"/>
                  <a:pt x="66402" y="616738"/>
                </a:cubicBezTo>
                <a:lnTo>
                  <a:pt x="0" y="321012"/>
                </a:lnTo>
                <a:lnTo>
                  <a:pt x="42552" y="316722"/>
                </a:lnTo>
                <a:cubicBezTo>
                  <a:pt x="185412" y="287489"/>
                  <a:pt x="297935" y="174967"/>
                  <a:pt x="327168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FA1942D-EE05-1CB5-5495-C22EAD5A2EC4}"/>
              </a:ext>
            </a:extLst>
          </p:cNvPr>
          <p:cNvSpPr/>
          <p:nvPr/>
        </p:nvSpPr>
        <p:spPr>
          <a:xfrm>
            <a:off x="3989152" y="4302921"/>
            <a:ext cx="438068" cy="329593"/>
          </a:xfrm>
          <a:custGeom>
            <a:avLst/>
            <a:gdLst>
              <a:gd name="connsiteX0" fmla="*/ 41204 w 86087"/>
              <a:gd name="connsiteY0" fmla="*/ 0 h 64770"/>
              <a:gd name="connsiteX1" fmla="*/ 0 w 86087"/>
              <a:gd name="connsiteY1" fmla="*/ 14966 h 64770"/>
              <a:gd name="connsiteX2" fmla="*/ 39733 w 86087"/>
              <a:gd name="connsiteY2" fmla="*/ 64770 h 64770"/>
              <a:gd name="connsiteX3" fmla="*/ 86087 w 86087"/>
              <a:gd name="connsiteY3" fmla="*/ 18401 h 64770"/>
              <a:gd name="connsiteX4" fmla="*/ 41204 w 86087"/>
              <a:gd name="connsiteY4" fmla="*/ 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87" h="64770">
                <a:moveTo>
                  <a:pt x="41204" y="0"/>
                </a:moveTo>
                <a:cubicBezTo>
                  <a:pt x="25507" y="0"/>
                  <a:pt x="11037" y="5643"/>
                  <a:pt x="0" y="14966"/>
                </a:cubicBezTo>
                <a:cubicBezTo>
                  <a:pt x="11772" y="32876"/>
                  <a:pt x="25017" y="49559"/>
                  <a:pt x="39733" y="64770"/>
                </a:cubicBezTo>
                <a:lnTo>
                  <a:pt x="86087" y="18401"/>
                </a:lnTo>
                <a:cubicBezTo>
                  <a:pt x="74560" y="7115"/>
                  <a:pt x="58618" y="0"/>
                  <a:pt x="41204" y="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37604BF-A001-1BAB-F0E7-796F70CA1D52}"/>
              </a:ext>
            </a:extLst>
          </p:cNvPr>
          <p:cNvSpPr/>
          <p:nvPr/>
        </p:nvSpPr>
        <p:spPr>
          <a:xfrm>
            <a:off x="5082456" y="4834762"/>
            <a:ext cx="325740" cy="327094"/>
          </a:xfrm>
          <a:custGeom>
            <a:avLst/>
            <a:gdLst>
              <a:gd name="connsiteX0" fmla="*/ 0 w 64013"/>
              <a:gd name="connsiteY0" fmla="*/ 57165 h 64279"/>
              <a:gd name="connsiteX1" fmla="*/ 64014 w 64013"/>
              <a:gd name="connsiteY1" fmla="*/ 64279 h 64279"/>
              <a:gd name="connsiteX2" fmla="*/ 64014 w 64013"/>
              <a:gd name="connsiteY2" fmla="*/ 0 h 64279"/>
              <a:gd name="connsiteX3" fmla="*/ 0 w 64013"/>
              <a:gd name="connsiteY3" fmla="*/ 57165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0" y="57165"/>
                </a:moveTo>
                <a:cubicBezTo>
                  <a:pt x="20602" y="61581"/>
                  <a:pt x="41940" y="64034"/>
                  <a:pt x="64014" y="64279"/>
                </a:cubicBezTo>
                <a:lnTo>
                  <a:pt x="64014" y="0"/>
                </a:lnTo>
                <a:cubicBezTo>
                  <a:pt x="30903" y="0"/>
                  <a:pt x="3679" y="25025"/>
                  <a:pt x="0" y="57165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B0D5F6D-FE1A-F2F3-69EB-75B633976E66}"/>
              </a:ext>
            </a:extLst>
          </p:cNvPr>
          <p:cNvSpPr/>
          <p:nvPr/>
        </p:nvSpPr>
        <p:spPr>
          <a:xfrm>
            <a:off x="4236268" y="3643602"/>
            <a:ext cx="1171928" cy="1472064"/>
          </a:xfrm>
          <a:custGeom>
            <a:avLst/>
            <a:gdLst>
              <a:gd name="connsiteX0" fmla="*/ 1378041 w 1562571"/>
              <a:gd name="connsiteY0" fmla="*/ 0 h 1962752"/>
              <a:gd name="connsiteX1" fmla="*/ 1398849 w 1562571"/>
              <a:gd name="connsiteY1" fmla="*/ 17169 h 1962752"/>
              <a:gd name="connsiteX2" fmla="*/ 1529635 w 1562571"/>
              <a:gd name="connsiteY2" fmla="*/ 72204 h 1962752"/>
              <a:gd name="connsiteX3" fmla="*/ 1562571 w 1562571"/>
              <a:gd name="connsiteY3" fmla="*/ 75524 h 1962752"/>
              <a:gd name="connsiteX4" fmla="*/ 1562571 w 1562571"/>
              <a:gd name="connsiteY4" fmla="*/ 1521626 h 1962752"/>
              <a:gd name="connsiteX5" fmla="*/ 1562571 w 1562571"/>
              <a:gd name="connsiteY5" fmla="*/ 1523295 h 1962752"/>
              <a:gd name="connsiteX6" fmla="*/ 1063347 w 1562571"/>
              <a:gd name="connsiteY6" fmla="*/ 1962752 h 1962752"/>
              <a:gd name="connsiteX7" fmla="*/ 0 w 1562571"/>
              <a:gd name="connsiteY7" fmla="*/ 1378472 h 196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2571" h="1962752">
                <a:moveTo>
                  <a:pt x="1378041" y="0"/>
                </a:moveTo>
                <a:lnTo>
                  <a:pt x="1398849" y="17169"/>
                </a:lnTo>
                <a:cubicBezTo>
                  <a:pt x="1437766" y="43461"/>
                  <a:pt x="1482015" y="62460"/>
                  <a:pt x="1529635" y="72204"/>
                </a:cubicBezTo>
                <a:lnTo>
                  <a:pt x="1562571" y="75524"/>
                </a:lnTo>
                <a:lnTo>
                  <a:pt x="1562571" y="1521626"/>
                </a:lnTo>
                <a:lnTo>
                  <a:pt x="1562571" y="1523295"/>
                </a:lnTo>
                <a:cubicBezTo>
                  <a:pt x="1306306" y="1523295"/>
                  <a:pt x="1094971" y="1714724"/>
                  <a:pt x="1063347" y="1962752"/>
                </a:cubicBezTo>
                <a:cubicBezTo>
                  <a:pt x="657312" y="1864541"/>
                  <a:pt x="291214" y="1659794"/>
                  <a:pt x="0" y="137847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C2D66BF-111A-1C88-044F-5590E9EFA39C}"/>
              </a:ext>
            </a:extLst>
          </p:cNvPr>
          <p:cNvSpPr/>
          <p:nvPr/>
        </p:nvSpPr>
        <p:spPr>
          <a:xfrm>
            <a:off x="6315545" y="4447740"/>
            <a:ext cx="326987" cy="434459"/>
          </a:xfrm>
          <a:custGeom>
            <a:avLst/>
            <a:gdLst>
              <a:gd name="connsiteX0" fmla="*/ 13735 w 64258"/>
              <a:gd name="connsiteY0" fmla="*/ 85379 h 85378"/>
              <a:gd name="connsiteX1" fmla="*/ 64259 w 64258"/>
              <a:gd name="connsiteY1" fmla="*/ 45143 h 85378"/>
              <a:gd name="connsiteX2" fmla="*/ 19130 w 64258"/>
              <a:gd name="connsiteY2" fmla="*/ 0 h 85378"/>
              <a:gd name="connsiteX3" fmla="*/ 0 w 64258"/>
              <a:gd name="connsiteY3" fmla="*/ 45634 h 85378"/>
              <a:gd name="connsiteX4" fmla="*/ 13735 w 64258"/>
              <a:gd name="connsiteY4" fmla="*/ 85379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378">
                <a:moveTo>
                  <a:pt x="13735" y="85379"/>
                </a:moveTo>
                <a:cubicBezTo>
                  <a:pt x="31884" y="73602"/>
                  <a:pt x="48807" y="60109"/>
                  <a:pt x="64259" y="45143"/>
                </a:cubicBezTo>
                <a:lnTo>
                  <a:pt x="19130" y="0"/>
                </a:lnTo>
                <a:cubicBezTo>
                  <a:pt x="7358" y="11776"/>
                  <a:pt x="0" y="27724"/>
                  <a:pt x="0" y="45634"/>
                </a:cubicBezTo>
                <a:cubicBezTo>
                  <a:pt x="0" y="63543"/>
                  <a:pt x="5150" y="74584"/>
                  <a:pt x="13735" y="85379"/>
                </a:cubicBez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FB50E95-4408-F598-439F-5B0B0812A64F}"/>
              </a:ext>
            </a:extLst>
          </p:cNvPr>
          <p:cNvSpPr/>
          <p:nvPr/>
        </p:nvSpPr>
        <p:spPr>
          <a:xfrm>
            <a:off x="5470603" y="3643040"/>
            <a:ext cx="906092" cy="1520069"/>
          </a:xfrm>
          <a:custGeom>
            <a:avLst/>
            <a:gdLst>
              <a:gd name="connsiteX0" fmla="*/ 183786 w 1208122"/>
              <a:gd name="connsiteY0" fmla="*/ 0 h 2026759"/>
              <a:gd name="connsiteX1" fmla="*/ 1208122 w 1208122"/>
              <a:gd name="connsiteY1" fmla="*/ 1024666 h 2026759"/>
              <a:gd name="connsiteX2" fmla="*/ 1060022 w 1208122"/>
              <a:gd name="connsiteY2" fmla="*/ 1380893 h 2026759"/>
              <a:gd name="connsiteX3" fmla="*/ 1058360 w 1208122"/>
              <a:gd name="connsiteY3" fmla="*/ 1380893 h 2026759"/>
              <a:gd name="connsiteX4" fmla="*/ 1163192 w 1208122"/>
              <a:gd name="connsiteY4" fmla="*/ 1687176 h 2026759"/>
              <a:gd name="connsiteX5" fmla="*/ 0 w 1208122"/>
              <a:gd name="connsiteY5" fmla="*/ 2026759 h 2026759"/>
              <a:gd name="connsiteX6" fmla="*/ 0 w 1208122"/>
              <a:gd name="connsiteY6" fmla="*/ 76109 h 2026759"/>
              <a:gd name="connsiteX7" fmla="*/ 31280 w 1208122"/>
              <a:gd name="connsiteY7" fmla="*/ 72955 h 2026759"/>
              <a:gd name="connsiteX8" fmla="*/ 162066 w 1208122"/>
              <a:gd name="connsiteY8" fmla="*/ 17920 h 20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122" h="2026759">
                <a:moveTo>
                  <a:pt x="183786" y="0"/>
                </a:moveTo>
                <a:lnTo>
                  <a:pt x="1208122" y="1024666"/>
                </a:lnTo>
                <a:cubicBezTo>
                  <a:pt x="1116601" y="1114552"/>
                  <a:pt x="1060022" y="1241063"/>
                  <a:pt x="1060022" y="1380893"/>
                </a:cubicBezTo>
                <a:lnTo>
                  <a:pt x="1058360" y="1380893"/>
                </a:lnTo>
                <a:cubicBezTo>
                  <a:pt x="1058360" y="1495747"/>
                  <a:pt x="1098295" y="1602283"/>
                  <a:pt x="1163192" y="1687176"/>
                </a:cubicBezTo>
                <a:cubicBezTo>
                  <a:pt x="823718" y="1896917"/>
                  <a:pt x="426002" y="2018434"/>
                  <a:pt x="0" y="2026759"/>
                </a:cubicBezTo>
                <a:lnTo>
                  <a:pt x="0" y="76109"/>
                </a:lnTo>
                <a:lnTo>
                  <a:pt x="31280" y="72955"/>
                </a:lnTo>
                <a:cubicBezTo>
                  <a:pt x="78900" y="63211"/>
                  <a:pt x="123149" y="44212"/>
                  <a:pt x="162066" y="179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7EF29FF-61E1-D786-0FD2-E85C1BE03704}"/>
              </a:ext>
            </a:extLst>
          </p:cNvPr>
          <p:cNvSpPr/>
          <p:nvPr/>
        </p:nvSpPr>
        <p:spPr>
          <a:xfrm>
            <a:off x="5653323" y="3460214"/>
            <a:ext cx="1472209" cy="1172300"/>
          </a:xfrm>
          <a:custGeom>
            <a:avLst/>
            <a:gdLst>
              <a:gd name="connsiteX0" fmla="*/ 75506 w 1962945"/>
              <a:gd name="connsiteY0" fmla="*/ 0 h 1563067"/>
              <a:gd name="connsiteX1" fmla="*/ 78952 w 1962945"/>
              <a:gd name="connsiteY1" fmla="*/ 0 h 1563067"/>
              <a:gd name="connsiteX2" fmla="*/ 1521962 w 1962945"/>
              <a:gd name="connsiteY2" fmla="*/ 0 h 1563067"/>
              <a:gd name="connsiteX3" fmla="*/ 1523631 w 1962945"/>
              <a:gd name="connsiteY3" fmla="*/ 0 h 1563067"/>
              <a:gd name="connsiteX4" fmla="*/ 1962945 w 1962945"/>
              <a:gd name="connsiteY4" fmla="*/ 499381 h 1563067"/>
              <a:gd name="connsiteX5" fmla="*/ 1378855 w 1962945"/>
              <a:gd name="connsiteY5" fmla="*/ 1563067 h 1563067"/>
              <a:gd name="connsiteX6" fmla="*/ 0 w 1962945"/>
              <a:gd name="connsiteY6" fmla="*/ 183780 h 1563067"/>
              <a:gd name="connsiteX7" fmla="*/ 17235 w 1962945"/>
              <a:gd name="connsiteY7" fmla="*/ 162891 h 1563067"/>
              <a:gd name="connsiteX8" fmla="*/ 72270 w 1962945"/>
              <a:gd name="connsiteY8" fmla="*/ 32101 h 1563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2945" h="1563067">
                <a:moveTo>
                  <a:pt x="75506" y="0"/>
                </a:moveTo>
                <a:lnTo>
                  <a:pt x="78952" y="0"/>
                </a:lnTo>
                <a:cubicBezTo>
                  <a:pt x="239286" y="0"/>
                  <a:pt x="1521962" y="0"/>
                  <a:pt x="1521962" y="0"/>
                </a:cubicBezTo>
                <a:lnTo>
                  <a:pt x="1523631" y="0"/>
                </a:lnTo>
                <a:cubicBezTo>
                  <a:pt x="1523631" y="256353"/>
                  <a:pt x="1714998" y="467757"/>
                  <a:pt x="1962945" y="499381"/>
                </a:cubicBezTo>
                <a:cubicBezTo>
                  <a:pt x="1864768" y="905551"/>
                  <a:pt x="1660082" y="1271765"/>
                  <a:pt x="1378855" y="1563067"/>
                </a:cubicBezTo>
                <a:lnTo>
                  <a:pt x="0" y="183780"/>
                </a:lnTo>
                <a:lnTo>
                  <a:pt x="17235" y="162891"/>
                </a:lnTo>
                <a:cubicBezTo>
                  <a:pt x="43527" y="123974"/>
                  <a:pt x="62526" y="79723"/>
                  <a:pt x="72270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0C1A35ED-3EA0-A7C8-0D97-8EF7D524D359}"/>
              </a:ext>
            </a:extLst>
          </p:cNvPr>
          <p:cNvSpPr/>
          <p:nvPr/>
        </p:nvSpPr>
        <p:spPr>
          <a:xfrm>
            <a:off x="6844719" y="3460214"/>
            <a:ext cx="326993" cy="325847"/>
          </a:xfrm>
          <a:custGeom>
            <a:avLst/>
            <a:gdLst>
              <a:gd name="connsiteX0" fmla="*/ 57147 w 64259"/>
              <a:gd name="connsiteY0" fmla="*/ 64034 h 64034"/>
              <a:gd name="connsiteX1" fmla="*/ 64259 w 64259"/>
              <a:gd name="connsiteY1" fmla="*/ 0 h 64034"/>
              <a:gd name="connsiteX2" fmla="*/ 0 w 64259"/>
              <a:gd name="connsiteY2" fmla="*/ 0 h 64034"/>
              <a:gd name="connsiteX3" fmla="*/ 57147 w 64259"/>
              <a:gd name="connsiteY3" fmla="*/ 64034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57147" y="64034"/>
                </a:moveTo>
                <a:cubicBezTo>
                  <a:pt x="61561" y="43425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05B97-449D-8AE8-D20C-22719836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8-Option Pie Process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30A36CA-037B-0588-056B-27B26F41EC05}"/>
              </a:ext>
            </a:extLst>
          </p:cNvPr>
          <p:cNvSpPr/>
          <p:nvPr/>
        </p:nvSpPr>
        <p:spPr>
          <a:xfrm>
            <a:off x="1972288" y="3070476"/>
            <a:ext cx="326631" cy="325205"/>
          </a:xfrm>
          <a:custGeom>
            <a:avLst/>
            <a:gdLst>
              <a:gd name="connsiteX0" fmla="*/ 7113 w 64259"/>
              <a:gd name="connsiteY0" fmla="*/ 0 h 64034"/>
              <a:gd name="connsiteX1" fmla="*/ 0 w 64259"/>
              <a:gd name="connsiteY1" fmla="*/ 64034 h 64034"/>
              <a:gd name="connsiteX2" fmla="*/ 64259 w 64259"/>
              <a:gd name="connsiteY2" fmla="*/ 64034 h 64034"/>
              <a:gd name="connsiteX3" fmla="*/ 7113 w 64259"/>
              <a:gd name="connsiteY3" fmla="*/ 0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E827652-65F8-03CC-A846-867EAA91ACB3}"/>
              </a:ext>
            </a:extLst>
          </p:cNvPr>
          <p:cNvSpPr/>
          <p:nvPr/>
        </p:nvSpPr>
        <p:spPr>
          <a:xfrm>
            <a:off x="2019661" y="2229428"/>
            <a:ext cx="1467710" cy="1166253"/>
          </a:xfrm>
          <a:custGeom>
            <a:avLst/>
            <a:gdLst>
              <a:gd name="connsiteX0" fmla="*/ 577708 w 1956946"/>
              <a:gd name="connsiteY0" fmla="*/ 903 h 1555004"/>
              <a:gd name="connsiteX1" fmla="*/ 1956946 w 1956946"/>
              <a:gd name="connsiteY1" fmla="*/ 1379381 h 1555004"/>
              <a:gd name="connsiteX2" fmla="*/ 1944115 w 1956946"/>
              <a:gd name="connsiteY2" fmla="*/ 1394933 h 1555004"/>
              <a:gd name="connsiteX3" fmla="*/ 1889079 w 1956946"/>
              <a:gd name="connsiteY3" fmla="*/ 1525720 h 1555004"/>
              <a:gd name="connsiteX4" fmla="*/ 1886127 w 1956946"/>
              <a:gd name="connsiteY4" fmla="*/ 1555004 h 1555004"/>
              <a:gd name="connsiteX5" fmla="*/ 438837 w 1956946"/>
              <a:gd name="connsiteY5" fmla="*/ 1555004 h 1555004"/>
              <a:gd name="connsiteX6" fmla="*/ 0 w 1956946"/>
              <a:gd name="connsiteY6" fmla="*/ 1056607 h 1555004"/>
              <a:gd name="connsiteX7" fmla="*/ 384761 w 1956946"/>
              <a:gd name="connsiteY7" fmla="*/ 230978 h 1555004"/>
              <a:gd name="connsiteX8" fmla="*/ 576804 w 1956946"/>
              <a:gd name="connsiteY8" fmla="*/ 0 h 1555004"/>
              <a:gd name="connsiteX9" fmla="*/ 578465 w 1956946"/>
              <a:gd name="connsiteY9" fmla="*/ 0 h 1555004"/>
              <a:gd name="connsiteX10" fmla="*/ 577708 w 1956946"/>
              <a:gd name="connsiteY10" fmla="*/ 903 h 15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56946" h="1555004">
                <a:moveTo>
                  <a:pt x="577708" y="903"/>
                </a:moveTo>
                <a:lnTo>
                  <a:pt x="1956946" y="1379381"/>
                </a:lnTo>
                <a:lnTo>
                  <a:pt x="1944115" y="1394933"/>
                </a:lnTo>
                <a:cubicBezTo>
                  <a:pt x="1917823" y="1433850"/>
                  <a:pt x="1898824" y="1478099"/>
                  <a:pt x="1889079" y="1525720"/>
                </a:cubicBezTo>
                <a:lnTo>
                  <a:pt x="1886127" y="1555004"/>
                </a:lnTo>
                <a:lnTo>
                  <a:pt x="438837" y="1555004"/>
                </a:lnTo>
                <a:cubicBezTo>
                  <a:pt x="438837" y="1299163"/>
                  <a:pt x="247673" y="1088169"/>
                  <a:pt x="0" y="1056607"/>
                </a:cubicBezTo>
                <a:cubicBezTo>
                  <a:pt x="73557" y="753829"/>
                  <a:pt x="206017" y="474415"/>
                  <a:pt x="384761" y="230978"/>
                </a:cubicBezTo>
                <a:close/>
                <a:moveTo>
                  <a:pt x="576804" y="0"/>
                </a:moveTo>
                <a:lnTo>
                  <a:pt x="578465" y="0"/>
                </a:lnTo>
                <a:lnTo>
                  <a:pt x="577708" y="9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39F6170-19DA-93D3-70C8-63FF99D8C365}"/>
              </a:ext>
            </a:extLst>
          </p:cNvPr>
          <p:cNvSpPr/>
          <p:nvPr/>
        </p:nvSpPr>
        <p:spPr>
          <a:xfrm>
            <a:off x="2497143" y="1981474"/>
            <a:ext cx="326627" cy="436097"/>
          </a:xfrm>
          <a:custGeom>
            <a:avLst/>
            <a:gdLst>
              <a:gd name="connsiteX0" fmla="*/ 49788 w 64258"/>
              <a:gd name="connsiteY0" fmla="*/ 0 h 85869"/>
              <a:gd name="connsiteX1" fmla="*/ 0 w 64258"/>
              <a:gd name="connsiteY1" fmla="*/ 39991 h 85869"/>
              <a:gd name="connsiteX2" fmla="*/ 45864 w 64258"/>
              <a:gd name="connsiteY2" fmla="*/ 85869 h 85869"/>
              <a:gd name="connsiteX3" fmla="*/ 64259 w 64258"/>
              <a:gd name="connsiteY3" fmla="*/ 40727 h 85869"/>
              <a:gd name="connsiteX4" fmla="*/ 49543 w 64258"/>
              <a:gd name="connsiteY4" fmla="*/ 0 h 8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869">
                <a:moveTo>
                  <a:pt x="49788" y="0"/>
                </a:moveTo>
                <a:cubicBezTo>
                  <a:pt x="31884" y="11776"/>
                  <a:pt x="15451" y="25270"/>
                  <a:pt x="0" y="39991"/>
                </a:cubicBezTo>
                <a:lnTo>
                  <a:pt x="45864" y="85869"/>
                </a:lnTo>
                <a:cubicBezTo>
                  <a:pt x="57146" y="74338"/>
                  <a:pt x="64259" y="58391"/>
                  <a:pt x="64259" y="40727"/>
                </a:cubicBezTo>
                <a:cubicBezTo>
                  <a:pt x="64259" y="23062"/>
                  <a:pt x="58863" y="11040"/>
                  <a:pt x="49543" y="0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D7A5184-2A53-8686-F653-F5869120E623}"/>
              </a:ext>
            </a:extLst>
          </p:cNvPr>
          <p:cNvSpPr/>
          <p:nvPr/>
        </p:nvSpPr>
        <p:spPr>
          <a:xfrm>
            <a:off x="2766423" y="1694896"/>
            <a:ext cx="898861" cy="1522319"/>
          </a:xfrm>
          <a:custGeom>
            <a:avLst/>
            <a:gdLst>
              <a:gd name="connsiteX0" fmla="*/ 1198481 w 1198481"/>
              <a:gd name="connsiteY0" fmla="*/ 0 h 2029758"/>
              <a:gd name="connsiteX1" fmla="*/ 1198481 w 1198481"/>
              <a:gd name="connsiteY1" fmla="*/ 1951749 h 2029758"/>
              <a:gd name="connsiteX2" fmla="*/ 1178014 w 1198481"/>
              <a:gd name="connsiteY2" fmla="*/ 1953812 h 2029758"/>
              <a:gd name="connsiteX3" fmla="*/ 1047228 w 1198481"/>
              <a:gd name="connsiteY3" fmla="*/ 2008847 h 2029758"/>
              <a:gd name="connsiteX4" fmla="*/ 1021884 w 1198481"/>
              <a:gd name="connsiteY4" fmla="*/ 2029758 h 2029758"/>
              <a:gd name="connsiteX5" fmla="*/ 0 w 1198481"/>
              <a:gd name="connsiteY5" fmla="*/ 1010086 h 2029758"/>
              <a:gd name="connsiteX6" fmla="*/ 144616 w 1198481"/>
              <a:gd name="connsiteY6" fmla="*/ 657886 h 2029758"/>
              <a:gd name="connsiteX7" fmla="*/ 34904 w 1198481"/>
              <a:gd name="connsiteY7" fmla="*/ 345557 h 2029758"/>
              <a:gd name="connsiteX8" fmla="*/ 1198481 w 1198481"/>
              <a:gd name="connsiteY8" fmla="*/ 0 h 202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481" h="2029758">
                <a:moveTo>
                  <a:pt x="1198481" y="0"/>
                </a:moveTo>
                <a:lnTo>
                  <a:pt x="1198481" y="1951749"/>
                </a:lnTo>
                <a:lnTo>
                  <a:pt x="1178014" y="1953812"/>
                </a:lnTo>
                <a:cubicBezTo>
                  <a:pt x="1130394" y="1963557"/>
                  <a:pt x="1086145" y="1982555"/>
                  <a:pt x="1047228" y="2008847"/>
                </a:cubicBezTo>
                <a:lnTo>
                  <a:pt x="1021884" y="2029758"/>
                </a:lnTo>
                <a:lnTo>
                  <a:pt x="0" y="1010086"/>
                </a:lnTo>
                <a:cubicBezTo>
                  <a:pt x="89760" y="918712"/>
                  <a:pt x="144616" y="775839"/>
                  <a:pt x="144616" y="657886"/>
                </a:cubicBezTo>
                <a:cubicBezTo>
                  <a:pt x="144616" y="539933"/>
                  <a:pt x="103057" y="431948"/>
                  <a:pt x="34904" y="345557"/>
                </a:cubicBezTo>
                <a:cubicBezTo>
                  <a:pt x="374004" y="134570"/>
                  <a:pt x="772949" y="9968"/>
                  <a:pt x="119848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CEBD25FC-A060-DEF0-E09C-F1C21B8778A6}"/>
              </a:ext>
            </a:extLst>
          </p:cNvPr>
          <p:cNvSpPr/>
          <p:nvPr/>
        </p:nvSpPr>
        <p:spPr>
          <a:xfrm>
            <a:off x="3726372" y="1696141"/>
            <a:ext cx="325381" cy="326450"/>
          </a:xfrm>
          <a:custGeom>
            <a:avLst/>
            <a:gdLst>
              <a:gd name="connsiteX0" fmla="*/ 64014 w 64013"/>
              <a:gd name="connsiteY0" fmla="*/ 6870 h 64279"/>
              <a:gd name="connsiteX1" fmla="*/ 0 w 64013"/>
              <a:gd name="connsiteY1" fmla="*/ 0 h 64279"/>
              <a:gd name="connsiteX2" fmla="*/ 0 w 64013"/>
              <a:gd name="connsiteY2" fmla="*/ 64279 h 64279"/>
              <a:gd name="connsiteX3" fmla="*/ 64014 w 64013"/>
              <a:gd name="connsiteY3" fmla="*/ 687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64014" y="6870"/>
                </a:moveTo>
                <a:cubicBezTo>
                  <a:pt x="43412" y="2699"/>
                  <a:pt x="21829" y="245"/>
                  <a:pt x="0" y="0"/>
                </a:cubicBezTo>
                <a:lnTo>
                  <a:pt x="0" y="64279"/>
                </a:lnTo>
                <a:cubicBezTo>
                  <a:pt x="33111" y="64279"/>
                  <a:pt x="60580" y="39009"/>
                  <a:pt x="64014" y="6870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BEC8292-CE3F-8844-742D-878279A5413C}"/>
              </a:ext>
            </a:extLst>
          </p:cNvPr>
          <p:cNvSpPr/>
          <p:nvPr/>
        </p:nvSpPr>
        <p:spPr>
          <a:xfrm>
            <a:off x="3726371" y="1740997"/>
            <a:ext cx="1175628" cy="1468292"/>
          </a:xfrm>
          <a:custGeom>
            <a:avLst/>
            <a:gdLst>
              <a:gd name="connsiteX0" fmla="*/ 498674 w 1567504"/>
              <a:gd name="connsiteY0" fmla="*/ 0 h 1957723"/>
              <a:gd name="connsiteX1" fmla="*/ 1567504 w 1567504"/>
              <a:gd name="connsiteY1" fmla="*/ 579804 h 1957723"/>
              <a:gd name="connsiteX2" fmla="*/ 188826 w 1567504"/>
              <a:gd name="connsiteY2" fmla="*/ 1957723 h 1957723"/>
              <a:gd name="connsiteX3" fmla="*/ 176293 w 1567504"/>
              <a:gd name="connsiteY3" fmla="*/ 1947382 h 1957723"/>
              <a:gd name="connsiteX4" fmla="*/ 45507 w 1567504"/>
              <a:gd name="connsiteY4" fmla="*/ 1892347 h 1957723"/>
              <a:gd name="connsiteX5" fmla="*/ 0 w 1567504"/>
              <a:gd name="connsiteY5" fmla="*/ 1887760 h 1957723"/>
              <a:gd name="connsiteX6" fmla="*/ 0 w 1567504"/>
              <a:gd name="connsiteY6" fmla="*/ 441916 h 1957723"/>
              <a:gd name="connsiteX7" fmla="*/ 498674 w 1567504"/>
              <a:gd name="connsiteY7" fmla="*/ 0 h 195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504" h="1957723">
                <a:moveTo>
                  <a:pt x="498674" y="0"/>
                </a:moveTo>
                <a:cubicBezTo>
                  <a:pt x="907589" y="94693"/>
                  <a:pt x="1274944" y="299037"/>
                  <a:pt x="1567504" y="579804"/>
                </a:cubicBezTo>
                <a:lnTo>
                  <a:pt x="188826" y="1957723"/>
                </a:lnTo>
                <a:lnTo>
                  <a:pt x="176293" y="1947382"/>
                </a:lnTo>
                <a:cubicBezTo>
                  <a:pt x="137376" y="1921090"/>
                  <a:pt x="93127" y="1902092"/>
                  <a:pt x="45507" y="1892347"/>
                </a:cubicBezTo>
                <a:lnTo>
                  <a:pt x="0" y="1887760"/>
                </a:lnTo>
                <a:lnTo>
                  <a:pt x="0" y="441916"/>
                </a:lnTo>
                <a:cubicBezTo>
                  <a:pt x="255989" y="441916"/>
                  <a:pt x="468752" y="249199"/>
                  <a:pt x="49867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161C939-AB48-B554-608E-1301BD889561}"/>
              </a:ext>
            </a:extLst>
          </p:cNvPr>
          <p:cNvSpPr/>
          <p:nvPr/>
        </p:nvSpPr>
        <p:spPr>
          <a:xfrm>
            <a:off x="4713749" y="2220708"/>
            <a:ext cx="436340" cy="327694"/>
          </a:xfrm>
          <a:custGeom>
            <a:avLst/>
            <a:gdLst>
              <a:gd name="connsiteX0" fmla="*/ 85597 w 85842"/>
              <a:gd name="connsiteY0" fmla="*/ 49804 h 64524"/>
              <a:gd name="connsiteX1" fmla="*/ 45619 w 85842"/>
              <a:gd name="connsiteY1" fmla="*/ 0 h 64524"/>
              <a:gd name="connsiteX2" fmla="*/ 0 w 85842"/>
              <a:gd name="connsiteY2" fmla="*/ 45879 h 64524"/>
              <a:gd name="connsiteX3" fmla="*/ 45129 w 85842"/>
              <a:gd name="connsiteY3" fmla="*/ 64525 h 64524"/>
              <a:gd name="connsiteX4" fmla="*/ 85842 w 85842"/>
              <a:gd name="connsiteY4" fmla="*/ 50049 h 6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42" h="64524">
                <a:moveTo>
                  <a:pt x="85597" y="49804"/>
                </a:moveTo>
                <a:cubicBezTo>
                  <a:pt x="73825" y="31894"/>
                  <a:pt x="60335" y="15211"/>
                  <a:pt x="45619" y="0"/>
                </a:cubicBezTo>
                <a:lnTo>
                  <a:pt x="0" y="45879"/>
                </a:lnTo>
                <a:cubicBezTo>
                  <a:pt x="11528" y="57410"/>
                  <a:pt x="27470" y="64525"/>
                  <a:pt x="45129" y="64525"/>
                </a:cubicBezTo>
                <a:cubicBezTo>
                  <a:pt x="62788" y="64525"/>
                  <a:pt x="74560" y="59127"/>
                  <a:pt x="85842" y="50049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693CFF7-8239-1FDF-A00C-EACFCEB33B3A}"/>
              </a:ext>
            </a:extLst>
          </p:cNvPr>
          <p:cNvSpPr/>
          <p:nvPr/>
        </p:nvSpPr>
        <p:spPr>
          <a:xfrm>
            <a:off x="3914019" y="2488596"/>
            <a:ext cx="1500637" cy="907085"/>
          </a:xfrm>
          <a:custGeom>
            <a:avLst/>
            <a:gdLst>
              <a:gd name="connsiteX0" fmla="*/ 1019768 w 2000849"/>
              <a:gd name="connsiteY0" fmla="*/ 0 h 1209446"/>
              <a:gd name="connsiteX1" fmla="*/ 1372165 w 2000849"/>
              <a:gd name="connsiteY1" fmla="*/ 144538 h 1209446"/>
              <a:gd name="connsiteX2" fmla="*/ 1683004 w 2000849"/>
              <a:gd name="connsiteY2" fmla="*/ 36546 h 1209446"/>
              <a:gd name="connsiteX3" fmla="*/ 1684671 w 2000849"/>
              <a:gd name="connsiteY3" fmla="*/ 36546 h 1209446"/>
              <a:gd name="connsiteX4" fmla="*/ 1932760 w 2000849"/>
              <a:gd name="connsiteY4" fmla="*/ 589980 h 1209446"/>
              <a:gd name="connsiteX5" fmla="*/ 2000849 w 2000849"/>
              <a:gd name="connsiteY5" fmla="*/ 891358 h 1209446"/>
              <a:gd name="connsiteX6" fmla="*/ 1959300 w 2000849"/>
              <a:gd name="connsiteY6" fmla="*/ 895546 h 1209446"/>
              <a:gd name="connsiteX7" fmla="*/ 1674684 w 2000849"/>
              <a:gd name="connsiteY7" fmla="*/ 1180162 h 1209446"/>
              <a:gd name="connsiteX8" fmla="*/ 1671732 w 2000849"/>
              <a:gd name="connsiteY8" fmla="*/ 1209446 h 1209446"/>
              <a:gd name="connsiteX9" fmla="*/ 82880 w 2000849"/>
              <a:gd name="connsiteY9" fmla="*/ 1209446 h 1209446"/>
              <a:gd name="connsiteX10" fmla="*/ 79928 w 2000849"/>
              <a:gd name="connsiteY10" fmla="*/ 1180162 h 1209446"/>
              <a:gd name="connsiteX11" fmla="*/ 24893 w 2000849"/>
              <a:gd name="connsiteY11" fmla="*/ 1049375 h 1209446"/>
              <a:gd name="connsiteX12" fmla="*/ 0 w 2000849"/>
              <a:gd name="connsiteY12" fmla="*/ 1019204 h 120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0849" h="1209446">
                <a:moveTo>
                  <a:pt x="1019768" y="0"/>
                </a:moveTo>
                <a:cubicBezTo>
                  <a:pt x="1109527" y="89709"/>
                  <a:pt x="1255804" y="144538"/>
                  <a:pt x="1372165" y="144538"/>
                </a:cubicBezTo>
                <a:cubicBezTo>
                  <a:pt x="1488520" y="144538"/>
                  <a:pt x="1596565" y="104661"/>
                  <a:pt x="1683004" y="36546"/>
                </a:cubicBezTo>
                <a:lnTo>
                  <a:pt x="1684671" y="36546"/>
                </a:lnTo>
                <a:cubicBezTo>
                  <a:pt x="1790223" y="207666"/>
                  <a:pt x="1874166" y="393320"/>
                  <a:pt x="1932760" y="589980"/>
                </a:cubicBezTo>
                <a:lnTo>
                  <a:pt x="2000849" y="891358"/>
                </a:lnTo>
                <a:lnTo>
                  <a:pt x="1959300" y="895546"/>
                </a:lnTo>
                <a:cubicBezTo>
                  <a:pt x="1816440" y="924779"/>
                  <a:pt x="1703918" y="1037301"/>
                  <a:pt x="1674684" y="1180162"/>
                </a:cubicBezTo>
                <a:lnTo>
                  <a:pt x="1671732" y="1209446"/>
                </a:lnTo>
                <a:lnTo>
                  <a:pt x="82880" y="1209446"/>
                </a:lnTo>
                <a:lnTo>
                  <a:pt x="79928" y="1180162"/>
                </a:lnTo>
                <a:cubicBezTo>
                  <a:pt x="70184" y="1132541"/>
                  <a:pt x="51185" y="1088292"/>
                  <a:pt x="24893" y="1049375"/>
                </a:cubicBezTo>
                <a:lnTo>
                  <a:pt x="0" y="101920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6814BE5-03D9-6C86-AFC9-F99141CFF9D2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93" name="Freeform 89">
              <a:extLst>
                <a:ext uri="{FF2B5EF4-FFF2-40B4-BE49-F238E27FC236}">
                  <a16:creationId xmlns:a16="http://schemas.microsoft.com/office/drawing/2014/main" id="{0336F1BD-728E-E079-13E7-2C40B0F7974B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94" name="Graphic 93" descr="Heart with solid fill">
              <a:extLst>
                <a:ext uri="{FF2B5EF4-FFF2-40B4-BE49-F238E27FC236}">
                  <a16:creationId xmlns:a16="http://schemas.microsoft.com/office/drawing/2014/main" id="{9C172560-6A32-3224-B5F9-63B2A4FD6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2A987A2-2A51-10D5-CEEA-3323379316A0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96" name="Freeform 88">
              <a:extLst>
                <a:ext uri="{FF2B5EF4-FFF2-40B4-BE49-F238E27FC236}">
                  <a16:creationId xmlns:a16="http://schemas.microsoft.com/office/drawing/2014/main" id="{2EC347AE-7BBE-F211-788B-719E15585191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97" name="Graphic 96" descr="Handshake with solid fill">
              <a:extLst>
                <a:ext uri="{FF2B5EF4-FFF2-40B4-BE49-F238E27FC236}">
                  <a16:creationId xmlns:a16="http://schemas.microsoft.com/office/drawing/2014/main" id="{FE883CC0-8077-5A97-6329-9CBF1DE8F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42D445C-AD3C-0230-C181-1E0A8BD8B6B2}"/>
              </a:ext>
            </a:extLst>
          </p:cNvPr>
          <p:cNvSpPr txBox="1"/>
          <p:nvPr/>
        </p:nvSpPr>
        <p:spPr>
          <a:xfrm>
            <a:off x="4016675" y="4309959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D9D8F-7B14-E510-11EB-94684BBE7108}"/>
              </a:ext>
            </a:extLst>
          </p:cNvPr>
          <p:cNvSpPr txBox="1"/>
          <p:nvPr/>
        </p:nvSpPr>
        <p:spPr>
          <a:xfrm>
            <a:off x="5086196" y="4889623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64570A-1F44-2A86-1685-194FEAF42064}"/>
              </a:ext>
            </a:extLst>
          </p:cNvPr>
          <p:cNvSpPr txBox="1"/>
          <p:nvPr/>
        </p:nvSpPr>
        <p:spPr>
          <a:xfrm>
            <a:off x="6270017" y="4546723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D85CE-7B4D-4EB2-9828-461F8BE7E8EC}"/>
              </a:ext>
            </a:extLst>
          </p:cNvPr>
          <p:cNvSpPr txBox="1"/>
          <p:nvPr/>
        </p:nvSpPr>
        <p:spPr>
          <a:xfrm>
            <a:off x="6829859" y="3460214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08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611B2A-7634-A0A6-FE91-7E1649634F9F}"/>
              </a:ext>
            </a:extLst>
          </p:cNvPr>
          <p:cNvGrpSpPr/>
          <p:nvPr/>
        </p:nvGrpSpPr>
        <p:grpSpPr>
          <a:xfrm>
            <a:off x="3960808" y="3430177"/>
            <a:ext cx="833170" cy="806031"/>
            <a:chOff x="332936" y="2673933"/>
            <a:chExt cx="2926080" cy="1074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F2A565-FC76-CA2D-8E8D-064C9854273C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D60953-27D2-D8E7-A95A-987D5ED1DB1F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79C8E9-C362-969A-DC6E-062E0DA46DFE}"/>
              </a:ext>
            </a:extLst>
          </p:cNvPr>
          <p:cNvGrpSpPr/>
          <p:nvPr/>
        </p:nvGrpSpPr>
        <p:grpSpPr>
          <a:xfrm>
            <a:off x="4630279" y="4034334"/>
            <a:ext cx="833170" cy="806031"/>
            <a:chOff x="332936" y="2673933"/>
            <a:chExt cx="2926080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759E26-1BE7-A3D4-2A9F-6B40CC995336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FA7E43-CCD4-158E-247C-8CECFA34FFC7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0E4029-4DDC-EA8B-2F05-ED8936FC9803}"/>
              </a:ext>
            </a:extLst>
          </p:cNvPr>
          <p:cNvGrpSpPr/>
          <p:nvPr/>
        </p:nvGrpSpPr>
        <p:grpSpPr>
          <a:xfrm>
            <a:off x="5446707" y="3977184"/>
            <a:ext cx="833170" cy="806031"/>
            <a:chOff x="332936" y="2673933"/>
            <a:chExt cx="2926080" cy="10747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899EC-A84E-EA89-B008-E7F3B7830314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6F2C3E-9CD2-7126-10CF-A49B2143FC0A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5225FE-55A7-1866-4A64-47D80E9386DC}"/>
              </a:ext>
            </a:extLst>
          </p:cNvPr>
          <p:cNvGrpSpPr/>
          <p:nvPr/>
        </p:nvGrpSpPr>
        <p:grpSpPr>
          <a:xfrm>
            <a:off x="6050865" y="3430177"/>
            <a:ext cx="833170" cy="806031"/>
            <a:chOff x="332936" y="2673933"/>
            <a:chExt cx="2926080" cy="10747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DC2C03-5B4A-4BF0-B25D-0C0729E835EB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9E7F5E-BBD1-E4D4-D30E-86BCE620DABB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D110BCE-C7E0-2152-D37E-5BFC0B5F06C1}"/>
              </a:ext>
            </a:extLst>
          </p:cNvPr>
          <p:cNvSpPr txBox="1"/>
          <p:nvPr/>
        </p:nvSpPr>
        <p:spPr>
          <a:xfrm>
            <a:off x="2494849" y="2063126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964A84-0BE6-5803-8058-B102A6260BC0}"/>
              </a:ext>
            </a:extLst>
          </p:cNvPr>
          <p:cNvSpPr txBox="1"/>
          <p:nvPr/>
        </p:nvSpPr>
        <p:spPr>
          <a:xfrm>
            <a:off x="3681939" y="1721881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410538-8279-C2BE-B0C0-17BD55EEDBD7}"/>
              </a:ext>
            </a:extLst>
          </p:cNvPr>
          <p:cNvSpPr txBox="1"/>
          <p:nvPr/>
        </p:nvSpPr>
        <p:spPr>
          <a:xfrm>
            <a:off x="4751461" y="2293381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44A4F6B-052E-206A-52DA-8FDE603E03CF}"/>
              </a:ext>
            </a:extLst>
          </p:cNvPr>
          <p:cNvGrpSpPr/>
          <p:nvPr/>
        </p:nvGrpSpPr>
        <p:grpSpPr>
          <a:xfrm>
            <a:off x="2262637" y="2556598"/>
            <a:ext cx="833170" cy="806031"/>
            <a:chOff x="332936" y="2673933"/>
            <a:chExt cx="2926080" cy="1074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D3B21-F29A-3116-879F-5F65ACAD12EC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9E60A39-73E9-D996-C217-3E2E73D1E987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BC479EA-0932-8C78-4E8C-46A514316B2C}"/>
              </a:ext>
            </a:extLst>
          </p:cNvPr>
          <p:cNvGrpSpPr/>
          <p:nvPr/>
        </p:nvGrpSpPr>
        <p:grpSpPr>
          <a:xfrm>
            <a:off x="2891287" y="1944277"/>
            <a:ext cx="833170" cy="806031"/>
            <a:chOff x="332936" y="2673933"/>
            <a:chExt cx="2926080" cy="1074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E7A3403-20D0-E01A-B2D4-952CB5032810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63211B-6995-4A23-6D8B-90C27B243B7D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6ED5441-A1CB-C53C-0709-47AC67F3FDC2}"/>
              </a:ext>
            </a:extLst>
          </p:cNvPr>
          <p:cNvGrpSpPr/>
          <p:nvPr/>
        </p:nvGrpSpPr>
        <p:grpSpPr>
          <a:xfrm>
            <a:off x="3707716" y="2001427"/>
            <a:ext cx="833170" cy="806031"/>
            <a:chOff x="332936" y="2673933"/>
            <a:chExt cx="2926080" cy="1074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F21E35B-3196-E3A9-7815-887383DD734F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5837DB-7994-2ADE-5913-E59D003EFFD8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FED791A-9188-BF2C-649D-140AE46E3427}"/>
              </a:ext>
            </a:extLst>
          </p:cNvPr>
          <p:cNvGrpSpPr/>
          <p:nvPr/>
        </p:nvGrpSpPr>
        <p:grpSpPr>
          <a:xfrm>
            <a:off x="4377187" y="2605584"/>
            <a:ext cx="833170" cy="806031"/>
            <a:chOff x="332936" y="2673933"/>
            <a:chExt cx="2926080" cy="107470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9F64AE0-54A9-E45A-865E-4861C5EFDE50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9BF645-E838-8A88-6578-6C9C473C3FF6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179D556-06AC-19EB-F743-FF3303AAD0EC}"/>
              </a:ext>
            </a:extLst>
          </p:cNvPr>
          <p:cNvSpPr txBox="1"/>
          <p:nvPr/>
        </p:nvSpPr>
        <p:spPr>
          <a:xfrm>
            <a:off x="1942946" y="3158796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01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1B1C683-76F9-8AED-D1E2-BDFA11CBE9EF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9790DE-DAD9-88E8-4401-448BA76A8A8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9F10BC0-22EA-2A5B-A606-DEDCF8052A4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0C5A676-FD4B-9343-5F31-107FAEDCC8ED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7B0B5C7-F1F5-13D0-EFCC-8E633482D47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E911EA-FD85-E8E8-AC7A-AF65AD6AB0B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794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7C1E4-2AF7-57E7-BE9C-076A33C59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625B43E6-1CAB-0660-BA28-BE734252160E}"/>
              </a:ext>
            </a:extLst>
          </p:cNvPr>
          <p:cNvSpPr/>
          <p:nvPr/>
        </p:nvSpPr>
        <p:spPr>
          <a:xfrm>
            <a:off x="3728588" y="3460214"/>
            <a:ext cx="1496775" cy="901385"/>
          </a:xfrm>
          <a:custGeom>
            <a:avLst/>
            <a:gdLst>
              <a:gd name="connsiteX0" fmla="*/ 330404 w 1995700"/>
              <a:gd name="connsiteY0" fmla="*/ 0 h 1201847"/>
              <a:gd name="connsiteX1" fmla="*/ 1918690 w 1995700"/>
              <a:gd name="connsiteY1" fmla="*/ 0 h 1201847"/>
              <a:gd name="connsiteX2" fmla="*/ 1921926 w 1995700"/>
              <a:gd name="connsiteY2" fmla="*/ 32101 h 1201847"/>
              <a:gd name="connsiteX3" fmla="*/ 1976962 w 1995700"/>
              <a:gd name="connsiteY3" fmla="*/ 162891 h 1201847"/>
              <a:gd name="connsiteX4" fmla="*/ 1995700 w 1995700"/>
              <a:gd name="connsiteY4" fmla="*/ 185602 h 1201847"/>
              <a:gd name="connsiteX5" fmla="*/ 979778 w 1995700"/>
              <a:gd name="connsiteY5" fmla="*/ 1201847 h 1201847"/>
              <a:gd name="connsiteX6" fmla="*/ 726808 w 1995700"/>
              <a:gd name="connsiteY6" fmla="*/ 1067012 h 1201847"/>
              <a:gd name="connsiteX7" fmla="*/ 627762 w 1995700"/>
              <a:gd name="connsiteY7" fmla="*/ 1057101 h 1201847"/>
              <a:gd name="connsiteX8" fmla="*/ 628654 w 1995700"/>
              <a:gd name="connsiteY8" fmla="*/ 1057024 h 1201847"/>
              <a:gd name="connsiteX9" fmla="*/ 626991 w 1995700"/>
              <a:gd name="connsiteY9" fmla="*/ 1057024 h 1201847"/>
              <a:gd name="connsiteX10" fmla="*/ 627762 w 1995700"/>
              <a:gd name="connsiteY10" fmla="*/ 1057101 h 1201847"/>
              <a:gd name="connsiteX11" fmla="*/ 540874 w 1995700"/>
              <a:gd name="connsiteY11" fmla="*/ 1064619 h 1201847"/>
              <a:gd name="connsiteX12" fmla="*/ 312478 w 1995700"/>
              <a:gd name="connsiteY12" fmla="*/ 1168554 h 1201847"/>
              <a:gd name="connsiteX13" fmla="*/ 66402 w 1995700"/>
              <a:gd name="connsiteY13" fmla="*/ 616738 h 1201847"/>
              <a:gd name="connsiteX14" fmla="*/ 0 w 1995700"/>
              <a:gd name="connsiteY14" fmla="*/ 321012 h 1201847"/>
              <a:gd name="connsiteX15" fmla="*/ 42552 w 1995700"/>
              <a:gd name="connsiteY15" fmla="*/ 316722 h 1201847"/>
              <a:gd name="connsiteX16" fmla="*/ 327168 w 1995700"/>
              <a:gd name="connsiteY16" fmla="*/ 32101 h 1201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95700" h="1201847">
                <a:moveTo>
                  <a:pt x="330404" y="0"/>
                </a:moveTo>
                <a:lnTo>
                  <a:pt x="1918690" y="0"/>
                </a:lnTo>
                <a:lnTo>
                  <a:pt x="1921926" y="32101"/>
                </a:lnTo>
                <a:cubicBezTo>
                  <a:pt x="1931671" y="79723"/>
                  <a:pt x="1950670" y="123974"/>
                  <a:pt x="1976962" y="162891"/>
                </a:cubicBezTo>
                <a:lnTo>
                  <a:pt x="1995700" y="185602"/>
                </a:lnTo>
                <a:lnTo>
                  <a:pt x="979778" y="1201847"/>
                </a:lnTo>
                <a:cubicBezTo>
                  <a:pt x="911132" y="1134433"/>
                  <a:pt x="823766" y="1086677"/>
                  <a:pt x="726808" y="1067012"/>
                </a:cubicBezTo>
                <a:lnTo>
                  <a:pt x="627762" y="1057101"/>
                </a:lnTo>
                <a:lnTo>
                  <a:pt x="628654" y="1057024"/>
                </a:lnTo>
                <a:lnTo>
                  <a:pt x="626991" y="1057024"/>
                </a:lnTo>
                <a:lnTo>
                  <a:pt x="627762" y="1057101"/>
                </a:lnTo>
                <a:lnTo>
                  <a:pt x="540874" y="1064619"/>
                </a:lnTo>
                <a:cubicBezTo>
                  <a:pt x="455382" y="1079601"/>
                  <a:pt x="377379" y="1116120"/>
                  <a:pt x="312478" y="1168554"/>
                </a:cubicBezTo>
                <a:cubicBezTo>
                  <a:pt x="207642" y="997931"/>
                  <a:pt x="124437" y="812744"/>
                  <a:pt x="66402" y="616738"/>
                </a:cubicBezTo>
                <a:lnTo>
                  <a:pt x="0" y="321012"/>
                </a:lnTo>
                <a:lnTo>
                  <a:pt x="42552" y="316722"/>
                </a:lnTo>
                <a:cubicBezTo>
                  <a:pt x="185412" y="287489"/>
                  <a:pt x="297935" y="174967"/>
                  <a:pt x="327168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50B9CC1-344B-0F80-220E-47B0685DDAE7}"/>
              </a:ext>
            </a:extLst>
          </p:cNvPr>
          <p:cNvSpPr/>
          <p:nvPr/>
        </p:nvSpPr>
        <p:spPr>
          <a:xfrm>
            <a:off x="3989152" y="4302921"/>
            <a:ext cx="438068" cy="329593"/>
          </a:xfrm>
          <a:custGeom>
            <a:avLst/>
            <a:gdLst>
              <a:gd name="connsiteX0" fmla="*/ 41204 w 86087"/>
              <a:gd name="connsiteY0" fmla="*/ 0 h 64770"/>
              <a:gd name="connsiteX1" fmla="*/ 0 w 86087"/>
              <a:gd name="connsiteY1" fmla="*/ 14966 h 64770"/>
              <a:gd name="connsiteX2" fmla="*/ 39733 w 86087"/>
              <a:gd name="connsiteY2" fmla="*/ 64770 h 64770"/>
              <a:gd name="connsiteX3" fmla="*/ 86087 w 86087"/>
              <a:gd name="connsiteY3" fmla="*/ 18401 h 64770"/>
              <a:gd name="connsiteX4" fmla="*/ 41204 w 86087"/>
              <a:gd name="connsiteY4" fmla="*/ 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87" h="64770">
                <a:moveTo>
                  <a:pt x="41204" y="0"/>
                </a:moveTo>
                <a:cubicBezTo>
                  <a:pt x="25507" y="0"/>
                  <a:pt x="11037" y="5643"/>
                  <a:pt x="0" y="14966"/>
                </a:cubicBezTo>
                <a:cubicBezTo>
                  <a:pt x="11772" y="32876"/>
                  <a:pt x="25017" y="49559"/>
                  <a:pt x="39733" y="64770"/>
                </a:cubicBezTo>
                <a:lnTo>
                  <a:pt x="86087" y="18401"/>
                </a:lnTo>
                <a:cubicBezTo>
                  <a:pt x="74560" y="7115"/>
                  <a:pt x="58618" y="0"/>
                  <a:pt x="41204" y="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E6A81CD-0C02-CE11-3FEE-E797AEAA95A7}"/>
              </a:ext>
            </a:extLst>
          </p:cNvPr>
          <p:cNvSpPr/>
          <p:nvPr/>
        </p:nvSpPr>
        <p:spPr>
          <a:xfrm>
            <a:off x="5082456" y="4834762"/>
            <a:ext cx="325740" cy="327094"/>
          </a:xfrm>
          <a:custGeom>
            <a:avLst/>
            <a:gdLst>
              <a:gd name="connsiteX0" fmla="*/ 0 w 64013"/>
              <a:gd name="connsiteY0" fmla="*/ 57165 h 64279"/>
              <a:gd name="connsiteX1" fmla="*/ 64014 w 64013"/>
              <a:gd name="connsiteY1" fmla="*/ 64279 h 64279"/>
              <a:gd name="connsiteX2" fmla="*/ 64014 w 64013"/>
              <a:gd name="connsiteY2" fmla="*/ 0 h 64279"/>
              <a:gd name="connsiteX3" fmla="*/ 0 w 64013"/>
              <a:gd name="connsiteY3" fmla="*/ 57165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0" y="57165"/>
                </a:moveTo>
                <a:cubicBezTo>
                  <a:pt x="20602" y="61581"/>
                  <a:pt x="41940" y="64034"/>
                  <a:pt x="64014" y="64279"/>
                </a:cubicBezTo>
                <a:lnTo>
                  <a:pt x="64014" y="0"/>
                </a:lnTo>
                <a:cubicBezTo>
                  <a:pt x="30903" y="0"/>
                  <a:pt x="3679" y="25025"/>
                  <a:pt x="0" y="57165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00F21C9-8D17-7954-D3C0-6C3639A5D375}"/>
              </a:ext>
            </a:extLst>
          </p:cNvPr>
          <p:cNvSpPr/>
          <p:nvPr/>
        </p:nvSpPr>
        <p:spPr>
          <a:xfrm>
            <a:off x="4236268" y="3643602"/>
            <a:ext cx="1171928" cy="1472064"/>
          </a:xfrm>
          <a:custGeom>
            <a:avLst/>
            <a:gdLst>
              <a:gd name="connsiteX0" fmla="*/ 1378041 w 1562571"/>
              <a:gd name="connsiteY0" fmla="*/ 0 h 1962752"/>
              <a:gd name="connsiteX1" fmla="*/ 1398849 w 1562571"/>
              <a:gd name="connsiteY1" fmla="*/ 17169 h 1962752"/>
              <a:gd name="connsiteX2" fmla="*/ 1529635 w 1562571"/>
              <a:gd name="connsiteY2" fmla="*/ 72204 h 1962752"/>
              <a:gd name="connsiteX3" fmla="*/ 1562571 w 1562571"/>
              <a:gd name="connsiteY3" fmla="*/ 75524 h 1962752"/>
              <a:gd name="connsiteX4" fmla="*/ 1562571 w 1562571"/>
              <a:gd name="connsiteY4" fmla="*/ 1521626 h 1962752"/>
              <a:gd name="connsiteX5" fmla="*/ 1562571 w 1562571"/>
              <a:gd name="connsiteY5" fmla="*/ 1523295 h 1962752"/>
              <a:gd name="connsiteX6" fmla="*/ 1063347 w 1562571"/>
              <a:gd name="connsiteY6" fmla="*/ 1962752 h 1962752"/>
              <a:gd name="connsiteX7" fmla="*/ 0 w 1562571"/>
              <a:gd name="connsiteY7" fmla="*/ 1378472 h 196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2571" h="1962752">
                <a:moveTo>
                  <a:pt x="1378041" y="0"/>
                </a:moveTo>
                <a:lnTo>
                  <a:pt x="1398849" y="17169"/>
                </a:lnTo>
                <a:cubicBezTo>
                  <a:pt x="1437766" y="43461"/>
                  <a:pt x="1482015" y="62460"/>
                  <a:pt x="1529635" y="72204"/>
                </a:cubicBezTo>
                <a:lnTo>
                  <a:pt x="1562571" y="75524"/>
                </a:lnTo>
                <a:lnTo>
                  <a:pt x="1562571" y="1521626"/>
                </a:lnTo>
                <a:lnTo>
                  <a:pt x="1562571" y="1523295"/>
                </a:lnTo>
                <a:cubicBezTo>
                  <a:pt x="1306306" y="1523295"/>
                  <a:pt x="1094971" y="1714724"/>
                  <a:pt x="1063347" y="1962752"/>
                </a:cubicBezTo>
                <a:cubicBezTo>
                  <a:pt x="657312" y="1864541"/>
                  <a:pt x="291214" y="1659794"/>
                  <a:pt x="0" y="137847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762DC8B-B8BD-8E1A-8F00-48B0059AA8E9}"/>
              </a:ext>
            </a:extLst>
          </p:cNvPr>
          <p:cNvSpPr/>
          <p:nvPr/>
        </p:nvSpPr>
        <p:spPr>
          <a:xfrm>
            <a:off x="6315545" y="4447740"/>
            <a:ext cx="326987" cy="434459"/>
          </a:xfrm>
          <a:custGeom>
            <a:avLst/>
            <a:gdLst>
              <a:gd name="connsiteX0" fmla="*/ 13735 w 64258"/>
              <a:gd name="connsiteY0" fmla="*/ 85379 h 85378"/>
              <a:gd name="connsiteX1" fmla="*/ 64259 w 64258"/>
              <a:gd name="connsiteY1" fmla="*/ 45143 h 85378"/>
              <a:gd name="connsiteX2" fmla="*/ 19130 w 64258"/>
              <a:gd name="connsiteY2" fmla="*/ 0 h 85378"/>
              <a:gd name="connsiteX3" fmla="*/ 0 w 64258"/>
              <a:gd name="connsiteY3" fmla="*/ 45634 h 85378"/>
              <a:gd name="connsiteX4" fmla="*/ 13735 w 64258"/>
              <a:gd name="connsiteY4" fmla="*/ 85379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378">
                <a:moveTo>
                  <a:pt x="13735" y="85379"/>
                </a:moveTo>
                <a:cubicBezTo>
                  <a:pt x="31884" y="73602"/>
                  <a:pt x="48807" y="60109"/>
                  <a:pt x="64259" y="45143"/>
                </a:cubicBezTo>
                <a:lnTo>
                  <a:pt x="19130" y="0"/>
                </a:lnTo>
                <a:cubicBezTo>
                  <a:pt x="7358" y="11776"/>
                  <a:pt x="0" y="27724"/>
                  <a:pt x="0" y="45634"/>
                </a:cubicBezTo>
                <a:cubicBezTo>
                  <a:pt x="0" y="63543"/>
                  <a:pt x="5150" y="74584"/>
                  <a:pt x="13735" y="85379"/>
                </a:cubicBez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5A12840-5EF1-4144-9780-073AD33ED23B}"/>
              </a:ext>
            </a:extLst>
          </p:cNvPr>
          <p:cNvSpPr/>
          <p:nvPr/>
        </p:nvSpPr>
        <p:spPr>
          <a:xfrm>
            <a:off x="5470603" y="3643040"/>
            <a:ext cx="906092" cy="1520069"/>
          </a:xfrm>
          <a:custGeom>
            <a:avLst/>
            <a:gdLst>
              <a:gd name="connsiteX0" fmla="*/ 183786 w 1208122"/>
              <a:gd name="connsiteY0" fmla="*/ 0 h 2026759"/>
              <a:gd name="connsiteX1" fmla="*/ 1208122 w 1208122"/>
              <a:gd name="connsiteY1" fmla="*/ 1024666 h 2026759"/>
              <a:gd name="connsiteX2" fmla="*/ 1060022 w 1208122"/>
              <a:gd name="connsiteY2" fmla="*/ 1380893 h 2026759"/>
              <a:gd name="connsiteX3" fmla="*/ 1058360 w 1208122"/>
              <a:gd name="connsiteY3" fmla="*/ 1380893 h 2026759"/>
              <a:gd name="connsiteX4" fmla="*/ 1163192 w 1208122"/>
              <a:gd name="connsiteY4" fmla="*/ 1687176 h 2026759"/>
              <a:gd name="connsiteX5" fmla="*/ 0 w 1208122"/>
              <a:gd name="connsiteY5" fmla="*/ 2026759 h 2026759"/>
              <a:gd name="connsiteX6" fmla="*/ 0 w 1208122"/>
              <a:gd name="connsiteY6" fmla="*/ 76109 h 2026759"/>
              <a:gd name="connsiteX7" fmla="*/ 31280 w 1208122"/>
              <a:gd name="connsiteY7" fmla="*/ 72955 h 2026759"/>
              <a:gd name="connsiteX8" fmla="*/ 162066 w 1208122"/>
              <a:gd name="connsiteY8" fmla="*/ 17920 h 20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122" h="2026759">
                <a:moveTo>
                  <a:pt x="183786" y="0"/>
                </a:moveTo>
                <a:lnTo>
                  <a:pt x="1208122" y="1024666"/>
                </a:lnTo>
                <a:cubicBezTo>
                  <a:pt x="1116601" y="1114552"/>
                  <a:pt x="1060022" y="1241063"/>
                  <a:pt x="1060022" y="1380893"/>
                </a:cubicBezTo>
                <a:lnTo>
                  <a:pt x="1058360" y="1380893"/>
                </a:lnTo>
                <a:cubicBezTo>
                  <a:pt x="1058360" y="1495747"/>
                  <a:pt x="1098295" y="1602283"/>
                  <a:pt x="1163192" y="1687176"/>
                </a:cubicBezTo>
                <a:cubicBezTo>
                  <a:pt x="823718" y="1896917"/>
                  <a:pt x="426002" y="2018434"/>
                  <a:pt x="0" y="2026759"/>
                </a:cubicBezTo>
                <a:lnTo>
                  <a:pt x="0" y="76109"/>
                </a:lnTo>
                <a:lnTo>
                  <a:pt x="31280" y="72955"/>
                </a:lnTo>
                <a:cubicBezTo>
                  <a:pt x="78900" y="63211"/>
                  <a:pt x="123149" y="44212"/>
                  <a:pt x="162066" y="179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0721EA6-87ED-9B93-FB93-296100BA407D}"/>
              </a:ext>
            </a:extLst>
          </p:cNvPr>
          <p:cNvSpPr/>
          <p:nvPr/>
        </p:nvSpPr>
        <p:spPr>
          <a:xfrm>
            <a:off x="5653323" y="3460214"/>
            <a:ext cx="1472209" cy="1172300"/>
          </a:xfrm>
          <a:custGeom>
            <a:avLst/>
            <a:gdLst>
              <a:gd name="connsiteX0" fmla="*/ 75506 w 1962945"/>
              <a:gd name="connsiteY0" fmla="*/ 0 h 1563067"/>
              <a:gd name="connsiteX1" fmla="*/ 78952 w 1962945"/>
              <a:gd name="connsiteY1" fmla="*/ 0 h 1563067"/>
              <a:gd name="connsiteX2" fmla="*/ 1521962 w 1962945"/>
              <a:gd name="connsiteY2" fmla="*/ 0 h 1563067"/>
              <a:gd name="connsiteX3" fmla="*/ 1523631 w 1962945"/>
              <a:gd name="connsiteY3" fmla="*/ 0 h 1563067"/>
              <a:gd name="connsiteX4" fmla="*/ 1962945 w 1962945"/>
              <a:gd name="connsiteY4" fmla="*/ 499381 h 1563067"/>
              <a:gd name="connsiteX5" fmla="*/ 1378855 w 1962945"/>
              <a:gd name="connsiteY5" fmla="*/ 1563067 h 1563067"/>
              <a:gd name="connsiteX6" fmla="*/ 0 w 1962945"/>
              <a:gd name="connsiteY6" fmla="*/ 183780 h 1563067"/>
              <a:gd name="connsiteX7" fmla="*/ 17235 w 1962945"/>
              <a:gd name="connsiteY7" fmla="*/ 162891 h 1563067"/>
              <a:gd name="connsiteX8" fmla="*/ 72270 w 1962945"/>
              <a:gd name="connsiteY8" fmla="*/ 32101 h 1563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2945" h="1563067">
                <a:moveTo>
                  <a:pt x="75506" y="0"/>
                </a:moveTo>
                <a:lnTo>
                  <a:pt x="78952" y="0"/>
                </a:lnTo>
                <a:cubicBezTo>
                  <a:pt x="239286" y="0"/>
                  <a:pt x="1521962" y="0"/>
                  <a:pt x="1521962" y="0"/>
                </a:cubicBezTo>
                <a:lnTo>
                  <a:pt x="1523631" y="0"/>
                </a:lnTo>
                <a:cubicBezTo>
                  <a:pt x="1523631" y="256353"/>
                  <a:pt x="1714998" y="467757"/>
                  <a:pt x="1962945" y="499381"/>
                </a:cubicBezTo>
                <a:cubicBezTo>
                  <a:pt x="1864768" y="905551"/>
                  <a:pt x="1660082" y="1271765"/>
                  <a:pt x="1378855" y="1563067"/>
                </a:cubicBezTo>
                <a:lnTo>
                  <a:pt x="0" y="183780"/>
                </a:lnTo>
                <a:lnTo>
                  <a:pt x="17235" y="162891"/>
                </a:lnTo>
                <a:cubicBezTo>
                  <a:pt x="43527" y="123974"/>
                  <a:pt x="62526" y="79723"/>
                  <a:pt x="72270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B53DF640-E9C2-5C44-B009-C326ECDA9A4B}"/>
              </a:ext>
            </a:extLst>
          </p:cNvPr>
          <p:cNvSpPr/>
          <p:nvPr/>
        </p:nvSpPr>
        <p:spPr>
          <a:xfrm>
            <a:off x="6844719" y="3460214"/>
            <a:ext cx="326993" cy="325847"/>
          </a:xfrm>
          <a:custGeom>
            <a:avLst/>
            <a:gdLst>
              <a:gd name="connsiteX0" fmla="*/ 57147 w 64259"/>
              <a:gd name="connsiteY0" fmla="*/ 64034 h 64034"/>
              <a:gd name="connsiteX1" fmla="*/ 64259 w 64259"/>
              <a:gd name="connsiteY1" fmla="*/ 0 h 64034"/>
              <a:gd name="connsiteX2" fmla="*/ 0 w 64259"/>
              <a:gd name="connsiteY2" fmla="*/ 0 h 64034"/>
              <a:gd name="connsiteX3" fmla="*/ 57147 w 64259"/>
              <a:gd name="connsiteY3" fmla="*/ 64034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57147" y="64034"/>
                </a:moveTo>
                <a:cubicBezTo>
                  <a:pt x="61561" y="43425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C6AC5-24D4-3209-AC57-938A72AF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8-Option Pie Process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BFE0BAC8-A88E-7932-B491-D134F081EFD9}"/>
              </a:ext>
            </a:extLst>
          </p:cNvPr>
          <p:cNvSpPr/>
          <p:nvPr/>
        </p:nvSpPr>
        <p:spPr>
          <a:xfrm>
            <a:off x="1972288" y="3070476"/>
            <a:ext cx="326631" cy="325205"/>
          </a:xfrm>
          <a:custGeom>
            <a:avLst/>
            <a:gdLst>
              <a:gd name="connsiteX0" fmla="*/ 7113 w 64259"/>
              <a:gd name="connsiteY0" fmla="*/ 0 h 64034"/>
              <a:gd name="connsiteX1" fmla="*/ 0 w 64259"/>
              <a:gd name="connsiteY1" fmla="*/ 64034 h 64034"/>
              <a:gd name="connsiteX2" fmla="*/ 64259 w 64259"/>
              <a:gd name="connsiteY2" fmla="*/ 64034 h 64034"/>
              <a:gd name="connsiteX3" fmla="*/ 7113 w 64259"/>
              <a:gd name="connsiteY3" fmla="*/ 0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76EBE52-7F1B-5E9F-630A-14B3BFE37BC2}"/>
              </a:ext>
            </a:extLst>
          </p:cNvPr>
          <p:cNvSpPr/>
          <p:nvPr/>
        </p:nvSpPr>
        <p:spPr>
          <a:xfrm>
            <a:off x="2019661" y="2229428"/>
            <a:ext cx="1467710" cy="1166253"/>
          </a:xfrm>
          <a:custGeom>
            <a:avLst/>
            <a:gdLst>
              <a:gd name="connsiteX0" fmla="*/ 577708 w 1956946"/>
              <a:gd name="connsiteY0" fmla="*/ 903 h 1555004"/>
              <a:gd name="connsiteX1" fmla="*/ 1956946 w 1956946"/>
              <a:gd name="connsiteY1" fmla="*/ 1379381 h 1555004"/>
              <a:gd name="connsiteX2" fmla="*/ 1944115 w 1956946"/>
              <a:gd name="connsiteY2" fmla="*/ 1394933 h 1555004"/>
              <a:gd name="connsiteX3" fmla="*/ 1889079 w 1956946"/>
              <a:gd name="connsiteY3" fmla="*/ 1525720 h 1555004"/>
              <a:gd name="connsiteX4" fmla="*/ 1886127 w 1956946"/>
              <a:gd name="connsiteY4" fmla="*/ 1555004 h 1555004"/>
              <a:gd name="connsiteX5" fmla="*/ 438837 w 1956946"/>
              <a:gd name="connsiteY5" fmla="*/ 1555004 h 1555004"/>
              <a:gd name="connsiteX6" fmla="*/ 0 w 1956946"/>
              <a:gd name="connsiteY6" fmla="*/ 1056607 h 1555004"/>
              <a:gd name="connsiteX7" fmla="*/ 384761 w 1956946"/>
              <a:gd name="connsiteY7" fmla="*/ 230978 h 1555004"/>
              <a:gd name="connsiteX8" fmla="*/ 576804 w 1956946"/>
              <a:gd name="connsiteY8" fmla="*/ 0 h 1555004"/>
              <a:gd name="connsiteX9" fmla="*/ 578465 w 1956946"/>
              <a:gd name="connsiteY9" fmla="*/ 0 h 1555004"/>
              <a:gd name="connsiteX10" fmla="*/ 577708 w 1956946"/>
              <a:gd name="connsiteY10" fmla="*/ 903 h 15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56946" h="1555004">
                <a:moveTo>
                  <a:pt x="577708" y="903"/>
                </a:moveTo>
                <a:lnTo>
                  <a:pt x="1956946" y="1379381"/>
                </a:lnTo>
                <a:lnTo>
                  <a:pt x="1944115" y="1394933"/>
                </a:lnTo>
                <a:cubicBezTo>
                  <a:pt x="1917823" y="1433850"/>
                  <a:pt x="1898824" y="1478099"/>
                  <a:pt x="1889079" y="1525720"/>
                </a:cubicBezTo>
                <a:lnTo>
                  <a:pt x="1886127" y="1555004"/>
                </a:lnTo>
                <a:lnTo>
                  <a:pt x="438837" y="1555004"/>
                </a:lnTo>
                <a:cubicBezTo>
                  <a:pt x="438837" y="1299163"/>
                  <a:pt x="247673" y="1088169"/>
                  <a:pt x="0" y="1056607"/>
                </a:cubicBezTo>
                <a:cubicBezTo>
                  <a:pt x="73557" y="753829"/>
                  <a:pt x="206017" y="474415"/>
                  <a:pt x="384761" y="230978"/>
                </a:cubicBezTo>
                <a:close/>
                <a:moveTo>
                  <a:pt x="576804" y="0"/>
                </a:moveTo>
                <a:lnTo>
                  <a:pt x="578465" y="0"/>
                </a:lnTo>
                <a:lnTo>
                  <a:pt x="577708" y="9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D5F4FD2-E0D8-0456-2F52-079CA5483C7A}"/>
              </a:ext>
            </a:extLst>
          </p:cNvPr>
          <p:cNvSpPr/>
          <p:nvPr/>
        </p:nvSpPr>
        <p:spPr>
          <a:xfrm>
            <a:off x="2497143" y="1981474"/>
            <a:ext cx="326627" cy="436097"/>
          </a:xfrm>
          <a:custGeom>
            <a:avLst/>
            <a:gdLst>
              <a:gd name="connsiteX0" fmla="*/ 49788 w 64258"/>
              <a:gd name="connsiteY0" fmla="*/ 0 h 85869"/>
              <a:gd name="connsiteX1" fmla="*/ 0 w 64258"/>
              <a:gd name="connsiteY1" fmla="*/ 39991 h 85869"/>
              <a:gd name="connsiteX2" fmla="*/ 45864 w 64258"/>
              <a:gd name="connsiteY2" fmla="*/ 85869 h 85869"/>
              <a:gd name="connsiteX3" fmla="*/ 64259 w 64258"/>
              <a:gd name="connsiteY3" fmla="*/ 40727 h 85869"/>
              <a:gd name="connsiteX4" fmla="*/ 49543 w 64258"/>
              <a:gd name="connsiteY4" fmla="*/ 0 h 8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869">
                <a:moveTo>
                  <a:pt x="49788" y="0"/>
                </a:moveTo>
                <a:cubicBezTo>
                  <a:pt x="31884" y="11776"/>
                  <a:pt x="15451" y="25270"/>
                  <a:pt x="0" y="39991"/>
                </a:cubicBezTo>
                <a:lnTo>
                  <a:pt x="45864" y="85869"/>
                </a:lnTo>
                <a:cubicBezTo>
                  <a:pt x="57146" y="74338"/>
                  <a:pt x="64259" y="58391"/>
                  <a:pt x="64259" y="40727"/>
                </a:cubicBezTo>
                <a:cubicBezTo>
                  <a:pt x="64259" y="23062"/>
                  <a:pt x="58863" y="11040"/>
                  <a:pt x="49543" y="0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97F3A895-5C19-0D21-AC73-A6C7040FDF8F}"/>
              </a:ext>
            </a:extLst>
          </p:cNvPr>
          <p:cNvSpPr/>
          <p:nvPr/>
        </p:nvSpPr>
        <p:spPr>
          <a:xfrm>
            <a:off x="2766423" y="1694896"/>
            <a:ext cx="898861" cy="1522319"/>
          </a:xfrm>
          <a:custGeom>
            <a:avLst/>
            <a:gdLst>
              <a:gd name="connsiteX0" fmla="*/ 1198481 w 1198481"/>
              <a:gd name="connsiteY0" fmla="*/ 0 h 2029758"/>
              <a:gd name="connsiteX1" fmla="*/ 1198481 w 1198481"/>
              <a:gd name="connsiteY1" fmla="*/ 1951749 h 2029758"/>
              <a:gd name="connsiteX2" fmla="*/ 1178014 w 1198481"/>
              <a:gd name="connsiteY2" fmla="*/ 1953812 h 2029758"/>
              <a:gd name="connsiteX3" fmla="*/ 1047228 w 1198481"/>
              <a:gd name="connsiteY3" fmla="*/ 2008847 h 2029758"/>
              <a:gd name="connsiteX4" fmla="*/ 1021884 w 1198481"/>
              <a:gd name="connsiteY4" fmla="*/ 2029758 h 2029758"/>
              <a:gd name="connsiteX5" fmla="*/ 0 w 1198481"/>
              <a:gd name="connsiteY5" fmla="*/ 1010086 h 2029758"/>
              <a:gd name="connsiteX6" fmla="*/ 144616 w 1198481"/>
              <a:gd name="connsiteY6" fmla="*/ 657886 h 2029758"/>
              <a:gd name="connsiteX7" fmla="*/ 34904 w 1198481"/>
              <a:gd name="connsiteY7" fmla="*/ 345557 h 2029758"/>
              <a:gd name="connsiteX8" fmla="*/ 1198481 w 1198481"/>
              <a:gd name="connsiteY8" fmla="*/ 0 h 202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481" h="2029758">
                <a:moveTo>
                  <a:pt x="1198481" y="0"/>
                </a:moveTo>
                <a:lnTo>
                  <a:pt x="1198481" y="1951749"/>
                </a:lnTo>
                <a:lnTo>
                  <a:pt x="1178014" y="1953812"/>
                </a:lnTo>
                <a:cubicBezTo>
                  <a:pt x="1130394" y="1963557"/>
                  <a:pt x="1086145" y="1982555"/>
                  <a:pt x="1047228" y="2008847"/>
                </a:cubicBezTo>
                <a:lnTo>
                  <a:pt x="1021884" y="2029758"/>
                </a:lnTo>
                <a:lnTo>
                  <a:pt x="0" y="1010086"/>
                </a:lnTo>
                <a:cubicBezTo>
                  <a:pt x="89760" y="918712"/>
                  <a:pt x="144616" y="775839"/>
                  <a:pt x="144616" y="657886"/>
                </a:cubicBezTo>
                <a:cubicBezTo>
                  <a:pt x="144616" y="539933"/>
                  <a:pt x="103057" y="431948"/>
                  <a:pt x="34904" y="345557"/>
                </a:cubicBezTo>
                <a:cubicBezTo>
                  <a:pt x="374004" y="134570"/>
                  <a:pt x="772949" y="9968"/>
                  <a:pt x="119848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6AA1B36-16D8-5974-C5BF-D233218BB88C}"/>
              </a:ext>
            </a:extLst>
          </p:cNvPr>
          <p:cNvSpPr/>
          <p:nvPr/>
        </p:nvSpPr>
        <p:spPr>
          <a:xfrm>
            <a:off x="3726372" y="1696141"/>
            <a:ext cx="325381" cy="326450"/>
          </a:xfrm>
          <a:custGeom>
            <a:avLst/>
            <a:gdLst>
              <a:gd name="connsiteX0" fmla="*/ 64014 w 64013"/>
              <a:gd name="connsiteY0" fmla="*/ 6870 h 64279"/>
              <a:gd name="connsiteX1" fmla="*/ 0 w 64013"/>
              <a:gd name="connsiteY1" fmla="*/ 0 h 64279"/>
              <a:gd name="connsiteX2" fmla="*/ 0 w 64013"/>
              <a:gd name="connsiteY2" fmla="*/ 64279 h 64279"/>
              <a:gd name="connsiteX3" fmla="*/ 64014 w 64013"/>
              <a:gd name="connsiteY3" fmla="*/ 687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64014" y="6870"/>
                </a:moveTo>
                <a:cubicBezTo>
                  <a:pt x="43412" y="2699"/>
                  <a:pt x="21829" y="245"/>
                  <a:pt x="0" y="0"/>
                </a:cubicBezTo>
                <a:lnTo>
                  <a:pt x="0" y="64279"/>
                </a:lnTo>
                <a:cubicBezTo>
                  <a:pt x="33111" y="64279"/>
                  <a:pt x="60580" y="39009"/>
                  <a:pt x="64014" y="6870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DD2AC8B-3D97-482E-39BB-047BC5DF070D}"/>
              </a:ext>
            </a:extLst>
          </p:cNvPr>
          <p:cNvSpPr/>
          <p:nvPr/>
        </p:nvSpPr>
        <p:spPr>
          <a:xfrm>
            <a:off x="3726371" y="1740997"/>
            <a:ext cx="1175628" cy="1468292"/>
          </a:xfrm>
          <a:custGeom>
            <a:avLst/>
            <a:gdLst>
              <a:gd name="connsiteX0" fmla="*/ 498674 w 1567504"/>
              <a:gd name="connsiteY0" fmla="*/ 0 h 1957723"/>
              <a:gd name="connsiteX1" fmla="*/ 1567504 w 1567504"/>
              <a:gd name="connsiteY1" fmla="*/ 579804 h 1957723"/>
              <a:gd name="connsiteX2" fmla="*/ 188826 w 1567504"/>
              <a:gd name="connsiteY2" fmla="*/ 1957723 h 1957723"/>
              <a:gd name="connsiteX3" fmla="*/ 176293 w 1567504"/>
              <a:gd name="connsiteY3" fmla="*/ 1947382 h 1957723"/>
              <a:gd name="connsiteX4" fmla="*/ 45507 w 1567504"/>
              <a:gd name="connsiteY4" fmla="*/ 1892347 h 1957723"/>
              <a:gd name="connsiteX5" fmla="*/ 0 w 1567504"/>
              <a:gd name="connsiteY5" fmla="*/ 1887760 h 1957723"/>
              <a:gd name="connsiteX6" fmla="*/ 0 w 1567504"/>
              <a:gd name="connsiteY6" fmla="*/ 441916 h 1957723"/>
              <a:gd name="connsiteX7" fmla="*/ 498674 w 1567504"/>
              <a:gd name="connsiteY7" fmla="*/ 0 h 195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504" h="1957723">
                <a:moveTo>
                  <a:pt x="498674" y="0"/>
                </a:moveTo>
                <a:cubicBezTo>
                  <a:pt x="907589" y="94693"/>
                  <a:pt x="1274944" y="299037"/>
                  <a:pt x="1567504" y="579804"/>
                </a:cubicBezTo>
                <a:lnTo>
                  <a:pt x="188826" y="1957723"/>
                </a:lnTo>
                <a:lnTo>
                  <a:pt x="176293" y="1947382"/>
                </a:lnTo>
                <a:cubicBezTo>
                  <a:pt x="137376" y="1921090"/>
                  <a:pt x="93127" y="1902092"/>
                  <a:pt x="45507" y="1892347"/>
                </a:cubicBezTo>
                <a:lnTo>
                  <a:pt x="0" y="1887760"/>
                </a:lnTo>
                <a:lnTo>
                  <a:pt x="0" y="441916"/>
                </a:lnTo>
                <a:cubicBezTo>
                  <a:pt x="255989" y="441916"/>
                  <a:pt x="468752" y="249199"/>
                  <a:pt x="49867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E6C20D2-4EE2-2E76-34CD-F47693BD2AFD}"/>
              </a:ext>
            </a:extLst>
          </p:cNvPr>
          <p:cNvSpPr/>
          <p:nvPr/>
        </p:nvSpPr>
        <p:spPr>
          <a:xfrm>
            <a:off x="4713749" y="2220708"/>
            <a:ext cx="436340" cy="327694"/>
          </a:xfrm>
          <a:custGeom>
            <a:avLst/>
            <a:gdLst>
              <a:gd name="connsiteX0" fmla="*/ 85597 w 85842"/>
              <a:gd name="connsiteY0" fmla="*/ 49804 h 64524"/>
              <a:gd name="connsiteX1" fmla="*/ 45619 w 85842"/>
              <a:gd name="connsiteY1" fmla="*/ 0 h 64524"/>
              <a:gd name="connsiteX2" fmla="*/ 0 w 85842"/>
              <a:gd name="connsiteY2" fmla="*/ 45879 h 64524"/>
              <a:gd name="connsiteX3" fmla="*/ 45129 w 85842"/>
              <a:gd name="connsiteY3" fmla="*/ 64525 h 64524"/>
              <a:gd name="connsiteX4" fmla="*/ 85842 w 85842"/>
              <a:gd name="connsiteY4" fmla="*/ 50049 h 6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42" h="64524">
                <a:moveTo>
                  <a:pt x="85597" y="49804"/>
                </a:moveTo>
                <a:cubicBezTo>
                  <a:pt x="73825" y="31894"/>
                  <a:pt x="60335" y="15211"/>
                  <a:pt x="45619" y="0"/>
                </a:cubicBezTo>
                <a:lnTo>
                  <a:pt x="0" y="45879"/>
                </a:lnTo>
                <a:cubicBezTo>
                  <a:pt x="11528" y="57410"/>
                  <a:pt x="27470" y="64525"/>
                  <a:pt x="45129" y="64525"/>
                </a:cubicBezTo>
                <a:cubicBezTo>
                  <a:pt x="62788" y="64525"/>
                  <a:pt x="74560" y="59127"/>
                  <a:pt x="85842" y="50049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36FC5726-E017-F569-A86C-348B8CEE94D4}"/>
              </a:ext>
            </a:extLst>
          </p:cNvPr>
          <p:cNvSpPr/>
          <p:nvPr/>
        </p:nvSpPr>
        <p:spPr>
          <a:xfrm>
            <a:off x="3914019" y="2488596"/>
            <a:ext cx="1500637" cy="907085"/>
          </a:xfrm>
          <a:custGeom>
            <a:avLst/>
            <a:gdLst>
              <a:gd name="connsiteX0" fmla="*/ 1019768 w 2000849"/>
              <a:gd name="connsiteY0" fmla="*/ 0 h 1209446"/>
              <a:gd name="connsiteX1" fmla="*/ 1372165 w 2000849"/>
              <a:gd name="connsiteY1" fmla="*/ 144538 h 1209446"/>
              <a:gd name="connsiteX2" fmla="*/ 1683004 w 2000849"/>
              <a:gd name="connsiteY2" fmla="*/ 36546 h 1209446"/>
              <a:gd name="connsiteX3" fmla="*/ 1684671 w 2000849"/>
              <a:gd name="connsiteY3" fmla="*/ 36546 h 1209446"/>
              <a:gd name="connsiteX4" fmla="*/ 1932760 w 2000849"/>
              <a:gd name="connsiteY4" fmla="*/ 589980 h 1209446"/>
              <a:gd name="connsiteX5" fmla="*/ 2000849 w 2000849"/>
              <a:gd name="connsiteY5" fmla="*/ 891358 h 1209446"/>
              <a:gd name="connsiteX6" fmla="*/ 1959300 w 2000849"/>
              <a:gd name="connsiteY6" fmla="*/ 895546 h 1209446"/>
              <a:gd name="connsiteX7" fmla="*/ 1674684 w 2000849"/>
              <a:gd name="connsiteY7" fmla="*/ 1180162 h 1209446"/>
              <a:gd name="connsiteX8" fmla="*/ 1671732 w 2000849"/>
              <a:gd name="connsiteY8" fmla="*/ 1209446 h 1209446"/>
              <a:gd name="connsiteX9" fmla="*/ 82880 w 2000849"/>
              <a:gd name="connsiteY9" fmla="*/ 1209446 h 1209446"/>
              <a:gd name="connsiteX10" fmla="*/ 79928 w 2000849"/>
              <a:gd name="connsiteY10" fmla="*/ 1180162 h 1209446"/>
              <a:gd name="connsiteX11" fmla="*/ 24893 w 2000849"/>
              <a:gd name="connsiteY11" fmla="*/ 1049375 h 1209446"/>
              <a:gd name="connsiteX12" fmla="*/ 0 w 2000849"/>
              <a:gd name="connsiteY12" fmla="*/ 1019204 h 120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0849" h="1209446">
                <a:moveTo>
                  <a:pt x="1019768" y="0"/>
                </a:moveTo>
                <a:cubicBezTo>
                  <a:pt x="1109527" y="89709"/>
                  <a:pt x="1255804" y="144538"/>
                  <a:pt x="1372165" y="144538"/>
                </a:cubicBezTo>
                <a:cubicBezTo>
                  <a:pt x="1488520" y="144538"/>
                  <a:pt x="1596565" y="104661"/>
                  <a:pt x="1683004" y="36546"/>
                </a:cubicBezTo>
                <a:lnTo>
                  <a:pt x="1684671" y="36546"/>
                </a:lnTo>
                <a:cubicBezTo>
                  <a:pt x="1790223" y="207666"/>
                  <a:pt x="1874166" y="393320"/>
                  <a:pt x="1932760" y="589980"/>
                </a:cubicBezTo>
                <a:lnTo>
                  <a:pt x="2000849" y="891358"/>
                </a:lnTo>
                <a:lnTo>
                  <a:pt x="1959300" y="895546"/>
                </a:lnTo>
                <a:cubicBezTo>
                  <a:pt x="1816440" y="924779"/>
                  <a:pt x="1703918" y="1037301"/>
                  <a:pt x="1674684" y="1180162"/>
                </a:cubicBezTo>
                <a:lnTo>
                  <a:pt x="1671732" y="1209446"/>
                </a:lnTo>
                <a:lnTo>
                  <a:pt x="82880" y="1209446"/>
                </a:lnTo>
                <a:lnTo>
                  <a:pt x="79928" y="1180162"/>
                </a:lnTo>
                <a:cubicBezTo>
                  <a:pt x="70184" y="1132541"/>
                  <a:pt x="51185" y="1088292"/>
                  <a:pt x="24893" y="1049375"/>
                </a:cubicBezTo>
                <a:lnTo>
                  <a:pt x="0" y="101920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C3195D-2671-B81C-92C3-B392DBC6A07B}"/>
              </a:ext>
            </a:extLst>
          </p:cNvPr>
          <p:cNvSpPr txBox="1"/>
          <p:nvPr/>
        </p:nvSpPr>
        <p:spPr>
          <a:xfrm>
            <a:off x="4016675" y="4309959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4291DC-91FC-27D5-99CB-50F150E235CD}"/>
              </a:ext>
            </a:extLst>
          </p:cNvPr>
          <p:cNvSpPr txBox="1"/>
          <p:nvPr/>
        </p:nvSpPr>
        <p:spPr>
          <a:xfrm>
            <a:off x="5086196" y="4889623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A3989-2D31-8AC0-E832-61DF7D899EB2}"/>
              </a:ext>
            </a:extLst>
          </p:cNvPr>
          <p:cNvSpPr txBox="1"/>
          <p:nvPr/>
        </p:nvSpPr>
        <p:spPr>
          <a:xfrm>
            <a:off x="6270017" y="4546723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FF9AA-1157-6231-8D51-6F16990C9D3C}"/>
              </a:ext>
            </a:extLst>
          </p:cNvPr>
          <p:cNvSpPr txBox="1"/>
          <p:nvPr/>
        </p:nvSpPr>
        <p:spPr>
          <a:xfrm>
            <a:off x="6829859" y="3460214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08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16E7CFC-8625-3BF9-5D42-E1AA34D981BD}"/>
              </a:ext>
            </a:extLst>
          </p:cNvPr>
          <p:cNvGrpSpPr/>
          <p:nvPr/>
        </p:nvGrpSpPr>
        <p:grpSpPr>
          <a:xfrm>
            <a:off x="3960808" y="3430177"/>
            <a:ext cx="833170" cy="806031"/>
            <a:chOff x="332936" y="2673933"/>
            <a:chExt cx="2926080" cy="1074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F50BDCF-20FE-FE52-2320-341E27D65D20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3D6FF0-FDD6-4840-041C-2509F23AC009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26630B-9259-D7FB-82DF-3ABFC707E5AF}"/>
              </a:ext>
            </a:extLst>
          </p:cNvPr>
          <p:cNvGrpSpPr/>
          <p:nvPr/>
        </p:nvGrpSpPr>
        <p:grpSpPr>
          <a:xfrm>
            <a:off x="4630279" y="4034334"/>
            <a:ext cx="833170" cy="806031"/>
            <a:chOff x="332936" y="2673933"/>
            <a:chExt cx="2926080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CA9B32-4D06-1A12-D59C-909008A4A762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840006-53B8-A15E-F9AE-3B1B366A65FF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842F34-1C07-724F-D0B5-E55AB4195406}"/>
              </a:ext>
            </a:extLst>
          </p:cNvPr>
          <p:cNvGrpSpPr/>
          <p:nvPr/>
        </p:nvGrpSpPr>
        <p:grpSpPr>
          <a:xfrm>
            <a:off x="5446707" y="3977184"/>
            <a:ext cx="833170" cy="806031"/>
            <a:chOff x="332936" y="2673933"/>
            <a:chExt cx="2926080" cy="10747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9590AA-B9AE-C0DA-77D7-8E1B002A177C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35722B-767E-BB03-C23C-F55C53E67C93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B3C8FD8-4EE9-BE45-0DA6-D9F669137776}"/>
              </a:ext>
            </a:extLst>
          </p:cNvPr>
          <p:cNvGrpSpPr/>
          <p:nvPr/>
        </p:nvGrpSpPr>
        <p:grpSpPr>
          <a:xfrm>
            <a:off x="6050865" y="3430177"/>
            <a:ext cx="833170" cy="806031"/>
            <a:chOff x="332936" y="2673933"/>
            <a:chExt cx="2926080" cy="10747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9B4DA0-A787-4982-53C5-C47E3C098A15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F89FFB-626B-61FE-4E45-7618762EE053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DEC7A11-FB12-8F50-F7CE-18B7AE04EC4D}"/>
              </a:ext>
            </a:extLst>
          </p:cNvPr>
          <p:cNvSpPr txBox="1"/>
          <p:nvPr/>
        </p:nvSpPr>
        <p:spPr>
          <a:xfrm>
            <a:off x="2494849" y="2063126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89B85D-302C-1DBA-4560-AB63927601B5}"/>
              </a:ext>
            </a:extLst>
          </p:cNvPr>
          <p:cNvSpPr txBox="1"/>
          <p:nvPr/>
        </p:nvSpPr>
        <p:spPr>
          <a:xfrm>
            <a:off x="3681939" y="1721881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5BF481-EED8-E1DF-6F45-58BEA9590F97}"/>
              </a:ext>
            </a:extLst>
          </p:cNvPr>
          <p:cNvSpPr txBox="1"/>
          <p:nvPr/>
        </p:nvSpPr>
        <p:spPr>
          <a:xfrm>
            <a:off x="4751461" y="2293381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D62E29-1995-BCF5-90D6-87933BBB2E6D}"/>
              </a:ext>
            </a:extLst>
          </p:cNvPr>
          <p:cNvGrpSpPr/>
          <p:nvPr/>
        </p:nvGrpSpPr>
        <p:grpSpPr>
          <a:xfrm>
            <a:off x="2262637" y="2556598"/>
            <a:ext cx="833170" cy="806031"/>
            <a:chOff x="332936" y="2673933"/>
            <a:chExt cx="2926080" cy="1074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3A41A7A-5E71-AC70-46AF-331389D9FC49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1D8DFA4-7452-9836-CFB4-5A1DEDC6ED7D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47E497-12F6-AB20-59DC-2B85B7DB6E77}"/>
              </a:ext>
            </a:extLst>
          </p:cNvPr>
          <p:cNvGrpSpPr/>
          <p:nvPr/>
        </p:nvGrpSpPr>
        <p:grpSpPr>
          <a:xfrm>
            <a:off x="2891287" y="1944277"/>
            <a:ext cx="833170" cy="806031"/>
            <a:chOff x="332936" y="2673933"/>
            <a:chExt cx="2926080" cy="1074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5BA2F8-E3CB-CEF3-498A-FE39845EDA92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0A8580-B519-2021-A732-E9ECD835B5C4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50F640-B806-28CF-CCD7-49A5EF87EB8D}"/>
              </a:ext>
            </a:extLst>
          </p:cNvPr>
          <p:cNvGrpSpPr/>
          <p:nvPr/>
        </p:nvGrpSpPr>
        <p:grpSpPr>
          <a:xfrm>
            <a:off x="3707716" y="2001427"/>
            <a:ext cx="833170" cy="806031"/>
            <a:chOff x="332936" y="2673933"/>
            <a:chExt cx="2926080" cy="1074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1C54BF-AA4A-0259-0D11-47851EDC622B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0E97300-B989-4E8E-5E7E-9E7C08706A27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285452-690B-D2E6-CC52-6A44E96F77E3}"/>
              </a:ext>
            </a:extLst>
          </p:cNvPr>
          <p:cNvGrpSpPr/>
          <p:nvPr/>
        </p:nvGrpSpPr>
        <p:grpSpPr>
          <a:xfrm>
            <a:off x="4377187" y="2605584"/>
            <a:ext cx="833170" cy="806031"/>
            <a:chOff x="332936" y="2673933"/>
            <a:chExt cx="2926080" cy="107470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DE67F1-7C24-9F61-F2DC-167CA134B8D4}"/>
                </a:ext>
              </a:extLst>
            </p:cNvPr>
            <p:cNvSpPr txBox="1"/>
            <p:nvPr/>
          </p:nvSpPr>
          <p:spPr>
            <a:xfrm>
              <a:off x="332936" y="267393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19B61A-F872-AF8C-CEB0-455C235C7AC5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1A4DB5D-7BB8-18CD-E5EF-3D52B452A061}"/>
              </a:ext>
            </a:extLst>
          </p:cNvPr>
          <p:cNvSpPr txBox="1"/>
          <p:nvPr/>
        </p:nvSpPr>
        <p:spPr>
          <a:xfrm>
            <a:off x="1942946" y="3158796"/>
            <a:ext cx="380233" cy="230832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500" b="1" dirty="0"/>
              <a:t>01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49469C-0D98-F483-0DBA-0C30A00F0C95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62" name="Freeform 89">
              <a:extLst>
                <a:ext uri="{FF2B5EF4-FFF2-40B4-BE49-F238E27FC236}">
                  <a16:creationId xmlns:a16="http://schemas.microsoft.com/office/drawing/2014/main" id="{40A60D55-BEA1-7EEC-340D-66D4CEA766EE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63" name="Graphic 62" descr="Heart with solid fill">
              <a:extLst>
                <a:ext uri="{FF2B5EF4-FFF2-40B4-BE49-F238E27FC236}">
                  <a16:creationId xmlns:a16="http://schemas.microsoft.com/office/drawing/2014/main" id="{011728ED-1F66-0375-D7E4-A5CE504D5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C696F69-B245-8EFF-5C26-E8F17079116C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66" name="Freeform 88">
              <a:extLst>
                <a:ext uri="{FF2B5EF4-FFF2-40B4-BE49-F238E27FC236}">
                  <a16:creationId xmlns:a16="http://schemas.microsoft.com/office/drawing/2014/main" id="{6DEA309F-4833-2D3B-48D4-CB3F2846F925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67" name="Graphic 66" descr="Handshake with solid fill">
              <a:extLst>
                <a:ext uri="{FF2B5EF4-FFF2-40B4-BE49-F238E27FC236}">
                  <a16:creationId xmlns:a16="http://schemas.microsoft.com/office/drawing/2014/main" id="{9C2A9517-1DF3-F333-C88A-F9DF68389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E571E18-40FB-D11F-D20F-61D19367E018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E14BC3-7259-48B9-EAB5-286C2122B68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A1CC8FD-73F3-8768-6F07-BA94D1C269D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8921D95-0FB5-EF45-284F-D92716321E83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58A3191-B0F5-4033-8DCA-1CCF03052B6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CA37838-0D47-56AA-2BC0-4B21780E963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50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10603</TotalTime>
  <Words>406</Words>
  <Application>Microsoft Office PowerPoint</Application>
  <PresentationFormat>On-screen Show (4:3)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8-Option Pie Process – Slide  Template</vt:lpstr>
      <vt:lpstr>8-Option Pie Process – Slide 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8-Option Pie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2025-03-31T23:48:09Z</dcterms:modified>
  <cp:category>Charts &amp; Diagrams</cp:category>
</cp:coreProperties>
</file>