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5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43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78D9-98B2-713B-6EB5-5E09872D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EBE0E-1987-9835-59B2-FB40B31D0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F9997-866C-F361-A9DA-D92EFA668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63120-7580-1A4A-1439-66A13280D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67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D6E4A-534E-93A0-4D2C-9DEF29AD9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A0965-5F3C-2909-4E82-15F7F61B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97BAE0F-38A5-FC74-6333-30A6376B8189}"/>
              </a:ext>
            </a:extLst>
          </p:cNvPr>
          <p:cNvSpPr/>
          <p:nvPr/>
        </p:nvSpPr>
        <p:spPr>
          <a:xfrm>
            <a:off x="3730800" y="3462318"/>
            <a:ext cx="1546336" cy="1140092"/>
          </a:xfrm>
          <a:custGeom>
            <a:avLst/>
            <a:gdLst>
              <a:gd name="connsiteX0" fmla="*/ 327173 w 2061781"/>
              <a:gd name="connsiteY0" fmla="*/ 0 h 1520122"/>
              <a:gd name="connsiteX1" fmla="*/ 1916024 w 2061781"/>
              <a:gd name="connsiteY1" fmla="*/ 0 h 1520122"/>
              <a:gd name="connsiteX2" fmla="*/ 1918977 w 2061781"/>
              <a:gd name="connsiteY2" fmla="*/ 29295 h 1520122"/>
              <a:gd name="connsiteX3" fmla="*/ 1940290 w 2061781"/>
              <a:gd name="connsiteY3" fmla="*/ 97954 h 1520122"/>
              <a:gd name="connsiteX4" fmla="*/ 1951691 w 2061781"/>
              <a:gd name="connsiteY4" fmla="*/ 118959 h 1520122"/>
              <a:gd name="connsiteX5" fmla="*/ 1955692 w 2061781"/>
              <a:gd name="connsiteY5" fmla="*/ 129927 h 1520122"/>
              <a:gd name="connsiteX6" fmla="*/ 1962824 w 2061781"/>
              <a:gd name="connsiteY6" fmla="*/ 139472 h 1520122"/>
              <a:gd name="connsiteX7" fmla="*/ 1974013 w 2061781"/>
              <a:gd name="connsiteY7" fmla="*/ 160085 h 1520122"/>
              <a:gd name="connsiteX8" fmla="*/ 2018676 w 2061781"/>
              <a:gd name="connsiteY8" fmla="*/ 214218 h 1520122"/>
              <a:gd name="connsiteX9" fmla="*/ 2061781 w 2061781"/>
              <a:gd name="connsiteY9" fmla="*/ 249783 h 1520122"/>
              <a:gd name="connsiteX10" fmla="*/ 1427429 w 2061781"/>
              <a:gd name="connsiteY10" fmla="*/ 1349005 h 1520122"/>
              <a:gd name="connsiteX11" fmla="*/ 1105070 w 2061781"/>
              <a:gd name="connsiteY11" fmla="*/ 1265939 h 1520122"/>
              <a:gd name="connsiteX12" fmla="*/ 1103410 w 2061781"/>
              <a:gd name="connsiteY12" fmla="*/ 1265939 h 1520122"/>
              <a:gd name="connsiteX13" fmla="*/ 578324 w 2061781"/>
              <a:gd name="connsiteY13" fmla="*/ 1520122 h 1520122"/>
              <a:gd name="connsiteX14" fmla="*/ 17522 w 2061781"/>
              <a:gd name="connsiteY14" fmla="*/ 428390 h 1520122"/>
              <a:gd name="connsiteX15" fmla="*/ 0 w 2061781"/>
              <a:gd name="connsiteY15" fmla="*/ 317909 h 1520122"/>
              <a:gd name="connsiteX16" fmla="*/ 39604 w 2061781"/>
              <a:gd name="connsiteY16" fmla="*/ 313916 h 1520122"/>
              <a:gd name="connsiteX17" fmla="*/ 324220 w 2061781"/>
              <a:gd name="connsiteY17" fmla="*/ 29295 h 152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61781" h="1520122">
                <a:moveTo>
                  <a:pt x="327173" y="0"/>
                </a:moveTo>
                <a:lnTo>
                  <a:pt x="1916024" y="0"/>
                </a:lnTo>
                <a:lnTo>
                  <a:pt x="1918977" y="29295"/>
                </a:lnTo>
                <a:cubicBezTo>
                  <a:pt x="1923850" y="53106"/>
                  <a:pt x="1931035" y="76074"/>
                  <a:pt x="1940290" y="97954"/>
                </a:cubicBezTo>
                <a:lnTo>
                  <a:pt x="1951691" y="118959"/>
                </a:lnTo>
                <a:lnTo>
                  <a:pt x="1955692" y="129927"/>
                </a:lnTo>
                <a:lnTo>
                  <a:pt x="1962824" y="139472"/>
                </a:lnTo>
                <a:lnTo>
                  <a:pt x="1974013" y="160085"/>
                </a:lnTo>
                <a:cubicBezTo>
                  <a:pt x="1987159" y="179544"/>
                  <a:pt x="2002128" y="197670"/>
                  <a:pt x="2018676" y="214218"/>
                </a:cubicBezTo>
                <a:lnTo>
                  <a:pt x="2061781" y="249783"/>
                </a:lnTo>
                <a:lnTo>
                  <a:pt x="1427429" y="1349005"/>
                </a:lnTo>
                <a:cubicBezTo>
                  <a:pt x="1332715" y="1295842"/>
                  <a:pt x="1221389" y="1265939"/>
                  <a:pt x="1105070" y="1265939"/>
                </a:cubicBezTo>
                <a:lnTo>
                  <a:pt x="1103410" y="1265939"/>
                </a:lnTo>
                <a:cubicBezTo>
                  <a:pt x="890717" y="1265939"/>
                  <a:pt x="701289" y="1365616"/>
                  <a:pt x="578324" y="1520122"/>
                </a:cubicBezTo>
                <a:cubicBezTo>
                  <a:pt x="301662" y="1218588"/>
                  <a:pt x="103512" y="844164"/>
                  <a:pt x="17522" y="428390"/>
                </a:cubicBezTo>
                <a:lnTo>
                  <a:pt x="0" y="317909"/>
                </a:lnTo>
                <a:lnTo>
                  <a:pt x="39604" y="313916"/>
                </a:lnTo>
                <a:cubicBezTo>
                  <a:pt x="182464" y="284683"/>
                  <a:pt x="294987" y="172161"/>
                  <a:pt x="324220" y="292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D129055-652C-FCE3-2B3D-F2095DF7F30F}"/>
              </a:ext>
            </a:extLst>
          </p:cNvPr>
          <p:cNvSpPr/>
          <p:nvPr/>
        </p:nvSpPr>
        <p:spPr>
          <a:xfrm>
            <a:off x="4200684" y="4462859"/>
            <a:ext cx="575758" cy="452295"/>
          </a:xfrm>
          <a:custGeom>
            <a:avLst/>
            <a:gdLst>
              <a:gd name="connsiteX0" fmla="*/ 113312 w 113311"/>
              <a:gd name="connsiteY0" fmla="*/ 11040 h 89058"/>
              <a:gd name="connsiteX1" fmla="*/ 70636 w 113311"/>
              <a:gd name="connsiteY1" fmla="*/ 0 h 89058"/>
              <a:gd name="connsiteX2" fmla="*/ 0 w 113311"/>
              <a:gd name="connsiteY2" fmla="*/ 34838 h 89058"/>
              <a:gd name="connsiteX3" fmla="*/ 68183 w 113311"/>
              <a:gd name="connsiteY3" fmla="*/ 89059 h 89058"/>
              <a:gd name="connsiteX4" fmla="*/ 113312 w 113311"/>
              <a:gd name="connsiteY4" fmla="*/ 11040 h 8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11" h="89058">
                <a:moveTo>
                  <a:pt x="113312" y="11040"/>
                </a:moveTo>
                <a:cubicBezTo>
                  <a:pt x="100558" y="4171"/>
                  <a:pt x="86087" y="0"/>
                  <a:pt x="70636" y="0"/>
                </a:cubicBezTo>
                <a:cubicBezTo>
                  <a:pt x="41940" y="0"/>
                  <a:pt x="16433" y="13739"/>
                  <a:pt x="0" y="34838"/>
                </a:cubicBezTo>
                <a:cubicBezTo>
                  <a:pt x="20357" y="55692"/>
                  <a:pt x="43166" y="73848"/>
                  <a:pt x="68183" y="89059"/>
                </a:cubicBezTo>
                <a:lnTo>
                  <a:pt x="113312" y="1104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3B559EC-5E41-E196-4FD5-2530F9876E0C}"/>
              </a:ext>
            </a:extLst>
          </p:cNvPr>
          <p:cNvSpPr/>
          <p:nvPr/>
        </p:nvSpPr>
        <p:spPr>
          <a:xfrm>
            <a:off x="5827024" y="4552568"/>
            <a:ext cx="452381" cy="558205"/>
          </a:xfrm>
          <a:custGeom>
            <a:avLst/>
            <a:gdLst>
              <a:gd name="connsiteX0" fmla="*/ 44147 w 89030"/>
              <a:gd name="connsiteY0" fmla="*/ 0 h 109912"/>
              <a:gd name="connsiteX1" fmla="*/ 0 w 89030"/>
              <a:gd name="connsiteY1" fmla="*/ 76792 h 109912"/>
              <a:gd name="connsiteX2" fmla="*/ 6377 w 89030"/>
              <a:gd name="connsiteY2" fmla="*/ 109913 h 109912"/>
              <a:gd name="connsiteX3" fmla="*/ 89031 w 89030"/>
              <a:gd name="connsiteY3" fmla="*/ 77528 h 109912"/>
              <a:gd name="connsiteX4" fmla="*/ 44147 w 89030"/>
              <a:gd name="connsiteY4" fmla="*/ 0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09912">
                <a:moveTo>
                  <a:pt x="44147" y="0"/>
                </a:moveTo>
                <a:cubicBezTo>
                  <a:pt x="17659" y="15457"/>
                  <a:pt x="0" y="44161"/>
                  <a:pt x="0" y="76792"/>
                </a:cubicBezTo>
                <a:cubicBezTo>
                  <a:pt x="0" y="109422"/>
                  <a:pt x="2207" y="99608"/>
                  <a:pt x="6377" y="109913"/>
                </a:cubicBezTo>
                <a:cubicBezTo>
                  <a:pt x="35563" y="102553"/>
                  <a:pt x="63278" y="91758"/>
                  <a:pt x="89031" y="77528"/>
                </a:cubicBezTo>
                <a:lnTo>
                  <a:pt x="44147" y="0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AE1449D5-9D2D-E964-1018-0D25423A7306}"/>
              </a:ext>
            </a:extLst>
          </p:cNvPr>
          <p:cNvSpPr/>
          <p:nvPr/>
        </p:nvSpPr>
        <p:spPr>
          <a:xfrm>
            <a:off x="4600728" y="3680758"/>
            <a:ext cx="1424448" cy="1482350"/>
          </a:xfrm>
          <a:custGeom>
            <a:avLst/>
            <a:gdLst>
              <a:gd name="connsiteX0" fmla="*/ 1262258 w 1899264"/>
              <a:gd name="connsiteY0" fmla="*/ 0 h 1976466"/>
              <a:gd name="connsiteX1" fmla="*/ 1899264 w 1899264"/>
              <a:gd name="connsiteY1" fmla="*/ 1104265 h 1976466"/>
              <a:gd name="connsiteX2" fmla="*/ 1566939 w 1899264"/>
              <a:gd name="connsiteY2" fmla="*/ 1682405 h 1976466"/>
              <a:gd name="connsiteX3" fmla="*/ 1566939 w 1899264"/>
              <a:gd name="connsiteY3" fmla="*/ 1684071 h 1976466"/>
              <a:gd name="connsiteX4" fmla="*/ 1611803 w 1899264"/>
              <a:gd name="connsiteY4" fmla="*/ 1923303 h 1976466"/>
              <a:gd name="connsiteX5" fmla="*/ 1118288 w 1899264"/>
              <a:gd name="connsiteY5" fmla="*/ 1976466 h 1976466"/>
              <a:gd name="connsiteX6" fmla="*/ 0 w 1899264"/>
              <a:gd name="connsiteY6" fmla="*/ 1687389 h 1976466"/>
              <a:gd name="connsiteX7" fmla="*/ 973890 w 1899264"/>
              <a:gd name="connsiteY7" fmla="*/ 730 h 1976466"/>
              <a:gd name="connsiteX8" fmla="*/ 975032 w 1899264"/>
              <a:gd name="connsiteY8" fmla="*/ 1350 h 1976466"/>
              <a:gd name="connsiteX9" fmla="*/ 975032 w 1899264"/>
              <a:gd name="connsiteY9" fmla="*/ 1350 h 1976466"/>
              <a:gd name="connsiteX10" fmla="*/ 975032 w 1899264"/>
              <a:gd name="connsiteY10" fmla="*/ 1350 h 1976466"/>
              <a:gd name="connsiteX11" fmla="*/ 989124 w 1899264"/>
              <a:gd name="connsiteY11" fmla="*/ 5724 h 1976466"/>
              <a:gd name="connsiteX12" fmla="*/ 1043688 w 1899264"/>
              <a:gd name="connsiteY12" fmla="*/ 22662 h 1976466"/>
              <a:gd name="connsiteX13" fmla="*/ 1117401 w 1899264"/>
              <a:gd name="connsiteY13" fmla="*/ 30093 h 1976466"/>
              <a:gd name="connsiteX14" fmla="*/ 1191114 w 1899264"/>
              <a:gd name="connsiteY14" fmla="*/ 22662 h 1976466"/>
              <a:gd name="connsiteX15" fmla="*/ 1191114 w 1899264"/>
              <a:gd name="connsiteY15" fmla="*/ 22662 h 1976466"/>
              <a:gd name="connsiteX16" fmla="*/ 1191114 w 1899264"/>
              <a:gd name="connsiteY16" fmla="*/ 22662 h 1976466"/>
              <a:gd name="connsiteX17" fmla="*/ 1259771 w 1899264"/>
              <a:gd name="connsiteY17" fmla="*/ 1350 h 197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264" h="1976466">
                <a:moveTo>
                  <a:pt x="1262258" y="0"/>
                </a:moveTo>
                <a:lnTo>
                  <a:pt x="1899264" y="1104265"/>
                </a:lnTo>
                <a:cubicBezTo>
                  <a:pt x="1701530" y="1220560"/>
                  <a:pt x="1566939" y="1436531"/>
                  <a:pt x="1566939" y="1682405"/>
                </a:cubicBezTo>
                <a:lnTo>
                  <a:pt x="1566939" y="1684071"/>
                </a:lnTo>
                <a:cubicBezTo>
                  <a:pt x="1566939" y="1767138"/>
                  <a:pt x="1583551" y="1848545"/>
                  <a:pt x="1611803" y="1923303"/>
                </a:cubicBezTo>
                <a:cubicBezTo>
                  <a:pt x="1452280" y="1958190"/>
                  <a:pt x="1523735" y="1976466"/>
                  <a:pt x="1118288" y="1976466"/>
                </a:cubicBezTo>
                <a:cubicBezTo>
                  <a:pt x="712848" y="1976466"/>
                  <a:pt x="330666" y="1871798"/>
                  <a:pt x="0" y="1687389"/>
                </a:cubicBezTo>
                <a:lnTo>
                  <a:pt x="973890" y="730"/>
                </a:lnTo>
                <a:lnTo>
                  <a:pt x="975032" y="1350"/>
                </a:lnTo>
                <a:lnTo>
                  <a:pt x="975032" y="1350"/>
                </a:lnTo>
                <a:lnTo>
                  <a:pt x="975032" y="1350"/>
                </a:lnTo>
                <a:lnTo>
                  <a:pt x="989124" y="5724"/>
                </a:lnTo>
                <a:lnTo>
                  <a:pt x="1043688" y="22662"/>
                </a:lnTo>
                <a:cubicBezTo>
                  <a:pt x="1067498" y="27535"/>
                  <a:pt x="1092151" y="30093"/>
                  <a:pt x="1117401" y="30093"/>
                </a:cubicBezTo>
                <a:cubicBezTo>
                  <a:pt x="1142652" y="30093"/>
                  <a:pt x="1167304" y="27535"/>
                  <a:pt x="1191114" y="22662"/>
                </a:cubicBezTo>
                <a:lnTo>
                  <a:pt x="1191114" y="22662"/>
                </a:lnTo>
                <a:lnTo>
                  <a:pt x="1191114" y="22662"/>
                </a:lnTo>
                <a:cubicBezTo>
                  <a:pt x="1214925" y="17790"/>
                  <a:pt x="1237892" y="10604"/>
                  <a:pt x="1259771" y="135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5C74BA5-DD86-F5D3-BE70-BF43602AE259}"/>
              </a:ext>
            </a:extLst>
          </p:cNvPr>
          <p:cNvSpPr/>
          <p:nvPr/>
        </p:nvSpPr>
        <p:spPr>
          <a:xfrm>
            <a:off x="5600839" y="3462318"/>
            <a:ext cx="1487378" cy="1452840"/>
          </a:xfrm>
          <a:custGeom>
            <a:avLst/>
            <a:gdLst>
              <a:gd name="connsiteX0" fmla="*/ 145034 w 1983170"/>
              <a:gd name="connsiteY0" fmla="*/ 1659 h 1937120"/>
              <a:gd name="connsiteX1" fmla="*/ 1421678 w 1983170"/>
              <a:gd name="connsiteY1" fmla="*/ 1659 h 1937120"/>
              <a:gd name="connsiteX2" fmla="*/ 1432642 w 1983170"/>
              <a:gd name="connsiteY2" fmla="*/ 121696 h 1937120"/>
              <a:gd name="connsiteX3" fmla="*/ 1983170 w 1983170"/>
              <a:gd name="connsiteY3" fmla="*/ 661214 h 1937120"/>
              <a:gd name="connsiteX4" fmla="*/ 974542 w 1983170"/>
              <a:gd name="connsiteY4" fmla="*/ 1937120 h 1937120"/>
              <a:gd name="connsiteX5" fmla="*/ 0 w 1983170"/>
              <a:gd name="connsiteY5" fmla="*/ 249324 h 1937120"/>
              <a:gd name="connsiteX6" fmla="*/ 42550 w 1983170"/>
              <a:gd name="connsiteY6" fmla="*/ 214217 h 1937120"/>
              <a:gd name="connsiteX7" fmla="*/ 142248 w 1983170"/>
              <a:gd name="connsiteY7" fmla="*/ 29294 h 1937120"/>
              <a:gd name="connsiteX8" fmla="*/ 1421526 w 1983170"/>
              <a:gd name="connsiteY8" fmla="*/ 0 h 1937120"/>
              <a:gd name="connsiteX9" fmla="*/ 1423193 w 1983170"/>
              <a:gd name="connsiteY9" fmla="*/ 1659 h 1937120"/>
              <a:gd name="connsiteX10" fmla="*/ 1421678 w 1983170"/>
              <a:gd name="connsiteY10" fmla="*/ 1659 h 193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83170" h="1937120">
                <a:moveTo>
                  <a:pt x="145034" y="1659"/>
                </a:moveTo>
                <a:lnTo>
                  <a:pt x="1421678" y="1659"/>
                </a:lnTo>
                <a:lnTo>
                  <a:pt x="1432642" y="121696"/>
                </a:lnTo>
                <a:cubicBezTo>
                  <a:pt x="1483734" y="398096"/>
                  <a:pt x="1705462" y="616147"/>
                  <a:pt x="1983170" y="661214"/>
                </a:cubicBezTo>
                <a:cubicBezTo>
                  <a:pt x="1812014" y="1199483"/>
                  <a:pt x="1449778" y="1651368"/>
                  <a:pt x="974542" y="1937120"/>
                </a:cubicBezTo>
                <a:lnTo>
                  <a:pt x="0" y="249324"/>
                </a:lnTo>
                <a:lnTo>
                  <a:pt x="42550" y="214217"/>
                </a:lnTo>
                <a:cubicBezTo>
                  <a:pt x="92192" y="164574"/>
                  <a:pt x="127631" y="100727"/>
                  <a:pt x="142248" y="29294"/>
                </a:cubicBezTo>
                <a:close/>
                <a:moveTo>
                  <a:pt x="1421526" y="0"/>
                </a:moveTo>
                <a:lnTo>
                  <a:pt x="1423193" y="1659"/>
                </a:lnTo>
                <a:lnTo>
                  <a:pt x="1421678" y="165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77CF35CA-2B38-F9F7-357E-A0A41797DCD2}"/>
              </a:ext>
            </a:extLst>
          </p:cNvPr>
          <p:cNvSpPr/>
          <p:nvPr/>
        </p:nvSpPr>
        <p:spPr>
          <a:xfrm>
            <a:off x="6719331" y="3462319"/>
            <a:ext cx="452381" cy="447313"/>
          </a:xfrm>
          <a:custGeom>
            <a:avLst/>
            <a:gdLst>
              <a:gd name="connsiteX0" fmla="*/ 75786 w 89030"/>
              <a:gd name="connsiteY0" fmla="*/ 88077 h 88077"/>
              <a:gd name="connsiteX1" fmla="*/ 89031 w 89030"/>
              <a:gd name="connsiteY1" fmla="*/ 0 h 88077"/>
              <a:gd name="connsiteX2" fmla="*/ 0 w 89030"/>
              <a:gd name="connsiteY2" fmla="*/ 0 h 88077"/>
              <a:gd name="connsiteX3" fmla="*/ 75786 w 89030"/>
              <a:gd name="connsiteY3" fmla="*/ 88077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75786" y="88077"/>
                </a:moveTo>
                <a:cubicBezTo>
                  <a:pt x="83880" y="60109"/>
                  <a:pt x="88295" y="30422"/>
                  <a:pt x="89031" y="0"/>
                </a:cubicBezTo>
                <a:lnTo>
                  <a:pt x="0" y="0"/>
                </a:lnTo>
                <a:cubicBezTo>
                  <a:pt x="0" y="44652"/>
                  <a:pt x="33111" y="81698"/>
                  <a:pt x="75786" y="8807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85397326-0910-0740-5252-E00550381F76}"/>
              </a:ext>
            </a:extLst>
          </p:cNvPr>
          <p:cNvSpPr/>
          <p:nvPr/>
        </p:nvSpPr>
        <p:spPr>
          <a:xfrm>
            <a:off x="1972288" y="2948370"/>
            <a:ext cx="452707" cy="447311"/>
          </a:xfrm>
          <a:custGeom>
            <a:avLst/>
            <a:gdLst>
              <a:gd name="connsiteX0" fmla="*/ 13244 w 89030"/>
              <a:gd name="connsiteY0" fmla="*/ 0 h 88077"/>
              <a:gd name="connsiteX1" fmla="*/ 0 w 89030"/>
              <a:gd name="connsiteY1" fmla="*/ 88077 h 88077"/>
              <a:gd name="connsiteX2" fmla="*/ 89031 w 89030"/>
              <a:gd name="connsiteY2" fmla="*/ 88077 h 88077"/>
              <a:gd name="connsiteX3" fmla="*/ 13244 w 89030"/>
              <a:gd name="connsiteY3" fmla="*/ 0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13244" y="0"/>
                </a:moveTo>
                <a:cubicBezTo>
                  <a:pt x="5151" y="27969"/>
                  <a:pt x="736" y="57655"/>
                  <a:pt x="0" y="88077"/>
                </a:cubicBezTo>
                <a:lnTo>
                  <a:pt x="89031" y="88077"/>
                </a:lnTo>
                <a:cubicBezTo>
                  <a:pt x="89031" y="43425"/>
                  <a:pt x="55920" y="6379"/>
                  <a:pt x="13244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0C67179-AE98-FEAD-994B-26512E8D4477}"/>
              </a:ext>
            </a:extLst>
          </p:cNvPr>
          <p:cNvSpPr/>
          <p:nvPr/>
        </p:nvSpPr>
        <p:spPr>
          <a:xfrm>
            <a:off x="2054598" y="1946589"/>
            <a:ext cx="1483160" cy="1449092"/>
          </a:xfrm>
          <a:custGeom>
            <a:avLst/>
            <a:gdLst>
              <a:gd name="connsiteX0" fmla="*/ 1001037 w 1977547"/>
              <a:gd name="connsiteY0" fmla="*/ 0 h 1932122"/>
              <a:gd name="connsiteX1" fmla="*/ 1002698 w 1977547"/>
              <a:gd name="connsiteY1" fmla="*/ 0 h 1932122"/>
              <a:gd name="connsiteX2" fmla="*/ 1977547 w 1977547"/>
              <a:gd name="connsiteY2" fmla="*/ 1688754 h 1932122"/>
              <a:gd name="connsiteX3" fmla="*/ 1942198 w 1977547"/>
              <a:gd name="connsiteY3" fmla="*/ 1717920 h 1932122"/>
              <a:gd name="connsiteX4" fmla="*/ 1842499 w 1977547"/>
              <a:gd name="connsiteY4" fmla="*/ 1902838 h 1932122"/>
              <a:gd name="connsiteX5" fmla="*/ 1839547 w 1977547"/>
              <a:gd name="connsiteY5" fmla="*/ 1932122 h 1932122"/>
              <a:gd name="connsiteX6" fmla="*/ 562042 w 1977547"/>
              <a:gd name="connsiteY6" fmla="*/ 1932122 h 1932122"/>
              <a:gd name="connsiteX7" fmla="*/ 0 w 1977547"/>
              <a:gd name="connsiteY7" fmla="*/ 1270918 h 1932122"/>
              <a:gd name="connsiteX8" fmla="*/ 1001037 w 1977547"/>
              <a:gd name="connsiteY8" fmla="*/ 0 h 193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547" h="1932122">
                <a:moveTo>
                  <a:pt x="1001037" y="0"/>
                </a:moveTo>
                <a:lnTo>
                  <a:pt x="1002698" y="0"/>
                </a:lnTo>
                <a:lnTo>
                  <a:pt x="1977547" y="1688754"/>
                </a:lnTo>
                <a:lnTo>
                  <a:pt x="1942198" y="1717920"/>
                </a:lnTo>
                <a:cubicBezTo>
                  <a:pt x="1892555" y="1767562"/>
                  <a:pt x="1857116" y="1831407"/>
                  <a:pt x="1842499" y="1902838"/>
                </a:cubicBezTo>
                <a:lnTo>
                  <a:pt x="1839547" y="1932122"/>
                </a:lnTo>
                <a:lnTo>
                  <a:pt x="562042" y="1932122"/>
                </a:lnTo>
                <a:cubicBezTo>
                  <a:pt x="562042" y="1599858"/>
                  <a:pt x="317602" y="1322415"/>
                  <a:pt x="0" y="1270918"/>
                </a:cubicBezTo>
                <a:cubicBezTo>
                  <a:pt x="169611" y="735969"/>
                  <a:pt x="530448" y="285751"/>
                  <a:pt x="10010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BD6CCD74-0134-B137-8E6F-49F68E5E5848}"/>
              </a:ext>
            </a:extLst>
          </p:cNvPr>
          <p:cNvSpPr/>
          <p:nvPr/>
        </p:nvSpPr>
        <p:spPr>
          <a:xfrm>
            <a:off x="2859000" y="1747226"/>
            <a:ext cx="452707" cy="564435"/>
          </a:xfrm>
          <a:custGeom>
            <a:avLst/>
            <a:gdLst>
              <a:gd name="connsiteX0" fmla="*/ 45129 w 89030"/>
              <a:gd name="connsiteY0" fmla="*/ 111139 h 111139"/>
              <a:gd name="connsiteX1" fmla="*/ 89030 w 89030"/>
              <a:gd name="connsiteY1" fmla="*/ 34348 h 111139"/>
              <a:gd name="connsiteX2" fmla="*/ 82163 w 89030"/>
              <a:gd name="connsiteY2" fmla="*/ 0 h 111139"/>
              <a:gd name="connsiteX3" fmla="*/ 0 w 89030"/>
              <a:gd name="connsiteY3" fmla="*/ 32876 h 111139"/>
              <a:gd name="connsiteX4" fmla="*/ 45129 w 89030"/>
              <a:gd name="connsiteY4" fmla="*/ 111139 h 11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11139">
                <a:moveTo>
                  <a:pt x="45129" y="111139"/>
                </a:moveTo>
                <a:cubicBezTo>
                  <a:pt x="71372" y="95683"/>
                  <a:pt x="89030" y="66978"/>
                  <a:pt x="89030" y="34348"/>
                </a:cubicBezTo>
                <a:cubicBezTo>
                  <a:pt x="89030" y="1717"/>
                  <a:pt x="86578" y="10550"/>
                  <a:pt x="82163" y="0"/>
                </a:cubicBezTo>
                <a:cubicBezTo>
                  <a:pt x="53222" y="7360"/>
                  <a:pt x="25507" y="18401"/>
                  <a:pt x="0" y="32876"/>
                </a:cubicBezTo>
                <a:lnTo>
                  <a:pt x="45129" y="111139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48BB492-881A-5DF6-5588-AEEA4970AAA8}"/>
              </a:ext>
            </a:extLst>
          </p:cNvPr>
          <p:cNvSpPr/>
          <p:nvPr/>
        </p:nvSpPr>
        <p:spPr>
          <a:xfrm>
            <a:off x="3113416" y="1694897"/>
            <a:ext cx="1422983" cy="1485259"/>
          </a:xfrm>
          <a:custGeom>
            <a:avLst/>
            <a:gdLst>
              <a:gd name="connsiteX0" fmla="*/ 787302 w 1897310"/>
              <a:gd name="connsiteY0" fmla="*/ 50 h 1980345"/>
              <a:gd name="connsiteX1" fmla="*/ 1083549 w 1897310"/>
              <a:gd name="connsiteY1" fmla="*/ 18923 h 1980345"/>
              <a:gd name="connsiteX2" fmla="*/ 1897310 w 1897310"/>
              <a:gd name="connsiteY2" fmla="*/ 284085 h 1980345"/>
              <a:gd name="connsiteX3" fmla="*/ 921894 w 1897310"/>
              <a:gd name="connsiteY3" fmla="*/ 1972162 h 1980345"/>
              <a:gd name="connsiteX4" fmla="*/ 862781 w 1897310"/>
              <a:gd name="connsiteY4" fmla="*/ 1953812 h 1980345"/>
              <a:gd name="connsiteX5" fmla="*/ 789068 w 1897310"/>
              <a:gd name="connsiteY5" fmla="*/ 1946381 h 1980345"/>
              <a:gd name="connsiteX6" fmla="*/ 646699 w 1897310"/>
              <a:gd name="connsiteY6" fmla="*/ 1975124 h 1980345"/>
              <a:gd name="connsiteX7" fmla="*/ 637080 w 1897310"/>
              <a:gd name="connsiteY7" fmla="*/ 1980345 h 1980345"/>
              <a:gd name="connsiteX8" fmla="*/ 0 w 1897310"/>
              <a:gd name="connsiteY8" fmla="*/ 878841 h 1980345"/>
              <a:gd name="connsiteX9" fmla="*/ 330904 w 1897310"/>
              <a:gd name="connsiteY9" fmla="*/ 302362 h 1980345"/>
              <a:gd name="connsiteX10" fmla="*/ 282685 w 1897310"/>
              <a:gd name="connsiteY10" fmla="*/ 54822 h 1980345"/>
              <a:gd name="connsiteX11" fmla="*/ 531693 w 1897310"/>
              <a:gd name="connsiteY11" fmla="*/ 14329 h 1980345"/>
              <a:gd name="connsiteX12" fmla="*/ 786522 w 1897310"/>
              <a:gd name="connsiteY12" fmla="*/ 0 h 1980345"/>
              <a:gd name="connsiteX13" fmla="*/ 788190 w 1897310"/>
              <a:gd name="connsiteY13" fmla="*/ 0 h 1980345"/>
              <a:gd name="connsiteX14" fmla="*/ 787302 w 1897310"/>
              <a:gd name="connsiteY14" fmla="*/ 50 h 198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7310" h="1980345">
                <a:moveTo>
                  <a:pt x="787302" y="50"/>
                </a:moveTo>
                <a:lnTo>
                  <a:pt x="1083549" y="18923"/>
                </a:lnTo>
                <a:cubicBezTo>
                  <a:pt x="1375379" y="56381"/>
                  <a:pt x="1650373" y="148273"/>
                  <a:pt x="1897310" y="284085"/>
                </a:cubicBezTo>
                <a:lnTo>
                  <a:pt x="921894" y="1972162"/>
                </a:lnTo>
                <a:lnTo>
                  <a:pt x="862781" y="1953812"/>
                </a:lnTo>
                <a:cubicBezTo>
                  <a:pt x="838971" y="1948940"/>
                  <a:pt x="814319" y="1946381"/>
                  <a:pt x="789068" y="1946381"/>
                </a:cubicBezTo>
                <a:cubicBezTo>
                  <a:pt x="738568" y="1946381"/>
                  <a:pt x="690458" y="1956616"/>
                  <a:pt x="646699" y="1975124"/>
                </a:cubicBezTo>
                <a:lnTo>
                  <a:pt x="637080" y="1980345"/>
                </a:lnTo>
                <a:lnTo>
                  <a:pt x="0" y="878841"/>
                </a:lnTo>
                <a:cubicBezTo>
                  <a:pt x="197877" y="762554"/>
                  <a:pt x="330904" y="548235"/>
                  <a:pt x="330904" y="302362"/>
                </a:cubicBezTo>
                <a:cubicBezTo>
                  <a:pt x="330904" y="214312"/>
                  <a:pt x="312612" y="131246"/>
                  <a:pt x="282685" y="54822"/>
                </a:cubicBezTo>
                <a:cubicBezTo>
                  <a:pt x="364162" y="37379"/>
                  <a:pt x="447303" y="23673"/>
                  <a:pt x="531693" y="14329"/>
                </a:cubicBezTo>
                <a:close/>
                <a:moveTo>
                  <a:pt x="786522" y="0"/>
                </a:moveTo>
                <a:lnTo>
                  <a:pt x="788190" y="0"/>
                </a:lnTo>
                <a:lnTo>
                  <a:pt x="787302" y="5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CC37782-1FB3-F1F8-C78E-C92856DD0D23}"/>
              </a:ext>
            </a:extLst>
          </p:cNvPr>
          <p:cNvSpPr/>
          <p:nvPr/>
        </p:nvSpPr>
        <p:spPr>
          <a:xfrm>
            <a:off x="3860774" y="2264318"/>
            <a:ext cx="1552421" cy="1131368"/>
          </a:xfrm>
          <a:custGeom>
            <a:avLst/>
            <a:gdLst>
              <a:gd name="connsiteX0" fmla="*/ 1501119 w 2069894"/>
              <a:gd name="connsiteY0" fmla="*/ 0 h 1508491"/>
              <a:gd name="connsiteX1" fmla="*/ 2053210 w 2069894"/>
              <a:gd name="connsiteY1" fmla="*/ 1084485 h 1508491"/>
              <a:gd name="connsiteX2" fmla="*/ 2069894 w 2069894"/>
              <a:gd name="connsiteY2" fmla="*/ 1190592 h 1508491"/>
              <a:gd name="connsiteX3" fmla="*/ 2030293 w 2069894"/>
              <a:gd name="connsiteY3" fmla="*/ 1194584 h 1508491"/>
              <a:gd name="connsiteX4" fmla="*/ 1745677 w 2069894"/>
              <a:gd name="connsiteY4" fmla="*/ 1479200 h 1508491"/>
              <a:gd name="connsiteX5" fmla="*/ 1742724 w 2069894"/>
              <a:gd name="connsiteY5" fmla="*/ 1508491 h 1508491"/>
              <a:gd name="connsiteX6" fmla="*/ 153873 w 2069894"/>
              <a:gd name="connsiteY6" fmla="*/ 1508491 h 1508491"/>
              <a:gd name="connsiteX7" fmla="*/ 150920 w 2069894"/>
              <a:gd name="connsiteY7" fmla="*/ 1479200 h 1508491"/>
              <a:gd name="connsiteX8" fmla="*/ 51222 w 2069894"/>
              <a:gd name="connsiteY8" fmla="*/ 1294282 h 1508491"/>
              <a:gd name="connsiteX9" fmla="*/ 0 w 2069894"/>
              <a:gd name="connsiteY9" fmla="*/ 1252019 h 1508491"/>
              <a:gd name="connsiteX10" fmla="*/ 636439 w 2069894"/>
              <a:gd name="connsiteY10" fmla="*/ 151181 h 1508491"/>
              <a:gd name="connsiteX11" fmla="*/ 982312 w 2069894"/>
              <a:gd name="connsiteY11" fmla="*/ 247540 h 1508491"/>
              <a:gd name="connsiteX12" fmla="*/ 1501119 w 2069894"/>
              <a:gd name="connsiteY12" fmla="*/ 0 h 150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69894" h="1508491">
                <a:moveTo>
                  <a:pt x="1501119" y="0"/>
                </a:moveTo>
                <a:cubicBezTo>
                  <a:pt x="1774244" y="300285"/>
                  <a:pt x="1968795" y="672525"/>
                  <a:pt x="2053210" y="1084485"/>
                </a:cubicBezTo>
                <a:lnTo>
                  <a:pt x="2069894" y="1190592"/>
                </a:lnTo>
                <a:lnTo>
                  <a:pt x="2030293" y="1194584"/>
                </a:lnTo>
                <a:cubicBezTo>
                  <a:pt x="1887433" y="1223817"/>
                  <a:pt x="1774911" y="1336339"/>
                  <a:pt x="1745677" y="1479200"/>
                </a:cubicBezTo>
                <a:lnTo>
                  <a:pt x="1742724" y="1508491"/>
                </a:lnTo>
                <a:lnTo>
                  <a:pt x="153873" y="1508491"/>
                </a:lnTo>
                <a:lnTo>
                  <a:pt x="150920" y="1479200"/>
                </a:lnTo>
                <a:cubicBezTo>
                  <a:pt x="136303" y="1407769"/>
                  <a:pt x="100864" y="1343924"/>
                  <a:pt x="51222" y="1294282"/>
                </a:cubicBezTo>
                <a:lnTo>
                  <a:pt x="0" y="1252019"/>
                </a:lnTo>
                <a:lnTo>
                  <a:pt x="636439" y="151181"/>
                </a:lnTo>
                <a:cubicBezTo>
                  <a:pt x="737872" y="212653"/>
                  <a:pt x="772788" y="247540"/>
                  <a:pt x="982312" y="247540"/>
                </a:cubicBezTo>
                <a:cubicBezTo>
                  <a:pt x="1191830" y="247540"/>
                  <a:pt x="1378065" y="151181"/>
                  <a:pt x="15011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86968F4F-B025-59BC-4AA9-242DC78F9477}"/>
              </a:ext>
            </a:extLst>
          </p:cNvPr>
          <p:cNvSpPr/>
          <p:nvPr/>
        </p:nvSpPr>
        <p:spPr>
          <a:xfrm>
            <a:off x="4363044" y="1937869"/>
            <a:ext cx="589892" cy="458525"/>
          </a:xfrm>
          <a:custGeom>
            <a:avLst/>
            <a:gdLst>
              <a:gd name="connsiteX0" fmla="*/ 116010 w 116009"/>
              <a:gd name="connsiteY0" fmla="*/ 56674 h 90285"/>
              <a:gd name="connsiteX1" fmla="*/ 44883 w 116009"/>
              <a:gd name="connsiteY1" fmla="*/ 0 h 90285"/>
              <a:gd name="connsiteX2" fmla="*/ 0 w 116009"/>
              <a:gd name="connsiteY2" fmla="*/ 77528 h 90285"/>
              <a:gd name="connsiteX3" fmla="*/ 46110 w 116009"/>
              <a:gd name="connsiteY3" fmla="*/ 90285 h 90285"/>
              <a:gd name="connsiteX4" fmla="*/ 116010 w 116009"/>
              <a:gd name="connsiteY4" fmla="*/ 56428 h 9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09" h="90285">
                <a:moveTo>
                  <a:pt x="116010" y="56674"/>
                </a:moveTo>
                <a:cubicBezTo>
                  <a:pt x="94917" y="34838"/>
                  <a:pt x="71126" y="15702"/>
                  <a:pt x="44883" y="0"/>
                </a:cubicBezTo>
                <a:lnTo>
                  <a:pt x="0" y="77528"/>
                </a:lnTo>
                <a:cubicBezTo>
                  <a:pt x="13489" y="85624"/>
                  <a:pt x="29186" y="90285"/>
                  <a:pt x="46110" y="90285"/>
                </a:cubicBezTo>
                <a:cubicBezTo>
                  <a:pt x="74315" y="90285"/>
                  <a:pt x="99577" y="77037"/>
                  <a:pt x="116010" y="56428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340E0D6-0B3C-5C9A-194E-1B2A868B009F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82" name="Freeform 89">
              <a:extLst>
                <a:ext uri="{FF2B5EF4-FFF2-40B4-BE49-F238E27FC236}">
                  <a16:creationId xmlns:a16="http://schemas.microsoft.com/office/drawing/2014/main" id="{AD89A55F-9C81-D8BD-82E1-6493E69EC087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83" name="Graphic 82" descr="Heart with solid fill">
              <a:extLst>
                <a:ext uri="{FF2B5EF4-FFF2-40B4-BE49-F238E27FC236}">
                  <a16:creationId xmlns:a16="http://schemas.microsoft.com/office/drawing/2014/main" id="{9131D406-08DF-5439-1486-C68FFD7FF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54A1560-03BF-0893-400D-B05820442D07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85" name="Freeform 88">
              <a:extLst>
                <a:ext uri="{FF2B5EF4-FFF2-40B4-BE49-F238E27FC236}">
                  <a16:creationId xmlns:a16="http://schemas.microsoft.com/office/drawing/2014/main" id="{F55340B1-AB38-EE35-9317-B517F8E96CFB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86" name="Graphic 85" descr="Handshake with solid fill">
              <a:extLst>
                <a:ext uri="{FF2B5EF4-FFF2-40B4-BE49-F238E27FC236}">
                  <a16:creationId xmlns:a16="http://schemas.microsoft.com/office/drawing/2014/main" id="{5C00F0D9-80B6-8379-DBCF-767A00C4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6A7CDA5-B5C4-6D0B-B4A2-B4FBC7B31E23}"/>
              </a:ext>
            </a:extLst>
          </p:cNvPr>
          <p:cNvSpPr txBox="1"/>
          <p:nvPr/>
        </p:nvSpPr>
        <p:spPr>
          <a:xfrm>
            <a:off x="4279265" y="4527902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3B8BA5-48CF-E974-5E33-B16D68C110DB}"/>
              </a:ext>
            </a:extLst>
          </p:cNvPr>
          <p:cNvSpPr txBox="1"/>
          <p:nvPr/>
        </p:nvSpPr>
        <p:spPr>
          <a:xfrm>
            <a:off x="5838643" y="4732009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FD3CE1-CD30-8FB5-BEB8-4C558E1230C2}"/>
              </a:ext>
            </a:extLst>
          </p:cNvPr>
          <p:cNvSpPr txBox="1"/>
          <p:nvPr/>
        </p:nvSpPr>
        <p:spPr>
          <a:xfrm>
            <a:off x="6761208" y="3491037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56224-8014-D70C-118B-0D86E891A08B}"/>
              </a:ext>
            </a:extLst>
          </p:cNvPr>
          <p:cNvSpPr txBox="1"/>
          <p:nvPr/>
        </p:nvSpPr>
        <p:spPr>
          <a:xfrm>
            <a:off x="1977466" y="3064494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D6872C-538E-2033-0501-53ED93BC55CF}"/>
              </a:ext>
            </a:extLst>
          </p:cNvPr>
          <p:cNvSpPr txBox="1"/>
          <p:nvPr/>
        </p:nvSpPr>
        <p:spPr>
          <a:xfrm>
            <a:off x="2908337" y="1858180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859118-B425-6585-8CA4-DDEBECC39B64}"/>
              </a:ext>
            </a:extLst>
          </p:cNvPr>
          <p:cNvSpPr txBox="1"/>
          <p:nvPr/>
        </p:nvSpPr>
        <p:spPr>
          <a:xfrm>
            <a:off x="4451387" y="2062287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0732A8-41CC-4BFA-2130-2929043EB483}"/>
              </a:ext>
            </a:extLst>
          </p:cNvPr>
          <p:cNvGrpSpPr/>
          <p:nvPr/>
        </p:nvGrpSpPr>
        <p:grpSpPr>
          <a:xfrm>
            <a:off x="2327300" y="2312154"/>
            <a:ext cx="908583" cy="773137"/>
            <a:chOff x="332936" y="2612377"/>
            <a:chExt cx="2926080" cy="10308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0BE94C-83A0-177C-DD69-3A07D550A7E1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149AF9-6963-E9DB-7A74-29AA3D633CD0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ED60536-F8E1-26D8-E457-45F92902E0FD}"/>
              </a:ext>
            </a:extLst>
          </p:cNvPr>
          <p:cNvGrpSpPr/>
          <p:nvPr/>
        </p:nvGrpSpPr>
        <p:grpSpPr>
          <a:xfrm>
            <a:off x="3302565" y="1844432"/>
            <a:ext cx="908583" cy="773137"/>
            <a:chOff x="332936" y="2612377"/>
            <a:chExt cx="2926080" cy="103084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DA0E8DD-DEC9-F870-013A-606201B1D895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0625DC-CFAF-40DA-F310-560FF4EF1BA6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051D01-DC60-7863-38B2-31CC6D38322C}"/>
              </a:ext>
            </a:extLst>
          </p:cNvPr>
          <p:cNvGrpSpPr/>
          <p:nvPr/>
        </p:nvGrpSpPr>
        <p:grpSpPr>
          <a:xfrm>
            <a:off x="4194905" y="2579379"/>
            <a:ext cx="908583" cy="773137"/>
            <a:chOff x="332936" y="2612377"/>
            <a:chExt cx="2926080" cy="103084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85794C-5722-8274-EE65-F29B7BC4EAD9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0C5EEB-E1A7-11B4-C3EC-D289E936DADC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AB200E6-ACE7-9086-FDD1-3D4F1BA17880}"/>
              </a:ext>
            </a:extLst>
          </p:cNvPr>
          <p:cNvGrpSpPr/>
          <p:nvPr/>
        </p:nvGrpSpPr>
        <p:grpSpPr>
          <a:xfrm>
            <a:off x="3987431" y="3515590"/>
            <a:ext cx="908583" cy="773137"/>
            <a:chOff x="332936" y="2612377"/>
            <a:chExt cx="2926080" cy="103084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3CB990-6EA3-FF54-008B-A058B447640D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01528B-5F7C-8E46-BB05-D7BC89B1D1BA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001B4C-6EDB-6CD1-D0A0-BE082CAE92D9}"/>
              </a:ext>
            </a:extLst>
          </p:cNvPr>
          <p:cNvGrpSpPr/>
          <p:nvPr/>
        </p:nvGrpSpPr>
        <p:grpSpPr>
          <a:xfrm>
            <a:off x="4918441" y="4212877"/>
            <a:ext cx="908583" cy="773137"/>
            <a:chOff x="332936" y="2612377"/>
            <a:chExt cx="2926080" cy="103084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18F648-3501-A67A-B810-642228CCFEB5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E95D18-B6CC-F4A4-6939-ED5CB7889AAF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ADA38A9-D04D-33BC-1AC9-A90D9B1E14CA}"/>
              </a:ext>
            </a:extLst>
          </p:cNvPr>
          <p:cNvGrpSpPr/>
          <p:nvPr/>
        </p:nvGrpSpPr>
        <p:grpSpPr>
          <a:xfrm>
            <a:off x="5896125" y="3583741"/>
            <a:ext cx="908583" cy="773137"/>
            <a:chOff x="332936" y="2612377"/>
            <a:chExt cx="2926080" cy="103084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3A2779-279F-BAD9-0105-58D545CD99BF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432067-08E1-1FA7-CF20-AB6783A9AE55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D2CB99E-6CC7-78C9-7C80-1996806068B4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B31634-B055-3088-6471-0A3DD09667E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9F0123-14C9-D932-1273-84EE22E117E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EEB8D62-C357-15EE-91FB-FEBDB03E9141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2D0487-C544-74DB-BC31-559BBA8F8D6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E6A751-AF44-8FEB-1EA4-C73DB590804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713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2EC93-A63B-3C02-AC23-363CB3469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AE1AB-F183-5D91-5EC4-E95019F82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6-Option Pie Process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E8CAA5F-C341-B161-2BFA-688171EFF7FD}"/>
              </a:ext>
            </a:extLst>
          </p:cNvPr>
          <p:cNvSpPr/>
          <p:nvPr/>
        </p:nvSpPr>
        <p:spPr>
          <a:xfrm>
            <a:off x="3730800" y="3462318"/>
            <a:ext cx="1546336" cy="1140092"/>
          </a:xfrm>
          <a:custGeom>
            <a:avLst/>
            <a:gdLst>
              <a:gd name="connsiteX0" fmla="*/ 327173 w 2061781"/>
              <a:gd name="connsiteY0" fmla="*/ 0 h 1520122"/>
              <a:gd name="connsiteX1" fmla="*/ 1916024 w 2061781"/>
              <a:gd name="connsiteY1" fmla="*/ 0 h 1520122"/>
              <a:gd name="connsiteX2" fmla="*/ 1918977 w 2061781"/>
              <a:gd name="connsiteY2" fmla="*/ 29295 h 1520122"/>
              <a:gd name="connsiteX3" fmla="*/ 1940290 w 2061781"/>
              <a:gd name="connsiteY3" fmla="*/ 97954 h 1520122"/>
              <a:gd name="connsiteX4" fmla="*/ 1951691 w 2061781"/>
              <a:gd name="connsiteY4" fmla="*/ 118959 h 1520122"/>
              <a:gd name="connsiteX5" fmla="*/ 1955692 w 2061781"/>
              <a:gd name="connsiteY5" fmla="*/ 129927 h 1520122"/>
              <a:gd name="connsiteX6" fmla="*/ 1962824 w 2061781"/>
              <a:gd name="connsiteY6" fmla="*/ 139472 h 1520122"/>
              <a:gd name="connsiteX7" fmla="*/ 1974013 w 2061781"/>
              <a:gd name="connsiteY7" fmla="*/ 160085 h 1520122"/>
              <a:gd name="connsiteX8" fmla="*/ 2018676 w 2061781"/>
              <a:gd name="connsiteY8" fmla="*/ 214218 h 1520122"/>
              <a:gd name="connsiteX9" fmla="*/ 2061781 w 2061781"/>
              <a:gd name="connsiteY9" fmla="*/ 249783 h 1520122"/>
              <a:gd name="connsiteX10" fmla="*/ 1427429 w 2061781"/>
              <a:gd name="connsiteY10" fmla="*/ 1349005 h 1520122"/>
              <a:gd name="connsiteX11" fmla="*/ 1105070 w 2061781"/>
              <a:gd name="connsiteY11" fmla="*/ 1265939 h 1520122"/>
              <a:gd name="connsiteX12" fmla="*/ 1103410 w 2061781"/>
              <a:gd name="connsiteY12" fmla="*/ 1265939 h 1520122"/>
              <a:gd name="connsiteX13" fmla="*/ 578324 w 2061781"/>
              <a:gd name="connsiteY13" fmla="*/ 1520122 h 1520122"/>
              <a:gd name="connsiteX14" fmla="*/ 17522 w 2061781"/>
              <a:gd name="connsiteY14" fmla="*/ 428390 h 1520122"/>
              <a:gd name="connsiteX15" fmla="*/ 0 w 2061781"/>
              <a:gd name="connsiteY15" fmla="*/ 317909 h 1520122"/>
              <a:gd name="connsiteX16" fmla="*/ 39604 w 2061781"/>
              <a:gd name="connsiteY16" fmla="*/ 313916 h 1520122"/>
              <a:gd name="connsiteX17" fmla="*/ 324220 w 2061781"/>
              <a:gd name="connsiteY17" fmla="*/ 29295 h 152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61781" h="1520122">
                <a:moveTo>
                  <a:pt x="327173" y="0"/>
                </a:moveTo>
                <a:lnTo>
                  <a:pt x="1916024" y="0"/>
                </a:lnTo>
                <a:lnTo>
                  <a:pt x="1918977" y="29295"/>
                </a:lnTo>
                <a:cubicBezTo>
                  <a:pt x="1923850" y="53106"/>
                  <a:pt x="1931035" y="76074"/>
                  <a:pt x="1940290" y="97954"/>
                </a:cubicBezTo>
                <a:lnTo>
                  <a:pt x="1951691" y="118959"/>
                </a:lnTo>
                <a:lnTo>
                  <a:pt x="1955692" y="129927"/>
                </a:lnTo>
                <a:lnTo>
                  <a:pt x="1962824" y="139472"/>
                </a:lnTo>
                <a:lnTo>
                  <a:pt x="1974013" y="160085"/>
                </a:lnTo>
                <a:cubicBezTo>
                  <a:pt x="1987159" y="179544"/>
                  <a:pt x="2002128" y="197670"/>
                  <a:pt x="2018676" y="214218"/>
                </a:cubicBezTo>
                <a:lnTo>
                  <a:pt x="2061781" y="249783"/>
                </a:lnTo>
                <a:lnTo>
                  <a:pt x="1427429" y="1349005"/>
                </a:lnTo>
                <a:cubicBezTo>
                  <a:pt x="1332715" y="1295842"/>
                  <a:pt x="1221389" y="1265939"/>
                  <a:pt x="1105070" y="1265939"/>
                </a:cubicBezTo>
                <a:lnTo>
                  <a:pt x="1103410" y="1265939"/>
                </a:lnTo>
                <a:cubicBezTo>
                  <a:pt x="890717" y="1265939"/>
                  <a:pt x="701289" y="1365616"/>
                  <a:pt x="578324" y="1520122"/>
                </a:cubicBezTo>
                <a:cubicBezTo>
                  <a:pt x="301662" y="1218588"/>
                  <a:pt x="103512" y="844164"/>
                  <a:pt x="17522" y="428390"/>
                </a:cubicBezTo>
                <a:lnTo>
                  <a:pt x="0" y="317909"/>
                </a:lnTo>
                <a:lnTo>
                  <a:pt x="39604" y="313916"/>
                </a:lnTo>
                <a:cubicBezTo>
                  <a:pt x="182464" y="284683"/>
                  <a:pt x="294987" y="172161"/>
                  <a:pt x="324220" y="292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09ADE48-B638-B750-7905-78CD8603AFAE}"/>
              </a:ext>
            </a:extLst>
          </p:cNvPr>
          <p:cNvSpPr/>
          <p:nvPr/>
        </p:nvSpPr>
        <p:spPr>
          <a:xfrm>
            <a:off x="4200684" y="4462859"/>
            <a:ext cx="575758" cy="452295"/>
          </a:xfrm>
          <a:custGeom>
            <a:avLst/>
            <a:gdLst>
              <a:gd name="connsiteX0" fmla="*/ 113312 w 113311"/>
              <a:gd name="connsiteY0" fmla="*/ 11040 h 89058"/>
              <a:gd name="connsiteX1" fmla="*/ 70636 w 113311"/>
              <a:gd name="connsiteY1" fmla="*/ 0 h 89058"/>
              <a:gd name="connsiteX2" fmla="*/ 0 w 113311"/>
              <a:gd name="connsiteY2" fmla="*/ 34838 h 89058"/>
              <a:gd name="connsiteX3" fmla="*/ 68183 w 113311"/>
              <a:gd name="connsiteY3" fmla="*/ 89059 h 89058"/>
              <a:gd name="connsiteX4" fmla="*/ 113312 w 113311"/>
              <a:gd name="connsiteY4" fmla="*/ 11040 h 8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11" h="89058">
                <a:moveTo>
                  <a:pt x="113312" y="11040"/>
                </a:moveTo>
                <a:cubicBezTo>
                  <a:pt x="100558" y="4171"/>
                  <a:pt x="86087" y="0"/>
                  <a:pt x="70636" y="0"/>
                </a:cubicBezTo>
                <a:cubicBezTo>
                  <a:pt x="41940" y="0"/>
                  <a:pt x="16433" y="13739"/>
                  <a:pt x="0" y="34838"/>
                </a:cubicBezTo>
                <a:cubicBezTo>
                  <a:pt x="20357" y="55692"/>
                  <a:pt x="43166" y="73848"/>
                  <a:pt x="68183" y="89059"/>
                </a:cubicBezTo>
                <a:lnTo>
                  <a:pt x="113312" y="1104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B211DE0-8D64-6B8A-4185-6E30ED18FC8A}"/>
              </a:ext>
            </a:extLst>
          </p:cNvPr>
          <p:cNvSpPr/>
          <p:nvPr/>
        </p:nvSpPr>
        <p:spPr>
          <a:xfrm>
            <a:off x="5827024" y="4552568"/>
            <a:ext cx="452381" cy="558205"/>
          </a:xfrm>
          <a:custGeom>
            <a:avLst/>
            <a:gdLst>
              <a:gd name="connsiteX0" fmla="*/ 44147 w 89030"/>
              <a:gd name="connsiteY0" fmla="*/ 0 h 109912"/>
              <a:gd name="connsiteX1" fmla="*/ 0 w 89030"/>
              <a:gd name="connsiteY1" fmla="*/ 76792 h 109912"/>
              <a:gd name="connsiteX2" fmla="*/ 6377 w 89030"/>
              <a:gd name="connsiteY2" fmla="*/ 109913 h 109912"/>
              <a:gd name="connsiteX3" fmla="*/ 89031 w 89030"/>
              <a:gd name="connsiteY3" fmla="*/ 77528 h 109912"/>
              <a:gd name="connsiteX4" fmla="*/ 44147 w 89030"/>
              <a:gd name="connsiteY4" fmla="*/ 0 h 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09912">
                <a:moveTo>
                  <a:pt x="44147" y="0"/>
                </a:moveTo>
                <a:cubicBezTo>
                  <a:pt x="17659" y="15457"/>
                  <a:pt x="0" y="44161"/>
                  <a:pt x="0" y="76792"/>
                </a:cubicBezTo>
                <a:cubicBezTo>
                  <a:pt x="0" y="109422"/>
                  <a:pt x="2207" y="99608"/>
                  <a:pt x="6377" y="109913"/>
                </a:cubicBezTo>
                <a:cubicBezTo>
                  <a:pt x="35563" y="102553"/>
                  <a:pt x="63278" y="91758"/>
                  <a:pt x="89031" y="77528"/>
                </a:cubicBezTo>
                <a:lnTo>
                  <a:pt x="44147" y="0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5996956-44D6-B49A-B8D1-0563B80E161F}"/>
              </a:ext>
            </a:extLst>
          </p:cNvPr>
          <p:cNvSpPr/>
          <p:nvPr/>
        </p:nvSpPr>
        <p:spPr>
          <a:xfrm>
            <a:off x="4600728" y="3680758"/>
            <a:ext cx="1424448" cy="1482350"/>
          </a:xfrm>
          <a:custGeom>
            <a:avLst/>
            <a:gdLst>
              <a:gd name="connsiteX0" fmla="*/ 1262258 w 1899264"/>
              <a:gd name="connsiteY0" fmla="*/ 0 h 1976466"/>
              <a:gd name="connsiteX1" fmla="*/ 1899264 w 1899264"/>
              <a:gd name="connsiteY1" fmla="*/ 1104265 h 1976466"/>
              <a:gd name="connsiteX2" fmla="*/ 1566939 w 1899264"/>
              <a:gd name="connsiteY2" fmla="*/ 1682405 h 1976466"/>
              <a:gd name="connsiteX3" fmla="*/ 1566939 w 1899264"/>
              <a:gd name="connsiteY3" fmla="*/ 1684071 h 1976466"/>
              <a:gd name="connsiteX4" fmla="*/ 1611803 w 1899264"/>
              <a:gd name="connsiteY4" fmla="*/ 1923303 h 1976466"/>
              <a:gd name="connsiteX5" fmla="*/ 1118288 w 1899264"/>
              <a:gd name="connsiteY5" fmla="*/ 1976466 h 1976466"/>
              <a:gd name="connsiteX6" fmla="*/ 0 w 1899264"/>
              <a:gd name="connsiteY6" fmla="*/ 1687389 h 1976466"/>
              <a:gd name="connsiteX7" fmla="*/ 973890 w 1899264"/>
              <a:gd name="connsiteY7" fmla="*/ 730 h 1976466"/>
              <a:gd name="connsiteX8" fmla="*/ 975032 w 1899264"/>
              <a:gd name="connsiteY8" fmla="*/ 1350 h 1976466"/>
              <a:gd name="connsiteX9" fmla="*/ 975032 w 1899264"/>
              <a:gd name="connsiteY9" fmla="*/ 1350 h 1976466"/>
              <a:gd name="connsiteX10" fmla="*/ 975032 w 1899264"/>
              <a:gd name="connsiteY10" fmla="*/ 1350 h 1976466"/>
              <a:gd name="connsiteX11" fmla="*/ 989124 w 1899264"/>
              <a:gd name="connsiteY11" fmla="*/ 5724 h 1976466"/>
              <a:gd name="connsiteX12" fmla="*/ 1043688 w 1899264"/>
              <a:gd name="connsiteY12" fmla="*/ 22662 h 1976466"/>
              <a:gd name="connsiteX13" fmla="*/ 1117401 w 1899264"/>
              <a:gd name="connsiteY13" fmla="*/ 30093 h 1976466"/>
              <a:gd name="connsiteX14" fmla="*/ 1191114 w 1899264"/>
              <a:gd name="connsiteY14" fmla="*/ 22662 h 1976466"/>
              <a:gd name="connsiteX15" fmla="*/ 1191114 w 1899264"/>
              <a:gd name="connsiteY15" fmla="*/ 22662 h 1976466"/>
              <a:gd name="connsiteX16" fmla="*/ 1191114 w 1899264"/>
              <a:gd name="connsiteY16" fmla="*/ 22662 h 1976466"/>
              <a:gd name="connsiteX17" fmla="*/ 1259771 w 1899264"/>
              <a:gd name="connsiteY17" fmla="*/ 1350 h 197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264" h="1976466">
                <a:moveTo>
                  <a:pt x="1262258" y="0"/>
                </a:moveTo>
                <a:lnTo>
                  <a:pt x="1899264" y="1104265"/>
                </a:lnTo>
                <a:cubicBezTo>
                  <a:pt x="1701530" y="1220560"/>
                  <a:pt x="1566939" y="1436531"/>
                  <a:pt x="1566939" y="1682405"/>
                </a:cubicBezTo>
                <a:lnTo>
                  <a:pt x="1566939" y="1684071"/>
                </a:lnTo>
                <a:cubicBezTo>
                  <a:pt x="1566939" y="1767138"/>
                  <a:pt x="1583551" y="1848545"/>
                  <a:pt x="1611803" y="1923303"/>
                </a:cubicBezTo>
                <a:cubicBezTo>
                  <a:pt x="1452280" y="1958190"/>
                  <a:pt x="1523735" y="1976466"/>
                  <a:pt x="1118288" y="1976466"/>
                </a:cubicBezTo>
                <a:cubicBezTo>
                  <a:pt x="712848" y="1976466"/>
                  <a:pt x="330666" y="1871798"/>
                  <a:pt x="0" y="1687389"/>
                </a:cubicBezTo>
                <a:lnTo>
                  <a:pt x="973890" y="730"/>
                </a:lnTo>
                <a:lnTo>
                  <a:pt x="975032" y="1350"/>
                </a:lnTo>
                <a:lnTo>
                  <a:pt x="975032" y="1350"/>
                </a:lnTo>
                <a:lnTo>
                  <a:pt x="975032" y="1350"/>
                </a:lnTo>
                <a:lnTo>
                  <a:pt x="989124" y="5724"/>
                </a:lnTo>
                <a:lnTo>
                  <a:pt x="1043688" y="22662"/>
                </a:lnTo>
                <a:cubicBezTo>
                  <a:pt x="1067498" y="27535"/>
                  <a:pt x="1092151" y="30093"/>
                  <a:pt x="1117401" y="30093"/>
                </a:cubicBezTo>
                <a:cubicBezTo>
                  <a:pt x="1142652" y="30093"/>
                  <a:pt x="1167304" y="27535"/>
                  <a:pt x="1191114" y="22662"/>
                </a:cubicBezTo>
                <a:lnTo>
                  <a:pt x="1191114" y="22662"/>
                </a:lnTo>
                <a:lnTo>
                  <a:pt x="1191114" y="22662"/>
                </a:lnTo>
                <a:cubicBezTo>
                  <a:pt x="1214925" y="17790"/>
                  <a:pt x="1237892" y="10604"/>
                  <a:pt x="1259771" y="135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A85E30F-2B99-EB7B-5202-892C35422B30}"/>
              </a:ext>
            </a:extLst>
          </p:cNvPr>
          <p:cNvSpPr/>
          <p:nvPr/>
        </p:nvSpPr>
        <p:spPr>
          <a:xfrm>
            <a:off x="5600839" y="3462318"/>
            <a:ext cx="1487378" cy="1452840"/>
          </a:xfrm>
          <a:custGeom>
            <a:avLst/>
            <a:gdLst>
              <a:gd name="connsiteX0" fmla="*/ 145034 w 1983170"/>
              <a:gd name="connsiteY0" fmla="*/ 1659 h 1937120"/>
              <a:gd name="connsiteX1" fmla="*/ 1421678 w 1983170"/>
              <a:gd name="connsiteY1" fmla="*/ 1659 h 1937120"/>
              <a:gd name="connsiteX2" fmla="*/ 1432642 w 1983170"/>
              <a:gd name="connsiteY2" fmla="*/ 121696 h 1937120"/>
              <a:gd name="connsiteX3" fmla="*/ 1983170 w 1983170"/>
              <a:gd name="connsiteY3" fmla="*/ 661214 h 1937120"/>
              <a:gd name="connsiteX4" fmla="*/ 974542 w 1983170"/>
              <a:gd name="connsiteY4" fmla="*/ 1937120 h 1937120"/>
              <a:gd name="connsiteX5" fmla="*/ 0 w 1983170"/>
              <a:gd name="connsiteY5" fmla="*/ 249324 h 1937120"/>
              <a:gd name="connsiteX6" fmla="*/ 42550 w 1983170"/>
              <a:gd name="connsiteY6" fmla="*/ 214217 h 1937120"/>
              <a:gd name="connsiteX7" fmla="*/ 142248 w 1983170"/>
              <a:gd name="connsiteY7" fmla="*/ 29294 h 1937120"/>
              <a:gd name="connsiteX8" fmla="*/ 1421526 w 1983170"/>
              <a:gd name="connsiteY8" fmla="*/ 0 h 1937120"/>
              <a:gd name="connsiteX9" fmla="*/ 1423193 w 1983170"/>
              <a:gd name="connsiteY9" fmla="*/ 1659 h 1937120"/>
              <a:gd name="connsiteX10" fmla="*/ 1421678 w 1983170"/>
              <a:gd name="connsiteY10" fmla="*/ 1659 h 193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83170" h="1937120">
                <a:moveTo>
                  <a:pt x="145034" y="1659"/>
                </a:moveTo>
                <a:lnTo>
                  <a:pt x="1421678" y="1659"/>
                </a:lnTo>
                <a:lnTo>
                  <a:pt x="1432642" y="121696"/>
                </a:lnTo>
                <a:cubicBezTo>
                  <a:pt x="1483734" y="398096"/>
                  <a:pt x="1705462" y="616147"/>
                  <a:pt x="1983170" y="661214"/>
                </a:cubicBezTo>
                <a:cubicBezTo>
                  <a:pt x="1812014" y="1199483"/>
                  <a:pt x="1449778" y="1651368"/>
                  <a:pt x="974542" y="1937120"/>
                </a:cubicBezTo>
                <a:lnTo>
                  <a:pt x="0" y="249324"/>
                </a:lnTo>
                <a:lnTo>
                  <a:pt x="42550" y="214217"/>
                </a:lnTo>
                <a:cubicBezTo>
                  <a:pt x="92192" y="164574"/>
                  <a:pt x="127631" y="100727"/>
                  <a:pt x="142248" y="29294"/>
                </a:cubicBezTo>
                <a:close/>
                <a:moveTo>
                  <a:pt x="1421526" y="0"/>
                </a:moveTo>
                <a:lnTo>
                  <a:pt x="1423193" y="1659"/>
                </a:lnTo>
                <a:lnTo>
                  <a:pt x="1421678" y="165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3C88898-BA3B-3D8C-5189-90CDE7AD5F1E}"/>
              </a:ext>
            </a:extLst>
          </p:cNvPr>
          <p:cNvSpPr/>
          <p:nvPr/>
        </p:nvSpPr>
        <p:spPr>
          <a:xfrm>
            <a:off x="6719331" y="3462319"/>
            <a:ext cx="452381" cy="447313"/>
          </a:xfrm>
          <a:custGeom>
            <a:avLst/>
            <a:gdLst>
              <a:gd name="connsiteX0" fmla="*/ 75786 w 89030"/>
              <a:gd name="connsiteY0" fmla="*/ 88077 h 88077"/>
              <a:gd name="connsiteX1" fmla="*/ 89031 w 89030"/>
              <a:gd name="connsiteY1" fmla="*/ 0 h 88077"/>
              <a:gd name="connsiteX2" fmla="*/ 0 w 89030"/>
              <a:gd name="connsiteY2" fmla="*/ 0 h 88077"/>
              <a:gd name="connsiteX3" fmla="*/ 75786 w 89030"/>
              <a:gd name="connsiteY3" fmla="*/ 88077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75786" y="88077"/>
                </a:moveTo>
                <a:cubicBezTo>
                  <a:pt x="83880" y="60109"/>
                  <a:pt x="88295" y="30422"/>
                  <a:pt x="89031" y="0"/>
                </a:cubicBezTo>
                <a:lnTo>
                  <a:pt x="0" y="0"/>
                </a:lnTo>
                <a:cubicBezTo>
                  <a:pt x="0" y="44652"/>
                  <a:pt x="33111" y="81698"/>
                  <a:pt x="75786" y="8807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Freeform 21">
            <a:extLst>
              <a:ext uri="{FF2B5EF4-FFF2-40B4-BE49-F238E27FC236}">
                <a16:creationId xmlns:a16="http://schemas.microsoft.com/office/drawing/2014/main" id="{0F0D3D00-3001-BD9B-ABBF-EA4C013F5122}"/>
              </a:ext>
            </a:extLst>
          </p:cNvPr>
          <p:cNvSpPr/>
          <p:nvPr/>
        </p:nvSpPr>
        <p:spPr>
          <a:xfrm>
            <a:off x="1972288" y="2948370"/>
            <a:ext cx="452707" cy="447311"/>
          </a:xfrm>
          <a:custGeom>
            <a:avLst/>
            <a:gdLst>
              <a:gd name="connsiteX0" fmla="*/ 13244 w 89030"/>
              <a:gd name="connsiteY0" fmla="*/ 0 h 88077"/>
              <a:gd name="connsiteX1" fmla="*/ 0 w 89030"/>
              <a:gd name="connsiteY1" fmla="*/ 88077 h 88077"/>
              <a:gd name="connsiteX2" fmla="*/ 89031 w 89030"/>
              <a:gd name="connsiteY2" fmla="*/ 88077 h 88077"/>
              <a:gd name="connsiteX3" fmla="*/ 13244 w 89030"/>
              <a:gd name="connsiteY3" fmla="*/ 0 h 8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30" h="88077">
                <a:moveTo>
                  <a:pt x="13244" y="0"/>
                </a:moveTo>
                <a:cubicBezTo>
                  <a:pt x="5151" y="27969"/>
                  <a:pt x="736" y="57655"/>
                  <a:pt x="0" y="88077"/>
                </a:cubicBezTo>
                <a:lnTo>
                  <a:pt x="89031" y="88077"/>
                </a:lnTo>
                <a:cubicBezTo>
                  <a:pt x="89031" y="43425"/>
                  <a:pt x="55920" y="6379"/>
                  <a:pt x="13244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BE57E96-FDA5-E067-1BE4-5015EC4220B0}"/>
              </a:ext>
            </a:extLst>
          </p:cNvPr>
          <p:cNvSpPr/>
          <p:nvPr/>
        </p:nvSpPr>
        <p:spPr>
          <a:xfrm>
            <a:off x="2054598" y="1946589"/>
            <a:ext cx="1483160" cy="1449092"/>
          </a:xfrm>
          <a:custGeom>
            <a:avLst/>
            <a:gdLst>
              <a:gd name="connsiteX0" fmla="*/ 1001037 w 1977547"/>
              <a:gd name="connsiteY0" fmla="*/ 0 h 1932122"/>
              <a:gd name="connsiteX1" fmla="*/ 1002698 w 1977547"/>
              <a:gd name="connsiteY1" fmla="*/ 0 h 1932122"/>
              <a:gd name="connsiteX2" fmla="*/ 1977547 w 1977547"/>
              <a:gd name="connsiteY2" fmla="*/ 1688754 h 1932122"/>
              <a:gd name="connsiteX3" fmla="*/ 1942198 w 1977547"/>
              <a:gd name="connsiteY3" fmla="*/ 1717920 h 1932122"/>
              <a:gd name="connsiteX4" fmla="*/ 1842499 w 1977547"/>
              <a:gd name="connsiteY4" fmla="*/ 1902838 h 1932122"/>
              <a:gd name="connsiteX5" fmla="*/ 1839547 w 1977547"/>
              <a:gd name="connsiteY5" fmla="*/ 1932122 h 1932122"/>
              <a:gd name="connsiteX6" fmla="*/ 562042 w 1977547"/>
              <a:gd name="connsiteY6" fmla="*/ 1932122 h 1932122"/>
              <a:gd name="connsiteX7" fmla="*/ 0 w 1977547"/>
              <a:gd name="connsiteY7" fmla="*/ 1270918 h 1932122"/>
              <a:gd name="connsiteX8" fmla="*/ 1001037 w 1977547"/>
              <a:gd name="connsiteY8" fmla="*/ 0 h 193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7547" h="1932122">
                <a:moveTo>
                  <a:pt x="1001037" y="0"/>
                </a:moveTo>
                <a:lnTo>
                  <a:pt x="1002698" y="0"/>
                </a:lnTo>
                <a:lnTo>
                  <a:pt x="1977547" y="1688754"/>
                </a:lnTo>
                <a:lnTo>
                  <a:pt x="1942198" y="1717920"/>
                </a:lnTo>
                <a:cubicBezTo>
                  <a:pt x="1892555" y="1767562"/>
                  <a:pt x="1857116" y="1831407"/>
                  <a:pt x="1842499" y="1902838"/>
                </a:cubicBezTo>
                <a:lnTo>
                  <a:pt x="1839547" y="1932122"/>
                </a:lnTo>
                <a:lnTo>
                  <a:pt x="562042" y="1932122"/>
                </a:lnTo>
                <a:cubicBezTo>
                  <a:pt x="562042" y="1599858"/>
                  <a:pt x="317602" y="1322415"/>
                  <a:pt x="0" y="1270918"/>
                </a:cubicBezTo>
                <a:cubicBezTo>
                  <a:pt x="169611" y="735969"/>
                  <a:pt x="530448" y="285751"/>
                  <a:pt x="10010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3629FCD7-1D34-9F30-6169-B205762ABBB4}"/>
              </a:ext>
            </a:extLst>
          </p:cNvPr>
          <p:cNvSpPr/>
          <p:nvPr/>
        </p:nvSpPr>
        <p:spPr>
          <a:xfrm>
            <a:off x="2859000" y="1747226"/>
            <a:ext cx="452707" cy="564435"/>
          </a:xfrm>
          <a:custGeom>
            <a:avLst/>
            <a:gdLst>
              <a:gd name="connsiteX0" fmla="*/ 45129 w 89030"/>
              <a:gd name="connsiteY0" fmla="*/ 111139 h 111139"/>
              <a:gd name="connsiteX1" fmla="*/ 89030 w 89030"/>
              <a:gd name="connsiteY1" fmla="*/ 34348 h 111139"/>
              <a:gd name="connsiteX2" fmla="*/ 82163 w 89030"/>
              <a:gd name="connsiteY2" fmla="*/ 0 h 111139"/>
              <a:gd name="connsiteX3" fmla="*/ 0 w 89030"/>
              <a:gd name="connsiteY3" fmla="*/ 32876 h 111139"/>
              <a:gd name="connsiteX4" fmla="*/ 45129 w 89030"/>
              <a:gd name="connsiteY4" fmla="*/ 111139 h 11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30" h="111139">
                <a:moveTo>
                  <a:pt x="45129" y="111139"/>
                </a:moveTo>
                <a:cubicBezTo>
                  <a:pt x="71372" y="95683"/>
                  <a:pt x="89030" y="66978"/>
                  <a:pt x="89030" y="34348"/>
                </a:cubicBezTo>
                <a:cubicBezTo>
                  <a:pt x="89030" y="1717"/>
                  <a:pt x="86578" y="10550"/>
                  <a:pt x="82163" y="0"/>
                </a:cubicBezTo>
                <a:cubicBezTo>
                  <a:pt x="53222" y="7360"/>
                  <a:pt x="25507" y="18401"/>
                  <a:pt x="0" y="32876"/>
                </a:cubicBezTo>
                <a:lnTo>
                  <a:pt x="45129" y="111139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5CB2368-D634-7A77-F7AB-150A5D911CAD}"/>
              </a:ext>
            </a:extLst>
          </p:cNvPr>
          <p:cNvSpPr/>
          <p:nvPr/>
        </p:nvSpPr>
        <p:spPr>
          <a:xfrm>
            <a:off x="3113416" y="1694897"/>
            <a:ext cx="1422983" cy="1485259"/>
          </a:xfrm>
          <a:custGeom>
            <a:avLst/>
            <a:gdLst>
              <a:gd name="connsiteX0" fmla="*/ 787302 w 1897310"/>
              <a:gd name="connsiteY0" fmla="*/ 50 h 1980345"/>
              <a:gd name="connsiteX1" fmla="*/ 1083549 w 1897310"/>
              <a:gd name="connsiteY1" fmla="*/ 18923 h 1980345"/>
              <a:gd name="connsiteX2" fmla="*/ 1897310 w 1897310"/>
              <a:gd name="connsiteY2" fmla="*/ 284085 h 1980345"/>
              <a:gd name="connsiteX3" fmla="*/ 921894 w 1897310"/>
              <a:gd name="connsiteY3" fmla="*/ 1972162 h 1980345"/>
              <a:gd name="connsiteX4" fmla="*/ 862781 w 1897310"/>
              <a:gd name="connsiteY4" fmla="*/ 1953812 h 1980345"/>
              <a:gd name="connsiteX5" fmla="*/ 789068 w 1897310"/>
              <a:gd name="connsiteY5" fmla="*/ 1946381 h 1980345"/>
              <a:gd name="connsiteX6" fmla="*/ 646699 w 1897310"/>
              <a:gd name="connsiteY6" fmla="*/ 1975124 h 1980345"/>
              <a:gd name="connsiteX7" fmla="*/ 637080 w 1897310"/>
              <a:gd name="connsiteY7" fmla="*/ 1980345 h 1980345"/>
              <a:gd name="connsiteX8" fmla="*/ 0 w 1897310"/>
              <a:gd name="connsiteY8" fmla="*/ 878841 h 1980345"/>
              <a:gd name="connsiteX9" fmla="*/ 330904 w 1897310"/>
              <a:gd name="connsiteY9" fmla="*/ 302362 h 1980345"/>
              <a:gd name="connsiteX10" fmla="*/ 282685 w 1897310"/>
              <a:gd name="connsiteY10" fmla="*/ 54822 h 1980345"/>
              <a:gd name="connsiteX11" fmla="*/ 531693 w 1897310"/>
              <a:gd name="connsiteY11" fmla="*/ 14329 h 1980345"/>
              <a:gd name="connsiteX12" fmla="*/ 786522 w 1897310"/>
              <a:gd name="connsiteY12" fmla="*/ 0 h 1980345"/>
              <a:gd name="connsiteX13" fmla="*/ 788190 w 1897310"/>
              <a:gd name="connsiteY13" fmla="*/ 0 h 1980345"/>
              <a:gd name="connsiteX14" fmla="*/ 787302 w 1897310"/>
              <a:gd name="connsiteY14" fmla="*/ 50 h 198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97310" h="1980345">
                <a:moveTo>
                  <a:pt x="787302" y="50"/>
                </a:moveTo>
                <a:lnTo>
                  <a:pt x="1083549" y="18923"/>
                </a:lnTo>
                <a:cubicBezTo>
                  <a:pt x="1375379" y="56381"/>
                  <a:pt x="1650373" y="148273"/>
                  <a:pt x="1897310" y="284085"/>
                </a:cubicBezTo>
                <a:lnTo>
                  <a:pt x="921894" y="1972162"/>
                </a:lnTo>
                <a:lnTo>
                  <a:pt x="862781" y="1953812"/>
                </a:lnTo>
                <a:cubicBezTo>
                  <a:pt x="838971" y="1948940"/>
                  <a:pt x="814319" y="1946381"/>
                  <a:pt x="789068" y="1946381"/>
                </a:cubicBezTo>
                <a:cubicBezTo>
                  <a:pt x="738568" y="1946381"/>
                  <a:pt x="690458" y="1956616"/>
                  <a:pt x="646699" y="1975124"/>
                </a:cubicBezTo>
                <a:lnTo>
                  <a:pt x="637080" y="1980345"/>
                </a:lnTo>
                <a:lnTo>
                  <a:pt x="0" y="878841"/>
                </a:lnTo>
                <a:cubicBezTo>
                  <a:pt x="197877" y="762554"/>
                  <a:pt x="330904" y="548235"/>
                  <a:pt x="330904" y="302362"/>
                </a:cubicBezTo>
                <a:cubicBezTo>
                  <a:pt x="330904" y="214312"/>
                  <a:pt x="312612" y="131246"/>
                  <a:pt x="282685" y="54822"/>
                </a:cubicBezTo>
                <a:cubicBezTo>
                  <a:pt x="364162" y="37379"/>
                  <a:pt x="447303" y="23673"/>
                  <a:pt x="531693" y="14329"/>
                </a:cubicBezTo>
                <a:close/>
                <a:moveTo>
                  <a:pt x="786522" y="0"/>
                </a:moveTo>
                <a:lnTo>
                  <a:pt x="788190" y="0"/>
                </a:lnTo>
                <a:lnTo>
                  <a:pt x="787302" y="5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DD31296A-8D3A-4E2D-32FA-4042470C9ED7}"/>
              </a:ext>
            </a:extLst>
          </p:cNvPr>
          <p:cNvSpPr/>
          <p:nvPr/>
        </p:nvSpPr>
        <p:spPr>
          <a:xfrm>
            <a:off x="3860774" y="2264318"/>
            <a:ext cx="1552421" cy="1131368"/>
          </a:xfrm>
          <a:custGeom>
            <a:avLst/>
            <a:gdLst>
              <a:gd name="connsiteX0" fmla="*/ 1501119 w 2069894"/>
              <a:gd name="connsiteY0" fmla="*/ 0 h 1508491"/>
              <a:gd name="connsiteX1" fmla="*/ 2053210 w 2069894"/>
              <a:gd name="connsiteY1" fmla="*/ 1084485 h 1508491"/>
              <a:gd name="connsiteX2" fmla="*/ 2069894 w 2069894"/>
              <a:gd name="connsiteY2" fmla="*/ 1190592 h 1508491"/>
              <a:gd name="connsiteX3" fmla="*/ 2030293 w 2069894"/>
              <a:gd name="connsiteY3" fmla="*/ 1194584 h 1508491"/>
              <a:gd name="connsiteX4" fmla="*/ 1745677 w 2069894"/>
              <a:gd name="connsiteY4" fmla="*/ 1479200 h 1508491"/>
              <a:gd name="connsiteX5" fmla="*/ 1742724 w 2069894"/>
              <a:gd name="connsiteY5" fmla="*/ 1508491 h 1508491"/>
              <a:gd name="connsiteX6" fmla="*/ 153873 w 2069894"/>
              <a:gd name="connsiteY6" fmla="*/ 1508491 h 1508491"/>
              <a:gd name="connsiteX7" fmla="*/ 150920 w 2069894"/>
              <a:gd name="connsiteY7" fmla="*/ 1479200 h 1508491"/>
              <a:gd name="connsiteX8" fmla="*/ 51222 w 2069894"/>
              <a:gd name="connsiteY8" fmla="*/ 1294282 h 1508491"/>
              <a:gd name="connsiteX9" fmla="*/ 0 w 2069894"/>
              <a:gd name="connsiteY9" fmla="*/ 1252019 h 1508491"/>
              <a:gd name="connsiteX10" fmla="*/ 636439 w 2069894"/>
              <a:gd name="connsiteY10" fmla="*/ 151181 h 1508491"/>
              <a:gd name="connsiteX11" fmla="*/ 982312 w 2069894"/>
              <a:gd name="connsiteY11" fmla="*/ 247540 h 1508491"/>
              <a:gd name="connsiteX12" fmla="*/ 1501119 w 2069894"/>
              <a:gd name="connsiteY12" fmla="*/ 0 h 150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69894" h="1508491">
                <a:moveTo>
                  <a:pt x="1501119" y="0"/>
                </a:moveTo>
                <a:cubicBezTo>
                  <a:pt x="1774244" y="300285"/>
                  <a:pt x="1968795" y="672525"/>
                  <a:pt x="2053210" y="1084485"/>
                </a:cubicBezTo>
                <a:lnTo>
                  <a:pt x="2069894" y="1190592"/>
                </a:lnTo>
                <a:lnTo>
                  <a:pt x="2030293" y="1194584"/>
                </a:lnTo>
                <a:cubicBezTo>
                  <a:pt x="1887433" y="1223817"/>
                  <a:pt x="1774911" y="1336339"/>
                  <a:pt x="1745677" y="1479200"/>
                </a:cubicBezTo>
                <a:lnTo>
                  <a:pt x="1742724" y="1508491"/>
                </a:lnTo>
                <a:lnTo>
                  <a:pt x="153873" y="1508491"/>
                </a:lnTo>
                <a:lnTo>
                  <a:pt x="150920" y="1479200"/>
                </a:lnTo>
                <a:cubicBezTo>
                  <a:pt x="136303" y="1407769"/>
                  <a:pt x="100864" y="1343924"/>
                  <a:pt x="51222" y="1294282"/>
                </a:cubicBezTo>
                <a:lnTo>
                  <a:pt x="0" y="1252019"/>
                </a:lnTo>
                <a:lnTo>
                  <a:pt x="636439" y="151181"/>
                </a:lnTo>
                <a:cubicBezTo>
                  <a:pt x="737872" y="212653"/>
                  <a:pt x="772788" y="247540"/>
                  <a:pt x="982312" y="247540"/>
                </a:cubicBezTo>
                <a:cubicBezTo>
                  <a:pt x="1191830" y="247540"/>
                  <a:pt x="1378065" y="151181"/>
                  <a:pt x="150111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7" name="Freeform 18">
            <a:extLst>
              <a:ext uri="{FF2B5EF4-FFF2-40B4-BE49-F238E27FC236}">
                <a16:creationId xmlns:a16="http://schemas.microsoft.com/office/drawing/2014/main" id="{078C281E-7F1D-82AD-35A7-BAFE1BBB84A5}"/>
              </a:ext>
            </a:extLst>
          </p:cNvPr>
          <p:cNvSpPr/>
          <p:nvPr/>
        </p:nvSpPr>
        <p:spPr>
          <a:xfrm>
            <a:off x="4363044" y="1937869"/>
            <a:ext cx="589892" cy="458525"/>
          </a:xfrm>
          <a:custGeom>
            <a:avLst/>
            <a:gdLst>
              <a:gd name="connsiteX0" fmla="*/ 116010 w 116009"/>
              <a:gd name="connsiteY0" fmla="*/ 56674 h 90285"/>
              <a:gd name="connsiteX1" fmla="*/ 44883 w 116009"/>
              <a:gd name="connsiteY1" fmla="*/ 0 h 90285"/>
              <a:gd name="connsiteX2" fmla="*/ 0 w 116009"/>
              <a:gd name="connsiteY2" fmla="*/ 77528 h 90285"/>
              <a:gd name="connsiteX3" fmla="*/ 46110 w 116009"/>
              <a:gd name="connsiteY3" fmla="*/ 90285 h 90285"/>
              <a:gd name="connsiteX4" fmla="*/ 116010 w 116009"/>
              <a:gd name="connsiteY4" fmla="*/ 56428 h 9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009" h="90285">
                <a:moveTo>
                  <a:pt x="116010" y="56674"/>
                </a:moveTo>
                <a:cubicBezTo>
                  <a:pt x="94917" y="34838"/>
                  <a:pt x="71126" y="15702"/>
                  <a:pt x="44883" y="0"/>
                </a:cubicBezTo>
                <a:lnTo>
                  <a:pt x="0" y="77528"/>
                </a:lnTo>
                <a:cubicBezTo>
                  <a:pt x="13489" y="85624"/>
                  <a:pt x="29186" y="90285"/>
                  <a:pt x="46110" y="90285"/>
                </a:cubicBezTo>
                <a:cubicBezTo>
                  <a:pt x="74315" y="90285"/>
                  <a:pt x="99577" y="77037"/>
                  <a:pt x="116010" y="56428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5DAD4-4913-C224-C4CA-3F25EE253021}"/>
              </a:ext>
            </a:extLst>
          </p:cNvPr>
          <p:cNvSpPr txBox="1"/>
          <p:nvPr/>
        </p:nvSpPr>
        <p:spPr>
          <a:xfrm>
            <a:off x="4279265" y="4527902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8F8B2-E05C-23AC-104D-63215F818FAD}"/>
              </a:ext>
            </a:extLst>
          </p:cNvPr>
          <p:cNvSpPr txBox="1"/>
          <p:nvPr/>
        </p:nvSpPr>
        <p:spPr>
          <a:xfrm>
            <a:off x="5838643" y="4732009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308112-A8A8-A76A-2700-E33D7464AD47}"/>
              </a:ext>
            </a:extLst>
          </p:cNvPr>
          <p:cNvSpPr txBox="1"/>
          <p:nvPr/>
        </p:nvSpPr>
        <p:spPr>
          <a:xfrm>
            <a:off x="6761208" y="3491037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CC5315-7D66-F0F0-CBF5-87D1B22EE5C5}"/>
              </a:ext>
            </a:extLst>
          </p:cNvPr>
          <p:cNvSpPr txBox="1"/>
          <p:nvPr/>
        </p:nvSpPr>
        <p:spPr>
          <a:xfrm>
            <a:off x="1977466" y="3064494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345325-71F6-14CA-E8C3-1F7855243127}"/>
              </a:ext>
            </a:extLst>
          </p:cNvPr>
          <p:cNvSpPr txBox="1"/>
          <p:nvPr/>
        </p:nvSpPr>
        <p:spPr>
          <a:xfrm>
            <a:off x="2908337" y="1858180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F3BFB8-B102-41B8-96AB-AE4E34BE62D4}"/>
              </a:ext>
            </a:extLst>
          </p:cNvPr>
          <p:cNvSpPr txBox="1"/>
          <p:nvPr/>
        </p:nvSpPr>
        <p:spPr>
          <a:xfrm>
            <a:off x="4451387" y="2062287"/>
            <a:ext cx="395621" cy="276999"/>
          </a:xfrm>
          <a:prstGeom prst="rect">
            <a:avLst/>
          </a:prstGeom>
          <a:noFill/>
        </p:spPr>
        <p:txBody>
          <a:bodyPr wrap="none" tIns="0" rIns="68580" bIns="0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68B876-EA91-26D9-6980-159985C10678}"/>
              </a:ext>
            </a:extLst>
          </p:cNvPr>
          <p:cNvGrpSpPr/>
          <p:nvPr/>
        </p:nvGrpSpPr>
        <p:grpSpPr>
          <a:xfrm>
            <a:off x="2327300" y="2312154"/>
            <a:ext cx="908583" cy="773137"/>
            <a:chOff x="332936" y="2612377"/>
            <a:chExt cx="2926080" cy="103084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D9584A-AF09-0151-CA64-FF1C0A020B65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8B1155-AB55-880E-1008-2F154EE3B401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1DADF11-C3D2-C9AA-8160-918C361C46FD}"/>
              </a:ext>
            </a:extLst>
          </p:cNvPr>
          <p:cNvGrpSpPr/>
          <p:nvPr/>
        </p:nvGrpSpPr>
        <p:grpSpPr>
          <a:xfrm>
            <a:off x="3302565" y="1844432"/>
            <a:ext cx="908583" cy="773137"/>
            <a:chOff x="332936" y="2612377"/>
            <a:chExt cx="2926080" cy="103084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6E11899-925F-42EC-A932-1C2F6DA03035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0A2077-F547-D70F-95D8-30F1DBB386F5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4FDEC5C-94A0-3BDA-DC48-F74423B627D7}"/>
              </a:ext>
            </a:extLst>
          </p:cNvPr>
          <p:cNvGrpSpPr/>
          <p:nvPr/>
        </p:nvGrpSpPr>
        <p:grpSpPr>
          <a:xfrm>
            <a:off x="4194905" y="2579379"/>
            <a:ext cx="908583" cy="773137"/>
            <a:chOff x="332936" y="2612377"/>
            <a:chExt cx="2926080" cy="103084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9F05A9-6416-E953-FA70-1DC66318046C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508A21-071F-A85D-ABFD-B95BEACEF1D2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B5C0002-4846-37E9-AE31-7D313192245D}"/>
              </a:ext>
            </a:extLst>
          </p:cNvPr>
          <p:cNvGrpSpPr/>
          <p:nvPr/>
        </p:nvGrpSpPr>
        <p:grpSpPr>
          <a:xfrm>
            <a:off x="3987431" y="3515590"/>
            <a:ext cx="908583" cy="773137"/>
            <a:chOff x="332936" y="2612377"/>
            <a:chExt cx="2926080" cy="103084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F9CE407-A274-07BA-5CC1-5DDBAC13C938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426750-8714-FA89-9766-9A85155AFDB8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9814AB-0D8B-E163-E6AA-81F058E67365}"/>
              </a:ext>
            </a:extLst>
          </p:cNvPr>
          <p:cNvGrpSpPr/>
          <p:nvPr/>
        </p:nvGrpSpPr>
        <p:grpSpPr>
          <a:xfrm>
            <a:off x="4918441" y="4212877"/>
            <a:ext cx="908583" cy="773137"/>
            <a:chOff x="332936" y="2612377"/>
            <a:chExt cx="2926080" cy="103084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34EDC5-65E4-9941-30D5-7E3956D8B456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8FD85EF-9FAA-1B62-5B30-E7B291D3E1F4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C0F45BE-5B9D-D3E2-87A7-482728E81C6D}"/>
              </a:ext>
            </a:extLst>
          </p:cNvPr>
          <p:cNvGrpSpPr/>
          <p:nvPr/>
        </p:nvGrpSpPr>
        <p:grpSpPr>
          <a:xfrm>
            <a:off x="5896125" y="3583741"/>
            <a:ext cx="908583" cy="773137"/>
            <a:chOff x="332936" y="2612377"/>
            <a:chExt cx="2926080" cy="103084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B09470B-04DB-6030-F98E-D9469DBB2D04}"/>
                </a:ext>
              </a:extLst>
            </p:cNvPr>
            <p:cNvSpPr txBox="1"/>
            <p:nvPr/>
          </p:nvSpPr>
          <p:spPr>
            <a:xfrm>
              <a:off x="332936" y="261237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/>
                <a:t>Lorem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8DDDB6-5107-8EBA-C20C-A82720690337}"/>
                </a:ext>
              </a:extLst>
            </p:cNvPr>
            <p:cNvSpPr txBox="1"/>
            <p:nvPr/>
          </p:nvSpPr>
          <p:spPr>
            <a:xfrm>
              <a:off x="332936" y="3012285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BDC6D5-6342-35EB-B896-0EC0B96CD0BF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15" name="Freeform 89">
              <a:extLst>
                <a:ext uri="{FF2B5EF4-FFF2-40B4-BE49-F238E27FC236}">
                  <a16:creationId xmlns:a16="http://schemas.microsoft.com/office/drawing/2014/main" id="{F3A14A3E-B98E-7F67-008D-B354D557786B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16" name="Graphic 15" descr="Heart with solid fill">
              <a:extLst>
                <a:ext uri="{FF2B5EF4-FFF2-40B4-BE49-F238E27FC236}">
                  <a16:creationId xmlns:a16="http://schemas.microsoft.com/office/drawing/2014/main" id="{A6F2DC08-EFCE-0E6C-5B00-487AE7906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B4B783A-8A5F-F3B0-8D93-6E6B9DB9D59F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22" name="Freeform 88">
              <a:extLst>
                <a:ext uri="{FF2B5EF4-FFF2-40B4-BE49-F238E27FC236}">
                  <a16:creationId xmlns:a16="http://schemas.microsoft.com/office/drawing/2014/main" id="{C787C54F-2B94-2492-8A38-3042BAAD957C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23" name="Graphic 22" descr="Handshake with solid fill">
              <a:extLst>
                <a:ext uri="{FF2B5EF4-FFF2-40B4-BE49-F238E27FC236}">
                  <a16:creationId xmlns:a16="http://schemas.microsoft.com/office/drawing/2014/main" id="{0751362A-3791-9303-0B48-9DBF120C1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4270C3-7C39-7722-7E40-2AE96D77174D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6A3881-6694-A3F2-E293-0FFC04964B8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07A34E-EACD-2EA8-4B1C-BBD7C93EDE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0258D20-1F8D-A42C-F5FD-1B6E06585808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D7903B-BE7F-AFAC-CEB6-674F04DF028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608E3AC-4C46-700A-8418-10B618CA9A1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2172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10603</TotalTime>
  <Words>410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6-Option Pie Process – Slide  Template</vt:lpstr>
      <vt:lpstr>6-Option Pie Process – Slide 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6-Option Pie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2025-03-31T23:47:49Z</dcterms:modified>
  <cp:category>Charts &amp; Diagrams</cp:category>
</cp:coreProperties>
</file>