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4" r:id="rId4"/>
    <p:sldId id="33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48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D1A50-F4E8-BAD7-A7C7-4C797312C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5AD1DF-47CA-377F-6B13-45BC438254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9B0549-A060-812E-AEE3-1164BC4E03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A55A4-8D2A-78FD-F827-ED67E19865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550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E3A59-6374-29FC-582D-9A9F40088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651E4-81EE-0731-92DA-B0098A2D2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4-Option Pie Process – Slide </a:t>
            </a:r>
            <a:br>
              <a:rPr lang="en-US" dirty="0"/>
            </a:br>
            <a:r>
              <a:rPr lang="en-US" dirty="0"/>
              <a:t>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451BF25-E399-BF32-95B0-4FC0FDAFF43E}"/>
              </a:ext>
            </a:extLst>
          </p:cNvPr>
          <p:cNvGrpSpPr/>
          <p:nvPr/>
        </p:nvGrpSpPr>
        <p:grpSpPr>
          <a:xfrm>
            <a:off x="1972288" y="1694896"/>
            <a:ext cx="5199424" cy="3468212"/>
            <a:chOff x="1972288" y="1694896"/>
            <a:chExt cx="5199424" cy="3468212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4CA463E-99C8-D202-CA14-D79F1DA712EF}"/>
                </a:ext>
              </a:extLst>
            </p:cNvPr>
            <p:cNvSpPr/>
            <p:nvPr/>
          </p:nvSpPr>
          <p:spPr>
            <a:xfrm>
              <a:off x="2089603" y="1694896"/>
              <a:ext cx="1576304" cy="1702895"/>
            </a:xfrm>
            <a:custGeom>
              <a:avLst/>
              <a:gdLst>
                <a:gd name="connsiteX0" fmla="*/ 2101739 w 2101739"/>
                <a:gd name="connsiteY0" fmla="*/ 0 h 2270526"/>
                <a:gd name="connsiteX1" fmla="*/ 2101739 w 2101739"/>
                <a:gd name="connsiteY1" fmla="*/ 1951665 h 2270526"/>
                <a:gd name="connsiteX2" fmla="*/ 2080441 w 2101739"/>
                <a:gd name="connsiteY2" fmla="*/ 1953812 h 2270526"/>
                <a:gd name="connsiteX3" fmla="*/ 2011785 w 2101739"/>
                <a:gd name="connsiteY3" fmla="*/ 1975124 h 2270526"/>
                <a:gd name="connsiteX4" fmla="*/ 1990783 w 2101739"/>
                <a:gd name="connsiteY4" fmla="*/ 1986523 h 2270526"/>
                <a:gd name="connsiteX5" fmla="*/ 1979812 w 2101739"/>
                <a:gd name="connsiteY5" fmla="*/ 1990526 h 2270526"/>
                <a:gd name="connsiteX6" fmla="*/ 1970264 w 2101739"/>
                <a:gd name="connsiteY6" fmla="*/ 1997661 h 2270526"/>
                <a:gd name="connsiteX7" fmla="*/ 1949655 w 2101739"/>
                <a:gd name="connsiteY7" fmla="*/ 2008847 h 2270526"/>
                <a:gd name="connsiteX8" fmla="*/ 1850861 w 2101739"/>
                <a:gd name="connsiteY8" fmla="*/ 2107641 h 2270526"/>
                <a:gd name="connsiteX9" fmla="*/ 1839674 w 2101739"/>
                <a:gd name="connsiteY9" fmla="*/ 2128251 h 2270526"/>
                <a:gd name="connsiteX10" fmla="*/ 1832540 w 2101739"/>
                <a:gd name="connsiteY10" fmla="*/ 2137798 h 2270526"/>
                <a:gd name="connsiteX11" fmla="*/ 1822843 w 2101739"/>
                <a:gd name="connsiteY11" fmla="*/ 2159259 h 2270526"/>
                <a:gd name="connsiteX12" fmla="*/ 1817138 w 2101739"/>
                <a:gd name="connsiteY12" fmla="*/ 2169771 h 2270526"/>
                <a:gd name="connsiteX13" fmla="*/ 1815039 w 2101739"/>
                <a:gd name="connsiteY13" fmla="*/ 2176531 h 2270526"/>
                <a:gd name="connsiteX14" fmla="*/ 1810589 w 2101739"/>
                <a:gd name="connsiteY14" fmla="*/ 2186381 h 2270526"/>
                <a:gd name="connsiteX15" fmla="*/ 1795827 w 2101739"/>
                <a:gd name="connsiteY15" fmla="*/ 2238422 h 2270526"/>
                <a:gd name="connsiteX16" fmla="*/ 1795825 w 2101739"/>
                <a:gd name="connsiteY16" fmla="*/ 2238428 h 2270526"/>
                <a:gd name="connsiteX17" fmla="*/ 1794989 w 2101739"/>
                <a:gd name="connsiteY17" fmla="*/ 2246721 h 2270526"/>
                <a:gd name="connsiteX18" fmla="*/ 1792589 w 2101739"/>
                <a:gd name="connsiteY18" fmla="*/ 2270526 h 2270526"/>
                <a:gd name="connsiteX19" fmla="*/ 657313 w 2101739"/>
                <a:gd name="connsiteY19" fmla="*/ 2270526 h 2270526"/>
                <a:gd name="connsiteX20" fmla="*/ 1662 w 2101739"/>
                <a:gd name="connsiteY20" fmla="*/ 1473181 h 2270526"/>
                <a:gd name="connsiteX21" fmla="*/ 0 w 2101739"/>
                <a:gd name="connsiteY21" fmla="*/ 1471512 h 2270526"/>
                <a:gd name="connsiteX22" fmla="*/ 2101739 w 2101739"/>
                <a:gd name="connsiteY22" fmla="*/ 0 h 227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01739" h="2270526">
                  <a:moveTo>
                    <a:pt x="2101739" y="0"/>
                  </a:moveTo>
                  <a:lnTo>
                    <a:pt x="2101739" y="1951665"/>
                  </a:lnTo>
                  <a:lnTo>
                    <a:pt x="2080441" y="1953812"/>
                  </a:lnTo>
                  <a:cubicBezTo>
                    <a:pt x="2056631" y="1958684"/>
                    <a:pt x="2033664" y="1965870"/>
                    <a:pt x="2011785" y="1975124"/>
                  </a:cubicBezTo>
                  <a:lnTo>
                    <a:pt x="1990783" y="1986523"/>
                  </a:lnTo>
                  <a:lnTo>
                    <a:pt x="1979812" y="1990526"/>
                  </a:lnTo>
                  <a:lnTo>
                    <a:pt x="1970264" y="1997661"/>
                  </a:lnTo>
                  <a:lnTo>
                    <a:pt x="1949655" y="2008847"/>
                  </a:lnTo>
                  <a:cubicBezTo>
                    <a:pt x="1910738" y="2035139"/>
                    <a:pt x="1877153" y="2068724"/>
                    <a:pt x="1850861" y="2107641"/>
                  </a:cubicBezTo>
                  <a:lnTo>
                    <a:pt x="1839674" y="2128251"/>
                  </a:lnTo>
                  <a:lnTo>
                    <a:pt x="1832540" y="2137798"/>
                  </a:lnTo>
                  <a:lnTo>
                    <a:pt x="1822843" y="2159259"/>
                  </a:lnTo>
                  <a:lnTo>
                    <a:pt x="1817138" y="2169771"/>
                  </a:lnTo>
                  <a:lnTo>
                    <a:pt x="1815039" y="2176531"/>
                  </a:lnTo>
                  <a:lnTo>
                    <a:pt x="1810589" y="2186381"/>
                  </a:lnTo>
                  <a:lnTo>
                    <a:pt x="1795827" y="2238422"/>
                  </a:lnTo>
                  <a:lnTo>
                    <a:pt x="1795825" y="2238428"/>
                  </a:lnTo>
                  <a:lnTo>
                    <a:pt x="1794989" y="2246721"/>
                  </a:lnTo>
                  <a:lnTo>
                    <a:pt x="1792589" y="2270526"/>
                  </a:lnTo>
                  <a:lnTo>
                    <a:pt x="657313" y="2270526"/>
                  </a:lnTo>
                  <a:cubicBezTo>
                    <a:pt x="657313" y="1876013"/>
                    <a:pt x="374417" y="1546423"/>
                    <a:pt x="1662" y="1473181"/>
                  </a:cubicBezTo>
                  <a:lnTo>
                    <a:pt x="0" y="1471512"/>
                  </a:lnTo>
                  <a:cubicBezTo>
                    <a:pt x="331150" y="625892"/>
                    <a:pt x="1144888" y="21637"/>
                    <a:pt x="210173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24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 97">
              <a:extLst>
                <a:ext uri="{FF2B5EF4-FFF2-40B4-BE49-F238E27FC236}">
                  <a16:creationId xmlns:a16="http://schemas.microsoft.com/office/drawing/2014/main" id="{3C019D14-5B24-5F42-F598-A3D39255D435}"/>
                </a:ext>
              </a:extLst>
            </p:cNvPr>
            <p:cNvSpPr/>
            <p:nvPr/>
          </p:nvSpPr>
          <p:spPr>
            <a:xfrm>
              <a:off x="1972288" y="2847223"/>
              <a:ext cx="559132" cy="550568"/>
            </a:xfrm>
            <a:custGeom>
              <a:avLst/>
              <a:gdLst>
                <a:gd name="connsiteX0" fmla="*/ 19621 w 109878"/>
                <a:gd name="connsiteY0" fmla="*/ 0 h 108195"/>
                <a:gd name="connsiteX1" fmla="*/ 0 w 109878"/>
                <a:gd name="connsiteY1" fmla="*/ 108195 h 108195"/>
                <a:gd name="connsiteX2" fmla="*/ 109878 w 109878"/>
                <a:gd name="connsiteY2" fmla="*/ 108195 h 108195"/>
                <a:gd name="connsiteX3" fmla="*/ 19621 w 109878"/>
                <a:gd name="connsiteY3" fmla="*/ 0 h 108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878" h="108195">
                  <a:moveTo>
                    <a:pt x="19621" y="0"/>
                  </a:moveTo>
                  <a:cubicBezTo>
                    <a:pt x="7603" y="33857"/>
                    <a:pt x="736" y="70413"/>
                    <a:pt x="0" y="108195"/>
                  </a:cubicBezTo>
                  <a:lnTo>
                    <a:pt x="109878" y="108195"/>
                  </a:lnTo>
                  <a:cubicBezTo>
                    <a:pt x="109878" y="54220"/>
                    <a:pt x="70881" y="9323"/>
                    <a:pt x="19621" y="0"/>
                  </a:cubicBezTo>
                  <a:close/>
                </a:path>
              </a:pathLst>
            </a:custGeom>
            <a:solidFill>
              <a:schemeClr val="accent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 94">
              <a:extLst>
                <a:ext uri="{FF2B5EF4-FFF2-40B4-BE49-F238E27FC236}">
                  <a16:creationId xmlns:a16="http://schemas.microsoft.com/office/drawing/2014/main" id="{E6D70BB1-2AC9-9FC5-DF85-6F4DE10A83CC}"/>
                </a:ext>
              </a:extLst>
            </p:cNvPr>
            <p:cNvSpPr/>
            <p:nvPr/>
          </p:nvSpPr>
          <p:spPr>
            <a:xfrm>
              <a:off x="3728308" y="1694897"/>
              <a:ext cx="551642" cy="560557"/>
            </a:xfrm>
            <a:custGeom>
              <a:avLst/>
              <a:gdLst>
                <a:gd name="connsiteX0" fmla="*/ 108406 w 108406"/>
                <a:gd name="connsiteY0" fmla="*/ 19137 h 110158"/>
                <a:gd name="connsiteX1" fmla="*/ 0 w 108406"/>
                <a:gd name="connsiteY1" fmla="*/ 0 h 110158"/>
                <a:gd name="connsiteX2" fmla="*/ 0 w 108406"/>
                <a:gd name="connsiteY2" fmla="*/ 110158 h 110158"/>
                <a:gd name="connsiteX3" fmla="*/ 108406 w 108406"/>
                <a:gd name="connsiteY3" fmla="*/ 19137 h 110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406" h="110158">
                  <a:moveTo>
                    <a:pt x="108406" y="19137"/>
                  </a:moveTo>
                  <a:cubicBezTo>
                    <a:pt x="74560" y="7115"/>
                    <a:pt x="38016" y="491"/>
                    <a:pt x="0" y="0"/>
                  </a:cubicBezTo>
                  <a:lnTo>
                    <a:pt x="0" y="110158"/>
                  </a:lnTo>
                  <a:cubicBezTo>
                    <a:pt x="54203" y="110158"/>
                    <a:pt x="99332" y="70904"/>
                    <a:pt x="108406" y="19137"/>
                  </a:cubicBez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FD19F4D2-26B5-7FCA-DB1F-6C1ABFA9E507}"/>
                </a:ext>
              </a:extLst>
            </p:cNvPr>
            <p:cNvSpPr/>
            <p:nvPr/>
          </p:nvSpPr>
          <p:spPr>
            <a:xfrm>
              <a:off x="3728308" y="1809758"/>
              <a:ext cx="1688191" cy="1588039"/>
            </a:xfrm>
            <a:custGeom>
              <a:avLst/>
              <a:gdLst>
                <a:gd name="connsiteX0" fmla="*/ 798757 w 2250921"/>
                <a:gd name="connsiteY0" fmla="*/ 0 h 2117385"/>
                <a:gd name="connsiteX1" fmla="*/ 2246392 w 2250921"/>
                <a:gd name="connsiteY1" fmla="*/ 1762248 h 2117385"/>
                <a:gd name="connsiteX2" fmla="*/ 2250921 w 2250921"/>
                <a:gd name="connsiteY2" fmla="*/ 1796228 h 2117385"/>
                <a:gd name="connsiteX3" fmla="*/ 2206916 w 2250921"/>
                <a:gd name="connsiteY3" fmla="*/ 1800664 h 2117385"/>
                <a:gd name="connsiteX4" fmla="*/ 1922300 w 2250921"/>
                <a:gd name="connsiteY4" fmla="*/ 2085280 h 2117385"/>
                <a:gd name="connsiteX5" fmla="*/ 1919064 w 2250921"/>
                <a:gd name="connsiteY5" fmla="*/ 2117385 h 2117385"/>
                <a:gd name="connsiteX6" fmla="*/ 330779 w 2250921"/>
                <a:gd name="connsiteY6" fmla="*/ 2117385 h 2117385"/>
                <a:gd name="connsiteX7" fmla="*/ 327542 w 2250921"/>
                <a:gd name="connsiteY7" fmla="*/ 2085280 h 2117385"/>
                <a:gd name="connsiteX8" fmla="*/ 42926 w 2250921"/>
                <a:gd name="connsiteY8" fmla="*/ 1800664 h 2117385"/>
                <a:gd name="connsiteX9" fmla="*/ 0 w 2250921"/>
                <a:gd name="connsiteY9" fmla="*/ 1796337 h 2117385"/>
                <a:gd name="connsiteX10" fmla="*/ 0 w 2250921"/>
                <a:gd name="connsiteY10" fmla="*/ 662517 h 2117385"/>
                <a:gd name="connsiteX11" fmla="*/ 798757 w 2250921"/>
                <a:gd name="connsiteY11" fmla="*/ 1662 h 2117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0921" h="2117385">
                  <a:moveTo>
                    <a:pt x="798757" y="0"/>
                  </a:moveTo>
                  <a:cubicBezTo>
                    <a:pt x="1545727" y="288397"/>
                    <a:pt x="2106676" y="952758"/>
                    <a:pt x="2246392" y="1762248"/>
                  </a:cubicBezTo>
                  <a:lnTo>
                    <a:pt x="2250921" y="1796228"/>
                  </a:lnTo>
                  <a:lnTo>
                    <a:pt x="2206916" y="1800664"/>
                  </a:lnTo>
                  <a:cubicBezTo>
                    <a:pt x="2064056" y="1829897"/>
                    <a:pt x="1951534" y="1942419"/>
                    <a:pt x="1922300" y="2085280"/>
                  </a:cubicBezTo>
                  <a:lnTo>
                    <a:pt x="1919064" y="2117385"/>
                  </a:lnTo>
                  <a:lnTo>
                    <a:pt x="330779" y="2117385"/>
                  </a:lnTo>
                  <a:lnTo>
                    <a:pt x="327542" y="2085280"/>
                  </a:lnTo>
                  <a:cubicBezTo>
                    <a:pt x="298309" y="1942419"/>
                    <a:pt x="185786" y="1829897"/>
                    <a:pt x="42926" y="1800664"/>
                  </a:cubicBezTo>
                  <a:lnTo>
                    <a:pt x="0" y="1796337"/>
                  </a:lnTo>
                  <a:lnTo>
                    <a:pt x="0" y="662517"/>
                  </a:lnTo>
                  <a:cubicBezTo>
                    <a:pt x="396054" y="662517"/>
                    <a:pt x="727203" y="377864"/>
                    <a:pt x="798757" y="166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24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 92">
              <a:extLst>
                <a:ext uri="{FF2B5EF4-FFF2-40B4-BE49-F238E27FC236}">
                  <a16:creationId xmlns:a16="http://schemas.microsoft.com/office/drawing/2014/main" id="{A70749B1-9CEF-6A27-D062-2F8DFF0C378A}"/>
                </a:ext>
              </a:extLst>
            </p:cNvPr>
            <p:cNvSpPr/>
            <p:nvPr/>
          </p:nvSpPr>
          <p:spPr>
            <a:xfrm>
              <a:off x="4857807" y="4603798"/>
              <a:ext cx="550394" cy="559305"/>
            </a:xfrm>
            <a:custGeom>
              <a:avLst/>
              <a:gdLst>
                <a:gd name="connsiteX0" fmla="*/ 0 w 108161"/>
                <a:gd name="connsiteY0" fmla="*/ 90285 h 109912"/>
                <a:gd name="connsiteX1" fmla="*/ 108161 w 108161"/>
                <a:gd name="connsiteY1" fmla="*/ 109913 h 109912"/>
                <a:gd name="connsiteX2" fmla="*/ 108161 w 108161"/>
                <a:gd name="connsiteY2" fmla="*/ 0 h 109912"/>
                <a:gd name="connsiteX3" fmla="*/ 0 w 108161"/>
                <a:gd name="connsiteY3" fmla="*/ 90285 h 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61" h="109912">
                  <a:moveTo>
                    <a:pt x="0" y="90285"/>
                  </a:moveTo>
                  <a:cubicBezTo>
                    <a:pt x="33846" y="102307"/>
                    <a:pt x="70391" y="109177"/>
                    <a:pt x="108161" y="109913"/>
                  </a:cubicBezTo>
                  <a:lnTo>
                    <a:pt x="108161" y="0"/>
                  </a:lnTo>
                  <a:cubicBezTo>
                    <a:pt x="54203" y="0"/>
                    <a:pt x="9320" y="39009"/>
                    <a:pt x="0" y="90285"/>
                  </a:cubicBez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9123A90-A29C-6609-C930-65E9BE7B0AA0}"/>
                </a:ext>
              </a:extLst>
            </p:cNvPr>
            <p:cNvSpPr/>
            <p:nvPr/>
          </p:nvSpPr>
          <p:spPr>
            <a:xfrm>
              <a:off x="3727514" y="3460214"/>
              <a:ext cx="1680688" cy="1584293"/>
            </a:xfrm>
            <a:custGeom>
              <a:avLst/>
              <a:gdLst>
                <a:gd name="connsiteX0" fmla="*/ 331838 w 2240917"/>
                <a:gd name="connsiteY0" fmla="*/ 0 h 2112391"/>
                <a:gd name="connsiteX1" fmla="*/ 1920122 w 2240917"/>
                <a:gd name="connsiteY1" fmla="*/ 0 h 2112391"/>
                <a:gd name="connsiteX2" fmla="*/ 1923358 w 2240917"/>
                <a:gd name="connsiteY2" fmla="*/ 32101 h 2112391"/>
                <a:gd name="connsiteX3" fmla="*/ 2207974 w 2240917"/>
                <a:gd name="connsiteY3" fmla="*/ 316722 h 2112391"/>
                <a:gd name="connsiteX4" fmla="*/ 2240917 w 2240917"/>
                <a:gd name="connsiteY4" fmla="*/ 320043 h 2112391"/>
                <a:gd name="connsiteX5" fmla="*/ 2240917 w 2240917"/>
                <a:gd name="connsiteY5" fmla="*/ 1456531 h 2112391"/>
                <a:gd name="connsiteX6" fmla="*/ 2239255 w 2240917"/>
                <a:gd name="connsiteY6" fmla="*/ 1456531 h 2112391"/>
                <a:gd name="connsiteX7" fmla="*/ 1442161 w 2240917"/>
                <a:gd name="connsiteY7" fmla="*/ 2112391 h 2112391"/>
                <a:gd name="connsiteX8" fmla="*/ 4290 w 2240917"/>
                <a:gd name="connsiteY8" fmla="*/ 353421 h 2112391"/>
                <a:gd name="connsiteX9" fmla="*/ 0 w 2240917"/>
                <a:gd name="connsiteY9" fmla="*/ 321156 h 2112391"/>
                <a:gd name="connsiteX10" fmla="*/ 35189 w 2240917"/>
                <a:gd name="connsiteY10" fmla="*/ 317609 h 2112391"/>
                <a:gd name="connsiteX11" fmla="*/ 43986 w 2240917"/>
                <a:gd name="connsiteY11" fmla="*/ 316722 h 2112391"/>
                <a:gd name="connsiteX12" fmla="*/ 96033 w 2240917"/>
                <a:gd name="connsiteY12" fmla="*/ 301959 h 2112391"/>
                <a:gd name="connsiteX13" fmla="*/ 105887 w 2240917"/>
                <a:gd name="connsiteY13" fmla="*/ 297507 h 2112391"/>
                <a:gd name="connsiteX14" fmla="*/ 112642 w 2240917"/>
                <a:gd name="connsiteY14" fmla="*/ 295410 h 2112391"/>
                <a:gd name="connsiteX15" fmla="*/ 123144 w 2240917"/>
                <a:gd name="connsiteY15" fmla="*/ 289710 h 2112391"/>
                <a:gd name="connsiteX16" fmla="*/ 144616 w 2240917"/>
                <a:gd name="connsiteY16" fmla="*/ 280008 h 2112391"/>
                <a:gd name="connsiteX17" fmla="*/ 154168 w 2240917"/>
                <a:gd name="connsiteY17" fmla="*/ 272870 h 2112391"/>
                <a:gd name="connsiteX18" fmla="*/ 174771 w 2240917"/>
                <a:gd name="connsiteY18" fmla="*/ 261687 h 2112391"/>
                <a:gd name="connsiteX19" fmla="*/ 228888 w 2240917"/>
                <a:gd name="connsiteY19" fmla="*/ 217036 h 2112391"/>
                <a:gd name="connsiteX20" fmla="*/ 228904 w 2240917"/>
                <a:gd name="connsiteY20" fmla="*/ 217024 h 2112391"/>
                <a:gd name="connsiteX21" fmla="*/ 228919 w 2240917"/>
                <a:gd name="connsiteY21" fmla="*/ 217005 h 2112391"/>
                <a:gd name="connsiteX22" fmla="*/ 273566 w 2240917"/>
                <a:gd name="connsiteY22" fmla="*/ 162891 h 2112391"/>
                <a:gd name="connsiteX23" fmla="*/ 284748 w 2240917"/>
                <a:gd name="connsiteY23" fmla="*/ 142289 h 2112391"/>
                <a:gd name="connsiteX24" fmla="*/ 291888 w 2240917"/>
                <a:gd name="connsiteY24" fmla="*/ 132734 h 2112391"/>
                <a:gd name="connsiteX25" fmla="*/ 295893 w 2240917"/>
                <a:gd name="connsiteY25" fmla="*/ 121755 h 2112391"/>
                <a:gd name="connsiteX26" fmla="*/ 307289 w 2240917"/>
                <a:gd name="connsiteY26" fmla="*/ 100760 h 2112391"/>
                <a:gd name="connsiteX27" fmla="*/ 328596 w 2240917"/>
                <a:gd name="connsiteY27" fmla="*/ 32117 h 2112391"/>
                <a:gd name="connsiteX28" fmla="*/ 328602 w 2240917"/>
                <a:gd name="connsiteY28" fmla="*/ 32101 h 2112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240917" h="2112391">
                  <a:moveTo>
                    <a:pt x="331838" y="0"/>
                  </a:moveTo>
                  <a:lnTo>
                    <a:pt x="1920122" y="0"/>
                  </a:lnTo>
                  <a:lnTo>
                    <a:pt x="1923358" y="32101"/>
                  </a:lnTo>
                  <a:cubicBezTo>
                    <a:pt x="1952592" y="174967"/>
                    <a:pt x="2065114" y="287489"/>
                    <a:pt x="2207974" y="316722"/>
                  </a:cubicBezTo>
                  <a:lnTo>
                    <a:pt x="2240917" y="320043"/>
                  </a:lnTo>
                  <a:lnTo>
                    <a:pt x="2240917" y="1456531"/>
                  </a:lnTo>
                  <a:lnTo>
                    <a:pt x="2239255" y="1456531"/>
                  </a:lnTo>
                  <a:cubicBezTo>
                    <a:pt x="1844870" y="1456531"/>
                    <a:pt x="1515383" y="1739514"/>
                    <a:pt x="1442161" y="2112391"/>
                  </a:cubicBezTo>
                  <a:cubicBezTo>
                    <a:pt x="699566" y="1822540"/>
                    <a:pt x="142983" y="1159270"/>
                    <a:pt x="4290" y="353421"/>
                  </a:cubicBezTo>
                  <a:lnTo>
                    <a:pt x="0" y="321156"/>
                  </a:lnTo>
                  <a:lnTo>
                    <a:pt x="35189" y="317609"/>
                  </a:lnTo>
                  <a:lnTo>
                    <a:pt x="43986" y="316722"/>
                  </a:lnTo>
                  <a:cubicBezTo>
                    <a:pt x="61844" y="313068"/>
                    <a:pt x="79227" y="308113"/>
                    <a:pt x="96033" y="301959"/>
                  </a:cubicBezTo>
                  <a:lnTo>
                    <a:pt x="105887" y="297507"/>
                  </a:lnTo>
                  <a:lnTo>
                    <a:pt x="112642" y="295410"/>
                  </a:lnTo>
                  <a:lnTo>
                    <a:pt x="123144" y="289710"/>
                  </a:lnTo>
                  <a:lnTo>
                    <a:pt x="144616" y="280008"/>
                  </a:lnTo>
                  <a:lnTo>
                    <a:pt x="154168" y="272870"/>
                  </a:lnTo>
                  <a:lnTo>
                    <a:pt x="174771" y="261687"/>
                  </a:lnTo>
                  <a:lnTo>
                    <a:pt x="228888" y="217036"/>
                  </a:lnTo>
                  <a:lnTo>
                    <a:pt x="228904" y="217024"/>
                  </a:lnTo>
                  <a:lnTo>
                    <a:pt x="228919" y="217005"/>
                  </a:lnTo>
                  <a:lnTo>
                    <a:pt x="273566" y="162891"/>
                  </a:lnTo>
                  <a:lnTo>
                    <a:pt x="284748" y="142289"/>
                  </a:lnTo>
                  <a:lnTo>
                    <a:pt x="291888" y="132734"/>
                  </a:lnTo>
                  <a:lnTo>
                    <a:pt x="295893" y="121755"/>
                  </a:lnTo>
                  <a:lnTo>
                    <a:pt x="307289" y="100760"/>
                  </a:lnTo>
                  <a:lnTo>
                    <a:pt x="328596" y="32117"/>
                  </a:lnTo>
                  <a:lnTo>
                    <a:pt x="328602" y="32101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24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 90">
              <a:extLst>
                <a:ext uri="{FF2B5EF4-FFF2-40B4-BE49-F238E27FC236}">
                  <a16:creationId xmlns:a16="http://schemas.microsoft.com/office/drawing/2014/main" id="{0F2B0F91-EEB5-6C9E-37B7-D87B9DB13116}"/>
                </a:ext>
              </a:extLst>
            </p:cNvPr>
            <p:cNvSpPr/>
            <p:nvPr/>
          </p:nvSpPr>
          <p:spPr>
            <a:xfrm>
              <a:off x="6612580" y="3460213"/>
              <a:ext cx="559132" cy="550568"/>
            </a:xfrm>
            <a:custGeom>
              <a:avLst/>
              <a:gdLst>
                <a:gd name="connsiteX0" fmla="*/ 90257 w 109878"/>
                <a:gd name="connsiteY0" fmla="*/ 108195 h 108195"/>
                <a:gd name="connsiteX1" fmla="*/ 109878 w 109878"/>
                <a:gd name="connsiteY1" fmla="*/ 0 h 108195"/>
                <a:gd name="connsiteX2" fmla="*/ 0 w 109878"/>
                <a:gd name="connsiteY2" fmla="*/ 0 h 108195"/>
                <a:gd name="connsiteX3" fmla="*/ 90257 w 109878"/>
                <a:gd name="connsiteY3" fmla="*/ 108195 h 108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878" h="108195">
                  <a:moveTo>
                    <a:pt x="90257" y="108195"/>
                  </a:moveTo>
                  <a:cubicBezTo>
                    <a:pt x="102275" y="74338"/>
                    <a:pt x="109142" y="37782"/>
                    <a:pt x="109878" y="0"/>
                  </a:cubicBezTo>
                  <a:lnTo>
                    <a:pt x="0" y="0"/>
                  </a:lnTo>
                  <a:cubicBezTo>
                    <a:pt x="0" y="53975"/>
                    <a:pt x="38997" y="98872"/>
                    <a:pt x="90257" y="108195"/>
                  </a:cubicBez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0DE03AF-9190-8C2F-B73F-25E3988129ED}"/>
                </a:ext>
              </a:extLst>
            </p:cNvPr>
            <p:cNvSpPr/>
            <p:nvPr/>
          </p:nvSpPr>
          <p:spPr>
            <a:xfrm>
              <a:off x="5470604" y="3460213"/>
              <a:ext cx="1583789" cy="1702895"/>
            </a:xfrm>
            <a:custGeom>
              <a:avLst/>
              <a:gdLst>
                <a:gd name="connsiteX0" fmla="*/ 319132 w 2111719"/>
                <a:gd name="connsiteY0" fmla="*/ 0 h 2270526"/>
                <a:gd name="connsiteX1" fmla="*/ 1456076 w 2111719"/>
                <a:gd name="connsiteY1" fmla="*/ 0 h 2270526"/>
                <a:gd name="connsiteX2" fmla="*/ 1456076 w 2111719"/>
                <a:gd name="connsiteY2" fmla="*/ 1662 h 2270526"/>
                <a:gd name="connsiteX3" fmla="*/ 2111719 w 2111719"/>
                <a:gd name="connsiteY3" fmla="*/ 799015 h 2270526"/>
                <a:gd name="connsiteX4" fmla="*/ 0 w 2111719"/>
                <a:gd name="connsiteY4" fmla="*/ 2270526 h 2270526"/>
                <a:gd name="connsiteX5" fmla="*/ 0 w 2111719"/>
                <a:gd name="connsiteY5" fmla="*/ 319876 h 2270526"/>
                <a:gd name="connsiteX6" fmla="*/ 31280 w 2111719"/>
                <a:gd name="connsiteY6" fmla="*/ 316722 h 2270526"/>
                <a:gd name="connsiteX7" fmla="*/ 315896 w 2111719"/>
                <a:gd name="connsiteY7" fmla="*/ 32101 h 227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1719" h="2270526">
                  <a:moveTo>
                    <a:pt x="319132" y="0"/>
                  </a:moveTo>
                  <a:lnTo>
                    <a:pt x="1456076" y="0"/>
                  </a:lnTo>
                  <a:lnTo>
                    <a:pt x="1456076" y="1662"/>
                  </a:lnTo>
                  <a:cubicBezTo>
                    <a:pt x="1456076" y="396176"/>
                    <a:pt x="1738964" y="725772"/>
                    <a:pt x="2111719" y="799015"/>
                  </a:cubicBezTo>
                  <a:cubicBezTo>
                    <a:pt x="1780569" y="1647959"/>
                    <a:pt x="961838" y="2253883"/>
                    <a:pt x="0" y="2270526"/>
                  </a:cubicBezTo>
                  <a:lnTo>
                    <a:pt x="0" y="319876"/>
                  </a:lnTo>
                  <a:lnTo>
                    <a:pt x="31280" y="316722"/>
                  </a:lnTo>
                  <a:cubicBezTo>
                    <a:pt x="174140" y="287489"/>
                    <a:pt x="286663" y="174967"/>
                    <a:pt x="315896" y="3210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24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810B1A6-0F94-7CBB-E3D8-31490C5DE695}"/>
                </a:ext>
              </a:extLst>
            </p:cNvPr>
            <p:cNvGrpSpPr/>
            <p:nvPr/>
          </p:nvGrpSpPr>
          <p:grpSpPr>
            <a:xfrm>
              <a:off x="5210386" y="3200537"/>
              <a:ext cx="456788" cy="456931"/>
              <a:chOff x="6947180" y="3124382"/>
              <a:chExt cx="609051" cy="609241"/>
            </a:xfrm>
          </p:grpSpPr>
          <p:sp>
            <p:nvSpPr>
              <p:cNvPr id="37" name="Freeform 89">
                <a:extLst>
                  <a:ext uri="{FF2B5EF4-FFF2-40B4-BE49-F238E27FC236}">
                    <a16:creationId xmlns:a16="http://schemas.microsoft.com/office/drawing/2014/main" id="{16418E9D-0A1A-36C3-55C6-34EF5B77E8A5}"/>
                  </a:ext>
                </a:extLst>
              </p:cNvPr>
              <p:cNvSpPr/>
              <p:nvPr/>
            </p:nvSpPr>
            <p:spPr>
              <a:xfrm>
                <a:off x="6947180" y="3124382"/>
                <a:ext cx="609051" cy="609241"/>
              </a:xfrm>
              <a:custGeom>
                <a:avLst/>
                <a:gdLst>
                  <a:gd name="connsiteX0" fmla="*/ 89767 w 89766"/>
                  <a:gd name="connsiteY0" fmla="*/ 44897 h 89794"/>
                  <a:gd name="connsiteX1" fmla="*/ 44883 w 89766"/>
                  <a:gd name="connsiteY1" fmla="*/ 89795 h 89794"/>
                  <a:gd name="connsiteX2" fmla="*/ 0 w 89766"/>
                  <a:gd name="connsiteY2" fmla="*/ 44897 h 89794"/>
                  <a:gd name="connsiteX3" fmla="*/ 44883 w 89766"/>
                  <a:gd name="connsiteY3" fmla="*/ 0 h 89794"/>
                  <a:gd name="connsiteX4" fmla="*/ 89767 w 89766"/>
                  <a:gd name="connsiteY4" fmla="*/ 44897 h 89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766" h="89794">
                    <a:moveTo>
                      <a:pt x="89767" y="44897"/>
                    </a:moveTo>
                    <a:cubicBezTo>
                      <a:pt x="89767" y="69694"/>
                      <a:pt x="69671" y="89795"/>
                      <a:pt x="44883" y="89795"/>
                    </a:cubicBezTo>
                    <a:cubicBezTo>
                      <a:pt x="20095" y="89795"/>
                      <a:pt x="0" y="69694"/>
                      <a:pt x="0" y="44897"/>
                    </a:cubicBezTo>
                    <a:cubicBezTo>
                      <a:pt x="0" y="20101"/>
                      <a:pt x="20095" y="0"/>
                      <a:pt x="44883" y="0"/>
                    </a:cubicBezTo>
                    <a:cubicBezTo>
                      <a:pt x="69671" y="0"/>
                      <a:pt x="89767" y="20101"/>
                      <a:pt x="89767" y="44897"/>
                    </a:cubicBezTo>
                    <a:close/>
                  </a:path>
                </a:pathLst>
              </a:custGeom>
              <a:solidFill>
                <a:schemeClr val="tx2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dirty="0"/>
              </a:p>
            </p:txBody>
          </p:sp>
          <p:pic>
            <p:nvPicPr>
              <p:cNvPr id="38" name="Graphic 37" descr="Heart with solid fill">
                <a:extLst>
                  <a:ext uri="{FF2B5EF4-FFF2-40B4-BE49-F238E27FC236}">
                    <a16:creationId xmlns:a16="http://schemas.microsoft.com/office/drawing/2014/main" id="{E6D25851-C4C2-34B2-7A95-F5D70FEEB6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049369" y="3226666"/>
                <a:ext cx="404672" cy="404672"/>
              </a:xfrm>
              <a:prstGeom prst="rect">
                <a:avLst/>
              </a:prstGeom>
            </p:spPr>
          </p:pic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8BF1D460-99DA-56CE-C00A-1778ADFEF7C5}"/>
                </a:ext>
              </a:extLst>
            </p:cNvPr>
            <p:cNvGrpSpPr/>
            <p:nvPr/>
          </p:nvGrpSpPr>
          <p:grpSpPr>
            <a:xfrm>
              <a:off x="3476824" y="3200538"/>
              <a:ext cx="456788" cy="456931"/>
              <a:chOff x="4635765" y="3124379"/>
              <a:chExt cx="609051" cy="609241"/>
            </a:xfrm>
          </p:grpSpPr>
          <p:sp>
            <p:nvSpPr>
              <p:cNvPr id="42" name="Freeform 88">
                <a:extLst>
                  <a:ext uri="{FF2B5EF4-FFF2-40B4-BE49-F238E27FC236}">
                    <a16:creationId xmlns:a16="http://schemas.microsoft.com/office/drawing/2014/main" id="{0B6EB843-10A0-F3BE-F492-FEE6293B4C2B}"/>
                  </a:ext>
                </a:extLst>
              </p:cNvPr>
              <p:cNvSpPr/>
              <p:nvPr/>
            </p:nvSpPr>
            <p:spPr>
              <a:xfrm>
                <a:off x="4635765" y="3124379"/>
                <a:ext cx="609051" cy="609241"/>
              </a:xfrm>
              <a:custGeom>
                <a:avLst/>
                <a:gdLst>
                  <a:gd name="connsiteX0" fmla="*/ 89766 w 89766"/>
                  <a:gd name="connsiteY0" fmla="*/ 44897 h 89794"/>
                  <a:gd name="connsiteX1" fmla="*/ 44883 w 89766"/>
                  <a:gd name="connsiteY1" fmla="*/ 89795 h 89794"/>
                  <a:gd name="connsiteX2" fmla="*/ 0 w 89766"/>
                  <a:gd name="connsiteY2" fmla="*/ 44897 h 89794"/>
                  <a:gd name="connsiteX3" fmla="*/ 44883 w 89766"/>
                  <a:gd name="connsiteY3" fmla="*/ 0 h 89794"/>
                  <a:gd name="connsiteX4" fmla="*/ 89766 w 89766"/>
                  <a:gd name="connsiteY4" fmla="*/ 44897 h 89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766" h="89794">
                    <a:moveTo>
                      <a:pt x="89766" y="44897"/>
                    </a:moveTo>
                    <a:cubicBezTo>
                      <a:pt x="89766" y="69694"/>
                      <a:pt x="69671" y="89795"/>
                      <a:pt x="44883" y="89795"/>
                    </a:cubicBezTo>
                    <a:cubicBezTo>
                      <a:pt x="20095" y="89795"/>
                      <a:pt x="0" y="69694"/>
                      <a:pt x="0" y="44897"/>
                    </a:cubicBezTo>
                    <a:cubicBezTo>
                      <a:pt x="0" y="20101"/>
                      <a:pt x="20095" y="0"/>
                      <a:pt x="44883" y="0"/>
                    </a:cubicBezTo>
                    <a:cubicBezTo>
                      <a:pt x="69671" y="0"/>
                      <a:pt x="89766" y="20101"/>
                      <a:pt x="89766" y="44897"/>
                    </a:cubicBezTo>
                    <a:close/>
                  </a:path>
                </a:pathLst>
              </a:custGeom>
              <a:solidFill>
                <a:schemeClr val="tx2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pic>
            <p:nvPicPr>
              <p:cNvPr id="43" name="Graphic 42" descr="Handshake with solid fill">
                <a:extLst>
                  <a:ext uri="{FF2B5EF4-FFF2-40B4-BE49-F238E27FC236}">
                    <a16:creationId xmlns:a16="http://schemas.microsoft.com/office/drawing/2014/main" id="{0EC80629-75A4-7D4A-F0BF-CA73F3B1FC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737954" y="3226663"/>
                <a:ext cx="404672" cy="404672"/>
              </a:xfrm>
              <a:prstGeom prst="rect">
                <a:avLst/>
              </a:prstGeom>
            </p:spPr>
          </p:pic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3FE73C6-D70F-CDE2-17DD-1E4C4B84A67A}"/>
                </a:ext>
              </a:extLst>
            </p:cNvPr>
            <p:cNvSpPr txBox="1"/>
            <p:nvPr/>
          </p:nvSpPr>
          <p:spPr>
            <a:xfrm>
              <a:off x="2028124" y="3038952"/>
              <a:ext cx="411010" cy="323165"/>
            </a:xfrm>
            <a:prstGeom prst="rect">
              <a:avLst/>
            </a:prstGeom>
            <a:noFill/>
          </p:spPr>
          <p:txBody>
            <a:bodyPr wrap="none" lIns="68580" tIns="0" rIns="68580" bIns="0" rtlCol="0" anchor="ctr">
              <a:spAutoFit/>
            </a:bodyPr>
            <a:lstStyle/>
            <a:p>
              <a:pPr algn="ctr"/>
              <a:r>
                <a:rPr lang="en-US" sz="2100" b="1" dirty="0"/>
                <a:t>01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7573F5C-5E72-12BA-C66C-D3DD9E3CAC84}"/>
                </a:ext>
              </a:extLst>
            </p:cNvPr>
            <p:cNvSpPr txBox="1"/>
            <p:nvPr/>
          </p:nvSpPr>
          <p:spPr>
            <a:xfrm>
              <a:off x="3750789" y="1757160"/>
              <a:ext cx="411010" cy="323165"/>
            </a:xfrm>
            <a:prstGeom prst="rect">
              <a:avLst/>
            </a:prstGeom>
            <a:noFill/>
          </p:spPr>
          <p:txBody>
            <a:bodyPr wrap="none" lIns="68580" tIns="0" rIns="68580" bIns="0" rtlCol="0" anchor="ctr">
              <a:spAutoFit/>
            </a:bodyPr>
            <a:lstStyle/>
            <a:p>
              <a:pPr algn="ctr"/>
              <a:r>
                <a:rPr lang="en-US" sz="2100" b="1" dirty="0"/>
                <a:t>02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76E28D7-E2D4-18F7-111F-E833BF6A93A1}"/>
                </a:ext>
              </a:extLst>
            </p:cNvPr>
            <p:cNvGrpSpPr/>
            <p:nvPr/>
          </p:nvGrpSpPr>
          <p:grpSpPr>
            <a:xfrm>
              <a:off x="2355452" y="2088060"/>
              <a:ext cx="1297962" cy="990698"/>
              <a:chOff x="332936" y="2612377"/>
              <a:chExt cx="2926080" cy="1320931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B3BADB7-E426-95D6-F192-2359D09F1385}"/>
                  </a:ext>
                </a:extLst>
              </p:cNvPr>
              <p:cNvSpPr txBox="1"/>
              <p:nvPr/>
            </p:nvSpPr>
            <p:spPr>
              <a:xfrm>
                <a:off x="332936" y="2612377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ctr"/>
                <a:r>
                  <a:rPr lang="en-US" b="1" noProof="1"/>
                  <a:t>Lorem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ED8471-4E05-0E6E-9763-65AFEB9C2182}"/>
                  </a:ext>
                </a:extLst>
              </p:cNvPr>
              <p:cNvSpPr txBox="1"/>
              <p:nvPr/>
            </p:nvSpPr>
            <p:spPr>
              <a:xfrm>
                <a:off x="332936" y="3071533"/>
                <a:ext cx="2926080" cy="86177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D1C8B00-4EA1-7A08-19CF-458CF8DAD39C}"/>
                </a:ext>
              </a:extLst>
            </p:cNvPr>
            <p:cNvGrpSpPr/>
            <p:nvPr/>
          </p:nvGrpSpPr>
          <p:grpSpPr>
            <a:xfrm>
              <a:off x="3857681" y="2292167"/>
              <a:ext cx="1297962" cy="990698"/>
              <a:chOff x="332936" y="2612377"/>
              <a:chExt cx="2926080" cy="1320931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2AB31C1-C1F0-6246-38C5-5C36F99991DE}"/>
                  </a:ext>
                </a:extLst>
              </p:cNvPr>
              <p:cNvSpPr txBox="1"/>
              <p:nvPr/>
            </p:nvSpPr>
            <p:spPr>
              <a:xfrm>
                <a:off x="332936" y="2612377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ctr"/>
                <a:r>
                  <a:rPr lang="en-US" b="1" noProof="1"/>
                  <a:t>Lorem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6E8EA47-FFC9-8C85-F9F3-180F80E57B26}"/>
                  </a:ext>
                </a:extLst>
              </p:cNvPr>
              <p:cNvSpPr txBox="1"/>
              <p:nvPr/>
            </p:nvSpPr>
            <p:spPr>
              <a:xfrm>
                <a:off x="332936" y="3071533"/>
                <a:ext cx="2926080" cy="86177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B3C5C11-E9E8-3A49-402F-24E2FF7F9594}"/>
                </a:ext>
              </a:extLst>
            </p:cNvPr>
            <p:cNvSpPr txBox="1"/>
            <p:nvPr/>
          </p:nvSpPr>
          <p:spPr>
            <a:xfrm>
              <a:off x="5008089" y="4761617"/>
              <a:ext cx="411010" cy="323165"/>
            </a:xfrm>
            <a:prstGeom prst="rect">
              <a:avLst/>
            </a:prstGeom>
            <a:noFill/>
          </p:spPr>
          <p:txBody>
            <a:bodyPr wrap="none" lIns="68580" tIns="0" rIns="68580" bIns="0" rtlCol="0" anchor="ctr">
              <a:spAutoFit/>
            </a:bodyPr>
            <a:lstStyle/>
            <a:p>
              <a:pPr algn="ctr"/>
              <a:r>
                <a:rPr lang="en-US" sz="2100" b="1" dirty="0"/>
                <a:t>03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8AEF308-7114-E9D3-7566-213EEF764457}"/>
                </a:ext>
              </a:extLst>
            </p:cNvPr>
            <p:cNvSpPr txBox="1"/>
            <p:nvPr/>
          </p:nvSpPr>
          <p:spPr>
            <a:xfrm>
              <a:off x="6706260" y="3504317"/>
              <a:ext cx="411010" cy="323165"/>
            </a:xfrm>
            <a:prstGeom prst="rect">
              <a:avLst/>
            </a:prstGeom>
            <a:noFill/>
          </p:spPr>
          <p:txBody>
            <a:bodyPr wrap="none" lIns="68580" tIns="0" rIns="68580" bIns="0" rtlCol="0" anchor="ctr">
              <a:spAutoFit/>
            </a:bodyPr>
            <a:lstStyle/>
            <a:p>
              <a:pPr algn="ctr"/>
              <a:r>
                <a:rPr lang="en-US" sz="2100" b="1" dirty="0"/>
                <a:t>04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83C6C55-9AA9-3346-34CD-0ED8521CD863}"/>
                </a:ext>
              </a:extLst>
            </p:cNvPr>
            <p:cNvGrpSpPr/>
            <p:nvPr/>
          </p:nvGrpSpPr>
          <p:grpSpPr>
            <a:xfrm>
              <a:off x="4020968" y="3524974"/>
              <a:ext cx="1297962" cy="990698"/>
              <a:chOff x="332936" y="2612377"/>
              <a:chExt cx="2926080" cy="1320931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6FC2A51-228E-87EF-6C24-7000A3B2FAB5}"/>
                  </a:ext>
                </a:extLst>
              </p:cNvPr>
              <p:cNvSpPr txBox="1"/>
              <p:nvPr/>
            </p:nvSpPr>
            <p:spPr>
              <a:xfrm>
                <a:off x="332936" y="2612377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ctr"/>
                <a:r>
                  <a:rPr lang="en-US" b="1" noProof="1"/>
                  <a:t>Lorem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4246255-BBBA-1666-5FB0-2B2EC676540A}"/>
                  </a:ext>
                </a:extLst>
              </p:cNvPr>
              <p:cNvSpPr txBox="1"/>
              <p:nvPr/>
            </p:nvSpPr>
            <p:spPr>
              <a:xfrm>
                <a:off x="332936" y="3071533"/>
                <a:ext cx="2926080" cy="86177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8A511F5-EE2F-143F-AD92-A2FF0E24B775}"/>
                </a:ext>
              </a:extLst>
            </p:cNvPr>
            <p:cNvGrpSpPr/>
            <p:nvPr/>
          </p:nvGrpSpPr>
          <p:grpSpPr>
            <a:xfrm>
              <a:off x="5482375" y="3524974"/>
              <a:ext cx="1297962" cy="990698"/>
              <a:chOff x="332936" y="2612377"/>
              <a:chExt cx="2926080" cy="1320931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98DC992-2468-01D4-5911-61A72D8387B4}"/>
                  </a:ext>
                </a:extLst>
              </p:cNvPr>
              <p:cNvSpPr txBox="1"/>
              <p:nvPr/>
            </p:nvSpPr>
            <p:spPr>
              <a:xfrm>
                <a:off x="332936" y="2612377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ctr"/>
                <a:r>
                  <a:rPr lang="en-US" b="1" noProof="1"/>
                  <a:t>Lorem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C705108-C445-7BD4-556F-4B76A1B1BE0B}"/>
                  </a:ext>
                </a:extLst>
              </p:cNvPr>
              <p:cNvSpPr txBox="1"/>
              <p:nvPr/>
            </p:nvSpPr>
            <p:spPr>
              <a:xfrm>
                <a:off x="332936" y="3071533"/>
                <a:ext cx="2926080" cy="86177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A1441E5-07B3-2F59-38F6-5BDC8CBFE289}"/>
              </a:ext>
            </a:extLst>
          </p:cNvPr>
          <p:cNvGrpSpPr/>
          <p:nvPr/>
        </p:nvGrpSpPr>
        <p:grpSpPr>
          <a:xfrm>
            <a:off x="1041161" y="4046533"/>
            <a:ext cx="2194560" cy="1260003"/>
            <a:chOff x="332936" y="4580523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8DC145F-B732-78CC-EBE0-6EC7F23C912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4541CEB-FB02-494F-49B9-65E1FD3EE1B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B022ABC-998A-07B2-81A2-C9AB34B8DA41}"/>
              </a:ext>
            </a:extLst>
          </p:cNvPr>
          <p:cNvGrpSpPr/>
          <p:nvPr/>
        </p:nvGrpSpPr>
        <p:grpSpPr>
          <a:xfrm>
            <a:off x="5908280" y="1551464"/>
            <a:ext cx="2194560" cy="1260003"/>
            <a:chOff x="8921977" y="1170335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991B6FC-8FBF-E717-58C3-30E51E4FA16F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0026F5B-85FC-E199-EBAC-A9B35B72948A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340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D008D-6CB0-CF88-8256-260028D90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8A53B-C723-8D22-BADD-4C81AD7B3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4-Option Pie Process – Slide </a:t>
            </a:r>
            <a:br>
              <a:rPr lang="en-US" dirty="0"/>
            </a:br>
            <a:r>
              <a:rPr lang="en-US" dirty="0"/>
              <a:t>Template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108478A7-15D9-215D-5796-B38577F01587}"/>
              </a:ext>
            </a:extLst>
          </p:cNvPr>
          <p:cNvSpPr/>
          <p:nvPr/>
        </p:nvSpPr>
        <p:spPr>
          <a:xfrm>
            <a:off x="2089603" y="1694896"/>
            <a:ext cx="1576304" cy="1702895"/>
          </a:xfrm>
          <a:custGeom>
            <a:avLst/>
            <a:gdLst>
              <a:gd name="connsiteX0" fmla="*/ 2101739 w 2101739"/>
              <a:gd name="connsiteY0" fmla="*/ 0 h 2270526"/>
              <a:gd name="connsiteX1" fmla="*/ 2101739 w 2101739"/>
              <a:gd name="connsiteY1" fmla="*/ 1951665 h 2270526"/>
              <a:gd name="connsiteX2" fmla="*/ 2080441 w 2101739"/>
              <a:gd name="connsiteY2" fmla="*/ 1953812 h 2270526"/>
              <a:gd name="connsiteX3" fmla="*/ 2011785 w 2101739"/>
              <a:gd name="connsiteY3" fmla="*/ 1975124 h 2270526"/>
              <a:gd name="connsiteX4" fmla="*/ 1990783 w 2101739"/>
              <a:gd name="connsiteY4" fmla="*/ 1986523 h 2270526"/>
              <a:gd name="connsiteX5" fmla="*/ 1979812 w 2101739"/>
              <a:gd name="connsiteY5" fmla="*/ 1990526 h 2270526"/>
              <a:gd name="connsiteX6" fmla="*/ 1970264 w 2101739"/>
              <a:gd name="connsiteY6" fmla="*/ 1997661 h 2270526"/>
              <a:gd name="connsiteX7" fmla="*/ 1949655 w 2101739"/>
              <a:gd name="connsiteY7" fmla="*/ 2008847 h 2270526"/>
              <a:gd name="connsiteX8" fmla="*/ 1850861 w 2101739"/>
              <a:gd name="connsiteY8" fmla="*/ 2107641 h 2270526"/>
              <a:gd name="connsiteX9" fmla="*/ 1839674 w 2101739"/>
              <a:gd name="connsiteY9" fmla="*/ 2128251 h 2270526"/>
              <a:gd name="connsiteX10" fmla="*/ 1832540 w 2101739"/>
              <a:gd name="connsiteY10" fmla="*/ 2137798 h 2270526"/>
              <a:gd name="connsiteX11" fmla="*/ 1822843 w 2101739"/>
              <a:gd name="connsiteY11" fmla="*/ 2159259 h 2270526"/>
              <a:gd name="connsiteX12" fmla="*/ 1817138 w 2101739"/>
              <a:gd name="connsiteY12" fmla="*/ 2169771 h 2270526"/>
              <a:gd name="connsiteX13" fmla="*/ 1815039 w 2101739"/>
              <a:gd name="connsiteY13" fmla="*/ 2176531 h 2270526"/>
              <a:gd name="connsiteX14" fmla="*/ 1810589 w 2101739"/>
              <a:gd name="connsiteY14" fmla="*/ 2186381 h 2270526"/>
              <a:gd name="connsiteX15" fmla="*/ 1795827 w 2101739"/>
              <a:gd name="connsiteY15" fmla="*/ 2238422 h 2270526"/>
              <a:gd name="connsiteX16" fmla="*/ 1795825 w 2101739"/>
              <a:gd name="connsiteY16" fmla="*/ 2238428 h 2270526"/>
              <a:gd name="connsiteX17" fmla="*/ 1794989 w 2101739"/>
              <a:gd name="connsiteY17" fmla="*/ 2246721 h 2270526"/>
              <a:gd name="connsiteX18" fmla="*/ 1792589 w 2101739"/>
              <a:gd name="connsiteY18" fmla="*/ 2270526 h 2270526"/>
              <a:gd name="connsiteX19" fmla="*/ 657313 w 2101739"/>
              <a:gd name="connsiteY19" fmla="*/ 2270526 h 2270526"/>
              <a:gd name="connsiteX20" fmla="*/ 1662 w 2101739"/>
              <a:gd name="connsiteY20" fmla="*/ 1473181 h 2270526"/>
              <a:gd name="connsiteX21" fmla="*/ 0 w 2101739"/>
              <a:gd name="connsiteY21" fmla="*/ 1471512 h 2270526"/>
              <a:gd name="connsiteX22" fmla="*/ 2101739 w 2101739"/>
              <a:gd name="connsiteY22" fmla="*/ 0 h 2270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101739" h="2270526">
                <a:moveTo>
                  <a:pt x="2101739" y="0"/>
                </a:moveTo>
                <a:lnTo>
                  <a:pt x="2101739" y="1951665"/>
                </a:lnTo>
                <a:lnTo>
                  <a:pt x="2080441" y="1953812"/>
                </a:lnTo>
                <a:cubicBezTo>
                  <a:pt x="2056631" y="1958684"/>
                  <a:pt x="2033664" y="1965870"/>
                  <a:pt x="2011785" y="1975124"/>
                </a:cubicBezTo>
                <a:lnTo>
                  <a:pt x="1990783" y="1986523"/>
                </a:lnTo>
                <a:lnTo>
                  <a:pt x="1979812" y="1990526"/>
                </a:lnTo>
                <a:lnTo>
                  <a:pt x="1970264" y="1997661"/>
                </a:lnTo>
                <a:lnTo>
                  <a:pt x="1949655" y="2008847"/>
                </a:lnTo>
                <a:cubicBezTo>
                  <a:pt x="1910738" y="2035139"/>
                  <a:pt x="1877153" y="2068724"/>
                  <a:pt x="1850861" y="2107641"/>
                </a:cubicBezTo>
                <a:lnTo>
                  <a:pt x="1839674" y="2128251"/>
                </a:lnTo>
                <a:lnTo>
                  <a:pt x="1832540" y="2137798"/>
                </a:lnTo>
                <a:lnTo>
                  <a:pt x="1822843" y="2159259"/>
                </a:lnTo>
                <a:lnTo>
                  <a:pt x="1817138" y="2169771"/>
                </a:lnTo>
                <a:lnTo>
                  <a:pt x="1815039" y="2176531"/>
                </a:lnTo>
                <a:lnTo>
                  <a:pt x="1810589" y="2186381"/>
                </a:lnTo>
                <a:lnTo>
                  <a:pt x="1795827" y="2238422"/>
                </a:lnTo>
                <a:lnTo>
                  <a:pt x="1795825" y="2238428"/>
                </a:lnTo>
                <a:lnTo>
                  <a:pt x="1794989" y="2246721"/>
                </a:lnTo>
                <a:lnTo>
                  <a:pt x="1792589" y="2270526"/>
                </a:lnTo>
                <a:lnTo>
                  <a:pt x="657313" y="2270526"/>
                </a:lnTo>
                <a:cubicBezTo>
                  <a:pt x="657313" y="1876013"/>
                  <a:pt x="374417" y="1546423"/>
                  <a:pt x="1662" y="1473181"/>
                </a:cubicBezTo>
                <a:lnTo>
                  <a:pt x="0" y="1471512"/>
                </a:lnTo>
                <a:cubicBezTo>
                  <a:pt x="331150" y="625892"/>
                  <a:pt x="1144888" y="21637"/>
                  <a:pt x="210173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4" name="Freeform 97">
            <a:extLst>
              <a:ext uri="{FF2B5EF4-FFF2-40B4-BE49-F238E27FC236}">
                <a16:creationId xmlns:a16="http://schemas.microsoft.com/office/drawing/2014/main" id="{165FE1DA-FA31-91AF-CA87-29B789A3B2EF}"/>
              </a:ext>
            </a:extLst>
          </p:cNvPr>
          <p:cNvSpPr/>
          <p:nvPr/>
        </p:nvSpPr>
        <p:spPr>
          <a:xfrm>
            <a:off x="1972288" y="2847223"/>
            <a:ext cx="559132" cy="550568"/>
          </a:xfrm>
          <a:custGeom>
            <a:avLst/>
            <a:gdLst>
              <a:gd name="connsiteX0" fmla="*/ 19621 w 109878"/>
              <a:gd name="connsiteY0" fmla="*/ 0 h 108195"/>
              <a:gd name="connsiteX1" fmla="*/ 0 w 109878"/>
              <a:gd name="connsiteY1" fmla="*/ 108195 h 108195"/>
              <a:gd name="connsiteX2" fmla="*/ 109878 w 109878"/>
              <a:gd name="connsiteY2" fmla="*/ 108195 h 108195"/>
              <a:gd name="connsiteX3" fmla="*/ 19621 w 109878"/>
              <a:gd name="connsiteY3" fmla="*/ 0 h 108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78" h="108195">
                <a:moveTo>
                  <a:pt x="19621" y="0"/>
                </a:moveTo>
                <a:cubicBezTo>
                  <a:pt x="7603" y="33857"/>
                  <a:pt x="736" y="70413"/>
                  <a:pt x="0" y="108195"/>
                </a:cubicBezTo>
                <a:lnTo>
                  <a:pt x="109878" y="108195"/>
                </a:lnTo>
                <a:cubicBezTo>
                  <a:pt x="109878" y="54220"/>
                  <a:pt x="70881" y="9323"/>
                  <a:pt x="19621" y="0"/>
                </a:cubicBez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5" name="Freeform 94">
            <a:extLst>
              <a:ext uri="{FF2B5EF4-FFF2-40B4-BE49-F238E27FC236}">
                <a16:creationId xmlns:a16="http://schemas.microsoft.com/office/drawing/2014/main" id="{5E8AF881-B081-9905-93E2-D5179AE349AA}"/>
              </a:ext>
            </a:extLst>
          </p:cNvPr>
          <p:cNvSpPr/>
          <p:nvPr/>
        </p:nvSpPr>
        <p:spPr>
          <a:xfrm>
            <a:off x="3728308" y="1694897"/>
            <a:ext cx="551642" cy="560557"/>
          </a:xfrm>
          <a:custGeom>
            <a:avLst/>
            <a:gdLst>
              <a:gd name="connsiteX0" fmla="*/ 108406 w 108406"/>
              <a:gd name="connsiteY0" fmla="*/ 19137 h 110158"/>
              <a:gd name="connsiteX1" fmla="*/ 0 w 108406"/>
              <a:gd name="connsiteY1" fmla="*/ 0 h 110158"/>
              <a:gd name="connsiteX2" fmla="*/ 0 w 108406"/>
              <a:gd name="connsiteY2" fmla="*/ 110158 h 110158"/>
              <a:gd name="connsiteX3" fmla="*/ 108406 w 108406"/>
              <a:gd name="connsiteY3" fmla="*/ 19137 h 11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406" h="110158">
                <a:moveTo>
                  <a:pt x="108406" y="19137"/>
                </a:moveTo>
                <a:cubicBezTo>
                  <a:pt x="74560" y="7115"/>
                  <a:pt x="38016" y="491"/>
                  <a:pt x="0" y="0"/>
                </a:cubicBezTo>
                <a:lnTo>
                  <a:pt x="0" y="110158"/>
                </a:lnTo>
                <a:cubicBezTo>
                  <a:pt x="54203" y="110158"/>
                  <a:pt x="99332" y="70904"/>
                  <a:pt x="108406" y="19137"/>
                </a:cubicBez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7CABB8D-17A3-297E-9702-D0C0E1AC3E9C}"/>
              </a:ext>
            </a:extLst>
          </p:cNvPr>
          <p:cNvSpPr/>
          <p:nvPr/>
        </p:nvSpPr>
        <p:spPr>
          <a:xfrm>
            <a:off x="3728308" y="1809758"/>
            <a:ext cx="1688191" cy="1588039"/>
          </a:xfrm>
          <a:custGeom>
            <a:avLst/>
            <a:gdLst>
              <a:gd name="connsiteX0" fmla="*/ 798757 w 2250921"/>
              <a:gd name="connsiteY0" fmla="*/ 0 h 2117385"/>
              <a:gd name="connsiteX1" fmla="*/ 2246392 w 2250921"/>
              <a:gd name="connsiteY1" fmla="*/ 1762248 h 2117385"/>
              <a:gd name="connsiteX2" fmla="*/ 2250921 w 2250921"/>
              <a:gd name="connsiteY2" fmla="*/ 1796228 h 2117385"/>
              <a:gd name="connsiteX3" fmla="*/ 2206916 w 2250921"/>
              <a:gd name="connsiteY3" fmla="*/ 1800664 h 2117385"/>
              <a:gd name="connsiteX4" fmla="*/ 1922300 w 2250921"/>
              <a:gd name="connsiteY4" fmla="*/ 2085280 h 2117385"/>
              <a:gd name="connsiteX5" fmla="*/ 1919064 w 2250921"/>
              <a:gd name="connsiteY5" fmla="*/ 2117385 h 2117385"/>
              <a:gd name="connsiteX6" fmla="*/ 330779 w 2250921"/>
              <a:gd name="connsiteY6" fmla="*/ 2117385 h 2117385"/>
              <a:gd name="connsiteX7" fmla="*/ 327542 w 2250921"/>
              <a:gd name="connsiteY7" fmla="*/ 2085280 h 2117385"/>
              <a:gd name="connsiteX8" fmla="*/ 42926 w 2250921"/>
              <a:gd name="connsiteY8" fmla="*/ 1800664 h 2117385"/>
              <a:gd name="connsiteX9" fmla="*/ 0 w 2250921"/>
              <a:gd name="connsiteY9" fmla="*/ 1796337 h 2117385"/>
              <a:gd name="connsiteX10" fmla="*/ 0 w 2250921"/>
              <a:gd name="connsiteY10" fmla="*/ 662517 h 2117385"/>
              <a:gd name="connsiteX11" fmla="*/ 798757 w 2250921"/>
              <a:gd name="connsiteY11" fmla="*/ 1662 h 211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50921" h="2117385">
                <a:moveTo>
                  <a:pt x="798757" y="0"/>
                </a:moveTo>
                <a:cubicBezTo>
                  <a:pt x="1545727" y="288397"/>
                  <a:pt x="2106676" y="952758"/>
                  <a:pt x="2246392" y="1762248"/>
                </a:cubicBezTo>
                <a:lnTo>
                  <a:pt x="2250921" y="1796228"/>
                </a:lnTo>
                <a:lnTo>
                  <a:pt x="2206916" y="1800664"/>
                </a:lnTo>
                <a:cubicBezTo>
                  <a:pt x="2064056" y="1829897"/>
                  <a:pt x="1951534" y="1942419"/>
                  <a:pt x="1922300" y="2085280"/>
                </a:cubicBezTo>
                <a:lnTo>
                  <a:pt x="1919064" y="2117385"/>
                </a:lnTo>
                <a:lnTo>
                  <a:pt x="330779" y="2117385"/>
                </a:lnTo>
                <a:lnTo>
                  <a:pt x="327542" y="2085280"/>
                </a:lnTo>
                <a:cubicBezTo>
                  <a:pt x="298309" y="1942419"/>
                  <a:pt x="185786" y="1829897"/>
                  <a:pt x="42926" y="1800664"/>
                </a:cubicBezTo>
                <a:lnTo>
                  <a:pt x="0" y="1796337"/>
                </a:lnTo>
                <a:lnTo>
                  <a:pt x="0" y="662517"/>
                </a:lnTo>
                <a:cubicBezTo>
                  <a:pt x="396054" y="662517"/>
                  <a:pt x="727203" y="377864"/>
                  <a:pt x="798757" y="166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8" name="Freeform 92">
            <a:extLst>
              <a:ext uri="{FF2B5EF4-FFF2-40B4-BE49-F238E27FC236}">
                <a16:creationId xmlns:a16="http://schemas.microsoft.com/office/drawing/2014/main" id="{271BE3A0-C14D-AC5D-6169-C18FEC3FEFB1}"/>
              </a:ext>
            </a:extLst>
          </p:cNvPr>
          <p:cNvSpPr/>
          <p:nvPr/>
        </p:nvSpPr>
        <p:spPr>
          <a:xfrm>
            <a:off x="4857807" y="4603798"/>
            <a:ext cx="550394" cy="559305"/>
          </a:xfrm>
          <a:custGeom>
            <a:avLst/>
            <a:gdLst>
              <a:gd name="connsiteX0" fmla="*/ 0 w 108161"/>
              <a:gd name="connsiteY0" fmla="*/ 90285 h 109912"/>
              <a:gd name="connsiteX1" fmla="*/ 108161 w 108161"/>
              <a:gd name="connsiteY1" fmla="*/ 109913 h 109912"/>
              <a:gd name="connsiteX2" fmla="*/ 108161 w 108161"/>
              <a:gd name="connsiteY2" fmla="*/ 0 h 109912"/>
              <a:gd name="connsiteX3" fmla="*/ 0 w 108161"/>
              <a:gd name="connsiteY3" fmla="*/ 90285 h 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161" h="109912">
                <a:moveTo>
                  <a:pt x="0" y="90285"/>
                </a:moveTo>
                <a:cubicBezTo>
                  <a:pt x="33846" y="102307"/>
                  <a:pt x="70391" y="109177"/>
                  <a:pt x="108161" y="109913"/>
                </a:cubicBezTo>
                <a:lnTo>
                  <a:pt x="108161" y="0"/>
                </a:lnTo>
                <a:cubicBezTo>
                  <a:pt x="54203" y="0"/>
                  <a:pt x="9320" y="39009"/>
                  <a:pt x="0" y="90285"/>
                </a:cubicBez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71738A7-F066-CEC9-5E03-DEE350658C4E}"/>
              </a:ext>
            </a:extLst>
          </p:cNvPr>
          <p:cNvSpPr/>
          <p:nvPr/>
        </p:nvSpPr>
        <p:spPr>
          <a:xfrm>
            <a:off x="3727514" y="3460214"/>
            <a:ext cx="1680688" cy="1584293"/>
          </a:xfrm>
          <a:custGeom>
            <a:avLst/>
            <a:gdLst>
              <a:gd name="connsiteX0" fmla="*/ 331838 w 2240917"/>
              <a:gd name="connsiteY0" fmla="*/ 0 h 2112391"/>
              <a:gd name="connsiteX1" fmla="*/ 1920122 w 2240917"/>
              <a:gd name="connsiteY1" fmla="*/ 0 h 2112391"/>
              <a:gd name="connsiteX2" fmla="*/ 1923358 w 2240917"/>
              <a:gd name="connsiteY2" fmla="*/ 32101 h 2112391"/>
              <a:gd name="connsiteX3" fmla="*/ 2207974 w 2240917"/>
              <a:gd name="connsiteY3" fmla="*/ 316722 h 2112391"/>
              <a:gd name="connsiteX4" fmla="*/ 2240917 w 2240917"/>
              <a:gd name="connsiteY4" fmla="*/ 320043 h 2112391"/>
              <a:gd name="connsiteX5" fmla="*/ 2240917 w 2240917"/>
              <a:gd name="connsiteY5" fmla="*/ 1456531 h 2112391"/>
              <a:gd name="connsiteX6" fmla="*/ 2239255 w 2240917"/>
              <a:gd name="connsiteY6" fmla="*/ 1456531 h 2112391"/>
              <a:gd name="connsiteX7" fmla="*/ 1442161 w 2240917"/>
              <a:gd name="connsiteY7" fmla="*/ 2112391 h 2112391"/>
              <a:gd name="connsiteX8" fmla="*/ 4290 w 2240917"/>
              <a:gd name="connsiteY8" fmla="*/ 353421 h 2112391"/>
              <a:gd name="connsiteX9" fmla="*/ 0 w 2240917"/>
              <a:gd name="connsiteY9" fmla="*/ 321156 h 2112391"/>
              <a:gd name="connsiteX10" fmla="*/ 35189 w 2240917"/>
              <a:gd name="connsiteY10" fmla="*/ 317609 h 2112391"/>
              <a:gd name="connsiteX11" fmla="*/ 43986 w 2240917"/>
              <a:gd name="connsiteY11" fmla="*/ 316722 h 2112391"/>
              <a:gd name="connsiteX12" fmla="*/ 96033 w 2240917"/>
              <a:gd name="connsiteY12" fmla="*/ 301959 h 2112391"/>
              <a:gd name="connsiteX13" fmla="*/ 105887 w 2240917"/>
              <a:gd name="connsiteY13" fmla="*/ 297507 h 2112391"/>
              <a:gd name="connsiteX14" fmla="*/ 112642 w 2240917"/>
              <a:gd name="connsiteY14" fmla="*/ 295410 h 2112391"/>
              <a:gd name="connsiteX15" fmla="*/ 123144 w 2240917"/>
              <a:gd name="connsiteY15" fmla="*/ 289710 h 2112391"/>
              <a:gd name="connsiteX16" fmla="*/ 144616 w 2240917"/>
              <a:gd name="connsiteY16" fmla="*/ 280008 h 2112391"/>
              <a:gd name="connsiteX17" fmla="*/ 154168 w 2240917"/>
              <a:gd name="connsiteY17" fmla="*/ 272870 h 2112391"/>
              <a:gd name="connsiteX18" fmla="*/ 174771 w 2240917"/>
              <a:gd name="connsiteY18" fmla="*/ 261687 h 2112391"/>
              <a:gd name="connsiteX19" fmla="*/ 228888 w 2240917"/>
              <a:gd name="connsiteY19" fmla="*/ 217036 h 2112391"/>
              <a:gd name="connsiteX20" fmla="*/ 228904 w 2240917"/>
              <a:gd name="connsiteY20" fmla="*/ 217024 h 2112391"/>
              <a:gd name="connsiteX21" fmla="*/ 228919 w 2240917"/>
              <a:gd name="connsiteY21" fmla="*/ 217005 h 2112391"/>
              <a:gd name="connsiteX22" fmla="*/ 273566 w 2240917"/>
              <a:gd name="connsiteY22" fmla="*/ 162891 h 2112391"/>
              <a:gd name="connsiteX23" fmla="*/ 284748 w 2240917"/>
              <a:gd name="connsiteY23" fmla="*/ 142289 h 2112391"/>
              <a:gd name="connsiteX24" fmla="*/ 291888 w 2240917"/>
              <a:gd name="connsiteY24" fmla="*/ 132734 h 2112391"/>
              <a:gd name="connsiteX25" fmla="*/ 295893 w 2240917"/>
              <a:gd name="connsiteY25" fmla="*/ 121755 h 2112391"/>
              <a:gd name="connsiteX26" fmla="*/ 307289 w 2240917"/>
              <a:gd name="connsiteY26" fmla="*/ 100760 h 2112391"/>
              <a:gd name="connsiteX27" fmla="*/ 328596 w 2240917"/>
              <a:gd name="connsiteY27" fmla="*/ 32117 h 2112391"/>
              <a:gd name="connsiteX28" fmla="*/ 328602 w 2240917"/>
              <a:gd name="connsiteY28" fmla="*/ 32101 h 2112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240917" h="2112391">
                <a:moveTo>
                  <a:pt x="331838" y="0"/>
                </a:moveTo>
                <a:lnTo>
                  <a:pt x="1920122" y="0"/>
                </a:lnTo>
                <a:lnTo>
                  <a:pt x="1923358" y="32101"/>
                </a:lnTo>
                <a:cubicBezTo>
                  <a:pt x="1952592" y="174967"/>
                  <a:pt x="2065114" y="287489"/>
                  <a:pt x="2207974" y="316722"/>
                </a:cubicBezTo>
                <a:lnTo>
                  <a:pt x="2240917" y="320043"/>
                </a:lnTo>
                <a:lnTo>
                  <a:pt x="2240917" y="1456531"/>
                </a:lnTo>
                <a:lnTo>
                  <a:pt x="2239255" y="1456531"/>
                </a:lnTo>
                <a:cubicBezTo>
                  <a:pt x="1844870" y="1456531"/>
                  <a:pt x="1515383" y="1739514"/>
                  <a:pt x="1442161" y="2112391"/>
                </a:cubicBezTo>
                <a:cubicBezTo>
                  <a:pt x="699566" y="1822540"/>
                  <a:pt x="142983" y="1159270"/>
                  <a:pt x="4290" y="353421"/>
                </a:cubicBezTo>
                <a:lnTo>
                  <a:pt x="0" y="321156"/>
                </a:lnTo>
                <a:lnTo>
                  <a:pt x="35189" y="317609"/>
                </a:lnTo>
                <a:lnTo>
                  <a:pt x="43986" y="316722"/>
                </a:lnTo>
                <a:cubicBezTo>
                  <a:pt x="61844" y="313068"/>
                  <a:pt x="79227" y="308113"/>
                  <a:pt x="96033" y="301959"/>
                </a:cubicBezTo>
                <a:lnTo>
                  <a:pt x="105887" y="297507"/>
                </a:lnTo>
                <a:lnTo>
                  <a:pt x="112642" y="295410"/>
                </a:lnTo>
                <a:lnTo>
                  <a:pt x="123144" y="289710"/>
                </a:lnTo>
                <a:lnTo>
                  <a:pt x="144616" y="280008"/>
                </a:lnTo>
                <a:lnTo>
                  <a:pt x="154168" y="272870"/>
                </a:lnTo>
                <a:lnTo>
                  <a:pt x="174771" y="261687"/>
                </a:lnTo>
                <a:lnTo>
                  <a:pt x="228888" y="217036"/>
                </a:lnTo>
                <a:lnTo>
                  <a:pt x="228904" y="217024"/>
                </a:lnTo>
                <a:lnTo>
                  <a:pt x="228919" y="217005"/>
                </a:lnTo>
                <a:lnTo>
                  <a:pt x="273566" y="162891"/>
                </a:lnTo>
                <a:lnTo>
                  <a:pt x="284748" y="142289"/>
                </a:lnTo>
                <a:lnTo>
                  <a:pt x="291888" y="132734"/>
                </a:lnTo>
                <a:lnTo>
                  <a:pt x="295893" y="121755"/>
                </a:lnTo>
                <a:lnTo>
                  <a:pt x="307289" y="100760"/>
                </a:lnTo>
                <a:lnTo>
                  <a:pt x="328596" y="32117"/>
                </a:lnTo>
                <a:lnTo>
                  <a:pt x="328602" y="32101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30" name="Freeform 90">
            <a:extLst>
              <a:ext uri="{FF2B5EF4-FFF2-40B4-BE49-F238E27FC236}">
                <a16:creationId xmlns:a16="http://schemas.microsoft.com/office/drawing/2014/main" id="{DA676D87-6C41-DEF7-CB18-826E5E71C30A}"/>
              </a:ext>
            </a:extLst>
          </p:cNvPr>
          <p:cNvSpPr/>
          <p:nvPr/>
        </p:nvSpPr>
        <p:spPr>
          <a:xfrm>
            <a:off x="6612580" y="3460213"/>
            <a:ext cx="559132" cy="550568"/>
          </a:xfrm>
          <a:custGeom>
            <a:avLst/>
            <a:gdLst>
              <a:gd name="connsiteX0" fmla="*/ 90257 w 109878"/>
              <a:gd name="connsiteY0" fmla="*/ 108195 h 108195"/>
              <a:gd name="connsiteX1" fmla="*/ 109878 w 109878"/>
              <a:gd name="connsiteY1" fmla="*/ 0 h 108195"/>
              <a:gd name="connsiteX2" fmla="*/ 0 w 109878"/>
              <a:gd name="connsiteY2" fmla="*/ 0 h 108195"/>
              <a:gd name="connsiteX3" fmla="*/ 90257 w 109878"/>
              <a:gd name="connsiteY3" fmla="*/ 108195 h 108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78" h="108195">
                <a:moveTo>
                  <a:pt x="90257" y="108195"/>
                </a:moveTo>
                <a:cubicBezTo>
                  <a:pt x="102275" y="74338"/>
                  <a:pt x="109142" y="37782"/>
                  <a:pt x="109878" y="0"/>
                </a:cubicBezTo>
                <a:lnTo>
                  <a:pt x="0" y="0"/>
                </a:lnTo>
                <a:cubicBezTo>
                  <a:pt x="0" y="53975"/>
                  <a:pt x="38997" y="98872"/>
                  <a:pt x="90257" y="108195"/>
                </a:cubicBez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09ABBC6-8F9D-2972-DBD2-652DD7EBDFB9}"/>
              </a:ext>
            </a:extLst>
          </p:cNvPr>
          <p:cNvSpPr/>
          <p:nvPr/>
        </p:nvSpPr>
        <p:spPr>
          <a:xfrm>
            <a:off x="5470604" y="3460213"/>
            <a:ext cx="1583789" cy="1702895"/>
          </a:xfrm>
          <a:custGeom>
            <a:avLst/>
            <a:gdLst>
              <a:gd name="connsiteX0" fmla="*/ 319132 w 2111719"/>
              <a:gd name="connsiteY0" fmla="*/ 0 h 2270526"/>
              <a:gd name="connsiteX1" fmla="*/ 1456076 w 2111719"/>
              <a:gd name="connsiteY1" fmla="*/ 0 h 2270526"/>
              <a:gd name="connsiteX2" fmla="*/ 1456076 w 2111719"/>
              <a:gd name="connsiteY2" fmla="*/ 1662 h 2270526"/>
              <a:gd name="connsiteX3" fmla="*/ 2111719 w 2111719"/>
              <a:gd name="connsiteY3" fmla="*/ 799015 h 2270526"/>
              <a:gd name="connsiteX4" fmla="*/ 0 w 2111719"/>
              <a:gd name="connsiteY4" fmla="*/ 2270526 h 2270526"/>
              <a:gd name="connsiteX5" fmla="*/ 0 w 2111719"/>
              <a:gd name="connsiteY5" fmla="*/ 319876 h 2270526"/>
              <a:gd name="connsiteX6" fmla="*/ 31280 w 2111719"/>
              <a:gd name="connsiteY6" fmla="*/ 316722 h 2270526"/>
              <a:gd name="connsiteX7" fmla="*/ 315896 w 2111719"/>
              <a:gd name="connsiteY7" fmla="*/ 32101 h 2270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11719" h="2270526">
                <a:moveTo>
                  <a:pt x="319132" y="0"/>
                </a:moveTo>
                <a:lnTo>
                  <a:pt x="1456076" y="0"/>
                </a:lnTo>
                <a:lnTo>
                  <a:pt x="1456076" y="1662"/>
                </a:lnTo>
                <a:cubicBezTo>
                  <a:pt x="1456076" y="396176"/>
                  <a:pt x="1738964" y="725772"/>
                  <a:pt x="2111719" y="799015"/>
                </a:cubicBezTo>
                <a:cubicBezTo>
                  <a:pt x="1780569" y="1647959"/>
                  <a:pt x="961838" y="2253883"/>
                  <a:pt x="0" y="2270526"/>
                </a:cubicBezTo>
                <a:lnTo>
                  <a:pt x="0" y="319876"/>
                </a:lnTo>
                <a:lnTo>
                  <a:pt x="31280" y="316722"/>
                </a:lnTo>
                <a:cubicBezTo>
                  <a:pt x="174140" y="287489"/>
                  <a:pt x="286663" y="174967"/>
                  <a:pt x="315896" y="3210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622B676-C12B-8FA4-CC4D-5C30C148CA93}"/>
              </a:ext>
            </a:extLst>
          </p:cNvPr>
          <p:cNvGrpSpPr/>
          <p:nvPr/>
        </p:nvGrpSpPr>
        <p:grpSpPr>
          <a:xfrm>
            <a:off x="5210386" y="3200537"/>
            <a:ext cx="456788" cy="456931"/>
            <a:chOff x="6947180" y="3124382"/>
            <a:chExt cx="609051" cy="609241"/>
          </a:xfrm>
        </p:grpSpPr>
        <p:sp>
          <p:nvSpPr>
            <p:cNvPr id="37" name="Freeform 89">
              <a:extLst>
                <a:ext uri="{FF2B5EF4-FFF2-40B4-BE49-F238E27FC236}">
                  <a16:creationId xmlns:a16="http://schemas.microsoft.com/office/drawing/2014/main" id="{85B75BFC-7656-0CD8-F13A-2BF109ACF1BA}"/>
                </a:ext>
              </a:extLst>
            </p:cNvPr>
            <p:cNvSpPr/>
            <p:nvPr/>
          </p:nvSpPr>
          <p:spPr>
            <a:xfrm>
              <a:off x="6947180" y="3124382"/>
              <a:ext cx="609051" cy="609241"/>
            </a:xfrm>
            <a:custGeom>
              <a:avLst/>
              <a:gdLst>
                <a:gd name="connsiteX0" fmla="*/ 89767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7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7" y="44897"/>
                  </a:moveTo>
                  <a:cubicBezTo>
                    <a:pt x="89767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7" y="20101"/>
                    <a:pt x="89767" y="44897"/>
                  </a:cubicBezTo>
                  <a:close/>
                </a:path>
              </a:pathLst>
            </a:custGeom>
            <a:solidFill>
              <a:schemeClr val="bg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pic>
          <p:nvPicPr>
            <p:cNvPr id="38" name="Graphic 37" descr="Heart with solid fill">
              <a:extLst>
                <a:ext uri="{FF2B5EF4-FFF2-40B4-BE49-F238E27FC236}">
                  <a16:creationId xmlns:a16="http://schemas.microsoft.com/office/drawing/2014/main" id="{29CB04C3-ABDA-6B02-BD99-B9513C9942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049369" y="3226666"/>
              <a:ext cx="404672" cy="404672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1832AB0-E8DE-F2C0-CB1B-3EDFF2CE9A34}"/>
              </a:ext>
            </a:extLst>
          </p:cNvPr>
          <p:cNvGrpSpPr/>
          <p:nvPr/>
        </p:nvGrpSpPr>
        <p:grpSpPr>
          <a:xfrm>
            <a:off x="3476824" y="3200538"/>
            <a:ext cx="456788" cy="456931"/>
            <a:chOff x="4635765" y="3124379"/>
            <a:chExt cx="609051" cy="609241"/>
          </a:xfrm>
        </p:grpSpPr>
        <p:sp>
          <p:nvSpPr>
            <p:cNvPr id="42" name="Freeform 88">
              <a:extLst>
                <a:ext uri="{FF2B5EF4-FFF2-40B4-BE49-F238E27FC236}">
                  <a16:creationId xmlns:a16="http://schemas.microsoft.com/office/drawing/2014/main" id="{E000B4B0-484B-41B3-8099-18F22E0AA582}"/>
                </a:ext>
              </a:extLst>
            </p:cNvPr>
            <p:cNvSpPr/>
            <p:nvPr/>
          </p:nvSpPr>
          <p:spPr>
            <a:xfrm>
              <a:off x="4635765" y="3124379"/>
              <a:ext cx="609051" cy="609241"/>
            </a:xfrm>
            <a:custGeom>
              <a:avLst/>
              <a:gdLst>
                <a:gd name="connsiteX0" fmla="*/ 89766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6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6" y="44897"/>
                  </a:moveTo>
                  <a:cubicBezTo>
                    <a:pt x="89766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6" y="20101"/>
                    <a:pt x="89766" y="44897"/>
                  </a:cubicBezTo>
                  <a:close/>
                </a:path>
              </a:pathLst>
            </a:custGeom>
            <a:solidFill>
              <a:schemeClr val="bg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43" name="Graphic 42" descr="Handshake with solid fill">
              <a:extLst>
                <a:ext uri="{FF2B5EF4-FFF2-40B4-BE49-F238E27FC236}">
                  <a16:creationId xmlns:a16="http://schemas.microsoft.com/office/drawing/2014/main" id="{9EFCBCA8-745D-719D-A49D-3B5252828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37954" y="3226663"/>
              <a:ext cx="404672" cy="404672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9880329-8C15-289D-151D-7AB214E8EB52}"/>
              </a:ext>
            </a:extLst>
          </p:cNvPr>
          <p:cNvSpPr txBox="1"/>
          <p:nvPr/>
        </p:nvSpPr>
        <p:spPr>
          <a:xfrm>
            <a:off x="2028124" y="3038952"/>
            <a:ext cx="411010" cy="323165"/>
          </a:xfrm>
          <a:prstGeom prst="rect">
            <a:avLst/>
          </a:prstGeom>
          <a:noFill/>
        </p:spPr>
        <p:txBody>
          <a:bodyPr wrap="none" lIns="68580" tIns="0" rIns="68580" bIns="0" rtlCol="0" anchor="ctr">
            <a:spAutoFit/>
          </a:bodyPr>
          <a:lstStyle/>
          <a:p>
            <a:pPr algn="ctr"/>
            <a:r>
              <a:rPr lang="en-US" sz="2100" b="1" dirty="0"/>
              <a:t>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9F33F6-CA10-C35A-D0AA-E7B2507AA830}"/>
              </a:ext>
            </a:extLst>
          </p:cNvPr>
          <p:cNvSpPr txBox="1"/>
          <p:nvPr/>
        </p:nvSpPr>
        <p:spPr>
          <a:xfrm>
            <a:off x="3750789" y="1757160"/>
            <a:ext cx="411010" cy="323165"/>
          </a:xfrm>
          <a:prstGeom prst="rect">
            <a:avLst/>
          </a:prstGeom>
          <a:noFill/>
        </p:spPr>
        <p:txBody>
          <a:bodyPr wrap="none" lIns="68580" tIns="0" rIns="68580" bIns="0" rtlCol="0" anchor="ctr">
            <a:spAutoFit/>
          </a:bodyPr>
          <a:lstStyle/>
          <a:p>
            <a:pPr algn="ctr"/>
            <a:r>
              <a:rPr lang="en-US" sz="2100" b="1" dirty="0"/>
              <a:t>02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06549DB-C4DF-9C75-281C-4029DC2EB5DD}"/>
              </a:ext>
            </a:extLst>
          </p:cNvPr>
          <p:cNvGrpSpPr/>
          <p:nvPr/>
        </p:nvGrpSpPr>
        <p:grpSpPr>
          <a:xfrm>
            <a:off x="2355452" y="2088060"/>
            <a:ext cx="1297962" cy="990698"/>
            <a:chOff x="332936" y="2612377"/>
            <a:chExt cx="2926080" cy="132093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516E3F0-EA61-91D3-5FA7-D011A8F9DE02}"/>
                </a:ext>
              </a:extLst>
            </p:cNvPr>
            <p:cNvSpPr txBox="1"/>
            <p:nvPr/>
          </p:nvSpPr>
          <p:spPr>
            <a:xfrm>
              <a:off x="332936" y="261237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9296F2D-C593-6C9F-572E-217CEE2D870D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56B9E8A-87F1-1AF5-A89B-D0495E02D2C6}"/>
              </a:ext>
            </a:extLst>
          </p:cNvPr>
          <p:cNvGrpSpPr/>
          <p:nvPr/>
        </p:nvGrpSpPr>
        <p:grpSpPr>
          <a:xfrm>
            <a:off x="3857681" y="2292167"/>
            <a:ext cx="1297962" cy="990698"/>
            <a:chOff x="332936" y="2612377"/>
            <a:chExt cx="2926080" cy="132093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7F8B0EA-C2D4-F463-69A7-C6941DCD5CDA}"/>
                </a:ext>
              </a:extLst>
            </p:cNvPr>
            <p:cNvSpPr txBox="1"/>
            <p:nvPr/>
          </p:nvSpPr>
          <p:spPr>
            <a:xfrm>
              <a:off x="332936" y="261237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AE7B423-14E2-30B6-ACAD-5A3CD217F6FC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C136EE8-DE23-5C45-B1D5-081FB85840BA}"/>
              </a:ext>
            </a:extLst>
          </p:cNvPr>
          <p:cNvSpPr txBox="1"/>
          <p:nvPr/>
        </p:nvSpPr>
        <p:spPr>
          <a:xfrm>
            <a:off x="5008089" y="4761617"/>
            <a:ext cx="411010" cy="323165"/>
          </a:xfrm>
          <a:prstGeom prst="rect">
            <a:avLst/>
          </a:prstGeom>
          <a:noFill/>
        </p:spPr>
        <p:txBody>
          <a:bodyPr wrap="none" lIns="68580" tIns="0" rIns="68580" bIns="0" rtlCol="0" anchor="ctr">
            <a:spAutoFit/>
          </a:bodyPr>
          <a:lstStyle/>
          <a:p>
            <a:pPr algn="ctr"/>
            <a:r>
              <a:rPr lang="en-US" sz="2100" b="1" dirty="0"/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A85624-F8D7-DCF5-55BA-7F8AC468A80F}"/>
              </a:ext>
            </a:extLst>
          </p:cNvPr>
          <p:cNvSpPr txBox="1"/>
          <p:nvPr/>
        </p:nvSpPr>
        <p:spPr>
          <a:xfrm>
            <a:off x="6706260" y="3504317"/>
            <a:ext cx="411010" cy="323165"/>
          </a:xfrm>
          <a:prstGeom prst="rect">
            <a:avLst/>
          </a:prstGeom>
          <a:noFill/>
        </p:spPr>
        <p:txBody>
          <a:bodyPr wrap="none" lIns="68580" tIns="0" rIns="68580" bIns="0" rtlCol="0" anchor="ctr">
            <a:spAutoFit/>
          </a:bodyPr>
          <a:lstStyle/>
          <a:p>
            <a:pPr algn="ctr"/>
            <a:r>
              <a:rPr lang="en-US" sz="2100" b="1" dirty="0"/>
              <a:t>04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D6EE12B-FEAC-1162-33C1-CA0CA3D7F1D1}"/>
              </a:ext>
            </a:extLst>
          </p:cNvPr>
          <p:cNvGrpSpPr/>
          <p:nvPr/>
        </p:nvGrpSpPr>
        <p:grpSpPr>
          <a:xfrm>
            <a:off x="4020968" y="3524974"/>
            <a:ext cx="1297962" cy="990698"/>
            <a:chOff x="332936" y="2612377"/>
            <a:chExt cx="2926080" cy="132093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DCE300E-DFB6-04E0-3312-1E45C127FF4F}"/>
                </a:ext>
              </a:extLst>
            </p:cNvPr>
            <p:cNvSpPr txBox="1"/>
            <p:nvPr/>
          </p:nvSpPr>
          <p:spPr>
            <a:xfrm>
              <a:off x="332936" y="261237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8B6C3E2-D7C4-C373-19C2-7103895069EB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1A02C96-69F4-979B-0E14-41ADB37B2878}"/>
              </a:ext>
            </a:extLst>
          </p:cNvPr>
          <p:cNvGrpSpPr/>
          <p:nvPr/>
        </p:nvGrpSpPr>
        <p:grpSpPr>
          <a:xfrm>
            <a:off x="5482375" y="3524974"/>
            <a:ext cx="1297962" cy="990698"/>
            <a:chOff x="332936" y="2612377"/>
            <a:chExt cx="2926080" cy="132093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623D72B-3EA6-180C-58E7-09A8058E4EE2}"/>
                </a:ext>
              </a:extLst>
            </p:cNvPr>
            <p:cNvSpPr txBox="1"/>
            <p:nvPr/>
          </p:nvSpPr>
          <p:spPr>
            <a:xfrm>
              <a:off x="332936" y="261237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97BECD0-FC87-CC3B-5953-44FC0C500F13}"/>
                </a:ext>
              </a:extLst>
            </p:cNvPr>
            <p:cNvSpPr txBox="1"/>
            <p:nvPr/>
          </p:nvSpPr>
          <p:spPr>
            <a:xfrm>
              <a:off x="332936" y="3071533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3824FB6-32B8-E3DD-F301-839853C07F70}"/>
              </a:ext>
            </a:extLst>
          </p:cNvPr>
          <p:cNvGrpSpPr/>
          <p:nvPr/>
        </p:nvGrpSpPr>
        <p:grpSpPr>
          <a:xfrm>
            <a:off x="1041161" y="4046533"/>
            <a:ext cx="2194560" cy="1260003"/>
            <a:chOff x="332936" y="4580523"/>
            <a:chExt cx="2926080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09D4674-9BF4-599C-B1B6-5A1AB2CAF6D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38D435A-07F9-769B-1DBA-6525C8FA6B7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00F1DB7-DFC4-1CAF-4583-55DDE98D1FEB}"/>
              </a:ext>
            </a:extLst>
          </p:cNvPr>
          <p:cNvGrpSpPr/>
          <p:nvPr/>
        </p:nvGrpSpPr>
        <p:grpSpPr>
          <a:xfrm>
            <a:off x="5908280" y="1551464"/>
            <a:ext cx="2194560" cy="1260003"/>
            <a:chOff x="8921977" y="1170335"/>
            <a:chExt cx="2926080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43AE385-7464-D385-D0E9-308D9076D555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169AC42-1ECD-4809-AC6B-AB149A393E01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9598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10603</TotalTime>
  <Words>406</Words>
  <Application>Microsoft Office PowerPoint</Application>
  <PresentationFormat>On-screen Show (4:3)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4-Option Pie Process – Slide  Template</vt:lpstr>
      <vt:lpstr>4-Option Pie Process – Slide 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4-Option Pie Process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2025-03-31T23:46:59Z</dcterms:modified>
  <cp:category>Charts &amp; Diagrams</cp:category>
</cp:coreProperties>
</file>