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4" r:id="rId4"/>
    <p:sldId id="33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D1A50-F4E8-BAD7-A7C7-4C797312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AD1DF-47CA-377F-6B13-45BC43825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B0549-A060-812E-AEE3-1164BC4E0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A55A4-8D2A-78FD-F827-ED67E1986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5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Pie Process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4CA463E-99C8-D202-CA14-D79F1DA712EF}"/>
              </a:ext>
            </a:extLst>
          </p:cNvPr>
          <p:cNvSpPr/>
          <p:nvPr/>
        </p:nvSpPr>
        <p:spPr>
          <a:xfrm>
            <a:off x="2786136" y="1116862"/>
            <a:ext cx="2101739" cy="2270526"/>
          </a:xfrm>
          <a:custGeom>
            <a:avLst/>
            <a:gdLst>
              <a:gd name="connsiteX0" fmla="*/ 2101739 w 2101739"/>
              <a:gd name="connsiteY0" fmla="*/ 0 h 2270526"/>
              <a:gd name="connsiteX1" fmla="*/ 2101739 w 2101739"/>
              <a:gd name="connsiteY1" fmla="*/ 1951665 h 2270526"/>
              <a:gd name="connsiteX2" fmla="*/ 2080441 w 2101739"/>
              <a:gd name="connsiteY2" fmla="*/ 1953812 h 2270526"/>
              <a:gd name="connsiteX3" fmla="*/ 2011785 w 2101739"/>
              <a:gd name="connsiteY3" fmla="*/ 1975124 h 2270526"/>
              <a:gd name="connsiteX4" fmla="*/ 1990783 w 2101739"/>
              <a:gd name="connsiteY4" fmla="*/ 1986523 h 2270526"/>
              <a:gd name="connsiteX5" fmla="*/ 1979812 w 2101739"/>
              <a:gd name="connsiteY5" fmla="*/ 1990526 h 2270526"/>
              <a:gd name="connsiteX6" fmla="*/ 1970264 w 2101739"/>
              <a:gd name="connsiteY6" fmla="*/ 1997661 h 2270526"/>
              <a:gd name="connsiteX7" fmla="*/ 1949655 w 2101739"/>
              <a:gd name="connsiteY7" fmla="*/ 2008847 h 2270526"/>
              <a:gd name="connsiteX8" fmla="*/ 1850861 w 2101739"/>
              <a:gd name="connsiteY8" fmla="*/ 2107641 h 2270526"/>
              <a:gd name="connsiteX9" fmla="*/ 1839674 w 2101739"/>
              <a:gd name="connsiteY9" fmla="*/ 2128251 h 2270526"/>
              <a:gd name="connsiteX10" fmla="*/ 1832540 w 2101739"/>
              <a:gd name="connsiteY10" fmla="*/ 2137798 h 2270526"/>
              <a:gd name="connsiteX11" fmla="*/ 1822843 w 2101739"/>
              <a:gd name="connsiteY11" fmla="*/ 2159259 h 2270526"/>
              <a:gd name="connsiteX12" fmla="*/ 1817138 w 2101739"/>
              <a:gd name="connsiteY12" fmla="*/ 2169771 h 2270526"/>
              <a:gd name="connsiteX13" fmla="*/ 1815039 w 2101739"/>
              <a:gd name="connsiteY13" fmla="*/ 2176531 h 2270526"/>
              <a:gd name="connsiteX14" fmla="*/ 1810589 w 2101739"/>
              <a:gd name="connsiteY14" fmla="*/ 2186381 h 2270526"/>
              <a:gd name="connsiteX15" fmla="*/ 1795827 w 2101739"/>
              <a:gd name="connsiteY15" fmla="*/ 2238422 h 2270526"/>
              <a:gd name="connsiteX16" fmla="*/ 1795825 w 2101739"/>
              <a:gd name="connsiteY16" fmla="*/ 2238428 h 2270526"/>
              <a:gd name="connsiteX17" fmla="*/ 1794989 w 2101739"/>
              <a:gd name="connsiteY17" fmla="*/ 2246721 h 2270526"/>
              <a:gd name="connsiteX18" fmla="*/ 1792589 w 2101739"/>
              <a:gd name="connsiteY18" fmla="*/ 2270526 h 2270526"/>
              <a:gd name="connsiteX19" fmla="*/ 657313 w 2101739"/>
              <a:gd name="connsiteY19" fmla="*/ 2270526 h 2270526"/>
              <a:gd name="connsiteX20" fmla="*/ 1662 w 2101739"/>
              <a:gd name="connsiteY20" fmla="*/ 1473181 h 2270526"/>
              <a:gd name="connsiteX21" fmla="*/ 0 w 2101739"/>
              <a:gd name="connsiteY21" fmla="*/ 1471512 h 2270526"/>
              <a:gd name="connsiteX22" fmla="*/ 2101739 w 2101739"/>
              <a:gd name="connsiteY22" fmla="*/ 0 h 227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101739" h="2270526">
                <a:moveTo>
                  <a:pt x="2101739" y="0"/>
                </a:moveTo>
                <a:lnTo>
                  <a:pt x="2101739" y="1951665"/>
                </a:lnTo>
                <a:lnTo>
                  <a:pt x="2080441" y="1953812"/>
                </a:lnTo>
                <a:cubicBezTo>
                  <a:pt x="2056631" y="1958684"/>
                  <a:pt x="2033664" y="1965870"/>
                  <a:pt x="2011785" y="1975124"/>
                </a:cubicBezTo>
                <a:lnTo>
                  <a:pt x="1990783" y="1986523"/>
                </a:lnTo>
                <a:lnTo>
                  <a:pt x="1979812" y="1990526"/>
                </a:lnTo>
                <a:lnTo>
                  <a:pt x="1970264" y="1997661"/>
                </a:lnTo>
                <a:lnTo>
                  <a:pt x="1949655" y="2008847"/>
                </a:lnTo>
                <a:cubicBezTo>
                  <a:pt x="1910738" y="2035139"/>
                  <a:pt x="1877153" y="2068724"/>
                  <a:pt x="1850861" y="2107641"/>
                </a:cubicBezTo>
                <a:lnTo>
                  <a:pt x="1839674" y="2128251"/>
                </a:lnTo>
                <a:lnTo>
                  <a:pt x="1832540" y="2137798"/>
                </a:lnTo>
                <a:lnTo>
                  <a:pt x="1822843" y="2159259"/>
                </a:lnTo>
                <a:lnTo>
                  <a:pt x="1817138" y="2169771"/>
                </a:lnTo>
                <a:lnTo>
                  <a:pt x="1815039" y="2176531"/>
                </a:lnTo>
                <a:lnTo>
                  <a:pt x="1810589" y="2186381"/>
                </a:lnTo>
                <a:lnTo>
                  <a:pt x="1795827" y="2238422"/>
                </a:lnTo>
                <a:lnTo>
                  <a:pt x="1795825" y="2238428"/>
                </a:lnTo>
                <a:lnTo>
                  <a:pt x="1794989" y="2246721"/>
                </a:lnTo>
                <a:lnTo>
                  <a:pt x="1792589" y="2270526"/>
                </a:lnTo>
                <a:lnTo>
                  <a:pt x="657313" y="2270526"/>
                </a:lnTo>
                <a:cubicBezTo>
                  <a:pt x="657313" y="1876013"/>
                  <a:pt x="374417" y="1546423"/>
                  <a:pt x="1662" y="1473181"/>
                </a:cubicBezTo>
                <a:lnTo>
                  <a:pt x="0" y="1471512"/>
                </a:lnTo>
                <a:cubicBezTo>
                  <a:pt x="331150" y="625892"/>
                  <a:pt x="1144888" y="21637"/>
                  <a:pt x="210173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4" name="Freeform 97">
            <a:extLst>
              <a:ext uri="{FF2B5EF4-FFF2-40B4-BE49-F238E27FC236}">
                <a16:creationId xmlns:a16="http://schemas.microsoft.com/office/drawing/2014/main" id="{3C019D14-5B24-5F42-F598-A3D39255D435}"/>
              </a:ext>
            </a:extLst>
          </p:cNvPr>
          <p:cNvSpPr/>
          <p:nvPr/>
        </p:nvSpPr>
        <p:spPr>
          <a:xfrm>
            <a:off x="2629717" y="2653298"/>
            <a:ext cx="745509" cy="734090"/>
          </a:xfrm>
          <a:custGeom>
            <a:avLst/>
            <a:gdLst>
              <a:gd name="connsiteX0" fmla="*/ 19621 w 109878"/>
              <a:gd name="connsiteY0" fmla="*/ 0 h 108195"/>
              <a:gd name="connsiteX1" fmla="*/ 0 w 109878"/>
              <a:gd name="connsiteY1" fmla="*/ 108195 h 108195"/>
              <a:gd name="connsiteX2" fmla="*/ 109878 w 109878"/>
              <a:gd name="connsiteY2" fmla="*/ 108195 h 108195"/>
              <a:gd name="connsiteX3" fmla="*/ 19621 w 109878"/>
              <a:gd name="connsiteY3" fmla="*/ 0 h 10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78" h="108195">
                <a:moveTo>
                  <a:pt x="19621" y="0"/>
                </a:moveTo>
                <a:cubicBezTo>
                  <a:pt x="7603" y="33857"/>
                  <a:pt x="736" y="70413"/>
                  <a:pt x="0" y="108195"/>
                </a:cubicBezTo>
                <a:lnTo>
                  <a:pt x="109878" y="108195"/>
                </a:lnTo>
                <a:cubicBezTo>
                  <a:pt x="109878" y="54220"/>
                  <a:pt x="70881" y="9323"/>
                  <a:pt x="19621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94">
            <a:extLst>
              <a:ext uri="{FF2B5EF4-FFF2-40B4-BE49-F238E27FC236}">
                <a16:creationId xmlns:a16="http://schemas.microsoft.com/office/drawing/2014/main" id="{E6D70BB1-2AC9-9FC5-DF85-6F4DE10A83CC}"/>
              </a:ext>
            </a:extLst>
          </p:cNvPr>
          <p:cNvSpPr/>
          <p:nvPr/>
        </p:nvSpPr>
        <p:spPr>
          <a:xfrm>
            <a:off x="4971077" y="1116862"/>
            <a:ext cx="735522" cy="747409"/>
          </a:xfrm>
          <a:custGeom>
            <a:avLst/>
            <a:gdLst>
              <a:gd name="connsiteX0" fmla="*/ 108406 w 108406"/>
              <a:gd name="connsiteY0" fmla="*/ 19137 h 110158"/>
              <a:gd name="connsiteX1" fmla="*/ 0 w 108406"/>
              <a:gd name="connsiteY1" fmla="*/ 0 h 110158"/>
              <a:gd name="connsiteX2" fmla="*/ 0 w 108406"/>
              <a:gd name="connsiteY2" fmla="*/ 110158 h 110158"/>
              <a:gd name="connsiteX3" fmla="*/ 108406 w 108406"/>
              <a:gd name="connsiteY3" fmla="*/ 19137 h 11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406" h="110158">
                <a:moveTo>
                  <a:pt x="108406" y="19137"/>
                </a:moveTo>
                <a:cubicBezTo>
                  <a:pt x="74560" y="7115"/>
                  <a:pt x="38016" y="491"/>
                  <a:pt x="0" y="0"/>
                </a:cubicBezTo>
                <a:lnTo>
                  <a:pt x="0" y="110158"/>
                </a:lnTo>
                <a:cubicBezTo>
                  <a:pt x="54203" y="110158"/>
                  <a:pt x="99332" y="70904"/>
                  <a:pt x="108406" y="19137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D19F4D2-26B5-7FCA-DB1F-6C1ABFA9E507}"/>
              </a:ext>
            </a:extLst>
          </p:cNvPr>
          <p:cNvSpPr/>
          <p:nvPr/>
        </p:nvSpPr>
        <p:spPr>
          <a:xfrm>
            <a:off x="4971077" y="1270010"/>
            <a:ext cx="2250921" cy="2117385"/>
          </a:xfrm>
          <a:custGeom>
            <a:avLst/>
            <a:gdLst>
              <a:gd name="connsiteX0" fmla="*/ 798757 w 2250921"/>
              <a:gd name="connsiteY0" fmla="*/ 0 h 2117385"/>
              <a:gd name="connsiteX1" fmla="*/ 2246392 w 2250921"/>
              <a:gd name="connsiteY1" fmla="*/ 1762248 h 2117385"/>
              <a:gd name="connsiteX2" fmla="*/ 2250921 w 2250921"/>
              <a:gd name="connsiteY2" fmla="*/ 1796228 h 2117385"/>
              <a:gd name="connsiteX3" fmla="*/ 2206916 w 2250921"/>
              <a:gd name="connsiteY3" fmla="*/ 1800664 h 2117385"/>
              <a:gd name="connsiteX4" fmla="*/ 1922300 w 2250921"/>
              <a:gd name="connsiteY4" fmla="*/ 2085280 h 2117385"/>
              <a:gd name="connsiteX5" fmla="*/ 1919064 w 2250921"/>
              <a:gd name="connsiteY5" fmla="*/ 2117385 h 2117385"/>
              <a:gd name="connsiteX6" fmla="*/ 330779 w 2250921"/>
              <a:gd name="connsiteY6" fmla="*/ 2117385 h 2117385"/>
              <a:gd name="connsiteX7" fmla="*/ 327542 w 2250921"/>
              <a:gd name="connsiteY7" fmla="*/ 2085280 h 2117385"/>
              <a:gd name="connsiteX8" fmla="*/ 42926 w 2250921"/>
              <a:gd name="connsiteY8" fmla="*/ 1800664 h 2117385"/>
              <a:gd name="connsiteX9" fmla="*/ 0 w 2250921"/>
              <a:gd name="connsiteY9" fmla="*/ 1796337 h 2117385"/>
              <a:gd name="connsiteX10" fmla="*/ 0 w 2250921"/>
              <a:gd name="connsiteY10" fmla="*/ 662517 h 2117385"/>
              <a:gd name="connsiteX11" fmla="*/ 798757 w 2250921"/>
              <a:gd name="connsiteY11" fmla="*/ 1662 h 211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50921" h="2117385">
                <a:moveTo>
                  <a:pt x="798757" y="0"/>
                </a:moveTo>
                <a:cubicBezTo>
                  <a:pt x="1545727" y="288397"/>
                  <a:pt x="2106676" y="952758"/>
                  <a:pt x="2246392" y="1762248"/>
                </a:cubicBezTo>
                <a:lnTo>
                  <a:pt x="2250921" y="1796228"/>
                </a:lnTo>
                <a:lnTo>
                  <a:pt x="2206916" y="1800664"/>
                </a:lnTo>
                <a:cubicBezTo>
                  <a:pt x="2064056" y="1829897"/>
                  <a:pt x="1951534" y="1942419"/>
                  <a:pt x="1922300" y="2085280"/>
                </a:cubicBezTo>
                <a:lnTo>
                  <a:pt x="1919064" y="2117385"/>
                </a:lnTo>
                <a:lnTo>
                  <a:pt x="330779" y="2117385"/>
                </a:lnTo>
                <a:lnTo>
                  <a:pt x="327542" y="2085280"/>
                </a:lnTo>
                <a:cubicBezTo>
                  <a:pt x="298309" y="1942419"/>
                  <a:pt x="185786" y="1829897"/>
                  <a:pt x="42926" y="1800664"/>
                </a:cubicBezTo>
                <a:lnTo>
                  <a:pt x="0" y="1796337"/>
                </a:lnTo>
                <a:lnTo>
                  <a:pt x="0" y="662517"/>
                </a:lnTo>
                <a:cubicBezTo>
                  <a:pt x="396054" y="662517"/>
                  <a:pt x="727203" y="377864"/>
                  <a:pt x="798757" y="166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Freeform 92">
            <a:extLst>
              <a:ext uri="{FF2B5EF4-FFF2-40B4-BE49-F238E27FC236}">
                <a16:creationId xmlns:a16="http://schemas.microsoft.com/office/drawing/2014/main" id="{A70749B1-9CEF-6A27-D062-2F8DFF0C378A}"/>
              </a:ext>
            </a:extLst>
          </p:cNvPr>
          <p:cNvSpPr/>
          <p:nvPr/>
        </p:nvSpPr>
        <p:spPr>
          <a:xfrm>
            <a:off x="6477075" y="4995397"/>
            <a:ext cx="733859" cy="745740"/>
          </a:xfrm>
          <a:custGeom>
            <a:avLst/>
            <a:gdLst>
              <a:gd name="connsiteX0" fmla="*/ 0 w 108161"/>
              <a:gd name="connsiteY0" fmla="*/ 90285 h 109912"/>
              <a:gd name="connsiteX1" fmla="*/ 108161 w 108161"/>
              <a:gd name="connsiteY1" fmla="*/ 109913 h 109912"/>
              <a:gd name="connsiteX2" fmla="*/ 108161 w 108161"/>
              <a:gd name="connsiteY2" fmla="*/ 0 h 109912"/>
              <a:gd name="connsiteX3" fmla="*/ 0 w 108161"/>
              <a:gd name="connsiteY3" fmla="*/ 90285 h 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61" h="109912">
                <a:moveTo>
                  <a:pt x="0" y="90285"/>
                </a:moveTo>
                <a:cubicBezTo>
                  <a:pt x="33846" y="102307"/>
                  <a:pt x="70391" y="109177"/>
                  <a:pt x="108161" y="109913"/>
                </a:cubicBezTo>
                <a:lnTo>
                  <a:pt x="108161" y="0"/>
                </a:lnTo>
                <a:cubicBezTo>
                  <a:pt x="54203" y="0"/>
                  <a:pt x="9320" y="39009"/>
                  <a:pt x="0" y="90285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9123A90-A29C-6609-C930-65E9BE7B0AA0}"/>
              </a:ext>
            </a:extLst>
          </p:cNvPr>
          <p:cNvSpPr/>
          <p:nvPr/>
        </p:nvSpPr>
        <p:spPr>
          <a:xfrm>
            <a:off x="4970018" y="3470618"/>
            <a:ext cx="2240917" cy="2112391"/>
          </a:xfrm>
          <a:custGeom>
            <a:avLst/>
            <a:gdLst>
              <a:gd name="connsiteX0" fmla="*/ 331838 w 2240917"/>
              <a:gd name="connsiteY0" fmla="*/ 0 h 2112391"/>
              <a:gd name="connsiteX1" fmla="*/ 1920122 w 2240917"/>
              <a:gd name="connsiteY1" fmla="*/ 0 h 2112391"/>
              <a:gd name="connsiteX2" fmla="*/ 1923358 w 2240917"/>
              <a:gd name="connsiteY2" fmla="*/ 32101 h 2112391"/>
              <a:gd name="connsiteX3" fmla="*/ 2207974 w 2240917"/>
              <a:gd name="connsiteY3" fmla="*/ 316722 h 2112391"/>
              <a:gd name="connsiteX4" fmla="*/ 2240917 w 2240917"/>
              <a:gd name="connsiteY4" fmla="*/ 320043 h 2112391"/>
              <a:gd name="connsiteX5" fmla="*/ 2240917 w 2240917"/>
              <a:gd name="connsiteY5" fmla="*/ 1456531 h 2112391"/>
              <a:gd name="connsiteX6" fmla="*/ 2239255 w 2240917"/>
              <a:gd name="connsiteY6" fmla="*/ 1456531 h 2112391"/>
              <a:gd name="connsiteX7" fmla="*/ 1442161 w 2240917"/>
              <a:gd name="connsiteY7" fmla="*/ 2112391 h 2112391"/>
              <a:gd name="connsiteX8" fmla="*/ 4290 w 2240917"/>
              <a:gd name="connsiteY8" fmla="*/ 353421 h 2112391"/>
              <a:gd name="connsiteX9" fmla="*/ 0 w 2240917"/>
              <a:gd name="connsiteY9" fmla="*/ 321156 h 2112391"/>
              <a:gd name="connsiteX10" fmla="*/ 35189 w 2240917"/>
              <a:gd name="connsiteY10" fmla="*/ 317609 h 2112391"/>
              <a:gd name="connsiteX11" fmla="*/ 43986 w 2240917"/>
              <a:gd name="connsiteY11" fmla="*/ 316722 h 2112391"/>
              <a:gd name="connsiteX12" fmla="*/ 96033 w 2240917"/>
              <a:gd name="connsiteY12" fmla="*/ 301959 h 2112391"/>
              <a:gd name="connsiteX13" fmla="*/ 105887 w 2240917"/>
              <a:gd name="connsiteY13" fmla="*/ 297507 h 2112391"/>
              <a:gd name="connsiteX14" fmla="*/ 112642 w 2240917"/>
              <a:gd name="connsiteY14" fmla="*/ 295410 h 2112391"/>
              <a:gd name="connsiteX15" fmla="*/ 123144 w 2240917"/>
              <a:gd name="connsiteY15" fmla="*/ 289710 h 2112391"/>
              <a:gd name="connsiteX16" fmla="*/ 144616 w 2240917"/>
              <a:gd name="connsiteY16" fmla="*/ 280008 h 2112391"/>
              <a:gd name="connsiteX17" fmla="*/ 154168 w 2240917"/>
              <a:gd name="connsiteY17" fmla="*/ 272870 h 2112391"/>
              <a:gd name="connsiteX18" fmla="*/ 174771 w 2240917"/>
              <a:gd name="connsiteY18" fmla="*/ 261687 h 2112391"/>
              <a:gd name="connsiteX19" fmla="*/ 228888 w 2240917"/>
              <a:gd name="connsiteY19" fmla="*/ 217036 h 2112391"/>
              <a:gd name="connsiteX20" fmla="*/ 228904 w 2240917"/>
              <a:gd name="connsiteY20" fmla="*/ 217024 h 2112391"/>
              <a:gd name="connsiteX21" fmla="*/ 228919 w 2240917"/>
              <a:gd name="connsiteY21" fmla="*/ 217005 h 2112391"/>
              <a:gd name="connsiteX22" fmla="*/ 273566 w 2240917"/>
              <a:gd name="connsiteY22" fmla="*/ 162891 h 2112391"/>
              <a:gd name="connsiteX23" fmla="*/ 284748 w 2240917"/>
              <a:gd name="connsiteY23" fmla="*/ 142289 h 2112391"/>
              <a:gd name="connsiteX24" fmla="*/ 291888 w 2240917"/>
              <a:gd name="connsiteY24" fmla="*/ 132734 h 2112391"/>
              <a:gd name="connsiteX25" fmla="*/ 295893 w 2240917"/>
              <a:gd name="connsiteY25" fmla="*/ 121755 h 2112391"/>
              <a:gd name="connsiteX26" fmla="*/ 307289 w 2240917"/>
              <a:gd name="connsiteY26" fmla="*/ 100760 h 2112391"/>
              <a:gd name="connsiteX27" fmla="*/ 328596 w 2240917"/>
              <a:gd name="connsiteY27" fmla="*/ 32117 h 2112391"/>
              <a:gd name="connsiteX28" fmla="*/ 328602 w 2240917"/>
              <a:gd name="connsiteY28" fmla="*/ 32101 h 211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40917" h="2112391">
                <a:moveTo>
                  <a:pt x="331838" y="0"/>
                </a:moveTo>
                <a:lnTo>
                  <a:pt x="1920122" y="0"/>
                </a:lnTo>
                <a:lnTo>
                  <a:pt x="1923358" y="32101"/>
                </a:lnTo>
                <a:cubicBezTo>
                  <a:pt x="1952592" y="174967"/>
                  <a:pt x="2065114" y="287489"/>
                  <a:pt x="2207974" y="316722"/>
                </a:cubicBezTo>
                <a:lnTo>
                  <a:pt x="2240917" y="320043"/>
                </a:lnTo>
                <a:lnTo>
                  <a:pt x="2240917" y="1456531"/>
                </a:lnTo>
                <a:lnTo>
                  <a:pt x="2239255" y="1456531"/>
                </a:lnTo>
                <a:cubicBezTo>
                  <a:pt x="1844870" y="1456531"/>
                  <a:pt x="1515383" y="1739514"/>
                  <a:pt x="1442161" y="2112391"/>
                </a:cubicBezTo>
                <a:cubicBezTo>
                  <a:pt x="699566" y="1822540"/>
                  <a:pt x="142983" y="1159270"/>
                  <a:pt x="4290" y="353421"/>
                </a:cubicBezTo>
                <a:lnTo>
                  <a:pt x="0" y="321156"/>
                </a:lnTo>
                <a:lnTo>
                  <a:pt x="35189" y="317609"/>
                </a:lnTo>
                <a:lnTo>
                  <a:pt x="43986" y="316722"/>
                </a:lnTo>
                <a:cubicBezTo>
                  <a:pt x="61844" y="313068"/>
                  <a:pt x="79227" y="308113"/>
                  <a:pt x="96033" y="301959"/>
                </a:cubicBezTo>
                <a:lnTo>
                  <a:pt x="105887" y="297507"/>
                </a:lnTo>
                <a:lnTo>
                  <a:pt x="112642" y="295410"/>
                </a:lnTo>
                <a:lnTo>
                  <a:pt x="123144" y="289710"/>
                </a:lnTo>
                <a:lnTo>
                  <a:pt x="144616" y="280008"/>
                </a:lnTo>
                <a:lnTo>
                  <a:pt x="154168" y="272870"/>
                </a:lnTo>
                <a:lnTo>
                  <a:pt x="174771" y="261687"/>
                </a:lnTo>
                <a:lnTo>
                  <a:pt x="228888" y="217036"/>
                </a:lnTo>
                <a:lnTo>
                  <a:pt x="228904" y="217024"/>
                </a:lnTo>
                <a:lnTo>
                  <a:pt x="228919" y="217005"/>
                </a:lnTo>
                <a:lnTo>
                  <a:pt x="273566" y="162891"/>
                </a:lnTo>
                <a:lnTo>
                  <a:pt x="284748" y="142289"/>
                </a:lnTo>
                <a:lnTo>
                  <a:pt x="291888" y="132734"/>
                </a:lnTo>
                <a:lnTo>
                  <a:pt x="295893" y="121755"/>
                </a:lnTo>
                <a:lnTo>
                  <a:pt x="307289" y="100760"/>
                </a:lnTo>
                <a:lnTo>
                  <a:pt x="328596" y="32117"/>
                </a:lnTo>
                <a:lnTo>
                  <a:pt x="328602" y="3210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 90">
            <a:extLst>
              <a:ext uri="{FF2B5EF4-FFF2-40B4-BE49-F238E27FC236}">
                <a16:creationId xmlns:a16="http://schemas.microsoft.com/office/drawing/2014/main" id="{0F2B0F91-EEB5-6C9E-37B7-D87B9DB13116}"/>
              </a:ext>
            </a:extLst>
          </p:cNvPr>
          <p:cNvSpPr/>
          <p:nvPr/>
        </p:nvSpPr>
        <p:spPr>
          <a:xfrm>
            <a:off x="8816773" y="3470618"/>
            <a:ext cx="745509" cy="734090"/>
          </a:xfrm>
          <a:custGeom>
            <a:avLst/>
            <a:gdLst>
              <a:gd name="connsiteX0" fmla="*/ 90257 w 109878"/>
              <a:gd name="connsiteY0" fmla="*/ 108195 h 108195"/>
              <a:gd name="connsiteX1" fmla="*/ 109878 w 109878"/>
              <a:gd name="connsiteY1" fmla="*/ 0 h 108195"/>
              <a:gd name="connsiteX2" fmla="*/ 0 w 109878"/>
              <a:gd name="connsiteY2" fmla="*/ 0 h 108195"/>
              <a:gd name="connsiteX3" fmla="*/ 90257 w 109878"/>
              <a:gd name="connsiteY3" fmla="*/ 108195 h 10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78" h="108195">
                <a:moveTo>
                  <a:pt x="90257" y="108195"/>
                </a:moveTo>
                <a:cubicBezTo>
                  <a:pt x="102275" y="74338"/>
                  <a:pt x="109142" y="37782"/>
                  <a:pt x="109878" y="0"/>
                </a:cubicBezTo>
                <a:lnTo>
                  <a:pt x="0" y="0"/>
                </a:lnTo>
                <a:cubicBezTo>
                  <a:pt x="0" y="53975"/>
                  <a:pt x="38997" y="98872"/>
                  <a:pt x="90257" y="108195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0DE03AF-9190-8C2F-B73F-25E3988129ED}"/>
              </a:ext>
            </a:extLst>
          </p:cNvPr>
          <p:cNvSpPr/>
          <p:nvPr/>
        </p:nvSpPr>
        <p:spPr>
          <a:xfrm>
            <a:off x="7294138" y="3470617"/>
            <a:ext cx="2111719" cy="2270526"/>
          </a:xfrm>
          <a:custGeom>
            <a:avLst/>
            <a:gdLst>
              <a:gd name="connsiteX0" fmla="*/ 319132 w 2111719"/>
              <a:gd name="connsiteY0" fmla="*/ 0 h 2270526"/>
              <a:gd name="connsiteX1" fmla="*/ 1456076 w 2111719"/>
              <a:gd name="connsiteY1" fmla="*/ 0 h 2270526"/>
              <a:gd name="connsiteX2" fmla="*/ 1456076 w 2111719"/>
              <a:gd name="connsiteY2" fmla="*/ 1662 h 2270526"/>
              <a:gd name="connsiteX3" fmla="*/ 2111719 w 2111719"/>
              <a:gd name="connsiteY3" fmla="*/ 799015 h 2270526"/>
              <a:gd name="connsiteX4" fmla="*/ 0 w 2111719"/>
              <a:gd name="connsiteY4" fmla="*/ 2270526 h 2270526"/>
              <a:gd name="connsiteX5" fmla="*/ 0 w 2111719"/>
              <a:gd name="connsiteY5" fmla="*/ 319876 h 2270526"/>
              <a:gd name="connsiteX6" fmla="*/ 31280 w 2111719"/>
              <a:gd name="connsiteY6" fmla="*/ 316722 h 2270526"/>
              <a:gd name="connsiteX7" fmla="*/ 315896 w 2111719"/>
              <a:gd name="connsiteY7" fmla="*/ 32101 h 227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1719" h="2270526">
                <a:moveTo>
                  <a:pt x="319132" y="0"/>
                </a:moveTo>
                <a:lnTo>
                  <a:pt x="1456076" y="0"/>
                </a:lnTo>
                <a:lnTo>
                  <a:pt x="1456076" y="1662"/>
                </a:lnTo>
                <a:cubicBezTo>
                  <a:pt x="1456076" y="396176"/>
                  <a:pt x="1738964" y="725772"/>
                  <a:pt x="2111719" y="799015"/>
                </a:cubicBezTo>
                <a:cubicBezTo>
                  <a:pt x="1780569" y="1647959"/>
                  <a:pt x="961838" y="2253883"/>
                  <a:pt x="0" y="2270526"/>
                </a:cubicBezTo>
                <a:lnTo>
                  <a:pt x="0" y="319876"/>
                </a:lnTo>
                <a:lnTo>
                  <a:pt x="31280" y="316722"/>
                </a:lnTo>
                <a:cubicBezTo>
                  <a:pt x="174140" y="287489"/>
                  <a:pt x="286663" y="174967"/>
                  <a:pt x="315896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810B1A6-0F94-7CBB-E3D8-31490C5DE695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37" name="Freeform 89">
              <a:extLst>
                <a:ext uri="{FF2B5EF4-FFF2-40B4-BE49-F238E27FC236}">
                  <a16:creationId xmlns:a16="http://schemas.microsoft.com/office/drawing/2014/main" id="{16418E9D-0A1A-36C3-55C6-34EF5B77E8A5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38" name="Graphic 37" descr="Heart with solid fill">
              <a:extLst>
                <a:ext uri="{FF2B5EF4-FFF2-40B4-BE49-F238E27FC236}">
                  <a16:creationId xmlns:a16="http://schemas.microsoft.com/office/drawing/2014/main" id="{E6D25851-C4C2-34B2-7A95-F5D70FEEB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BF1D460-99DA-56CE-C00A-1778ADFEF7C5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42" name="Freeform 88">
              <a:extLst>
                <a:ext uri="{FF2B5EF4-FFF2-40B4-BE49-F238E27FC236}">
                  <a16:creationId xmlns:a16="http://schemas.microsoft.com/office/drawing/2014/main" id="{0B6EB843-10A0-F3BE-F492-FEE6293B4C2B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3" name="Graphic 42" descr="Handshake with solid fill">
              <a:extLst>
                <a:ext uri="{FF2B5EF4-FFF2-40B4-BE49-F238E27FC236}">
                  <a16:creationId xmlns:a16="http://schemas.microsoft.com/office/drawing/2014/main" id="{0EC80629-75A4-7D4A-F0BF-CA73F3B1F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3FE73C6-D70F-CDE2-17DD-1E4C4B84A67A}"/>
              </a:ext>
            </a:extLst>
          </p:cNvPr>
          <p:cNvSpPr txBox="1"/>
          <p:nvPr/>
        </p:nvSpPr>
        <p:spPr>
          <a:xfrm>
            <a:off x="2703097" y="2908935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573F5C-5E72-12BA-C66C-D3DD9E3CAC84}"/>
              </a:ext>
            </a:extLst>
          </p:cNvPr>
          <p:cNvSpPr txBox="1"/>
          <p:nvPr/>
        </p:nvSpPr>
        <p:spPr>
          <a:xfrm>
            <a:off x="4999983" y="1199878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6E28D7-E2D4-18F7-111F-E833BF6A93A1}"/>
              </a:ext>
            </a:extLst>
          </p:cNvPr>
          <p:cNvGrpSpPr/>
          <p:nvPr/>
        </p:nvGrpSpPr>
        <p:grpSpPr>
          <a:xfrm>
            <a:off x="3140603" y="1656470"/>
            <a:ext cx="1730616" cy="1290153"/>
            <a:chOff x="332936" y="2627766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3BADB7-E426-95D6-F192-2359D09F13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ED8471-4E05-0E6E-9763-65AFEB9C21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1C8B00-4EA1-7A08-19CF-458CF8DAD39C}"/>
              </a:ext>
            </a:extLst>
          </p:cNvPr>
          <p:cNvGrpSpPr/>
          <p:nvPr/>
        </p:nvGrpSpPr>
        <p:grpSpPr>
          <a:xfrm>
            <a:off x="5143575" y="1928612"/>
            <a:ext cx="1730616" cy="1290153"/>
            <a:chOff x="332936" y="262776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AB31C1-C1F0-6246-38C5-5C36F99991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E8EA47-FFC9-8C85-F9F3-180F80E57B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B3C5C11-E9E8-3A49-402F-24E2FF7F9594}"/>
              </a:ext>
            </a:extLst>
          </p:cNvPr>
          <p:cNvSpPr txBox="1"/>
          <p:nvPr/>
        </p:nvSpPr>
        <p:spPr>
          <a:xfrm>
            <a:off x="6676383" y="5205821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AEF308-7114-E9D3-7566-213EEF764457}"/>
              </a:ext>
            </a:extLst>
          </p:cNvPr>
          <p:cNvSpPr txBox="1"/>
          <p:nvPr/>
        </p:nvSpPr>
        <p:spPr>
          <a:xfrm>
            <a:off x="8940611" y="3529421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3C6C55-9AA9-3346-34CD-0ED8521CD863}"/>
              </a:ext>
            </a:extLst>
          </p:cNvPr>
          <p:cNvGrpSpPr/>
          <p:nvPr/>
        </p:nvGrpSpPr>
        <p:grpSpPr>
          <a:xfrm>
            <a:off x="5361290" y="3572355"/>
            <a:ext cx="1730616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FC2A51-228E-87EF-6C24-7000A3B2FAB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246255-BBBA-1666-5FB0-2B2EC67654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A511F5-EE2F-143F-AD92-A2FF0E24B775}"/>
              </a:ext>
            </a:extLst>
          </p:cNvPr>
          <p:cNvGrpSpPr/>
          <p:nvPr/>
        </p:nvGrpSpPr>
        <p:grpSpPr>
          <a:xfrm>
            <a:off x="7309833" y="3572355"/>
            <a:ext cx="1730616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98DC992-2468-01D4-5911-61A72D8387B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705108-C445-7BD4-556F-4B76A1B1BE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A1441E5-07B3-2F59-38F6-5BDC8CBFE289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DC145F-B732-78CC-EBE0-6EC7F23C91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4541CEB-FB02-494F-49B9-65E1FD3EE1B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022ABC-998A-07B2-81A2-C9AB34B8DA41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991B6FC-8FBF-E717-58C3-30E51E4FA16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0026F5B-85FC-E199-EBAC-A9B35B72948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40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D008D-6CB0-CF88-8256-260028D9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8A53B-C723-8D22-BADD-4C81AD7B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Pie Process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08478A7-15D9-215D-5796-B38577F01587}"/>
              </a:ext>
            </a:extLst>
          </p:cNvPr>
          <p:cNvSpPr/>
          <p:nvPr/>
        </p:nvSpPr>
        <p:spPr>
          <a:xfrm>
            <a:off x="2786136" y="1116862"/>
            <a:ext cx="2101739" cy="2270526"/>
          </a:xfrm>
          <a:custGeom>
            <a:avLst/>
            <a:gdLst>
              <a:gd name="connsiteX0" fmla="*/ 2101739 w 2101739"/>
              <a:gd name="connsiteY0" fmla="*/ 0 h 2270526"/>
              <a:gd name="connsiteX1" fmla="*/ 2101739 w 2101739"/>
              <a:gd name="connsiteY1" fmla="*/ 1951665 h 2270526"/>
              <a:gd name="connsiteX2" fmla="*/ 2080441 w 2101739"/>
              <a:gd name="connsiteY2" fmla="*/ 1953812 h 2270526"/>
              <a:gd name="connsiteX3" fmla="*/ 2011785 w 2101739"/>
              <a:gd name="connsiteY3" fmla="*/ 1975124 h 2270526"/>
              <a:gd name="connsiteX4" fmla="*/ 1990783 w 2101739"/>
              <a:gd name="connsiteY4" fmla="*/ 1986523 h 2270526"/>
              <a:gd name="connsiteX5" fmla="*/ 1979812 w 2101739"/>
              <a:gd name="connsiteY5" fmla="*/ 1990526 h 2270526"/>
              <a:gd name="connsiteX6" fmla="*/ 1970264 w 2101739"/>
              <a:gd name="connsiteY6" fmla="*/ 1997661 h 2270526"/>
              <a:gd name="connsiteX7" fmla="*/ 1949655 w 2101739"/>
              <a:gd name="connsiteY7" fmla="*/ 2008847 h 2270526"/>
              <a:gd name="connsiteX8" fmla="*/ 1850861 w 2101739"/>
              <a:gd name="connsiteY8" fmla="*/ 2107641 h 2270526"/>
              <a:gd name="connsiteX9" fmla="*/ 1839674 w 2101739"/>
              <a:gd name="connsiteY9" fmla="*/ 2128251 h 2270526"/>
              <a:gd name="connsiteX10" fmla="*/ 1832540 w 2101739"/>
              <a:gd name="connsiteY10" fmla="*/ 2137798 h 2270526"/>
              <a:gd name="connsiteX11" fmla="*/ 1822843 w 2101739"/>
              <a:gd name="connsiteY11" fmla="*/ 2159259 h 2270526"/>
              <a:gd name="connsiteX12" fmla="*/ 1817138 w 2101739"/>
              <a:gd name="connsiteY12" fmla="*/ 2169771 h 2270526"/>
              <a:gd name="connsiteX13" fmla="*/ 1815039 w 2101739"/>
              <a:gd name="connsiteY13" fmla="*/ 2176531 h 2270526"/>
              <a:gd name="connsiteX14" fmla="*/ 1810589 w 2101739"/>
              <a:gd name="connsiteY14" fmla="*/ 2186381 h 2270526"/>
              <a:gd name="connsiteX15" fmla="*/ 1795827 w 2101739"/>
              <a:gd name="connsiteY15" fmla="*/ 2238422 h 2270526"/>
              <a:gd name="connsiteX16" fmla="*/ 1795825 w 2101739"/>
              <a:gd name="connsiteY16" fmla="*/ 2238428 h 2270526"/>
              <a:gd name="connsiteX17" fmla="*/ 1794989 w 2101739"/>
              <a:gd name="connsiteY17" fmla="*/ 2246721 h 2270526"/>
              <a:gd name="connsiteX18" fmla="*/ 1792589 w 2101739"/>
              <a:gd name="connsiteY18" fmla="*/ 2270526 h 2270526"/>
              <a:gd name="connsiteX19" fmla="*/ 657313 w 2101739"/>
              <a:gd name="connsiteY19" fmla="*/ 2270526 h 2270526"/>
              <a:gd name="connsiteX20" fmla="*/ 1662 w 2101739"/>
              <a:gd name="connsiteY20" fmla="*/ 1473181 h 2270526"/>
              <a:gd name="connsiteX21" fmla="*/ 0 w 2101739"/>
              <a:gd name="connsiteY21" fmla="*/ 1471512 h 2270526"/>
              <a:gd name="connsiteX22" fmla="*/ 2101739 w 2101739"/>
              <a:gd name="connsiteY22" fmla="*/ 0 h 227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101739" h="2270526">
                <a:moveTo>
                  <a:pt x="2101739" y="0"/>
                </a:moveTo>
                <a:lnTo>
                  <a:pt x="2101739" y="1951665"/>
                </a:lnTo>
                <a:lnTo>
                  <a:pt x="2080441" y="1953812"/>
                </a:lnTo>
                <a:cubicBezTo>
                  <a:pt x="2056631" y="1958684"/>
                  <a:pt x="2033664" y="1965870"/>
                  <a:pt x="2011785" y="1975124"/>
                </a:cubicBezTo>
                <a:lnTo>
                  <a:pt x="1990783" y="1986523"/>
                </a:lnTo>
                <a:lnTo>
                  <a:pt x="1979812" y="1990526"/>
                </a:lnTo>
                <a:lnTo>
                  <a:pt x="1970264" y="1997661"/>
                </a:lnTo>
                <a:lnTo>
                  <a:pt x="1949655" y="2008847"/>
                </a:lnTo>
                <a:cubicBezTo>
                  <a:pt x="1910738" y="2035139"/>
                  <a:pt x="1877153" y="2068724"/>
                  <a:pt x="1850861" y="2107641"/>
                </a:cubicBezTo>
                <a:lnTo>
                  <a:pt x="1839674" y="2128251"/>
                </a:lnTo>
                <a:lnTo>
                  <a:pt x="1832540" y="2137798"/>
                </a:lnTo>
                <a:lnTo>
                  <a:pt x="1822843" y="2159259"/>
                </a:lnTo>
                <a:lnTo>
                  <a:pt x="1817138" y="2169771"/>
                </a:lnTo>
                <a:lnTo>
                  <a:pt x="1815039" y="2176531"/>
                </a:lnTo>
                <a:lnTo>
                  <a:pt x="1810589" y="2186381"/>
                </a:lnTo>
                <a:lnTo>
                  <a:pt x="1795827" y="2238422"/>
                </a:lnTo>
                <a:lnTo>
                  <a:pt x="1795825" y="2238428"/>
                </a:lnTo>
                <a:lnTo>
                  <a:pt x="1794989" y="2246721"/>
                </a:lnTo>
                <a:lnTo>
                  <a:pt x="1792589" y="2270526"/>
                </a:lnTo>
                <a:lnTo>
                  <a:pt x="657313" y="2270526"/>
                </a:lnTo>
                <a:cubicBezTo>
                  <a:pt x="657313" y="1876013"/>
                  <a:pt x="374417" y="1546423"/>
                  <a:pt x="1662" y="1473181"/>
                </a:cubicBezTo>
                <a:lnTo>
                  <a:pt x="0" y="1471512"/>
                </a:lnTo>
                <a:cubicBezTo>
                  <a:pt x="331150" y="625892"/>
                  <a:pt x="1144888" y="21637"/>
                  <a:pt x="210173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4" name="Freeform 97">
            <a:extLst>
              <a:ext uri="{FF2B5EF4-FFF2-40B4-BE49-F238E27FC236}">
                <a16:creationId xmlns:a16="http://schemas.microsoft.com/office/drawing/2014/main" id="{165FE1DA-FA31-91AF-CA87-29B789A3B2EF}"/>
              </a:ext>
            </a:extLst>
          </p:cNvPr>
          <p:cNvSpPr/>
          <p:nvPr/>
        </p:nvSpPr>
        <p:spPr>
          <a:xfrm>
            <a:off x="2629717" y="2653298"/>
            <a:ext cx="745509" cy="734090"/>
          </a:xfrm>
          <a:custGeom>
            <a:avLst/>
            <a:gdLst>
              <a:gd name="connsiteX0" fmla="*/ 19621 w 109878"/>
              <a:gd name="connsiteY0" fmla="*/ 0 h 108195"/>
              <a:gd name="connsiteX1" fmla="*/ 0 w 109878"/>
              <a:gd name="connsiteY1" fmla="*/ 108195 h 108195"/>
              <a:gd name="connsiteX2" fmla="*/ 109878 w 109878"/>
              <a:gd name="connsiteY2" fmla="*/ 108195 h 108195"/>
              <a:gd name="connsiteX3" fmla="*/ 19621 w 109878"/>
              <a:gd name="connsiteY3" fmla="*/ 0 h 10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78" h="108195">
                <a:moveTo>
                  <a:pt x="19621" y="0"/>
                </a:moveTo>
                <a:cubicBezTo>
                  <a:pt x="7603" y="33857"/>
                  <a:pt x="736" y="70413"/>
                  <a:pt x="0" y="108195"/>
                </a:cubicBezTo>
                <a:lnTo>
                  <a:pt x="109878" y="108195"/>
                </a:lnTo>
                <a:cubicBezTo>
                  <a:pt x="109878" y="54220"/>
                  <a:pt x="70881" y="9323"/>
                  <a:pt x="19621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94">
            <a:extLst>
              <a:ext uri="{FF2B5EF4-FFF2-40B4-BE49-F238E27FC236}">
                <a16:creationId xmlns:a16="http://schemas.microsoft.com/office/drawing/2014/main" id="{5E8AF881-B081-9905-93E2-D5179AE349AA}"/>
              </a:ext>
            </a:extLst>
          </p:cNvPr>
          <p:cNvSpPr/>
          <p:nvPr/>
        </p:nvSpPr>
        <p:spPr>
          <a:xfrm>
            <a:off x="4971077" y="1116862"/>
            <a:ext cx="735522" cy="747409"/>
          </a:xfrm>
          <a:custGeom>
            <a:avLst/>
            <a:gdLst>
              <a:gd name="connsiteX0" fmla="*/ 108406 w 108406"/>
              <a:gd name="connsiteY0" fmla="*/ 19137 h 110158"/>
              <a:gd name="connsiteX1" fmla="*/ 0 w 108406"/>
              <a:gd name="connsiteY1" fmla="*/ 0 h 110158"/>
              <a:gd name="connsiteX2" fmla="*/ 0 w 108406"/>
              <a:gd name="connsiteY2" fmla="*/ 110158 h 110158"/>
              <a:gd name="connsiteX3" fmla="*/ 108406 w 108406"/>
              <a:gd name="connsiteY3" fmla="*/ 19137 h 11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406" h="110158">
                <a:moveTo>
                  <a:pt x="108406" y="19137"/>
                </a:moveTo>
                <a:cubicBezTo>
                  <a:pt x="74560" y="7115"/>
                  <a:pt x="38016" y="491"/>
                  <a:pt x="0" y="0"/>
                </a:cubicBezTo>
                <a:lnTo>
                  <a:pt x="0" y="110158"/>
                </a:lnTo>
                <a:cubicBezTo>
                  <a:pt x="54203" y="110158"/>
                  <a:pt x="99332" y="70904"/>
                  <a:pt x="108406" y="19137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7CABB8D-17A3-297E-9702-D0C0E1AC3E9C}"/>
              </a:ext>
            </a:extLst>
          </p:cNvPr>
          <p:cNvSpPr/>
          <p:nvPr/>
        </p:nvSpPr>
        <p:spPr>
          <a:xfrm>
            <a:off x="4971077" y="1270010"/>
            <a:ext cx="2250921" cy="2117385"/>
          </a:xfrm>
          <a:custGeom>
            <a:avLst/>
            <a:gdLst>
              <a:gd name="connsiteX0" fmla="*/ 798757 w 2250921"/>
              <a:gd name="connsiteY0" fmla="*/ 0 h 2117385"/>
              <a:gd name="connsiteX1" fmla="*/ 2246392 w 2250921"/>
              <a:gd name="connsiteY1" fmla="*/ 1762248 h 2117385"/>
              <a:gd name="connsiteX2" fmla="*/ 2250921 w 2250921"/>
              <a:gd name="connsiteY2" fmla="*/ 1796228 h 2117385"/>
              <a:gd name="connsiteX3" fmla="*/ 2206916 w 2250921"/>
              <a:gd name="connsiteY3" fmla="*/ 1800664 h 2117385"/>
              <a:gd name="connsiteX4" fmla="*/ 1922300 w 2250921"/>
              <a:gd name="connsiteY4" fmla="*/ 2085280 h 2117385"/>
              <a:gd name="connsiteX5" fmla="*/ 1919064 w 2250921"/>
              <a:gd name="connsiteY5" fmla="*/ 2117385 h 2117385"/>
              <a:gd name="connsiteX6" fmla="*/ 330779 w 2250921"/>
              <a:gd name="connsiteY6" fmla="*/ 2117385 h 2117385"/>
              <a:gd name="connsiteX7" fmla="*/ 327542 w 2250921"/>
              <a:gd name="connsiteY7" fmla="*/ 2085280 h 2117385"/>
              <a:gd name="connsiteX8" fmla="*/ 42926 w 2250921"/>
              <a:gd name="connsiteY8" fmla="*/ 1800664 h 2117385"/>
              <a:gd name="connsiteX9" fmla="*/ 0 w 2250921"/>
              <a:gd name="connsiteY9" fmla="*/ 1796337 h 2117385"/>
              <a:gd name="connsiteX10" fmla="*/ 0 w 2250921"/>
              <a:gd name="connsiteY10" fmla="*/ 662517 h 2117385"/>
              <a:gd name="connsiteX11" fmla="*/ 798757 w 2250921"/>
              <a:gd name="connsiteY11" fmla="*/ 1662 h 211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50921" h="2117385">
                <a:moveTo>
                  <a:pt x="798757" y="0"/>
                </a:moveTo>
                <a:cubicBezTo>
                  <a:pt x="1545727" y="288397"/>
                  <a:pt x="2106676" y="952758"/>
                  <a:pt x="2246392" y="1762248"/>
                </a:cubicBezTo>
                <a:lnTo>
                  <a:pt x="2250921" y="1796228"/>
                </a:lnTo>
                <a:lnTo>
                  <a:pt x="2206916" y="1800664"/>
                </a:lnTo>
                <a:cubicBezTo>
                  <a:pt x="2064056" y="1829897"/>
                  <a:pt x="1951534" y="1942419"/>
                  <a:pt x="1922300" y="2085280"/>
                </a:cubicBezTo>
                <a:lnTo>
                  <a:pt x="1919064" y="2117385"/>
                </a:lnTo>
                <a:lnTo>
                  <a:pt x="330779" y="2117385"/>
                </a:lnTo>
                <a:lnTo>
                  <a:pt x="327542" y="2085280"/>
                </a:lnTo>
                <a:cubicBezTo>
                  <a:pt x="298309" y="1942419"/>
                  <a:pt x="185786" y="1829897"/>
                  <a:pt x="42926" y="1800664"/>
                </a:cubicBezTo>
                <a:lnTo>
                  <a:pt x="0" y="1796337"/>
                </a:lnTo>
                <a:lnTo>
                  <a:pt x="0" y="662517"/>
                </a:lnTo>
                <a:cubicBezTo>
                  <a:pt x="396054" y="662517"/>
                  <a:pt x="727203" y="377864"/>
                  <a:pt x="798757" y="166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Freeform 92">
            <a:extLst>
              <a:ext uri="{FF2B5EF4-FFF2-40B4-BE49-F238E27FC236}">
                <a16:creationId xmlns:a16="http://schemas.microsoft.com/office/drawing/2014/main" id="{271BE3A0-C14D-AC5D-6169-C18FEC3FEFB1}"/>
              </a:ext>
            </a:extLst>
          </p:cNvPr>
          <p:cNvSpPr/>
          <p:nvPr/>
        </p:nvSpPr>
        <p:spPr>
          <a:xfrm>
            <a:off x="6477075" y="4995397"/>
            <a:ext cx="733859" cy="745740"/>
          </a:xfrm>
          <a:custGeom>
            <a:avLst/>
            <a:gdLst>
              <a:gd name="connsiteX0" fmla="*/ 0 w 108161"/>
              <a:gd name="connsiteY0" fmla="*/ 90285 h 109912"/>
              <a:gd name="connsiteX1" fmla="*/ 108161 w 108161"/>
              <a:gd name="connsiteY1" fmla="*/ 109913 h 109912"/>
              <a:gd name="connsiteX2" fmla="*/ 108161 w 108161"/>
              <a:gd name="connsiteY2" fmla="*/ 0 h 109912"/>
              <a:gd name="connsiteX3" fmla="*/ 0 w 108161"/>
              <a:gd name="connsiteY3" fmla="*/ 90285 h 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61" h="109912">
                <a:moveTo>
                  <a:pt x="0" y="90285"/>
                </a:moveTo>
                <a:cubicBezTo>
                  <a:pt x="33846" y="102307"/>
                  <a:pt x="70391" y="109177"/>
                  <a:pt x="108161" y="109913"/>
                </a:cubicBezTo>
                <a:lnTo>
                  <a:pt x="108161" y="0"/>
                </a:lnTo>
                <a:cubicBezTo>
                  <a:pt x="54203" y="0"/>
                  <a:pt x="9320" y="39009"/>
                  <a:pt x="0" y="90285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71738A7-F066-CEC9-5E03-DEE350658C4E}"/>
              </a:ext>
            </a:extLst>
          </p:cNvPr>
          <p:cNvSpPr/>
          <p:nvPr/>
        </p:nvSpPr>
        <p:spPr>
          <a:xfrm>
            <a:off x="4970018" y="3470618"/>
            <a:ext cx="2240917" cy="2112391"/>
          </a:xfrm>
          <a:custGeom>
            <a:avLst/>
            <a:gdLst>
              <a:gd name="connsiteX0" fmla="*/ 331838 w 2240917"/>
              <a:gd name="connsiteY0" fmla="*/ 0 h 2112391"/>
              <a:gd name="connsiteX1" fmla="*/ 1920122 w 2240917"/>
              <a:gd name="connsiteY1" fmla="*/ 0 h 2112391"/>
              <a:gd name="connsiteX2" fmla="*/ 1923358 w 2240917"/>
              <a:gd name="connsiteY2" fmla="*/ 32101 h 2112391"/>
              <a:gd name="connsiteX3" fmla="*/ 2207974 w 2240917"/>
              <a:gd name="connsiteY3" fmla="*/ 316722 h 2112391"/>
              <a:gd name="connsiteX4" fmla="*/ 2240917 w 2240917"/>
              <a:gd name="connsiteY4" fmla="*/ 320043 h 2112391"/>
              <a:gd name="connsiteX5" fmla="*/ 2240917 w 2240917"/>
              <a:gd name="connsiteY5" fmla="*/ 1456531 h 2112391"/>
              <a:gd name="connsiteX6" fmla="*/ 2239255 w 2240917"/>
              <a:gd name="connsiteY6" fmla="*/ 1456531 h 2112391"/>
              <a:gd name="connsiteX7" fmla="*/ 1442161 w 2240917"/>
              <a:gd name="connsiteY7" fmla="*/ 2112391 h 2112391"/>
              <a:gd name="connsiteX8" fmla="*/ 4290 w 2240917"/>
              <a:gd name="connsiteY8" fmla="*/ 353421 h 2112391"/>
              <a:gd name="connsiteX9" fmla="*/ 0 w 2240917"/>
              <a:gd name="connsiteY9" fmla="*/ 321156 h 2112391"/>
              <a:gd name="connsiteX10" fmla="*/ 35189 w 2240917"/>
              <a:gd name="connsiteY10" fmla="*/ 317609 h 2112391"/>
              <a:gd name="connsiteX11" fmla="*/ 43986 w 2240917"/>
              <a:gd name="connsiteY11" fmla="*/ 316722 h 2112391"/>
              <a:gd name="connsiteX12" fmla="*/ 96033 w 2240917"/>
              <a:gd name="connsiteY12" fmla="*/ 301959 h 2112391"/>
              <a:gd name="connsiteX13" fmla="*/ 105887 w 2240917"/>
              <a:gd name="connsiteY13" fmla="*/ 297507 h 2112391"/>
              <a:gd name="connsiteX14" fmla="*/ 112642 w 2240917"/>
              <a:gd name="connsiteY14" fmla="*/ 295410 h 2112391"/>
              <a:gd name="connsiteX15" fmla="*/ 123144 w 2240917"/>
              <a:gd name="connsiteY15" fmla="*/ 289710 h 2112391"/>
              <a:gd name="connsiteX16" fmla="*/ 144616 w 2240917"/>
              <a:gd name="connsiteY16" fmla="*/ 280008 h 2112391"/>
              <a:gd name="connsiteX17" fmla="*/ 154168 w 2240917"/>
              <a:gd name="connsiteY17" fmla="*/ 272870 h 2112391"/>
              <a:gd name="connsiteX18" fmla="*/ 174771 w 2240917"/>
              <a:gd name="connsiteY18" fmla="*/ 261687 h 2112391"/>
              <a:gd name="connsiteX19" fmla="*/ 228888 w 2240917"/>
              <a:gd name="connsiteY19" fmla="*/ 217036 h 2112391"/>
              <a:gd name="connsiteX20" fmla="*/ 228904 w 2240917"/>
              <a:gd name="connsiteY20" fmla="*/ 217024 h 2112391"/>
              <a:gd name="connsiteX21" fmla="*/ 228919 w 2240917"/>
              <a:gd name="connsiteY21" fmla="*/ 217005 h 2112391"/>
              <a:gd name="connsiteX22" fmla="*/ 273566 w 2240917"/>
              <a:gd name="connsiteY22" fmla="*/ 162891 h 2112391"/>
              <a:gd name="connsiteX23" fmla="*/ 284748 w 2240917"/>
              <a:gd name="connsiteY23" fmla="*/ 142289 h 2112391"/>
              <a:gd name="connsiteX24" fmla="*/ 291888 w 2240917"/>
              <a:gd name="connsiteY24" fmla="*/ 132734 h 2112391"/>
              <a:gd name="connsiteX25" fmla="*/ 295893 w 2240917"/>
              <a:gd name="connsiteY25" fmla="*/ 121755 h 2112391"/>
              <a:gd name="connsiteX26" fmla="*/ 307289 w 2240917"/>
              <a:gd name="connsiteY26" fmla="*/ 100760 h 2112391"/>
              <a:gd name="connsiteX27" fmla="*/ 328596 w 2240917"/>
              <a:gd name="connsiteY27" fmla="*/ 32117 h 2112391"/>
              <a:gd name="connsiteX28" fmla="*/ 328602 w 2240917"/>
              <a:gd name="connsiteY28" fmla="*/ 32101 h 211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40917" h="2112391">
                <a:moveTo>
                  <a:pt x="331838" y="0"/>
                </a:moveTo>
                <a:lnTo>
                  <a:pt x="1920122" y="0"/>
                </a:lnTo>
                <a:lnTo>
                  <a:pt x="1923358" y="32101"/>
                </a:lnTo>
                <a:cubicBezTo>
                  <a:pt x="1952592" y="174967"/>
                  <a:pt x="2065114" y="287489"/>
                  <a:pt x="2207974" y="316722"/>
                </a:cubicBezTo>
                <a:lnTo>
                  <a:pt x="2240917" y="320043"/>
                </a:lnTo>
                <a:lnTo>
                  <a:pt x="2240917" y="1456531"/>
                </a:lnTo>
                <a:lnTo>
                  <a:pt x="2239255" y="1456531"/>
                </a:lnTo>
                <a:cubicBezTo>
                  <a:pt x="1844870" y="1456531"/>
                  <a:pt x="1515383" y="1739514"/>
                  <a:pt x="1442161" y="2112391"/>
                </a:cubicBezTo>
                <a:cubicBezTo>
                  <a:pt x="699566" y="1822540"/>
                  <a:pt x="142983" y="1159270"/>
                  <a:pt x="4290" y="353421"/>
                </a:cubicBezTo>
                <a:lnTo>
                  <a:pt x="0" y="321156"/>
                </a:lnTo>
                <a:lnTo>
                  <a:pt x="35189" y="317609"/>
                </a:lnTo>
                <a:lnTo>
                  <a:pt x="43986" y="316722"/>
                </a:lnTo>
                <a:cubicBezTo>
                  <a:pt x="61844" y="313068"/>
                  <a:pt x="79227" y="308113"/>
                  <a:pt x="96033" y="301959"/>
                </a:cubicBezTo>
                <a:lnTo>
                  <a:pt x="105887" y="297507"/>
                </a:lnTo>
                <a:lnTo>
                  <a:pt x="112642" y="295410"/>
                </a:lnTo>
                <a:lnTo>
                  <a:pt x="123144" y="289710"/>
                </a:lnTo>
                <a:lnTo>
                  <a:pt x="144616" y="280008"/>
                </a:lnTo>
                <a:lnTo>
                  <a:pt x="154168" y="272870"/>
                </a:lnTo>
                <a:lnTo>
                  <a:pt x="174771" y="261687"/>
                </a:lnTo>
                <a:lnTo>
                  <a:pt x="228888" y="217036"/>
                </a:lnTo>
                <a:lnTo>
                  <a:pt x="228904" y="217024"/>
                </a:lnTo>
                <a:lnTo>
                  <a:pt x="228919" y="217005"/>
                </a:lnTo>
                <a:lnTo>
                  <a:pt x="273566" y="162891"/>
                </a:lnTo>
                <a:lnTo>
                  <a:pt x="284748" y="142289"/>
                </a:lnTo>
                <a:lnTo>
                  <a:pt x="291888" y="132734"/>
                </a:lnTo>
                <a:lnTo>
                  <a:pt x="295893" y="121755"/>
                </a:lnTo>
                <a:lnTo>
                  <a:pt x="307289" y="100760"/>
                </a:lnTo>
                <a:lnTo>
                  <a:pt x="328596" y="32117"/>
                </a:lnTo>
                <a:lnTo>
                  <a:pt x="328602" y="3210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 90">
            <a:extLst>
              <a:ext uri="{FF2B5EF4-FFF2-40B4-BE49-F238E27FC236}">
                <a16:creationId xmlns:a16="http://schemas.microsoft.com/office/drawing/2014/main" id="{DA676D87-6C41-DEF7-CB18-826E5E71C30A}"/>
              </a:ext>
            </a:extLst>
          </p:cNvPr>
          <p:cNvSpPr/>
          <p:nvPr/>
        </p:nvSpPr>
        <p:spPr>
          <a:xfrm>
            <a:off x="8816773" y="3470618"/>
            <a:ext cx="745509" cy="734090"/>
          </a:xfrm>
          <a:custGeom>
            <a:avLst/>
            <a:gdLst>
              <a:gd name="connsiteX0" fmla="*/ 90257 w 109878"/>
              <a:gd name="connsiteY0" fmla="*/ 108195 h 108195"/>
              <a:gd name="connsiteX1" fmla="*/ 109878 w 109878"/>
              <a:gd name="connsiteY1" fmla="*/ 0 h 108195"/>
              <a:gd name="connsiteX2" fmla="*/ 0 w 109878"/>
              <a:gd name="connsiteY2" fmla="*/ 0 h 108195"/>
              <a:gd name="connsiteX3" fmla="*/ 90257 w 109878"/>
              <a:gd name="connsiteY3" fmla="*/ 108195 h 10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78" h="108195">
                <a:moveTo>
                  <a:pt x="90257" y="108195"/>
                </a:moveTo>
                <a:cubicBezTo>
                  <a:pt x="102275" y="74338"/>
                  <a:pt x="109142" y="37782"/>
                  <a:pt x="109878" y="0"/>
                </a:cubicBezTo>
                <a:lnTo>
                  <a:pt x="0" y="0"/>
                </a:lnTo>
                <a:cubicBezTo>
                  <a:pt x="0" y="53975"/>
                  <a:pt x="38997" y="98872"/>
                  <a:pt x="90257" y="108195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09ABBC6-8F9D-2972-DBD2-652DD7EBDFB9}"/>
              </a:ext>
            </a:extLst>
          </p:cNvPr>
          <p:cNvSpPr/>
          <p:nvPr/>
        </p:nvSpPr>
        <p:spPr>
          <a:xfrm>
            <a:off x="7294138" y="3470617"/>
            <a:ext cx="2111719" cy="2270526"/>
          </a:xfrm>
          <a:custGeom>
            <a:avLst/>
            <a:gdLst>
              <a:gd name="connsiteX0" fmla="*/ 319132 w 2111719"/>
              <a:gd name="connsiteY0" fmla="*/ 0 h 2270526"/>
              <a:gd name="connsiteX1" fmla="*/ 1456076 w 2111719"/>
              <a:gd name="connsiteY1" fmla="*/ 0 h 2270526"/>
              <a:gd name="connsiteX2" fmla="*/ 1456076 w 2111719"/>
              <a:gd name="connsiteY2" fmla="*/ 1662 h 2270526"/>
              <a:gd name="connsiteX3" fmla="*/ 2111719 w 2111719"/>
              <a:gd name="connsiteY3" fmla="*/ 799015 h 2270526"/>
              <a:gd name="connsiteX4" fmla="*/ 0 w 2111719"/>
              <a:gd name="connsiteY4" fmla="*/ 2270526 h 2270526"/>
              <a:gd name="connsiteX5" fmla="*/ 0 w 2111719"/>
              <a:gd name="connsiteY5" fmla="*/ 319876 h 2270526"/>
              <a:gd name="connsiteX6" fmla="*/ 31280 w 2111719"/>
              <a:gd name="connsiteY6" fmla="*/ 316722 h 2270526"/>
              <a:gd name="connsiteX7" fmla="*/ 315896 w 2111719"/>
              <a:gd name="connsiteY7" fmla="*/ 32101 h 227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1719" h="2270526">
                <a:moveTo>
                  <a:pt x="319132" y="0"/>
                </a:moveTo>
                <a:lnTo>
                  <a:pt x="1456076" y="0"/>
                </a:lnTo>
                <a:lnTo>
                  <a:pt x="1456076" y="1662"/>
                </a:lnTo>
                <a:cubicBezTo>
                  <a:pt x="1456076" y="396176"/>
                  <a:pt x="1738964" y="725772"/>
                  <a:pt x="2111719" y="799015"/>
                </a:cubicBezTo>
                <a:cubicBezTo>
                  <a:pt x="1780569" y="1647959"/>
                  <a:pt x="961838" y="2253883"/>
                  <a:pt x="0" y="2270526"/>
                </a:cubicBezTo>
                <a:lnTo>
                  <a:pt x="0" y="319876"/>
                </a:lnTo>
                <a:lnTo>
                  <a:pt x="31280" y="316722"/>
                </a:lnTo>
                <a:cubicBezTo>
                  <a:pt x="174140" y="287489"/>
                  <a:pt x="286663" y="174967"/>
                  <a:pt x="315896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622B676-C12B-8FA4-CC4D-5C30C148CA93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37" name="Freeform 89">
              <a:extLst>
                <a:ext uri="{FF2B5EF4-FFF2-40B4-BE49-F238E27FC236}">
                  <a16:creationId xmlns:a16="http://schemas.microsoft.com/office/drawing/2014/main" id="{85B75BFC-7656-0CD8-F13A-2BF109ACF1BA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38" name="Graphic 37" descr="Heart with solid fill">
              <a:extLst>
                <a:ext uri="{FF2B5EF4-FFF2-40B4-BE49-F238E27FC236}">
                  <a16:creationId xmlns:a16="http://schemas.microsoft.com/office/drawing/2014/main" id="{29CB04C3-ABDA-6B02-BD99-B9513C994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1832AB0-E8DE-F2C0-CB1B-3EDFF2CE9A34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42" name="Freeform 88">
              <a:extLst>
                <a:ext uri="{FF2B5EF4-FFF2-40B4-BE49-F238E27FC236}">
                  <a16:creationId xmlns:a16="http://schemas.microsoft.com/office/drawing/2014/main" id="{E000B4B0-484B-41B3-8099-18F22E0AA582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3" name="Graphic 42" descr="Handshake with solid fill">
              <a:extLst>
                <a:ext uri="{FF2B5EF4-FFF2-40B4-BE49-F238E27FC236}">
                  <a16:creationId xmlns:a16="http://schemas.microsoft.com/office/drawing/2014/main" id="{9EFCBCA8-745D-719D-A49D-3B5252828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9880329-8C15-289D-151D-7AB214E8EB52}"/>
              </a:ext>
            </a:extLst>
          </p:cNvPr>
          <p:cNvSpPr txBox="1"/>
          <p:nvPr/>
        </p:nvSpPr>
        <p:spPr>
          <a:xfrm>
            <a:off x="2703097" y="2908935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9F33F6-CA10-C35A-D0AA-E7B2507AA830}"/>
              </a:ext>
            </a:extLst>
          </p:cNvPr>
          <p:cNvSpPr txBox="1"/>
          <p:nvPr/>
        </p:nvSpPr>
        <p:spPr>
          <a:xfrm>
            <a:off x="4999983" y="1199878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6549DB-C4DF-9C75-281C-4029DC2EB5DD}"/>
              </a:ext>
            </a:extLst>
          </p:cNvPr>
          <p:cNvGrpSpPr/>
          <p:nvPr/>
        </p:nvGrpSpPr>
        <p:grpSpPr>
          <a:xfrm>
            <a:off x="3140603" y="1656470"/>
            <a:ext cx="1730616" cy="1290153"/>
            <a:chOff x="332936" y="2627766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16E3F0-EA61-91D3-5FA7-D011A8F9DE0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296F2D-C593-6C9F-572E-217CEE2D87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6B9E8A-87F1-1AF5-A89B-D0495E02D2C6}"/>
              </a:ext>
            </a:extLst>
          </p:cNvPr>
          <p:cNvGrpSpPr/>
          <p:nvPr/>
        </p:nvGrpSpPr>
        <p:grpSpPr>
          <a:xfrm>
            <a:off x="5143575" y="1928612"/>
            <a:ext cx="1730616" cy="1290153"/>
            <a:chOff x="332936" y="262776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7F8B0EA-C2D4-F463-69A7-C6941DCD5CD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E7B423-14E2-30B6-ACAD-5A3CD217F6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C136EE8-DE23-5C45-B1D5-081FB85840BA}"/>
              </a:ext>
            </a:extLst>
          </p:cNvPr>
          <p:cNvSpPr txBox="1"/>
          <p:nvPr/>
        </p:nvSpPr>
        <p:spPr>
          <a:xfrm>
            <a:off x="6676383" y="5205821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A85624-F8D7-DCF5-55BA-7F8AC468A80F}"/>
              </a:ext>
            </a:extLst>
          </p:cNvPr>
          <p:cNvSpPr txBox="1"/>
          <p:nvPr/>
        </p:nvSpPr>
        <p:spPr>
          <a:xfrm>
            <a:off x="8940611" y="3529421"/>
            <a:ext cx="550151" cy="430887"/>
          </a:xfrm>
          <a:prstGeom prst="rect">
            <a:avLst/>
          </a:prstGeom>
          <a:noFill/>
        </p:spPr>
        <p:txBody>
          <a:bodyPr wrap="none" lIns="91440" tIns="0" rIns="91440" bIns="0" rtlCol="0" anchor="ctr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D6EE12B-FEAC-1162-33C1-CA0CA3D7F1D1}"/>
              </a:ext>
            </a:extLst>
          </p:cNvPr>
          <p:cNvGrpSpPr/>
          <p:nvPr/>
        </p:nvGrpSpPr>
        <p:grpSpPr>
          <a:xfrm>
            <a:off x="5361290" y="3572355"/>
            <a:ext cx="1730616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CE300E-DFB6-04E0-3312-1E45C127FF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B6C3E2-D7C4-C373-19C2-7103895069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1A02C96-69F4-979B-0E14-41ADB37B2878}"/>
              </a:ext>
            </a:extLst>
          </p:cNvPr>
          <p:cNvGrpSpPr/>
          <p:nvPr/>
        </p:nvGrpSpPr>
        <p:grpSpPr>
          <a:xfrm>
            <a:off x="7309833" y="3572355"/>
            <a:ext cx="1730616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23D72B-3EA6-180C-58E7-09A8058E4E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7BECD0-FC87-CC3B-5953-44FC0C500F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F11C1D-8678-883E-2C5D-065220F12E29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4AFC681-68D3-07CA-F2B0-6ABA6D80B60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586BBC0-A474-DEDF-55F2-6A7A4BF52DF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0991D8B-1355-C25F-EDDA-2D94469BF31D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D1F319C-75B4-3D95-4B63-F7E7BD28C19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805713-D424-91EA-90AA-70382C15427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59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9737</TotalTime>
  <Words>404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4-Option Pie Process – Slide Template</vt:lpstr>
      <vt:lpstr>4-Option Pie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Pie Process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2025-03-31T23:47:13Z</dcterms:modified>
  <cp:category>Charts &amp; Diagrams</cp:category>
</cp:coreProperties>
</file>