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5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5B921-AAFE-D592-2E62-C693B8434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46122-4D6D-3C7E-0D19-8776D559AD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2E16D-055B-4377-E8F4-76A9C8586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F1F2C-6ACB-9342-F1EB-34549A3A3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02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Pill Infographic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274139-A08D-B650-7DFE-6CBA64EE342E}"/>
              </a:ext>
            </a:extLst>
          </p:cNvPr>
          <p:cNvGrpSpPr/>
          <p:nvPr/>
        </p:nvGrpSpPr>
        <p:grpSpPr>
          <a:xfrm>
            <a:off x="803445" y="1805603"/>
            <a:ext cx="1301070" cy="3246793"/>
            <a:chOff x="1520552" y="1264470"/>
            <a:chExt cx="1734760" cy="4329057"/>
          </a:xfrm>
        </p:grpSpPr>
        <p:sp>
          <p:nvSpPr>
            <p:cNvPr id="7" name="Freeform 43">
              <a:extLst>
                <a:ext uri="{FF2B5EF4-FFF2-40B4-BE49-F238E27FC236}">
                  <a16:creationId xmlns:a16="http://schemas.microsoft.com/office/drawing/2014/main" id="{6C5A186E-5F8B-B54B-3ECA-2AE5ECCACB1B}"/>
                </a:ext>
              </a:extLst>
            </p:cNvPr>
            <p:cNvSpPr/>
            <p:nvPr/>
          </p:nvSpPr>
          <p:spPr>
            <a:xfrm>
              <a:off x="1521036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44">
              <a:extLst>
                <a:ext uri="{FF2B5EF4-FFF2-40B4-BE49-F238E27FC236}">
                  <a16:creationId xmlns:a16="http://schemas.microsoft.com/office/drawing/2014/main" id="{E2619502-A25F-5E55-3928-F2E69FFDB3FB}"/>
                </a:ext>
              </a:extLst>
            </p:cNvPr>
            <p:cNvSpPr/>
            <p:nvPr/>
          </p:nvSpPr>
          <p:spPr>
            <a:xfrm>
              <a:off x="1520552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4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C14BF65-E8C2-35E5-3454-26CE238E117D}"/>
                </a:ext>
              </a:extLst>
            </p:cNvPr>
            <p:cNvGrpSpPr/>
            <p:nvPr/>
          </p:nvGrpSpPr>
          <p:grpSpPr>
            <a:xfrm>
              <a:off x="1646649" y="3811782"/>
              <a:ext cx="1482567" cy="1536375"/>
              <a:chOff x="332936" y="2596988"/>
              <a:chExt cx="2926080" cy="153637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12C2142-C0E9-6717-CFB2-93245A3EABB6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9A2127B-1DC6-9998-BBE4-DC997A7B547D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2A9A4DE-8C9B-6F78-5F9C-859ED846F3C0}"/>
                </a:ext>
              </a:extLst>
            </p:cNvPr>
            <p:cNvGrpSpPr/>
            <p:nvPr/>
          </p:nvGrpSpPr>
          <p:grpSpPr>
            <a:xfrm>
              <a:off x="1646649" y="1436882"/>
              <a:ext cx="1482567" cy="1536375"/>
              <a:chOff x="332936" y="2596988"/>
              <a:chExt cx="2926080" cy="1536375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3726594-F556-ED0B-67CC-773410D16D1A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876D948-ADE3-1D8A-84DE-3EBFD3864061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267B363-AD37-C1F4-3FE1-EDDA625873EF}"/>
              </a:ext>
            </a:extLst>
          </p:cNvPr>
          <p:cNvSpPr txBox="1"/>
          <p:nvPr/>
        </p:nvSpPr>
        <p:spPr>
          <a:xfrm>
            <a:off x="883604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C1CF693-EFBA-9097-42BE-F64B1A756EB2}"/>
              </a:ext>
            </a:extLst>
          </p:cNvPr>
          <p:cNvGrpSpPr/>
          <p:nvPr/>
        </p:nvGrpSpPr>
        <p:grpSpPr>
          <a:xfrm>
            <a:off x="2362455" y="1803964"/>
            <a:ext cx="1301070" cy="3248249"/>
            <a:chOff x="3375070" y="1263501"/>
            <a:chExt cx="1734760" cy="4330998"/>
          </a:xfrm>
        </p:grpSpPr>
        <p:sp>
          <p:nvSpPr>
            <p:cNvPr id="3" name="Freeform 39">
              <a:extLst>
                <a:ext uri="{FF2B5EF4-FFF2-40B4-BE49-F238E27FC236}">
                  <a16:creationId xmlns:a16="http://schemas.microsoft.com/office/drawing/2014/main" id="{4944244B-7776-CC86-1D7D-3DF29C671A6F}"/>
                </a:ext>
              </a:extLst>
            </p:cNvPr>
            <p:cNvSpPr/>
            <p:nvPr/>
          </p:nvSpPr>
          <p:spPr>
            <a:xfrm>
              <a:off x="3375070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6 w 438776"/>
                <a:gd name="connsiteY2" fmla="*/ 630036 h 630035"/>
                <a:gd name="connsiteX3" fmla="*/ 219266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3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7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3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4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7" y="206332"/>
                    <a:pt x="438777" y="22497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40">
              <a:extLst>
                <a:ext uri="{FF2B5EF4-FFF2-40B4-BE49-F238E27FC236}">
                  <a16:creationId xmlns:a16="http://schemas.microsoft.com/office/drawing/2014/main" id="{CDFDC505-CBDE-E0D3-0D50-18CC78853E70}"/>
                </a:ext>
              </a:extLst>
            </p:cNvPr>
            <p:cNvSpPr/>
            <p:nvPr/>
          </p:nvSpPr>
          <p:spPr>
            <a:xfrm>
              <a:off x="3375070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6 w 438776"/>
                <a:gd name="connsiteY10" fmla="*/ 0 h 630280"/>
                <a:gd name="connsiteX11" fmla="*/ 219266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7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6" y="0"/>
                  </a:cubicBezTo>
                  <a:lnTo>
                    <a:pt x="219266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DCB5138-AAF3-DC5F-39DA-3692A564101A}"/>
                </a:ext>
              </a:extLst>
            </p:cNvPr>
            <p:cNvGrpSpPr/>
            <p:nvPr/>
          </p:nvGrpSpPr>
          <p:grpSpPr>
            <a:xfrm>
              <a:off x="3501167" y="3811782"/>
              <a:ext cx="1482567" cy="1536375"/>
              <a:chOff x="332936" y="2596988"/>
              <a:chExt cx="2926080" cy="153637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24E1B3B-B196-761B-6A32-F74F3DA686EC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B92BBE-3BFB-67B5-07A9-31464588B45F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D4BBFD5-7F3D-E61A-1F27-F92C124CDB43}"/>
                </a:ext>
              </a:extLst>
            </p:cNvPr>
            <p:cNvGrpSpPr/>
            <p:nvPr/>
          </p:nvGrpSpPr>
          <p:grpSpPr>
            <a:xfrm>
              <a:off x="3501167" y="1436882"/>
              <a:ext cx="1482567" cy="1536375"/>
              <a:chOff x="332936" y="2596988"/>
              <a:chExt cx="2926080" cy="153637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AC1B75D-0F83-CFC2-28BE-5B6A5905F775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EFEE31-4C66-C834-0D35-5C6668EA1E40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FED7610-7B37-C17C-FF73-0555B5FCD6A3}"/>
              </a:ext>
            </a:extLst>
          </p:cNvPr>
          <p:cNvSpPr txBox="1"/>
          <p:nvPr/>
        </p:nvSpPr>
        <p:spPr>
          <a:xfrm>
            <a:off x="2406997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AA7A87A-5AEC-5119-9575-FC22E9480E05}"/>
              </a:ext>
            </a:extLst>
          </p:cNvPr>
          <p:cNvGrpSpPr/>
          <p:nvPr/>
        </p:nvGrpSpPr>
        <p:grpSpPr>
          <a:xfrm>
            <a:off x="3921465" y="1805057"/>
            <a:ext cx="1301070" cy="3246793"/>
            <a:chOff x="5228619" y="1264470"/>
            <a:chExt cx="1734760" cy="4329057"/>
          </a:xfrm>
        </p:grpSpPr>
        <p:sp>
          <p:nvSpPr>
            <p:cNvPr id="5" name="Freeform 41">
              <a:extLst>
                <a:ext uri="{FF2B5EF4-FFF2-40B4-BE49-F238E27FC236}">
                  <a16:creationId xmlns:a16="http://schemas.microsoft.com/office/drawing/2014/main" id="{AC087AF0-F86E-1115-2589-FA7F95091E18}"/>
                </a:ext>
              </a:extLst>
            </p:cNvPr>
            <p:cNvSpPr/>
            <p:nvPr/>
          </p:nvSpPr>
          <p:spPr>
            <a:xfrm>
              <a:off x="5229103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2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2" y="19112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42">
              <a:extLst>
                <a:ext uri="{FF2B5EF4-FFF2-40B4-BE49-F238E27FC236}">
                  <a16:creationId xmlns:a16="http://schemas.microsoft.com/office/drawing/2014/main" id="{B41654FD-7128-3F22-B3D7-04662385723F}"/>
                </a:ext>
              </a:extLst>
            </p:cNvPr>
            <p:cNvSpPr/>
            <p:nvPr/>
          </p:nvSpPr>
          <p:spPr>
            <a:xfrm>
              <a:off x="5228619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5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3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5" y="245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E36DB36-2FDA-51A7-9F95-25539BC8D1C8}"/>
                </a:ext>
              </a:extLst>
            </p:cNvPr>
            <p:cNvGrpSpPr/>
            <p:nvPr/>
          </p:nvGrpSpPr>
          <p:grpSpPr>
            <a:xfrm>
              <a:off x="5354716" y="3811782"/>
              <a:ext cx="1482567" cy="1536375"/>
              <a:chOff x="332936" y="2596988"/>
              <a:chExt cx="2926080" cy="153637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A6F4EE-B11B-FBF5-31C5-80C25F3780EF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BD981BE-D383-6865-E64A-7E412C7D3CC3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7921DDF-7DB2-AFC1-61E9-495BB0DD41B6}"/>
                </a:ext>
              </a:extLst>
            </p:cNvPr>
            <p:cNvGrpSpPr/>
            <p:nvPr/>
          </p:nvGrpSpPr>
          <p:grpSpPr>
            <a:xfrm>
              <a:off x="5354716" y="1436882"/>
              <a:ext cx="1482567" cy="1536375"/>
              <a:chOff x="332936" y="2596988"/>
              <a:chExt cx="2926080" cy="153637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4DD5A39-E5A9-5812-E4B1-31D798DEF683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845FB5C-65AC-3A6F-88FC-6BEE693AE89B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6482DF-A77D-3D0C-EB7D-EAD678054D0A}"/>
              </a:ext>
            </a:extLst>
          </p:cNvPr>
          <p:cNvSpPr txBox="1"/>
          <p:nvPr/>
        </p:nvSpPr>
        <p:spPr>
          <a:xfrm>
            <a:off x="3996431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660AE4B-3CD2-71A7-9532-51F2A4218E0D}"/>
              </a:ext>
            </a:extLst>
          </p:cNvPr>
          <p:cNvGrpSpPr/>
          <p:nvPr/>
        </p:nvGrpSpPr>
        <p:grpSpPr>
          <a:xfrm>
            <a:off x="5480475" y="1804876"/>
            <a:ext cx="1301070" cy="3248249"/>
            <a:chOff x="7083135" y="1263501"/>
            <a:chExt cx="1734760" cy="4330998"/>
          </a:xfrm>
        </p:grpSpPr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E6ADB0A4-BDC4-E0E4-EEEA-1C439E048117}"/>
                </a:ext>
              </a:extLst>
            </p:cNvPr>
            <p:cNvSpPr/>
            <p:nvPr/>
          </p:nvSpPr>
          <p:spPr>
            <a:xfrm>
              <a:off x="7083135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5 w 438776"/>
                <a:gd name="connsiteY2" fmla="*/ 630036 h 630035"/>
                <a:gd name="connsiteX3" fmla="*/ 219265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2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6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5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2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3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6" y="206332"/>
                    <a:pt x="438776" y="22497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46">
              <a:extLst>
                <a:ext uri="{FF2B5EF4-FFF2-40B4-BE49-F238E27FC236}">
                  <a16:creationId xmlns:a16="http://schemas.microsoft.com/office/drawing/2014/main" id="{2115A6A3-6C80-E53B-3B80-22A8442072D3}"/>
                </a:ext>
              </a:extLst>
            </p:cNvPr>
            <p:cNvSpPr/>
            <p:nvPr/>
          </p:nvSpPr>
          <p:spPr>
            <a:xfrm>
              <a:off x="7083135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5 w 438776"/>
                <a:gd name="connsiteY10" fmla="*/ 0 h 630280"/>
                <a:gd name="connsiteX11" fmla="*/ 219265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6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5" y="0"/>
                  </a:cubicBezTo>
                  <a:lnTo>
                    <a:pt x="219265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341461D-BF2E-57AC-8507-3AD032ECB0DB}"/>
                </a:ext>
              </a:extLst>
            </p:cNvPr>
            <p:cNvGrpSpPr/>
            <p:nvPr/>
          </p:nvGrpSpPr>
          <p:grpSpPr>
            <a:xfrm>
              <a:off x="7209232" y="3811782"/>
              <a:ext cx="1482567" cy="1536375"/>
              <a:chOff x="332936" y="2596988"/>
              <a:chExt cx="2926080" cy="153637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469C6EA-936F-78AB-CCB1-FFEF7D6965BF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E0C16CC-63C1-1D49-11AA-4FE5744A58EA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7E995A8-3A00-46FB-CF95-AF2F1357B925}"/>
                </a:ext>
              </a:extLst>
            </p:cNvPr>
            <p:cNvGrpSpPr/>
            <p:nvPr/>
          </p:nvGrpSpPr>
          <p:grpSpPr>
            <a:xfrm>
              <a:off x="7209232" y="1436882"/>
              <a:ext cx="1482567" cy="1536375"/>
              <a:chOff x="332936" y="2596988"/>
              <a:chExt cx="2926080" cy="15363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66ED569-97BA-0EE3-A945-D6641AE09BDF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3C943F-1604-B2E6-5524-EBCC69B35DE0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68FEB1B-29EF-4A5B-B5FB-AE9E9CDED8F9}"/>
              </a:ext>
            </a:extLst>
          </p:cNvPr>
          <p:cNvSpPr txBox="1"/>
          <p:nvPr/>
        </p:nvSpPr>
        <p:spPr>
          <a:xfrm>
            <a:off x="5511661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19B52B1-CE8C-1C6C-A661-1EC8CB578C0C}"/>
              </a:ext>
            </a:extLst>
          </p:cNvPr>
          <p:cNvGrpSpPr/>
          <p:nvPr/>
        </p:nvGrpSpPr>
        <p:grpSpPr>
          <a:xfrm>
            <a:off x="7039122" y="1804511"/>
            <a:ext cx="1301070" cy="3246793"/>
            <a:chOff x="8936685" y="1264470"/>
            <a:chExt cx="1734760" cy="4329057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6D92F30D-3254-878A-75FA-10654FCB05F5}"/>
                </a:ext>
              </a:extLst>
            </p:cNvPr>
            <p:cNvSpPr/>
            <p:nvPr/>
          </p:nvSpPr>
          <p:spPr>
            <a:xfrm>
              <a:off x="8937169" y="3102598"/>
              <a:ext cx="1733792" cy="2490929"/>
            </a:xfrm>
            <a:custGeom>
              <a:avLst/>
              <a:gdLst>
                <a:gd name="connsiteX0" fmla="*/ 33355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5 w 438531"/>
                <a:gd name="connsiteY9" fmla="*/ 630036 h 630035"/>
                <a:gd name="connsiteX10" fmla="*/ 219265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5" y="191366"/>
                  </a:moveTo>
                  <a:lnTo>
                    <a:pt x="135876" y="191366"/>
                  </a:lnTo>
                  <a:cubicBezTo>
                    <a:pt x="188607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4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5A75BFEB-EB95-090B-8B6E-8782D736C7F2}"/>
                </a:ext>
              </a:extLst>
            </p:cNvPr>
            <p:cNvSpPr/>
            <p:nvPr/>
          </p:nvSpPr>
          <p:spPr>
            <a:xfrm>
              <a:off x="8936685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7 w 438776"/>
                <a:gd name="connsiteY2" fmla="*/ 219335 h 630280"/>
                <a:gd name="connsiteX3" fmla="*/ 438777 w 438776"/>
                <a:gd name="connsiteY3" fmla="*/ 405303 h 630280"/>
                <a:gd name="connsiteX4" fmla="*/ 405175 w 438776"/>
                <a:gd name="connsiteY4" fmla="*/ 438915 h 630280"/>
                <a:gd name="connsiteX5" fmla="*/ 302656 w 438776"/>
                <a:gd name="connsiteY5" fmla="*/ 438915 h 630280"/>
                <a:gd name="connsiteX6" fmla="*/ 207003 w 438776"/>
                <a:gd name="connsiteY6" fmla="*/ 534598 h 630280"/>
                <a:gd name="connsiteX7" fmla="*/ 207003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7" y="98136"/>
                    <a:pt x="438777" y="219335"/>
                  </a:cubicBezTo>
                  <a:lnTo>
                    <a:pt x="438777" y="405303"/>
                  </a:lnTo>
                  <a:cubicBezTo>
                    <a:pt x="438777" y="423704"/>
                    <a:pt x="423815" y="438915"/>
                    <a:pt x="405175" y="438915"/>
                  </a:cubicBezTo>
                  <a:lnTo>
                    <a:pt x="302656" y="438915"/>
                  </a:lnTo>
                  <a:cubicBezTo>
                    <a:pt x="249924" y="438915"/>
                    <a:pt x="207003" y="481850"/>
                    <a:pt x="207003" y="534598"/>
                  </a:cubicBezTo>
                  <a:lnTo>
                    <a:pt x="207003" y="551526"/>
                  </a:lnTo>
                  <a:cubicBezTo>
                    <a:pt x="207003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6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F3F09EE-7B6A-0A9E-E432-5440C0F423D9}"/>
                </a:ext>
              </a:extLst>
            </p:cNvPr>
            <p:cNvGrpSpPr/>
            <p:nvPr/>
          </p:nvGrpSpPr>
          <p:grpSpPr>
            <a:xfrm>
              <a:off x="9062782" y="3811782"/>
              <a:ext cx="1482567" cy="1536375"/>
              <a:chOff x="332936" y="2596988"/>
              <a:chExt cx="2926080" cy="153637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42B263-2D09-978B-D0F5-09FEF3602B76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35FDF7B-AC6B-2DC4-1396-F6E518FEFB05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0D6E953-F23F-EC04-9139-E41442ADAA7E}"/>
                </a:ext>
              </a:extLst>
            </p:cNvPr>
            <p:cNvGrpSpPr/>
            <p:nvPr/>
          </p:nvGrpSpPr>
          <p:grpSpPr>
            <a:xfrm>
              <a:off x="9062782" y="1436882"/>
              <a:ext cx="1482567" cy="1536375"/>
              <a:chOff x="332936" y="2596988"/>
              <a:chExt cx="2926080" cy="1536375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988E3C8-F93F-1432-34F8-726FA4B23C26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7872F16-3305-E54B-4D10-5F66CB5B94C0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53E0B53-2F8A-3A91-96D5-802A78EE77C3}"/>
              </a:ext>
            </a:extLst>
          </p:cNvPr>
          <p:cNvSpPr txBox="1"/>
          <p:nvPr/>
        </p:nvSpPr>
        <p:spPr>
          <a:xfrm>
            <a:off x="7109258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/>
                </a:solidFill>
              </a:rPr>
              <a:t>05</a:t>
            </a:r>
          </a:p>
        </p:txBody>
      </p:sp>
      <p:pic>
        <p:nvPicPr>
          <p:cNvPr id="77" name="Graphic 76" descr="Cycling with solid fill">
            <a:extLst>
              <a:ext uri="{FF2B5EF4-FFF2-40B4-BE49-F238E27FC236}">
                <a16:creationId xmlns:a16="http://schemas.microsoft.com/office/drawing/2014/main" id="{1DD2AAED-9A9A-2546-B6E2-6336177A3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8931" y="3266180"/>
            <a:ext cx="342900" cy="342900"/>
          </a:xfrm>
          <a:prstGeom prst="rect">
            <a:avLst/>
          </a:prstGeom>
        </p:spPr>
      </p:pic>
      <p:pic>
        <p:nvPicPr>
          <p:cNvPr id="79" name="Graphic 78" descr="Golf with solid fill">
            <a:extLst>
              <a:ext uri="{FF2B5EF4-FFF2-40B4-BE49-F238E27FC236}">
                <a16:creationId xmlns:a16="http://schemas.microsoft.com/office/drawing/2014/main" id="{442D9105-D29C-0F38-2351-3C88484BC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1637" y="3266180"/>
            <a:ext cx="342900" cy="342900"/>
          </a:xfrm>
          <a:prstGeom prst="rect">
            <a:avLst/>
          </a:prstGeom>
        </p:spPr>
      </p:pic>
      <p:pic>
        <p:nvPicPr>
          <p:cNvPr id="81" name="Graphic 80" descr="Rugby ball with solid fill">
            <a:extLst>
              <a:ext uri="{FF2B5EF4-FFF2-40B4-BE49-F238E27FC236}">
                <a16:creationId xmlns:a16="http://schemas.microsoft.com/office/drawing/2014/main" id="{52E91F10-0259-C60F-7238-D024B17859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0647" y="3266180"/>
            <a:ext cx="342900" cy="342900"/>
          </a:xfrm>
          <a:prstGeom prst="rect">
            <a:avLst/>
          </a:prstGeom>
        </p:spPr>
      </p:pic>
      <p:pic>
        <p:nvPicPr>
          <p:cNvPr id="83" name="Graphic 82" descr="Soccer ball with solid fill">
            <a:extLst>
              <a:ext uri="{FF2B5EF4-FFF2-40B4-BE49-F238E27FC236}">
                <a16:creationId xmlns:a16="http://schemas.microsoft.com/office/drawing/2014/main" id="{CC8BCF75-A0B0-AFD7-34AF-0AA930D584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02627" y="3266180"/>
            <a:ext cx="342900" cy="342900"/>
          </a:xfrm>
          <a:prstGeom prst="rect">
            <a:avLst/>
          </a:prstGeom>
        </p:spPr>
      </p:pic>
      <p:pic>
        <p:nvPicPr>
          <p:cNvPr id="85" name="Graphic 84" descr="Tennis with solid fill">
            <a:extLst>
              <a:ext uri="{FF2B5EF4-FFF2-40B4-BE49-F238E27FC236}">
                <a16:creationId xmlns:a16="http://schemas.microsoft.com/office/drawing/2014/main" id="{DEE9E38F-3EE4-46D4-2EAD-477675E2A6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43617" y="3266180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9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5332D-F310-46E0-9ECF-0148CD06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A82BD-96E7-FAE4-BA8E-584FE79A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Pill Infographic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78FB62-D001-D92E-E024-9E85957B2374}"/>
              </a:ext>
            </a:extLst>
          </p:cNvPr>
          <p:cNvGrpSpPr/>
          <p:nvPr/>
        </p:nvGrpSpPr>
        <p:grpSpPr>
          <a:xfrm>
            <a:off x="803445" y="1805603"/>
            <a:ext cx="1301070" cy="3246793"/>
            <a:chOff x="1520552" y="1264470"/>
            <a:chExt cx="1734760" cy="4329057"/>
          </a:xfrm>
        </p:grpSpPr>
        <p:sp>
          <p:nvSpPr>
            <p:cNvPr id="7" name="Freeform 43">
              <a:extLst>
                <a:ext uri="{FF2B5EF4-FFF2-40B4-BE49-F238E27FC236}">
                  <a16:creationId xmlns:a16="http://schemas.microsoft.com/office/drawing/2014/main" id="{9A465A2D-FFB5-47C2-D746-B46569E4CE40}"/>
                </a:ext>
              </a:extLst>
            </p:cNvPr>
            <p:cNvSpPr/>
            <p:nvPr/>
          </p:nvSpPr>
          <p:spPr>
            <a:xfrm>
              <a:off x="1521036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44">
              <a:extLst>
                <a:ext uri="{FF2B5EF4-FFF2-40B4-BE49-F238E27FC236}">
                  <a16:creationId xmlns:a16="http://schemas.microsoft.com/office/drawing/2014/main" id="{799B8611-3604-462B-85E5-02BA25AF97BA}"/>
                </a:ext>
              </a:extLst>
            </p:cNvPr>
            <p:cNvSpPr/>
            <p:nvPr/>
          </p:nvSpPr>
          <p:spPr>
            <a:xfrm>
              <a:off x="1520552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4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D614DD9-FA2E-7195-B085-851A9A159BC8}"/>
                </a:ext>
              </a:extLst>
            </p:cNvPr>
            <p:cNvGrpSpPr/>
            <p:nvPr/>
          </p:nvGrpSpPr>
          <p:grpSpPr>
            <a:xfrm>
              <a:off x="1646649" y="3811782"/>
              <a:ext cx="1482567" cy="1536375"/>
              <a:chOff x="332936" y="2596988"/>
              <a:chExt cx="2926080" cy="153637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C4E9F8-9187-4CF5-8ECF-09FD3AD45C61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9246CBB-1D5D-B8FF-1D34-E628D923DBCB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3ED97CE-6F10-EF5D-A4F3-48C29708CB1D}"/>
                </a:ext>
              </a:extLst>
            </p:cNvPr>
            <p:cNvGrpSpPr/>
            <p:nvPr/>
          </p:nvGrpSpPr>
          <p:grpSpPr>
            <a:xfrm>
              <a:off x="1646649" y="1436882"/>
              <a:ext cx="1482567" cy="1536375"/>
              <a:chOff x="332936" y="2596988"/>
              <a:chExt cx="2926080" cy="1536375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DBF5DF0-DC8D-DFCF-EC08-B807830F8647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B651F52-607E-14CE-E3AB-BA97D5317B15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D68530E-E464-8D4A-9241-67484517311C}"/>
              </a:ext>
            </a:extLst>
          </p:cNvPr>
          <p:cNvSpPr txBox="1"/>
          <p:nvPr/>
        </p:nvSpPr>
        <p:spPr>
          <a:xfrm>
            <a:off x="883604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FE87A52-575F-60A6-779B-2AADC8BA3CE1}"/>
              </a:ext>
            </a:extLst>
          </p:cNvPr>
          <p:cNvGrpSpPr/>
          <p:nvPr/>
        </p:nvGrpSpPr>
        <p:grpSpPr>
          <a:xfrm>
            <a:off x="2362455" y="1803964"/>
            <a:ext cx="1301070" cy="3248249"/>
            <a:chOff x="3375070" y="1263501"/>
            <a:chExt cx="1734760" cy="4330998"/>
          </a:xfrm>
        </p:grpSpPr>
        <p:sp>
          <p:nvSpPr>
            <p:cNvPr id="3" name="Freeform 39">
              <a:extLst>
                <a:ext uri="{FF2B5EF4-FFF2-40B4-BE49-F238E27FC236}">
                  <a16:creationId xmlns:a16="http://schemas.microsoft.com/office/drawing/2014/main" id="{FC26CABA-CA17-771F-8C3A-2A3CD26957B3}"/>
                </a:ext>
              </a:extLst>
            </p:cNvPr>
            <p:cNvSpPr/>
            <p:nvPr/>
          </p:nvSpPr>
          <p:spPr>
            <a:xfrm>
              <a:off x="3375070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6 w 438776"/>
                <a:gd name="connsiteY2" fmla="*/ 630036 h 630035"/>
                <a:gd name="connsiteX3" fmla="*/ 219266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3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7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3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4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7" y="206332"/>
                    <a:pt x="438777" y="22497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40">
              <a:extLst>
                <a:ext uri="{FF2B5EF4-FFF2-40B4-BE49-F238E27FC236}">
                  <a16:creationId xmlns:a16="http://schemas.microsoft.com/office/drawing/2014/main" id="{A2012982-461C-E703-4186-6D2CFADBF41F}"/>
                </a:ext>
              </a:extLst>
            </p:cNvPr>
            <p:cNvSpPr/>
            <p:nvPr/>
          </p:nvSpPr>
          <p:spPr>
            <a:xfrm>
              <a:off x="3375070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6 w 438776"/>
                <a:gd name="connsiteY10" fmla="*/ 0 h 630280"/>
                <a:gd name="connsiteX11" fmla="*/ 219266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7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6" y="0"/>
                  </a:cubicBezTo>
                  <a:lnTo>
                    <a:pt x="219266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58192D9-8DAE-27D8-B801-1EA078E0DD1C}"/>
                </a:ext>
              </a:extLst>
            </p:cNvPr>
            <p:cNvGrpSpPr/>
            <p:nvPr/>
          </p:nvGrpSpPr>
          <p:grpSpPr>
            <a:xfrm>
              <a:off x="3501167" y="3811782"/>
              <a:ext cx="1482567" cy="1536375"/>
              <a:chOff x="332936" y="2596988"/>
              <a:chExt cx="2926080" cy="153637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0BFBB3-0616-4055-7253-2CEAC9CAB9D5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1AD3A4D-6663-C736-D62B-EA236B10DD98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30FABDB-5C6D-7B0B-9C21-E4ED7A2E750F}"/>
                </a:ext>
              </a:extLst>
            </p:cNvPr>
            <p:cNvGrpSpPr/>
            <p:nvPr/>
          </p:nvGrpSpPr>
          <p:grpSpPr>
            <a:xfrm>
              <a:off x="3501167" y="1436882"/>
              <a:ext cx="1482567" cy="1536375"/>
              <a:chOff x="332936" y="2596988"/>
              <a:chExt cx="2926080" cy="153637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E78F355-FFCE-024D-94A5-D4F9456B6F5E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F6B2BC0-073C-3491-A50B-359DA4ABCA19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8B2320A-146E-0D2E-73D0-FD18EB07CA5B}"/>
              </a:ext>
            </a:extLst>
          </p:cNvPr>
          <p:cNvSpPr txBox="1"/>
          <p:nvPr/>
        </p:nvSpPr>
        <p:spPr>
          <a:xfrm>
            <a:off x="2406997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2B0C15C-15F7-3E6F-A710-16C5C6424143}"/>
              </a:ext>
            </a:extLst>
          </p:cNvPr>
          <p:cNvGrpSpPr/>
          <p:nvPr/>
        </p:nvGrpSpPr>
        <p:grpSpPr>
          <a:xfrm>
            <a:off x="3921465" y="1805057"/>
            <a:ext cx="1301070" cy="3246793"/>
            <a:chOff x="5228619" y="1264470"/>
            <a:chExt cx="1734760" cy="4329057"/>
          </a:xfrm>
        </p:grpSpPr>
        <p:sp>
          <p:nvSpPr>
            <p:cNvPr id="5" name="Freeform 41">
              <a:extLst>
                <a:ext uri="{FF2B5EF4-FFF2-40B4-BE49-F238E27FC236}">
                  <a16:creationId xmlns:a16="http://schemas.microsoft.com/office/drawing/2014/main" id="{D6265EDE-56FA-8045-9510-ED6277B466A3}"/>
                </a:ext>
              </a:extLst>
            </p:cNvPr>
            <p:cNvSpPr/>
            <p:nvPr/>
          </p:nvSpPr>
          <p:spPr>
            <a:xfrm>
              <a:off x="5229103" y="3102598"/>
              <a:ext cx="1733792" cy="2490929"/>
            </a:xfrm>
            <a:custGeom>
              <a:avLst/>
              <a:gdLst>
                <a:gd name="connsiteX0" fmla="*/ 33356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6 w 438531"/>
                <a:gd name="connsiteY9" fmla="*/ 630036 h 630035"/>
                <a:gd name="connsiteX10" fmla="*/ 219266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2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6" y="191366"/>
                  </a:moveTo>
                  <a:lnTo>
                    <a:pt x="135876" y="191366"/>
                  </a:lnTo>
                  <a:cubicBezTo>
                    <a:pt x="188608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5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6" y="630036"/>
                  </a:cubicBezTo>
                  <a:lnTo>
                    <a:pt x="219266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2" y="19112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42">
              <a:extLst>
                <a:ext uri="{FF2B5EF4-FFF2-40B4-BE49-F238E27FC236}">
                  <a16:creationId xmlns:a16="http://schemas.microsoft.com/office/drawing/2014/main" id="{B6478875-32F7-0234-9FC4-2DB214851645}"/>
                </a:ext>
              </a:extLst>
            </p:cNvPr>
            <p:cNvSpPr/>
            <p:nvPr/>
          </p:nvSpPr>
          <p:spPr>
            <a:xfrm>
              <a:off x="5228619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6 w 438776"/>
                <a:gd name="connsiteY2" fmla="*/ 219335 h 630280"/>
                <a:gd name="connsiteX3" fmla="*/ 438776 w 438776"/>
                <a:gd name="connsiteY3" fmla="*/ 405303 h 630280"/>
                <a:gd name="connsiteX4" fmla="*/ 405175 w 438776"/>
                <a:gd name="connsiteY4" fmla="*/ 438915 h 630280"/>
                <a:gd name="connsiteX5" fmla="*/ 302655 w 438776"/>
                <a:gd name="connsiteY5" fmla="*/ 438915 h 630280"/>
                <a:gd name="connsiteX6" fmla="*/ 207002 w 438776"/>
                <a:gd name="connsiteY6" fmla="*/ 534598 h 630280"/>
                <a:gd name="connsiteX7" fmla="*/ 207002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5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6" y="98136"/>
                    <a:pt x="438776" y="219335"/>
                  </a:cubicBezTo>
                  <a:lnTo>
                    <a:pt x="438776" y="405303"/>
                  </a:lnTo>
                  <a:cubicBezTo>
                    <a:pt x="438776" y="423704"/>
                    <a:pt x="423815" y="438915"/>
                    <a:pt x="405175" y="438915"/>
                  </a:cubicBezTo>
                  <a:lnTo>
                    <a:pt x="302655" y="438915"/>
                  </a:lnTo>
                  <a:cubicBezTo>
                    <a:pt x="249923" y="438915"/>
                    <a:pt x="207002" y="481850"/>
                    <a:pt x="207002" y="534598"/>
                  </a:cubicBezTo>
                  <a:lnTo>
                    <a:pt x="207002" y="551526"/>
                  </a:lnTo>
                  <a:cubicBezTo>
                    <a:pt x="207002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5" y="245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8860172-76AE-95B3-DA1D-4117BA2CE727}"/>
                </a:ext>
              </a:extLst>
            </p:cNvPr>
            <p:cNvGrpSpPr/>
            <p:nvPr/>
          </p:nvGrpSpPr>
          <p:grpSpPr>
            <a:xfrm>
              <a:off x="5354716" y="3811782"/>
              <a:ext cx="1482567" cy="1536375"/>
              <a:chOff x="332936" y="2596988"/>
              <a:chExt cx="2926080" cy="153637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08540D-16AA-4BF5-690B-0ABEBA26724E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7DD7E5-D54B-DA89-D71C-A96C38AD1EAC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CCB0B0C-BE38-1D0B-F4F5-3A5016BD091D}"/>
                </a:ext>
              </a:extLst>
            </p:cNvPr>
            <p:cNvGrpSpPr/>
            <p:nvPr/>
          </p:nvGrpSpPr>
          <p:grpSpPr>
            <a:xfrm>
              <a:off x="5354716" y="1436882"/>
              <a:ext cx="1482567" cy="1536375"/>
              <a:chOff x="332936" y="2596988"/>
              <a:chExt cx="2926080" cy="1536375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C4CDEEF-B067-DD91-4DE7-A4E823AA113C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0631E69-3DB6-D03E-9C1F-F4228AD1BD93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C76B2C4-89C5-833D-751B-6418D94BB1A9}"/>
              </a:ext>
            </a:extLst>
          </p:cNvPr>
          <p:cNvSpPr txBox="1"/>
          <p:nvPr/>
        </p:nvSpPr>
        <p:spPr>
          <a:xfrm>
            <a:off x="3996431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ECA33A5-5D94-9506-59E8-DFBFFB605B6D}"/>
              </a:ext>
            </a:extLst>
          </p:cNvPr>
          <p:cNvGrpSpPr/>
          <p:nvPr/>
        </p:nvGrpSpPr>
        <p:grpSpPr>
          <a:xfrm>
            <a:off x="5480475" y="1804876"/>
            <a:ext cx="1301070" cy="3248249"/>
            <a:chOff x="7083135" y="1263501"/>
            <a:chExt cx="1734760" cy="4330998"/>
          </a:xfrm>
        </p:grpSpPr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D74F9B8A-19B4-7EEA-52AE-039217D6376D}"/>
                </a:ext>
              </a:extLst>
            </p:cNvPr>
            <p:cNvSpPr/>
            <p:nvPr/>
          </p:nvSpPr>
          <p:spPr>
            <a:xfrm>
              <a:off x="7083135" y="3103570"/>
              <a:ext cx="1734760" cy="2490929"/>
            </a:xfrm>
            <a:custGeom>
              <a:avLst/>
              <a:gdLst>
                <a:gd name="connsiteX0" fmla="*/ 438531 w 438776"/>
                <a:gd name="connsiteY0" fmla="*/ 224733 h 630035"/>
                <a:gd name="connsiteX1" fmla="*/ 438531 w 438776"/>
                <a:gd name="connsiteY1" fmla="*/ 410701 h 630035"/>
                <a:gd name="connsiteX2" fmla="*/ 219265 w 438776"/>
                <a:gd name="connsiteY2" fmla="*/ 630036 h 630035"/>
                <a:gd name="connsiteX3" fmla="*/ 219265 w 438776"/>
                <a:gd name="connsiteY3" fmla="*/ 630036 h 630035"/>
                <a:gd name="connsiteX4" fmla="*/ 0 w 438776"/>
                <a:gd name="connsiteY4" fmla="*/ 410701 h 630035"/>
                <a:gd name="connsiteX5" fmla="*/ 0 w 438776"/>
                <a:gd name="connsiteY5" fmla="*/ 33612 h 630035"/>
                <a:gd name="connsiteX6" fmla="*/ 33601 w 438776"/>
                <a:gd name="connsiteY6" fmla="*/ 0 h 630035"/>
                <a:gd name="connsiteX7" fmla="*/ 128272 w 438776"/>
                <a:gd name="connsiteY7" fmla="*/ 0 h 630035"/>
                <a:gd name="connsiteX8" fmla="*/ 207002 w 438776"/>
                <a:gd name="connsiteY8" fmla="*/ 78755 h 630035"/>
                <a:gd name="connsiteX9" fmla="*/ 207002 w 438776"/>
                <a:gd name="connsiteY9" fmla="*/ 95683 h 630035"/>
                <a:gd name="connsiteX10" fmla="*/ 302655 w 438776"/>
                <a:gd name="connsiteY10" fmla="*/ 191366 h 630035"/>
                <a:gd name="connsiteX11" fmla="*/ 405175 w 438776"/>
                <a:gd name="connsiteY11" fmla="*/ 191366 h 630035"/>
                <a:gd name="connsiteX12" fmla="*/ 438776 w 438776"/>
                <a:gd name="connsiteY12" fmla="*/ 224978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035">
                  <a:moveTo>
                    <a:pt x="438531" y="224733"/>
                  </a:moveTo>
                  <a:lnTo>
                    <a:pt x="438531" y="410701"/>
                  </a:lnTo>
                  <a:cubicBezTo>
                    <a:pt x="438531" y="531899"/>
                    <a:pt x="340425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33612"/>
                  </a:lnTo>
                  <a:cubicBezTo>
                    <a:pt x="0" y="15211"/>
                    <a:pt x="14961" y="0"/>
                    <a:pt x="33601" y="0"/>
                  </a:cubicBezTo>
                  <a:lnTo>
                    <a:pt x="128272" y="0"/>
                  </a:lnTo>
                  <a:cubicBezTo>
                    <a:pt x="171684" y="0"/>
                    <a:pt x="207002" y="35329"/>
                    <a:pt x="207002" y="78755"/>
                  </a:cubicBezTo>
                  <a:lnTo>
                    <a:pt x="207002" y="95683"/>
                  </a:lnTo>
                  <a:cubicBezTo>
                    <a:pt x="207002" y="148431"/>
                    <a:pt x="249923" y="191366"/>
                    <a:pt x="302655" y="191366"/>
                  </a:cubicBezTo>
                  <a:lnTo>
                    <a:pt x="405175" y="191366"/>
                  </a:lnTo>
                  <a:cubicBezTo>
                    <a:pt x="423570" y="191366"/>
                    <a:pt x="438776" y="206332"/>
                    <a:pt x="438776" y="224978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46">
              <a:extLst>
                <a:ext uri="{FF2B5EF4-FFF2-40B4-BE49-F238E27FC236}">
                  <a16:creationId xmlns:a16="http://schemas.microsoft.com/office/drawing/2014/main" id="{288794D9-0E10-05F5-A698-17B9184992EC}"/>
                </a:ext>
              </a:extLst>
            </p:cNvPr>
            <p:cNvSpPr/>
            <p:nvPr/>
          </p:nvSpPr>
          <p:spPr>
            <a:xfrm>
              <a:off x="7083135" y="1263501"/>
              <a:ext cx="1734760" cy="2491897"/>
            </a:xfrm>
            <a:custGeom>
              <a:avLst/>
              <a:gdLst>
                <a:gd name="connsiteX0" fmla="*/ 438776 w 438776"/>
                <a:gd name="connsiteY0" fmla="*/ 219580 h 630280"/>
                <a:gd name="connsiteX1" fmla="*/ 438776 w 438776"/>
                <a:gd name="connsiteY1" fmla="*/ 596669 h 630280"/>
                <a:gd name="connsiteX2" fmla="*/ 405175 w 438776"/>
                <a:gd name="connsiteY2" fmla="*/ 630281 h 630280"/>
                <a:gd name="connsiteX3" fmla="*/ 310504 w 438776"/>
                <a:gd name="connsiteY3" fmla="*/ 630281 h 630280"/>
                <a:gd name="connsiteX4" fmla="*/ 231774 w 438776"/>
                <a:gd name="connsiteY4" fmla="*/ 551526 h 630280"/>
                <a:gd name="connsiteX5" fmla="*/ 231774 w 438776"/>
                <a:gd name="connsiteY5" fmla="*/ 534598 h 630280"/>
                <a:gd name="connsiteX6" fmla="*/ 136121 w 438776"/>
                <a:gd name="connsiteY6" fmla="*/ 438915 h 630280"/>
                <a:gd name="connsiteX7" fmla="*/ 33601 w 438776"/>
                <a:gd name="connsiteY7" fmla="*/ 438915 h 630280"/>
                <a:gd name="connsiteX8" fmla="*/ 0 w 438776"/>
                <a:gd name="connsiteY8" fmla="*/ 405303 h 630280"/>
                <a:gd name="connsiteX9" fmla="*/ 0 w 438776"/>
                <a:gd name="connsiteY9" fmla="*/ 219335 h 630280"/>
                <a:gd name="connsiteX10" fmla="*/ 219265 w 438776"/>
                <a:gd name="connsiteY10" fmla="*/ 0 h 630280"/>
                <a:gd name="connsiteX11" fmla="*/ 219265 w 438776"/>
                <a:gd name="connsiteY11" fmla="*/ 0 h 630280"/>
                <a:gd name="connsiteX12" fmla="*/ 438531 w 438776"/>
                <a:gd name="connsiteY12" fmla="*/ 21933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8776" h="630280">
                  <a:moveTo>
                    <a:pt x="438776" y="219580"/>
                  </a:moveTo>
                  <a:lnTo>
                    <a:pt x="438776" y="596669"/>
                  </a:lnTo>
                  <a:cubicBezTo>
                    <a:pt x="438776" y="615070"/>
                    <a:pt x="423815" y="630281"/>
                    <a:pt x="405175" y="630281"/>
                  </a:cubicBezTo>
                  <a:lnTo>
                    <a:pt x="310504" y="630281"/>
                  </a:lnTo>
                  <a:cubicBezTo>
                    <a:pt x="267092" y="630281"/>
                    <a:pt x="231774" y="594952"/>
                    <a:pt x="231774" y="551526"/>
                  </a:cubicBezTo>
                  <a:lnTo>
                    <a:pt x="231774" y="534598"/>
                  </a:lnTo>
                  <a:cubicBezTo>
                    <a:pt x="231774" y="481850"/>
                    <a:pt x="188853" y="438915"/>
                    <a:pt x="136121" y="438915"/>
                  </a:cubicBezTo>
                  <a:lnTo>
                    <a:pt x="33601" y="438915"/>
                  </a:lnTo>
                  <a:cubicBezTo>
                    <a:pt x="15206" y="438915"/>
                    <a:pt x="0" y="423949"/>
                    <a:pt x="0" y="405303"/>
                  </a:cubicBezTo>
                  <a:lnTo>
                    <a:pt x="0" y="219335"/>
                  </a:lnTo>
                  <a:cubicBezTo>
                    <a:pt x="0" y="98136"/>
                    <a:pt x="98105" y="0"/>
                    <a:pt x="219265" y="0"/>
                  </a:cubicBezTo>
                  <a:lnTo>
                    <a:pt x="219265" y="0"/>
                  </a:lnTo>
                  <a:cubicBezTo>
                    <a:pt x="340426" y="0"/>
                    <a:pt x="438531" y="98136"/>
                    <a:pt x="438531" y="219335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D113C52-267F-9744-17F4-19C85300247A}"/>
                </a:ext>
              </a:extLst>
            </p:cNvPr>
            <p:cNvGrpSpPr/>
            <p:nvPr/>
          </p:nvGrpSpPr>
          <p:grpSpPr>
            <a:xfrm>
              <a:off x="7209232" y="3811782"/>
              <a:ext cx="1482567" cy="1536375"/>
              <a:chOff x="332936" y="2596988"/>
              <a:chExt cx="2926080" cy="153637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84872DA-246E-C02B-C95F-1A5278E0138A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Lorem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E026B0B-1F38-A461-3F5D-F2DDFE7BD414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E165954-954F-46EE-4564-8D3B05B57587}"/>
                </a:ext>
              </a:extLst>
            </p:cNvPr>
            <p:cNvGrpSpPr/>
            <p:nvPr/>
          </p:nvGrpSpPr>
          <p:grpSpPr>
            <a:xfrm>
              <a:off x="7209232" y="1436882"/>
              <a:ext cx="1482567" cy="1536375"/>
              <a:chOff x="332936" y="2596988"/>
              <a:chExt cx="2926080" cy="15363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E0CEB6A-46E0-9B6F-D088-200D7675D34C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83B0C00-DEF8-A963-5A89-1EBBE6EF92DC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0FDE494-B752-62EF-9825-60FA478A50DA}"/>
              </a:ext>
            </a:extLst>
          </p:cNvPr>
          <p:cNvSpPr txBox="1"/>
          <p:nvPr/>
        </p:nvSpPr>
        <p:spPr>
          <a:xfrm>
            <a:off x="5511661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2C2AAC0-43EC-8839-9992-15732EF41CA7}"/>
              </a:ext>
            </a:extLst>
          </p:cNvPr>
          <p:cNvGrpSpPr/>
          <p:nvPr/>
        </p:nvGrpSpPr>
        <p:grpSpPr>
          <a:xfrm>
            <a:off x="7039122" y="1804511"/>
            <a:ext cx="1301070" cy="3246793"/>
            <a:chOff x="8936685" y="1264470"/>
            <a:chExt cx="1734760" cy="4329057"/>
          </a:xfrm>
        </p:grpSpPr>
        <p:sp>
          <p:nvSpPr>
            <p:cNvPr id="11" name="Freeform 47">
              <a:extLst>
                <a:ext uri="{FF2B5EF4-FFF2-40B4-BE49-F238E27FC236}">
                  <a16:creationId xmlns:a16="http://schemas.microsoft.com/office/drawing/2014/main" id="{FF740176-5909-8056-1E10-FFA97341F08B}"/>
                </a:ext>
              </a:extLst>
            </p:cNvPr>
            <p:cNvSpPr/>
            <p:nvPr/>
          </p:nvSpPr>
          <p:spPr>
            <a:xfrm>
              <a:off x="8937169" y="3102598"/>
              <a:ext cx="1733792" cy="2490929"/>
            </a:xfrm>
            <a:custGeom>
              <a:avLst/>
              <a:gdLst>
                <a:gd name="connsiteX0" fmla="*/ 33355 w 438531"/>
                <a:gd name="connsiteY0" fmla="*/ 191366 h 630035"/>
                <a:gd name="connsiteX1" fmla="*/ 135876 w 438531"/>
                <a:gd name="connsiteY1" fmla="*/ 191366 h 630035"/>
                <a:gd name="connsiteX2" fmla="*/ 231529 w 438531"/>
                <a:gd name="connsiteY2" fmla="*/ 95683 h 630035"/>
                <a:gd name="connsiteX3" fmla="*/ 231529 w 438531"/>
                <a:gd name="connsiteY3" fmla="*/ 78754 h 630035"/>
                <a:gd name="connsiteX4" fmla="*/ 310258 w 438531"/>
                <a:gd name="connsiteY4" fmla="*/ 0 h 630035"/>
                <a:gd name="connsiteX5" fmla="*/ 404930 w 438531"/>
                <a:gd name="connsiteY5" fmla="*/ 0 h 630035"/>
                <a:gd name="connsiteX6" fmla="*/ 438531 w 438531"/>
                <a:gd name="connsiteY6" fmla="*/ 33612 h 630035"/>
                <a:gd name="connsiteX7" fmla="*/ 438531 w 438531"/>
                <a:gd name="connsiteY7" fmla="*/ 191366 h 630035"/>
                <a:gd name="connsiteX8" fmla="*/ 438531 w 438531"/>
                <a:gd name="connsiteY8" fmla="*/ 410701 h 630035"/>
                <a:gd name="connsiteX9" fmla="*/ 219265 w 438531"/>
                <a:gd name="connsiteY9" fmla="*/ 630036 h 630035"/>
                <a:gd name="connsiteX10" fmla="*/ 219265 w 438531"/>
                <a:gd name="connsiteY10" fmla="*/ 630036 h 630035"/>
                <a:gd name="connsiteX11" fmla="*/ 0 w 438531"/>
                <a:gd name="connsiteY11" fmla="*/ 410701 h 630035"/>
                <a:gd name="connsiteX12" fmla="*/ 0 w 438531"/>
                <a:gd name="connsiteY12" fmla="*/ 224732 h 630035"/>
                <a:gd name="connsiteX13" fmla="*/ 33601 w 438531"/>
                <a:gd name="connsiteY13" fmla="*/ 191121 h 63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531" h="630035">
                  <a:moveTo>
                    <a:pt x="33355" y="191366"/>
                  </a:moveTo>
                  <a:lnTo>
                    <a:pt x="135876" y="191366"/>
                  </a:lnTo>
                  <a:cubicBezTo>
                    <a:pt x="188607" y="191366"/>
                    <a:pt x="231529" y="148431"/>
                    <a:pt x="231529" y="95683"/>
                  </a:cubicBezTo>
                  <a:lnTo>
                    <a:pt x="231529" y="78754"/>
                  </a:lnTo>
                  <a:cubicBezTo>
                    <a:pt x="231529" y="35329"/>
                    <a:pt x="266847" y="0"/>
                    <a:pt x="310258" y="0"/>
                  </a:cubicBezTo>
                  <a:lnTo>
                    <a:pt x="404930" y="0"/>
                  </a:lnTo>
                  <a:cubicBezTo>
                    <a:pt x="423324" y="0"/>
                    <a:pt x="438531" y="14966"/>
                    <a:pt x="438531" y="33612"/>
                  </a:cubicBezTo>
                  <a:lnTo>
                    <a:pt x="438531" y="191366"/>
                  </a:lnTo>
                  <a:cubicBezTo>
                    <a:pt x="438531" y="191366"/>
                    <a:pt x="438531" y="410701"/>
                    <a:pt x="438531" y="410701"/>
                  </a:cubicBezTo>
                  <a:cubicBezTo>
                    <a:pt x="438531" y="531899"/>
                    <a:pt x="340426" y="630036"/>
                    <a:pt x="219265" y="630036"/>
                  </a:cubicBezTo>
                  <a:lnTo>
                    <a:pt x="219265" y="630036"/>
                  </a:lnTo>
                  <a:cubicBezTo>
                    <a:pt x="98105" y="630036"/>
                    <a:pt x="0" y="531899"/>
                    <a:pt x="0" y="410701"/>
                  </a:cubicBezTo>
                  <a:lnTo>
                    <a:pt x="0" y="224732"/>
                  </a:lnTo>
                  <a:cubicBezTo>
                    <a:pt x="0" y="206332"/>
                    <a:pt x="14961" y="191121"/>
                    <a:pt x="33601" y="19112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12" name="Freeform 48">
              <a:extLst>
                <a:ext uri="{FF2B5EF4-FFF2-40B4-BE49-F238E27FC236}">
                  <a16:creationId xmlns:a16="http://schemas.microsoft.com/office/drawing/2014/main" id="{9E6F563A-9E53-980A-709D-B9E62E96A0CC}"/>
                </a:ext>
              </a:extLst>
            </p:cNvPr>
            <p:cNvSpPr/>
            <p:nvPr/>
          </p:nvSpPr>
          <p:spPr>
            <a:xfrm>
              <a:off x="8936685" y="1264470"/>
              <a:ext cx="1734760" cy="2491897"/>
            </a:xfrm>
            <a:custGeom>
              <a:avLst/>
              <a:gdLst>
                <a:gd name="connsiteX0" fmla="*/ 219511 w 438776"/>
                <a:gd name="connsiteY0" fmla="*/ 0 h 630280"/>
                <a:gd name="connsiteX1" fmla="*/ 219511 w 438776"/>
                <a:gd name="connsiteY1" fmla="*/ 0 h 630280"/>
                <a:gd name="connsiteX2" fmla="*/ 438777 w 438776"/>
                <a:gd name="connsiteY2" fmla="*/ 219335 h 630280"/>
                <a:gd name="connsiteX3" fmla="*/ 438777 w 438776"/>
                <a:gd name="connsiteY3" fmla="*/ 405303 h 630280"/>
                <a:gd name="connsiteX4" fmla="*/ 405175 w 438776"/>
                <a:gd name="connsiteY4" fmla="*/ 438915 h 630280"/>
                <a:gd name="connsiteX5" fmla="*/ 302656 w 438776"/>
                <a:gd name="connsiteY5" fmla="*/ 438915 h 630280"/>
                <a:gd name="connsiteX6" fmla="*/ 207003 w 438776"/>
                <a:gd name="connsiteY6" fmla="*/ 534598 h 630280"/>
                <a:gd name="connsiteX7" fmla="*/ 207003 w 438776"/>
                <a:gd name="connsiteY7" fmla="*/ 551526 h 630280"/>
                <a:gd name="connsiteX8" fmla="*/ 128273 w 438776"/>
                <a:gd name="connsiteY8" fmla="*/ 630281 h 630280"/>
                <a:gd name="connsiteX9" fmla="*/ 33601 w 438776"/>
                <a:gd name="connsiteY9" fmla="*/ 630281 h 630280"/>
                <a:gd name="connsiteX10" fmla="*/ 0 w 438776"/>
                <a:gd name="connsiteY10" fmla="*/ 596669 h 630280"/>
                <a:gd name="connsiteX11" fmla="*/ 0 w 438776"/>
                <a:gd name="connsiteY11" fmla="*/ 438915 h 630280"/>
                <a:gd name="connsiteX12" fmla="*/ 0 w 438776"/>
                <a:gd name="connsiteY12" fmla="*/ 219580 h 630280"/>
                <a:gd name="connsiteX13" fmla="*/ 219266 w 438776"/>
                <a:gd name="connsiteY13" fmla="*/ 245 h 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8776" h="630280">
                  <a:moveTo>
                    <a:pt x="219511" y="0"/>
                  </a:moveTo>
                  <a:lnTo>
                    <a:pt x="219511" y="0"/>
                  </a:lnTo>
                  <a:cubicBezTo>
                    <a:pt x="340671" y="0"/>
                    <a:pt x="438777" y="98136"/>
                    <a:pt x="438777" y="219335"/>
                  </a:cubicBezTo>
                  <a:lnTo>
                    <a:pt x="438777" y="405303"/>
                  </a:lnTo>
                  <a:cubicBezTo>
                    <a:pt x="438777" y="423704"/>
                    <a:pt x="423815" y="438915"/>
                    <a:pt x="405175" y="438915"/>
                  </a:cubicBezTo>
                  <a:lnTo>
                    <a:pt x="302656" y="438915"/>
                  </a:lnTo>
                  <a:cubicBezTo>
                    <a:pt x="249924" y="438915"/>
                    <a:pt x="207003" y="481850"/>
                    <a:pt x="207003" y="534598"/>
                  </a:cubicBezTo>
                  <a:lnTo>
                    <a:pt x="207003" y="551526"/>
                  </a:lnTo>
                  <a:cubicBezTo>
                    <a:pt x="207003" y="594952"/>
                    <a:pt x="171684" y="630281"/>
                    <a:pt x="128273" y="630281"/>
                  </a:cubicBezTo>
                  <a:lnTo>
                    <a:pt x="33601" y="630281"/>
                  </a:lnTo>
                  <a:cubicBezTo>
                    <a:pt x="15206" y="630281"/>
                    <a:pt x="0" y="615315"/>
                    <a:pt x="0" y="596669"/>
                  </a:cubicBezTo>
                  <a:lnTo>
                    <a:pt x="0" y="438915"/>
                  </a:lnTo>
                  <a:cubicBezTo>
                    <a:pt x="0" y="438915"/>
                    <a:pt x="0" y="219580"/>
                    <a:pt x="0" y="219580"/>
                  </a:cubicBezTo>
                  <a:cubicBezTo>
                    <a:pt x="0" y="98382"/>
                    <a:pt x="98105" y="245"/>
                    <a:pt x="219266" y="245"/>
                  </a:cubicBezTo>
                  <a:close/>
                </a:path>
              </a:pathLst>
            </a:custGeom>
            <a:solidFill>
              <a:schemeClr val="accent3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92E174A-4CD8-2ECE-ED4D-A883B4BDA294}"/>
                </a:ext>
              </a:extLst>
            </p:cNvPr>
            <p:cNvGrpSpPr/>
            <p:nvPr/>
          </p:nvGrpSpPr>
          <p:grpSpPr>
            <a:xfrm>
              <a:off x="9062782" y="3811782"/>
              <a:ext cx="1482567" cy="1536375"/>
              <a:chOff x="332936" y="2596988"/>
              <a:chExt cx="2926080" cy="153637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D92339F-301A-0A6F-64E0-72F3DE47D809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2"/>
                    </a:solidFill>
                  </a:rPr>
                  <a:t>Lorem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176BE40-0A60-105F-861B-068DF9BAD08A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9F82602-CF44-2421-981C-A2C1C3D37D93}"/>
                </a:ext>
              </a:extLst>
            </p:cNvPr>
            <p:cNvGrpSpPr/>
            <p:nvPr/>
          </p:nvGrpSpPr>
          <p:grpSpPr>
            <a:xfrm>
              <a:off x="9062782" y="1436882"/>
              <a:ext cx="1482567" cy="1536375"/>
              <a:chOff x="332936" y="2596988"/>
              <a:chExt cx="2926080" cy="1536375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A1C126-87DF-3F06-5C8A-74323262FC83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C2EA0F3-CD26-88D0-B621-6CE7F3BDF246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 magna nec quis, lorem nunc</a:t>
                </a:r>
              </a:p>
            </p:txBody>
          </p:sp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9A4C2C3-9BD1-4AAD-665D-0DBB08B85239}"/>
              </a:ext>
            </a:extLst>
          </p:cNvPr>
          <p:cNvSpPr txBox="1"/>
          <p:nvPr/>
        </p:nvSpPr>
        <p:spPr>
          <a:xfrm>
            <a:off x="7109258" y="322988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05</a:t>
            </a:r>
          </a:p>
        </p:txBody>
      </p:sp>
      <p:pic>
        <p:nvPicPr>
          <p:cNvPr id="77" name="Graphic 76" descr="Cycling with solid fill">
            <a:extLst>
              <a:ext uri="{FF2B5EF4-FFF2-40B4-BE49-F238E27FC236}">
                <a16:creationId xmlns:a16="http://schemas.microsoft.com/office/drawing/2014/main" id="{1D0AE5CE-DC68-2813-4AE9-A36B9B036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8931" y="3266180"/>
            <a:ext cx="342900" cy="342900"/>
          </a:xfrm>
          <a:prstGeom prst="rect">
            <a:avLst/>
          </a:prstGeom>
        </p:spPr>
      </p:pic>
      <p:pic>
        <p:nvPicPr>
          <p:cNvPr id="79" name="Graphic 78" descr="Golf with solid fill">
            <a:extLst>
              <a:ext uri="{FF2B5EF4-FFF2-40B4-BE49-F238E27FC236}">
                <a16:creationId xmlns:a16="http://schemas.microsoft.com/office/drawing/2014/main" id="{07FCCA6A-9E3D-B127-0AF8-86340F555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1637" y="3266180"/>
            <a:ext cx="342900" cy="342900"/>
          </a:xfrm>
          <a:prstGeom prst="rect">
            <a:avLst/>
          </a:prstGeom>
        </p:spPr>
      </p:pic>
      <p:pic>
        <p:nvPicPr>
          <p:cNvPr id="81" name="Graphic 80" descr="Rugby ball with solid fill">
            <a:extLst>
              <a:ext uri="{FF2B5EF4-FFF2-40B4-BE49-F238E27FC236}">
                <a16:creationId xmlns:a16="http://schemas.microsoft.com/office/drawing/2014/main" id="{51A773E9-C41B-0F37-D3EC-A0FEE3BCAB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0647" y="3266180"/>
            <a:ext cx="342900" cy="342900"/>
          </a:xfrm>
          <a:prstGeom prst="rect">
            <a:avLst/>
          </a:prstGeom>
        </p:spPr>
      </p:pic>
      <p:pic>
        <p:nvPicPr>
          <p:cNvPr id="83" name="Graphic 82" descr="Soccer ball with solid fill">
            <a:extLst>
              <a:ext uri="{FF2B5EF4-FFF2-40B4-BE49-F238E27FC236}">
                <a16:creationId xmlns:a16="http://schemas.microsoft.com/office/drawing/2014/main" id="{7DB302FB-9791-29B1-CD41-035348092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02627" y="3266180"/>
            <a:ext cx="342900" cy="342900"/>
          </a:xfrm>
          <a:prstGeom prst="rect">
            <a:avLst/>
          </a:prstGeom>
        </p:spPr>
      </p:pic>
      <p:pic>
        <p:nvPicPr>
          <p:cNvPr id="85" name="Graphic 84" descr="Tennis with solid fill">
            <a:extLst>
              <a:ext uri="{FF2B5EF4-FFF2-40B4-BE49-F238E27FC236}">
                <a16:creationId xmlns:a16="http://schemas.microsoft.com/office/drawing/2014/main" id="{10F1A950-042E-69C8-078C-C12E048DF6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43617" y="3266180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10479</TotalTime>
  <Words>502</Words>
  <Application>Microsoft Office PowerPoint</Application>
  <PresentationFormat>On-screen Show (4:3)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Pill Infographic – Slide Template</vt:lpstr>
      <vt:lpstr>Dual Pill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Pill Infographic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2025-03-24T16:34:52Z</dcterms:modified>
  <cp:category>Charts &amp; Diagrams;Text &amp; Tables</cp:category>
</cp:coreProperties>
</file>