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6" r:id="rId4"/>
    <p:sldId id="33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02" d="100"/>
          <a:sy n="102" d="100"/>
        </p:scale>
        <p:origin x="76" y="44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8FEA34-10A7-85F6-E684-F8585F505D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2CECA-B9FA-9475-E862-20537D4B4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Five-Step Cascading Iceberg – Slide Template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7F76BD1-ABEA-8A99-9EFD-42ABD02F51AD}"/>
              </a:ext>
            </a:extLst>
          </p:cNvPr>
          <p:cNvGrpSpPr/>
          <p:nvPr/>
        </p:nvGrpSpPr>
        <p:grpSpPr>
          <a:xfrm>
            <a:off x="6611798" y="2993255"/>
            <a:ext cx="1792685" cy="1198448"/>
            <a:chOff x="8921977" y="1088262"/>
            <a:chExt cx="2926080" cy="1597930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F7AD59C-C3D7-9802-4D92-002B0C8714C9}"/>
                </a:ext>
              </a:extLst>
            </p:cNvPr>
            <p:cNvSpPr txBox="1"/>
            <p:nvPr/>
          </p:nvSpPr>
          <p:spPr>
            <a:xfrm>
              <a:off x="8921977" y="1088262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363A072-AD74-2926-4CE2-8947FF0FA344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9848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EAA77D0-F124-CB45-9331-1CAC80CF1E98}"/>
              </a:ext>
            </a:extLst>
          </p:cNvPr>
          <p:cNvGrpSpPr/>
          <p:nvPr/>
        </p:nvGrpSpPr>
        <p:grpSpPr>
          <a:xfrm>
            <a:off x="425946" y="2400834"/>
            <a:ext cx="1792685" cy="1198448"/>
            <a:chOff x="332936" y="2473878"/>
            <a:chExt cx="2926080" cy="1597930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71CFA6B-D7CB-864E-1F64-E139D3981396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DDDA466-FB0D-5E3E-BCDE-D2F07249A057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848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F010F25-E1BB-F94B-3609-7A89325B88EE}"/>
              </a:ext>
            </a:extLst>
          </p:cNvPr>
          <p:cNvGrpSpPr/>
          <p:nvPr/>
        </p:nvGrpSpPr>
        <p:grpSpPr>
          <a:xfrm>
            <a:off x="1475157" y="4946409"/>
            <a:ext cx="2194560" cy="1036864"/>
            <a:chOff x="332936" y="2473879"/>
            <a:chExt cx="2926080" cy="138248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2C88C92-7F0F-5C15-38BF-340EB28F3130}"/>
                </a:ext>
              </a:extLst>
            </p:cNvPr>
            <p:cNvSpPr txBox="1"/>
            <p:nvPr/>
          </p:nvSpPr>
          <p:spPr>
            <a:xfrm>
              <a:off x="332936" y="2473879"/>
              <a:ext cx="2926080" cy="61555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8BBBAFD-9225-3D46-143C-A2E9C148B6E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98EFF76-B5C4-D48F-AE17-FAACA280D950}"/>
              </a:ext>
            </a:extLst>
          </p:cNvPr>
          <p:cNvGrpSpPr/>
          <p:nvPr/>
        </p:nvGrpSpPr>
        <p:grpSpPr>
          <a:xfrm>
            <a:off x="1085215" y="3638541"/>
            <a:ext cx="1792685" cy="1198448"/>
            <a:chOff x="332936" y="2473878"/>
            <a:chExt cx="2926080" cy="1597930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0C1C1585-262C-2B29-5DB2-D2348833CDAE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EC0B264-62A3-C207-FD9A-C92E1A499C56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848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E8535A1C-CC2B-8D12-DD46-9BECBB29900A}"/>
              </a:ext>
            </a:extLst>
          </p:cNvPr>
          <p:cNvGrpSpPr/>
          <p:nvPr/>
        </p:nvGrpSpPr>
        <p:grpSpPr>
          <a:xfrm>
            <a:off x="5934670" y="4270122"/>
            <a:ext cx="1792685" cy="1198448"/>
            <a:chOff x="8921977" y="1088262"/>
            <a:chExt cx="2926080" cy="1597930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F424668-AD35-5412-E8DE-F36C87727330}"/>
                </a:ext>
              </a:extLst>
            </p:cNvPr>
            <p:cNvSpPr txBox="1"/>
            <p:nvPr/>
          </p:nvSpPr>
          <p:spPr>
            <a:xfrm>
              <a:off x="8921977" y="1088262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E0B9C42-4A60-22AC-5742-4C2189F27B50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9848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7FA18B86-F5B5-B090-BB30-329DEF29FC9C}"/>
              </a:ext>
            </a:extLst>
          </p:cNvPr>
          <p:cNvGrpSpPr/>
          <p:nvPr/>
        </p:nvGrpSpPr>
        <p:grpSpPr>
          <a:xfrm>
            <a:off x="2520479" y="1324468"/>
            <a:ext cx="4091319" cy="4434247"/>
            <a:chOff x="2661517" y="1551718"/>
            <a:chExt cx="3799194" cy="3747791"/>
          </a:xfrm>
        </p:grpSpPr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04DD9BBB-3C0D-28C5-5BFA-E8409FE70A15}"/>
                </a:ext>
              </a:extLst>
            </p:cNvPr>
            <p:cNvGrpSpPr/>
            <p:nvPr/>
          </p:nvGrpSpPr>
          <p:grpSpPr>
            <a:xfrm>
              <a:off x="2661517" y="1551718"/>
              <a:ext cx="3799194" cy="3747791"/>
              <a:chOff x="3548690" y="925957"/>
              <a:chExt cx="5065592" cy="4997055"/>
            </a:xfrm>
          </p:grpSpPr>
          <p:sp>
            <p:nvSpPr>
              <p:cNvPr id="91" name="Freeform 12">
                <a:extLst>
                  <a:ext uri="{FF2B5EF4-FFF2-40B4-BE49-F238E27FC236}">
                    <a16:creationId xmlns:a16="http://schemas.microsoft.com/office/drawing/2014/main" id="{4C9A098E-CE8C-3C8F-D32F-AD5B8D4B4A1C}"/>
                  </a:ext>
                </a:extLst>
              </p:cNvPr>
              <p:cNvSpPr/>
              <p:nvPr/>
            </p:nvSpPr>
            <p:spPr>
              <a:xfrm>
                <a:off x="4831560" y="4604682"/>
                <a:ext cx="2524174" cy="486066"/>
              </a:xfrm>
              <a:custGeom>
                <a:avLst/>
                <a:gdLst>
                  <a:gd name="connsiteX0" fmla="*/ 328408 w 394874"/>
                  <a:gd name="connsiteY0" fmla="*/ 44652 h 44651"/>
                  <a:gd name="connsiteX1" fmla="*/ 66467 w 394874"/>
                  <a:gd name="connsiteY1" fmla="*/ 44652 h 44651"/>
                  <a:gd name="connsiteX2" fmla="*/ 0 w 394874"/>
                  <a:gd name="connsiteY2" fmla="*/ 0 h 44651"/>
                  <a:gd name="connsiteX3" fmla="*/ 394874 w 394874"/>
                  <a:gd name="connsiteY3" fmla="*/ 0 h 44651"/>
                  <a:gd name="connsiteX4" fmla="*/ 328408 w 394874"/>
                  <a:gd name="connsiteY4" fmla="*/ 44652 h 44651"/>
                  <a:gd name="connsiteX0" fmla="*/ 328408 w 394874"/>
                  <a:gd name="connsiteY0" fmla="*/ 44652 h 44652"/>
                  <a:gd name="connsiteX1" fmla="*/ 66467 w 394874"/>
                  <a:gd name="connsiteY1" fmla="*/ 44652 h 44652"/>
                  <a:gd name="connsiteX2" fmla="*/ 0 w 394874"/>
                  <a:gd name="connsiteY2" fmla="*/ 0 h 44652"/>
                  <a:gd name="connsiteX3" fmla="*/ 59660 w 394874"/>
                  <a:gd name="connsiteY3" fmla="*/ 834 h 44652"/>
                  <a:gd name="connsiteX4" fmla="*/ 394874 w 394874"/>
                  <a:gd name="connsiteY4" fmla="*/ 0 h 44652"/>
                  <a:gd name="connsiteX5" fmla="*/ 328408 w 394874"/>
                  <a:gd name="connsiteY5" fmla="*/ 44652 h 44652"/>
                  <a:gd name="connsiteX0" fmla="*/ 328408 w 394874"/>
                  <a:gd name="connsiteY0" fmla="*/ 88008 h 88008"/>
                  <a:gd name="connsiteX1" fmla="*/ 66467 w 394874"/>
                  <a:gd name="connsiteY1" fmla="*/ 88008 h 88008"/>
                  <a:gd name="connsiteX2" fmla="*/ 0 w 394874"/>
                  <a:gd name="connsiteY2" fmla="*/ 43356 h 88008"/>
                  <a:gd name="connsiteX3" fmla="*/ 24572 w 394874"/>
                  <a:gd name="connsiteY3" fmla="*/ 0 h 88008"/>
                  <a:gd name="connsiteX4" fmla="*/ 394874 w 394874"/>
                  <a:gd name="connsiteY4" fmla="*/ 43356 h 88008"/>
                  <a:gd name="connsiteX5" fmla="*/ 328408 w 394874"/>
                  <a:gd name="connsiteY5" fmla="*/ 88008 h 88008"/>
                  <a:gd name="connsiteX0" fmla="*/ 328408 w 394874"/>
                  <a:gd name="connsiteY0" fmla="*/ 88008 h 88008"/>
                  <a:gd name="connsiteX1" fmla="*/ 66467 w 394874"/>
                  <a:gd name="connsiteY1" fmla="*/ 88008 h 88008"/>
                  <a:gd name="connsiteX2" fmla="*/ 0 w 394874"/>
                  <a:gd name="connsiteY2" fmla="*/ 43356 h 88008"/>
                  <a:gd name="connsiteX3" fmla="*/ 24572 w 394874"/>
                  <a:gd name="connsiteY3" fmla="*/ 0 h 88008"/>
                  <a:gd name="connsiteX4" fmla="*/ 343704 w 394874"/>
                  <a:gd name="connsiteY4" fmla="*/ 38991 h 88008"/>
                  <a:gd name="connsiteX5" fmla="*/ 394874 w 394874"/>
                  <a:gd name="connsiteY5" fmla="*/ 43356 h 88008"/>
                  <a:gd name="connsiteX6" fmla="*/ 328408 w 394874"/>
                  <a:gd name="connsiteY6" fmla="*/ 88008 h 88008"/>
                  <a:gd name="connsiteX0" fmla="*/ 328408 w 394874"/>
                  <a:gd name="connsiteY0" fmla="*/ 90607 h 90607"/>
                  <a:gd name="connsiteX1" fmla="*/ 66467 w 394874"/>
                  <a:gd name="connsiteY1" fmla="*/ 90607 h 90607"/>
                  <a:gd name="connsiteX2" fmla="*/ 0 w 394874"/>
                  <a:gd name="connsiteY2" fmla="*/ 45955 h 90607"/>
                  <a:gd name="connsiteX3" fmla="*/ 24572 w 394874"/>
                  <a:gd name="connsiteY3" fmla="*/ 2599 h 90607"/>
                  <a:gd name="connsiteX4" fmla="*/ 375450 w 394874"/>
                  <a:gd name="connsiteY4" fmla="*/ 0 h 90607"/>
                  <a:gd name="connsiteX5" fmla="*/ 394874 w 394874"/>
                  <a:gd name="connsiteY5" fmla="*/ 45955 h 90607"/>
                  <a:gd name="connsiteX6" fmla="*/ 328408 w 394874"/>
                  <a:gd name="connsiteY6" fmla="*/ 90607 h 90607"/>
                  <a:gd name="connsiteX0" fmla="*/ 328408 w 394874"/>
                  <a:gd name="connsiteY0" fmla="*/ 90607 h 90979"/>
                  <a:gd name="connsiteX1" fmla="*/ 99761 w 394874"/>
                  <a:gd name="connsiteY1" fmla="*/ 90979 h 90979"/>
                  <a:gd name="connsiteX2" fmla="*/ 66467 w 394874"/>
                  <a:gd name="connsiteY2" fmla="*/ 90607 h 90979"/>
                  <a:gd name="connsiteX3" fmla="*/ 0 w 394874"/>
                  <a:gd name="connsiteY3" fmla="*/ 45955 h 90979"/>
                  <a:gd name="connsiteX4" fmla="*/ 24572 w 394874"/>
                  <a:gd name="connsiteY4" fmla="*/ 2599 h 90979"/>
                  <a:gd name="connsiteX5" fmla="*/ 375450 w 394874"/>
                  <a:gd name="connsiteY5" fmla="*/ 0 h 90979"/>
                  <a:gd name="connsiteX6" fmla="*/ 394874 w 394874"/>
                  <a:gd name="connsiteY6" fmla="*/ 45955 h 90979"/>
                  <a:gd name="connsiteX7" fmla="*/ 328408 w 394874"/>
                  <a:gd name="connsiteY7" fmla="*/ 90607 h 90979"/>
                  <a:gd name="connsiteX0" fmla="*/ 328408 w 394874"/>
                  <a:gd name="connsiteY0" fmla="*/ 90607 h 119572"/>
                  <a:gd name="connsiteX1" fmla="*/ 103103 w 394874"/>
                  <a:gd name="connsiteY1" fmla="*/ 119572 h 119572"/>
                  <a:gd name="connsiteX2" fmla="*/ 66467 w 394874"/>
                  <a:gd name="connsiteY2" fmla="*/ 90607 h 119572"/>
                  <a:gd name="connsiteX3" fmla="*/ 0 w 394874"/>
                  <a:gd name="connsiteY3" fmla="*/ 45955 h 119572"/>
                  <a:gd name="connsiteX4" fmla="*/ 24572 w 394874"/>
                  <a:gd name="connsiteY4" fmla="*/ 2599 h 119572"/>
                  <a:gd name="connsiteX5" fmla="*/ 375450 w 394874"/>
                  <a:gd name="connsiteY5" fmla="*/ 0 h 119572"/>
                  <a:gd name="connsiteX6" fmla="*/ 394874 w 394874"/>
                  <a:gd name="connsiteY6" fmla="*/ 45955 h 119572"/>
                  <a:gd name="connsiteX7" fmla="*/ 328408 w 394874"/>
                  <a:gd name="connsiteY7" fmla="*/ 90607 h 119572"/>
                  <a:gd name="connsiteX0" fmla="*/ 328408 w 394874"/>
                  <a:gd name="connsiteY0" fmla="*/ 90607 h 119572"/>
                  <a:gd name="connsiteX1" fmla="*/ 300262 w 394874"/>
                  <a:gd name="connsiteY1" fmla="*/ 98777 h 119572"/>
                  <a:gd name="connsiteX2" fmla="*/ 103103 w 394874"/>
                  <a:gd name="connsiteY2" fmla="*/ 119572 h 119572"/>
                  <a:gd name="connsiteX3" fmla="*/ 66467 w 394874"/>
                  <a:gd name="connsiteY3" fmla="*/ 90607 h 119572"/>
                  <a:gd name="connsiteX4" fmla="*/ 0 w 394874"/>
                  <a:gd name="connsiteY4" fmla="*/ 45955 h 119572"/>
                  <a:gd name="connsiteX5" fmla="*/ 24572 w 394874"/>
                  <a:gd name="connsiteY5" fmla="*/ 2599 h 119572"/>
                  <a:gd name="connsiteX6" fmla="*/ 375450 w 394874"/>
                  <a:gd name="connsiteY6" fmla="*/ 0 h 119572"/>
                  <a:gd name="connsiteX7" fmla="*/ 394874 w 394874"/>
                  <a:gd name="connsiteY7" fmla="*/ 45955 h 119572"/>
                  <a:gd name="connsiteX8" fmla="*/ 328408 w 394874"/>
                  <a:gd name="connsiteY8" fmla="*/ 90607 h 119572"/>
                  <a:gd name="connsiteX0" fmla="*/ 328408 w 394874"/>
                  <a:gd name="connsiteY0" fmla="*/ 90607 h 129970"/>
                  <a:gd name="connsiteX1" fmla="*/ 303604 w 394874"/>
                  <a:gd name="connsiteY1" fmla="*/ 129970 h 129970"/>
                  <a:gd name="connsiteX2" fmla="*/ 103103 w 394874"/>
                  <a:gd name="connsiteY2" fmla="*/ 119572 h 129970"/>
                  <a:gd name="connsiteX3" fmla="*/ 66467 w 394874"/>
                  <a:gd name="connsiteY3" fmla="*/ 90607 h 129970"/>
                  <a:gd name="connsiteX4" fmla="*/ 0 w 394874"/>
                  <a:gd name="connsiteY4" fmla="*/ 45955 h 129970"/>
                  <a:gd name="connsiteX5" fmla="*/ 24572 w 394874"/>
                  <a:gd name="connsiteY5" fmla="*/ 2599 h 129970"/>
                  <a:gd name="connsiteX6" fmla="*/ 375450 w 394874"/>
                  <a:gd name="connsiteY6" fmla="*/ 0 h 129970"/>
                  <a:gd name="connsiteX7" fmla="*/ 394874 w 394874"/>
                  <a:gd name="connsiteY7" fmla="*/ 45955 h 129970"/>
                  <a:gd name="connsiteX8" fmla="*/ 328408 w 394874"/>
                  <a:gd name="connsiteY8" fmla="*/ 90607 h 1299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4874" h="129970">
                    <a:moveTo>
                      <a:pt x="328408" y="90607"/>
                    </a:moveTo>
                    <a:lnTo>
                      <a:pt x="303604" y="129970"/>
                    </a:lnTo>
                    <a:lnTo>
                      <a:pt x="103103" y="119572"/>
                    </a:lnTo>
                    <a:lnTo>
                      <a:pt x="66467" y="90607"/>
                    </a:lnTo>
                    <a:lnTo>
                      <a:pt x="0" y="45955"/>
                    </a:lnTo>
                    <a:lnTo>
                      <a:pt x="24572" y="2599"/>
                    </a:lnTo>
                    <a:lnTo>
                      <a:pt x="375450" y="0"/>
                    </a:lnTo>
                    <a:lnTo>
                      <a:pt x="394874" y="45955"/>
                    </a:lnTo>
                    <a:lnTo>
                      <a:pt x="328408" y="90607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89" name="Freeform 10">
                <a:extLst>
                  <a:ext uri="{FF2B5EF4-FFF2-40B4-BE49-F238E27FC236}">
                    <a16:creationId xmlns:a16="http://schemas.microsoft.com/office/drawing/2014/main" id="{BC4D3E4F-85A1-2FA0-DD6F-4F8CAD10C503}"/>
                  </a:ext>
                </a:extLst>
              </p:cNvPr>
              <p:cNvSpPr/>
              <p:nvPr/>
            </p:nvSpPr>
            <p:spPr>
              <a:xfrm>
                <a:off x="4409828" y="3914468"/>
                <a:ext cx="3370794" cy="524955"/>
              </a:xfrm>
              <a:custGeom>
                <a:avLst/>
                <a:gdLst>
                  <a:gd name="connsiteX0" fmla="*/ 460850 w 527316"/>
                  <a:gd name="connsiteY0" fmla="*/ 44897 h 44897"/>
                  <a:gd name="connsiteX1" fmla="*/ 66467 w 527316"/>
                  <a:gd name="connsiteY1" fmla="*/ 44897 h 44897"/>
                  <a:gd name="connsiteX2" fmla="*/ 0 w 527316"/>
                  <a:gd name="connsiteY2" fmla="*/ 0 h 44897"/>
                  <a:gd name="connsiteX3" fmla="*/ 527317 w 527316"/>
                  <a:gd name="connsiteY3" fmla="*/ 0 h 44897"/>
                  <a:gd name="connsiteX4" fmla="*/ 460850 w 527316"/>
                  <a:gd name="connsiteY4" fmla="*/ 44897 h 44897"/>
                  <a:gd name="connsiteX0" fmla="*/ 460850 w 527317"/>
                  <a:gd name="connsiteY0" fmla="*/ 46132 h 46132"/>
                  <a:gd name="connsiteX1" fmla="*/ 66467 w 527317"/>
                  <a:gd name="connsiteY1" fmla="*/ 46132 h 46132"/>
                  <a:gd name="connsiteX2" fmla="*/ 0 w 527317"/>
                  <a:gd name="connsiteY2" fmla="*/ 1235 h 46132"/>
                  <a:gd name="connsiteX3" fmla="*/ 38751 w 527317"/>
                  <a:gd name="connsiteY3" fmla="*/ 0 h 46132"/>
                  <a:gd name="connsiteX4" fmla="*/ 527317 w 527317"/>
                  <a:gd name="connsiteY4" fmla="*/ 1235 h 46132"/>
                  <a:gd name="connsiteX5" fmla="*/ 460850 w 527317"/>
                  <a:gd name="connsiteY5" fmla="*/ 46132 h 46132"/>
                  <a:gd name="connsiteX0" fmla="*/ 460850 w 527317"/>
                  <a:gd name="connsiteY0" fmla="*/ 87722 h 87722"/>
                  <a:gd name="connsiteX1" fmla="*/ 66467 w 527317"/>
                  <a:gd name="connsiteY1" fmla="*/ 87722 h 87722"/>
                  <a:gd name="connsiteX2" fmla="*/ 0 w 527317"/>
                  <a:gd name="connsiteY2" fmla="*/ 42825 h 87722"/>
                  <a:gd name="connsiteX3" fmla="*/ 20372 w 527317"/>
                  <a:gd name="connsiteY3" fmla="*/ 0 h 87722"/>
                  <a:gd name="connsiteX4" fmla="*/ 527317 w 527317"/>
                  <a:gd name="connsiteY4" fmla="*/ 42825 h 87722"/>
                  <a:gd name="connsiteX5" fmla="*/ 460850 w 527317"/>
                  <a:gd name="connsiteY5" fmla="*/ 87722 h 87722"/>
                  <a:gd name="connsiteX0" fmla="*/ 460850 w 527317"/>
                  <a:gd name="connsiteY0" fmla="*/ 87722 h 87722"/>
                  <a:gd name="connsiteX1" fmla="*/ 66467 w 527317"/>
                  <a:gd name="connsiteY1" fmla="*/ 87722 h 87722"/>
                  <a:gd name="connsiteX2" fmla="*/ 0 w 527317"/>
                  <a:gd name="connsiteY2" fmla="*/ 42825 h 87722"/>
                  <a:gd name="connsiteX3" fmla="*/ 20372 w 527317"/>
                  <a:gd name="connsiteY3" fmla="*/ 0 h 87722"/>
                  <a:gd name="connsiteX4" fmla="*/ 479855 w 527317"/>
                  <a:gd name="connsiteY4" fmla="*/ 41590 h 87722"/>
                  <a:gd name="connsiteX5" fmla="*/ 527317 w 527317"/>
                  <a:gd name="connsiteY5" fmla="*/ 42825 h 87722"/>
                  <a:gd name="connsiteX6" fmla="*/ 460850 w 527317"/>
                  <a:gd name="connsiteY6" fmla="*/ 87722 h 87722"/>
                  <a:gd name="connsiteX0" fmla="*/ 460850 w 527317"/>
                  <a:gd name="connsiteY0" fmla="*/ 87722 h 87722"/>
                  <a:gd name="connsiteX1" fmla="*/ 66467 w 527317"/>
                  <a:gd name="connsiteY1" fmla="*/ 87722 h 87722"/>
                  <a:gd name="connsiteX2" fmla="*/ 0 w 527317"/>
                  <a:gd name="connsiteY2" fmla="*/ 42825 h 87722"/>
                  <a:gd name="connsiteX3" fmla="*/ 20372 w 527317"/>
                  <a:gd name="connsiteY3" fmla="*/ 0 h 87722"/>
                  <a:gd name="connsiteX4" fmla="*/ 506589 w 527317"/>
                  <a:gd name="connsiteY4" fmla="*/ 0 h 87722"/>
                  <a:gd name="connsiteX5" fmla="*/ 527317 w 527317"/>
                  <a:gd name="connsiteY5" fmla="*/ 42825 h 87722"/>
                  <a:gd name="connsiteX6" fmla="*/ 460850 w 527317"/>
                  <a:gd name="connsiteY6" fmla="*/ 87722 h 87722"/>
                  <a:gd name="connsiteX0" fmla="*/ 460850 w 527317"/>
                  <a:gd name="connsiteY0" fmla="*/ 87722 h 88379"/>
                  <a:gd name="connsiteX1" fmla="*/ 97231 w 527317"/>
                  <a:gd name="connsiteY1" fmla="*/ 88379 h 88379"/>
                  <a:gd name="connsiteX2" fmla="*/ 66467 w 527317"/>
                  <a:gd name="connsiteY2" fmla="*/ 87722 h 88379"/>
                  <a:gd name="connsiteX3" fmla="*/ 0 w 527317"/>
                  <a:gd name="connsiteY3" fmla="*/ 42825 h 88379"/>
                  <a:gd name="connsiteX4" fmla="*/ 20372 w 527317"/>
                  <a:gd name="connsiteY4" fmla="*/ 0 h 88379"/>
                  <a:gd name="connsiteX5" fmla="*/ 506589 w 527317"/>
                  <a:gd name="connsiteY5" fmla="*/ 0 h 88379"/>
                  <a:gd name="connsiteX6" fmla="*/ 527317 w 527317"/>
                  <a:gd name="connsiteY6" fmla="*/ 42825 h 88379"/>
                  <a:gd name="connsiteX7" fmla="*/ 460850 w 527317"/>
                  <a:gd name="connsiteY7" fmla="*/ 87722 h 88379"/>
                  <a:gd name="connsiteX0" fmla="*/ 460850 w 527317"/>
                  <a:gd name="connsiteY0" fmla="*/ 87722 h 137767"/>
                  <a:gd name="connsiteX1" fmla="*/ 88877 w 527317"/>
                  <a:gd name="connsiteY1" fmla="*/ 137767 h 137767"/>
                  <a:gd name="connsiteX2" fmla="*/ 66467 w 527317"/>
                  <a:gd name="connsiteY2" fmla="*/ 87722 h 137767"/>
                  <a:gd name="connsiteX3" fmla="*/ 0 w 527317"/>
                  <a:gd name="connsiteY3" fmla="*/ 42825 h 137767"/>
                  <a:gd name="connsiteX4" fmla="*/ 20372 w 527317"/>
                  <a:gd name="connsiteY4" fmla="*/ 0 h 137767"/>
                  <a:gd name="connsiteX5" fmla="*/ 506589 w 527317"/>
                  <a:gd name="connsiteY5" fmla="*/ 0 h 137767"/>
                  <a:gd name="connsiteX6" fmla="*/ 527317 w 527317"/>
                  <a:gd name="connsiteY6" fmla="*/ 42825 h 137767"/>
                  <a:gd name="connsiteX7" fmla="*/ 460850 w 527317"/>
                  <a:gd name="connsiteY7" fmla="*/ 87722 h 137767"/>
                  <a:gd name="connsiteX0" fmla="*/ 460850 w 527317"/>
                  <a:gd name="connsiteY0" fmla="*/ 87722 h 137767"/>
                  <a:gd name="connsiteX1" fmla="*/ 414692 w 527317"/>
                  <a:gd name="connsiteY1" fmla="*/ 93578 h 137767"/>
                  <a:gd name="connsiteX2" fmla="*/ 88877 w 527317"/>
                  <a:gd name="connsiteY2" fmla="*/ 137767 h 137767"/>
                  <a:gd name="connsiteX3" fmla="*/ 66467 w 527317"/>
                  <a:gd name="connsiteY3" fmla="*/ 87722 h 137767"/>
                  <a:gd name="connsiteX4" fmla="*/ 0 w 527317"/>
                  <a:gd name="connsiteY4" fmla="*/ 42825 h 137767"/>
                  <a:gd name="connsiteX5" fmla="*/ 20372 w 527317"/>
                  <a:gd name="connsiteY5" fmla="*/ 0 h 137767"/>
                  <a:gd name="connsiteX6" fmla="*/ 506589 w 527317"/>
                  <a:gd name="connsiteY6" fmla="*/ 0 h 137767"/>
                  <a:gd name="connsiteX7" fmla="*/ 527317 w 527317"/>
                  <a:gd name="connsiteY7" fmla="*/ 42825 h 137767"/>
                  <a:gd name="connsiteX8" fmla="*/ 460850 w 527317"/>
                  <a:gd name="connsiteY8" fmla="*/ 87722 h 137767"/>
                  <a:gd name="connsiteX0" fmla="*/ 460850 w 527317"/>
                  <a:gd name="connsiteY0" fmla="*/ 87722 h 140367"/>
                  <a:gd name="connsiteX1" fmla="*/ 438084 w 527317"/>
                  <a:gd name="connsiteY1" fmla="*/ 140367 h 140367"/>
                  <a:gd name="connsiteX2" fmla="*/ 88877 w 527317"/>
                  <a:gd name="connsiteY2" fmla="*/ 137767 h 140367"/>
                  <a:gd name="connsiteX3" fmla="*/ 66467 w 527317"/>
                  <a:gd name="connsiteY3" fmla="*/ 87722 h 140367"/>
                  <a:gd name="connsiteX4" fmla="*/ 0 w 527317"/>
                  <a:gd name="connsiteY4" fmla="*/ 42825 h 140367"/>
                  <a:gd name="connsiteX5" fmla="*/ 20372 w 527317"/>
                  <a:gd name="connsiteY5" fmla="*/ 0 h 140367"/>
                  <a:gd name="connsiteX6" fmla="*/ 506589 w 527317"/>
                  <a:gd name="connsiteY6" fmla="*/ 0 h 140367"/>
                  <a:gd name="connsiteX7" fmla="*/ 527317 w 527317"/>
                  <a:gd name="connsiteY7" fmla="*/ 42825 h 140367"/>
                  <a:gd name="connsiteX8" fmla="*/ 460850 w 527317"/>
                  <a:gd name="connsiteY8" fmla="*/ 87722 h 1403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27317" h="140367">
                    <a:moveTo>
                      <a:pt x="460850" y="87722"/>
                    </a:moveTo>
                    <a:lnTo>
                      <a:pt x="438084" y="140367"/>
                    </a:lnTo>
                    <a:lnTo>
                      <a:pt x="88877" y="137767"/>
                    </a:lnTo>
                    <a:lnTo>
                      <a:pt x="66467" y="87722"/>
                    </a:lnTo>
                    <a:lnTo>
                      <a:pt x="0" y="42825"/>
                    </a:lnTo>
                    <a:lnTo>
                      <a:pt x="20372" y="0"/>
                    </a:lnTo>
                    <a:lnTo>
                      <a:pt x="506589" y="0"/>
                    </a:lnTo>
                    <a:lnTo>
                      <a:pt x="527317" y="42825"/>
                    </a:lnTo>
                    <a:lnTo>
                      <a:pt x="460850" y="87722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87" name="Freeform 8">
                <a:extLst>
                  <a:ext uri="{FF2B5EF4-FFF2-40B4-BE49-F238E27FC236}">
                    <a16:creationId xmlns:a16="http://schemas.microsoft.com/office/drawing/2014/main" id="{D9950EE7-F167-517F-D4A7-8CAFBBCECB43}"/>
                  </a:ext>
                </a:extLst>
              </p:cNvPr>
              <p:cNvSpPr/>
              <p:nvPr/>
            </p:nvSpPr>
            <p:spPr>
              <a:xfrm>
                <a:off x="3986511" y="3179309"/>
                <a:ext cx="4217410" cy="511569"/>
              </a:xfrm>
              <a:custGeom>
                <a:avLst/>
                <a:gdLst>
                  <a:gd name="connsiteX0" fmla="*/ 593538 w 659758"/>
                  <a:gd name="connsiteY0" fmla="*/ 44897 h 44897"/>
                  <a:gd name="connsiteX1" fmla="*/ 66467 w 659758"/>
                  <a:gd name="connsiteY1" fmla="*/ 44897 h 44897"/>
                  <a:gd name="connsiteX2" fmla="*/ 0 w 659758"/>
                  <a:gd name="connsiteY2" fmla="*/ 0 h 44897"/>
                  <a:gd name="connsiteX3" fmla="*/ 659759 w 659758"/>
                  <a:gd name="connsiteY3" fmla="*/ 0 h 44897"/>
                  <a:gd name="connsiteX4" fmla="*/ 593538 w 659758"/>
                  <a:gd name="connsiteY4" fmla="*/ 44897 h 44897"/>
                  <a:gd name="connsiteX0" fmla="*/ 593538 w 659759"/>
                  <a:gd name="connsiteY0" fmla="*/ 48202 h 48202"/>
                  <a:gd name="connsiteX1" fmla="*/ 66467 w 659759"/>
                  <a:gd name="connsiteY1" fmla="*/ 48202 h 48202"/>
                  <a:gd name="connsiteX2" fmla="*/ 0 w 659759"/>
                  <a:gd name="connsiteY2" fmla="*/ 3305 h 48202"/>
                  <a:gd name="connsiteX3" fmla="*/ 51506 w 659759"/>
                  <a:gd name="connsiteY3" fmla="*/ 0 h 48202"/>
                  <a:gd name="connsiteX4" fmla="*/ 659759 w 659759"/>
                  <a:gd name="connsiteY4" fmla="*/ 3305 h 48202"/>
                  <a:gd name="connsiteX5" fmla="*/ 593538 w 659759"/>
                  <a:gd name="connsiteY5" fmla="*/ 48202 h 48202"/>
                  <a:gd name="connsiteX0" fmla="*/ 593538 w 659759"/>
                  <a:gd name="connsiteY0" fmla="*/ 100190 h 100190"/>
                  <a:gd name="connsiteX1" fmla="*/ 66467 w 659759"/>
                  <a:gd name="connsiteY1" fmla="*/ 100190 h 100190"/>
                  <a:gd name="connsiteX2" fmla="*/ 0 w 659759"/>
                  <a:gd name="connsiteY2" fmla="*/ 55293 h 100190"/>
                  <a:gd name="connsiteX3" fmla="*/ 28114 w 659759"/>
                  <a:gd name="connsiteY3" fmla="*/ 0 h 100190"/>
                  <a:gd name="connsiteX4" fmla="*/ 659759 w 659759"/>
                  <a:gd name="connsiteY4" fmla="*/ 55293 h 100190"/>
                  <a:gd name="connsiteX5" fmla="*/ 593538 w 659759"/>
                  <a:gd name="connsiteY5" fmla="*/ 100190 h 100190"/>
                  <a:gd name="connsiteX0" fmla="*/ 593538 w 659759"/>
                  <a:gd name="connsiteY0" fmla="*/ 100190 h 100190"/>
                  <a:gd name="connsiteX1" fmla="*/ 66467 w 659759"/>
                  <a:gd name="connsiteY1" fmla="*/ 100190 h 100190"/>
                  <a:gd name="connsiteX2" fmla="*/ 0 w 659759"/>
                  <a:gd name="connsiteY2" fmla="*/ 55293 h 100190"/>
                  <a:gd name="connsiteX3" fmla="*/ 28114 w 659759"/>
                  <a:gd name="connsiteY3" fmla="*/ 0 h 100190"/>
                  <a:gd name="connsiteX4" fmla="*/ 592861 w 659759"/>
                  <a:gd name="connsiteY4" fmla="*/ 46789 h 100190"/>
                  <a:gd name="connsiteX5" fmla="*/ 659759 w 659759"/>
                  <a:gd name="connsiteY5" fmla="*/ 55293 h 100190"/>
                  <a:gd name="connsiteX6" fmla="*/ 593538 w 659759"/>
                  <a:gd name="connsiteY6" fmla="*/ 100190 h 100190"/>
                  <a:gd name="connsiteX0" fmla="*/ 593538 w 659759"/>
                  <a:gd name="connsiteY0" fmla="*/ 100190 h 100190"/>
                  <a:gd name="connsiteX1" fmla="*/ 66467 w 659759"/>
                  <a:gd name="connsiteY1" fmla="*/ 100190 h 100190"/>
                  <a:gd name="connsiteX2" fmla="*/ 0 w 659759"/>
                  <a:gd name="connsiteY2" fmla="*/ 55293 h 100190"/>
                  <a:gd name="connsiteX3" fmla="*/ 28114 w 659759"/>
                  <a:gd name="connsiteY3" fmla="*/ 0 h 100190"/>
                  <a:gd name="connsiteX4" fmla="*/ 642986 w 659759"/>
                  <a:gd name="connsiteY4" fmla="*/ 2600 h 100190"/>
                  <a:gd name="connsiteX5" fmla="*/ 659759 w 659759"/>
                  <a:gd name="connsiteY5" fmla="*/ 55293 h 100190"/>
                  <a:gd name="connsiteX6" fmla="*/ 593538 w 659759"/>
                  <a:gd name="connsiteY6" fmla="*/ 100190 h 100190"/>
                  <a:gd name="connsiteX0" fmla="*/ 593538 w 659759"/>
                  <a:gd name="connsiteY0" fmla="*/ 100190 h 101376"/>
                  <a:gd name="connsiteX1" fmla="*/ 93277 w 659759"/>
                  <a:gd name="connsiteY1" fmla="*/ 101376 h 101376"/>
                  <a:gd name="connsiteX2" fmla="*/ 66467 w 659759"/>
                  <a:gd name="connsiteY2" fmla="*/ 100190 h 101376"/>
                  <a:gd name="connsiteX3" fmla="*/ 0 w 659759"/>
                  <a:gd name="connsiteY3" fmla="*/ 55293 h 101376"/>
                  <a:gd name="connsiteX4" fmla="*/ 28114 w 659759"/>
                  <a:gd name="connsiteY4" fmla="*/ 0 h 101376"/>
                  <a:gd name="connsiteX5" fmla="*/ 642986 w 659759"/>
                  <a:gd name="connsiteY5" fmla="*/ 2600 h 101376"/>
                  <a:gd name="connsiteX6" fmla="*/ 659759 w 659759"/>
                  <a:gd name="connsiteY6" fmla="*/ 55293 h 101376"/>
                  <a:gd name="connsiteX7" fmla="*/ 593538 w 659759"/>
                  <a:gd name="connsiteY7" fmla="*/ 100190 h 101376"/>
                  <a:gd name="connsiteX0" fmla="*/ 593538 w 659759"/>
                  <a:gd name="connsiteY0" fmla="*/ 100190 h 135168"/>
                  <a:gd name="connsiteX1" fmla="*/ 81581 w 659759"/>
                  <a:gd name="connsiteY1" fmla="*/ 135168 h 135168"/>
                  <a:gd name="connsiteX2" fmla="*/ 66467 w 659759"/>
                  <a:gd name="connsiteY2" fmla="*/ 100190 h 135168"/>
                  <a:gd name="connsiteX3" fmla="*/ 0 w 659759"/>
                  <a:gd name="connsiteY3" fmla="*/ 55293 h 135168"/>
                  <a:gd name="connsiteX4" fmla="*/ 28114 w 659759"/>
                  <a:gd name="connsiteY4" fmla="*/ 0 h 135168"/>
                  <a:gd name="connsiteX5" fmla="*/ 642986 w 659759"/>
                  <a:gd name="connsiteY5" fmla="*/ 2600 h 135168"/>
                  <a:gd name="connsiteX6" fmla="*/ 659759 w 659759"/>
                  <a:gd name="connsiteY6" fmla="*/ 55293 h 135168"/>
                  <a:gd name="connsiteX7" fmla="*/ 593538 w 659759"/>
                  <a:gd name="connsiteY7" fmla="*/ 100190 h 135168"/>
                  <a:gd name="connsiteX0" fmla="*/ 593538 w 659759"/>
                  <a:gd name="connsiteY0" fmla="*/ 100190 h 135168"/>
                  <a:gd name="connsiteX1" fmla="*/ 541065 w 659759"/>
                  <a:gd name="connsiteY1" fmla="*/ 103976 h 135168"/>
                  <a:gd name="connsiteX2" fmla="*/ 81581 w 659759"/>
                  <a:gd name="connsiteY2" fmla="*/ 135168 h 135168"/>
                  <a:gd name="connsiteX3" fmla="*/ 66467 w 659759"/>
                  <a:gd name="connsiteY3" fmla="*/ 100190 h 135168"/>
                  <a:gd name="connsiteX4" fmla="*/ 0 w 659759"/>
                  <a:gd name="connsiteY4" fmla="*/ 55293 h 135168"/>
                  <a:gd name="connsiteX5" fmla="*/ 28114 w 659759"/>
                  <a:gd name="connsiteY5" fmla="*/ 0 h 135168"/>
                  <a:gd name="connsiteX6" fmla="*/ 642986 w 659759"/>
                  <a:gd name="connsiteY6" fmla="*/ 2600 h 135168"/>
                  <a:gd name="connsiteX7" fmla="*/ 659759 w 659759"/>
                  <a:gd name="connsiteY7" fmla="*/ 55293 h 135168"/>
                  <a:gd name="connsiteX8" fmla="*/ 593538 w 659759"/>
                  <a:gd name="connsiteY8" fmla="*/ 100190 h 135168"/>
                  <a:gd name="connsiteX0" fmla="*/ 593538 w 659759"/>
                  <a:gd name="connsiteY0" fmla="*/ 100190 h 140367"/>
                  <a:gd name="connsiteX1" fmla="*/ 567799 w 659759"/>
                  <a:gd name="connsiteY1" fmla="*/ 140367 h 140367"/>
                  <a:gd name="connsiteX2" fmla="*/ 81581 w 659759"/>
                  <a:gd name="connsiteY2" fmla="*/ 135168 h 140367"/>
                  <a:gd name="connsiteX3" fmla="*/ 66467 w 659759"/>
                  <a:gd name="connsiteY3" fmla="*/ 100190 h 140367"/>
                  <a:gd name="connsiteX4" fmla="*/ 0 w 659759"/>
                  <a:gd name="connsiteY4" fmla="*/ 55293 h 140367"/>
                  <a:gd name="connsiteX5" fmla="*/ 28114 w 659759"/>
                  <a:gd name="connsiteY5" fmla="*/ 0 h 140367"/>
                  <a:gd name="connsiteX6" fmla="*/ 642986 w 659759"/>
                  <a:gd name="connsiteY6" fmla="*/ 2600 h 140367"/>
                  <a:gd name="connsiteX7" fmla="*/ 659759 w 659759"/>
                  <a:gd name="connsiteY7" fmla="*/ 55293 h 140367"/>
                  <a:gd name="connsiteX8" fmla="*/ 593538 w 659759"/>
                  <a:gd name="connsiteY8" fmla="*/ 100190 h 1403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59759" h="140367">
                    <a:moveTo>
                      <a:pt x="593538" y="100190"/>
                    </a:moveTo>
                    <a:lnTo>
                      <a:pt x="567799" y="140367"/>
                    </a:lnTo>
                    <a:lnTo>
                      <a:pt x="81581" y="135168"/>
                    </a:lnTo>
                    <a:lnTo>
                      <a:pt x="66467" y="100190"/>
                    </a:lnTo>
                    <a:lnTo>
                      <a:pt x="0" y="55293"/>
                    </a:lnTo>
                    <a:lnTo>
                      <a:pt x="28114" y="0"/>
                    </a:lnTo>
                    <a:lnTo>
                      <a:pt x="642986" y="2600"/>
                    </a:lnTo>
                    <a:lnTo>
                      <a:pt x="659759" y="55293"/>
                    </a:lnTo>
                    <a:lnTo>
                      <a:pt x="593538" y="10019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83" name="Freeform 6">
                <a:extLst>
                  <a:ext uri="{FF2B5EF4-FFF2-40B4-BE49-F238E27FC236}">
                    <a16:creationId xmlns:a16="http://schemas.microsoft.com/office/drawing/2014/main" id="{B854FBCB-D771-7F25-A1DD-2817D13DA9F3}"/>
                  </a:ext>
                </a:extLst>
              </p:cNvPr>
              <p:cNvSpPr/>
              <p:nvPr/>
            </p:nvSpPr>
            <p:spPr>
              <a:xfrm>
                <a:off x="3548691" y="2446554"/>
                <a:ext cx="5061759" cy="573556"/>
              </a:xfrm>
              <a:custGeom>
                <a:avLst/>
                <a:gdLst>
                  <a:gd name="connsiteX0" fmla="*/ 725980 w 792446"/>
                  <a:gd name="connsiteY0" fmla="*/ 44897 h 44897"/>
                  <a:gd name="connsiteX1" fmla="*/ 66221 w 792446"/>
                  <a:gd name="connsiteY1" fmla="*/ 44897 h 44897"/>
                  <a:gd name="connsiteX2" fmla="*/ 0 w 792446"/>
                  <a:gd name="connsiteY2" fmla="*/ 0 h 44897"/>
                  <a:gd name="connsiteX3" fmla="*/ 792447 w 792446"/>
                  <a:gd name="connsiteY3" fmla="*/ 0 h 44897"/>
                  <a:gd name="connsiteX4" fmla="*/ 725980 w 792446"/>
                  <a:gd name="connsiteY4" fmla="*/ 44897 h 44897"/>
                  <a:gd name="connsiteX0" fmla="*/ 725980 w 792447"/>
                  <a:gd name="connsiteY0" fmla="*/ 46138 h 46138"/>
                  <a:gd name="connsiteX1" fmla="*/ 66221 w 792447"/>
                  <a:gd name="connsiteY1" fmla="*/ 46138 h 46138"/>
                  <a:gd name="connsiteX2" fmla="*/ 0 w 792447"/>
                  <a:gd name="connsiteY2" fmla="*/ 1241 h 46138"/>
                  <a:gd name="connsiteX3" fmla="*/ 94335 w 792447"/>
                  <a:gd name="connsiteY3" fmla="*/ 0 h 46138"/>
                  <a:gd name="connsiteX4" fmla="*/ 792447 w 792447"/>
                  <a:gd name="connsiteY4" fmla="*/ 1241 h 46138"/>
                  <a:gd name="connsiteX5" fmla="*/ 725980 w 792447"/>
                  <a:gd name="connsiteY5" fmla="*/ 46138 h 46138"/>
                  <a:gd name="connsiteX0" fmla="*/ 725980 w 792447"/>
                  <a:gd name="connsiteY0" fmla="*/ 48738 h 48738"/>
                  <a:gd name="connsiteX1" fmla="*/ 66221 w 792447"/>
                  <a:gd name="connsiteY1" fmla="*/ 48738 h 48738"/>
                  <a:gd name="connsiteX2" fmla="*/ 0 w 792447"/>
                  <a:gd name="connsiteY2" fmla="*/ 3841 h 48738"/>
                  <a:gd name="connsiteX3" fmla="*/ 94335 w 792447"/>
                  <a:gd name="connsiteY3" fmla="*/ 2600 h 48738"/>
                  <a:gd name="connsiteX4" fmla="*/ 742624 w 792447"/>
                  <a:gd name="connsiteY4" fmla="*/ 0 h 48738"/>
                  <a:gd name="connsiteX5" fmla="*/ 792447 w 792447"/>
                  <a:gd name="connsiteY5" fmla="*/ 3841 h 48738"/>
                  <a:gd name="connsiteX6" fmla="*/ 725980 w 792447"/>
                  <a:gd name="connsiteY6" fmla="*/ 48738 h 48738"/>
                  <a:gd name="connsiteX0" fmla="*/ 725980 w 792447"/>
                  <a:gd name="connsiteY0" fmla="*/ 105924 h 105924"/>
                  <a:gd name="connsiteX1" fmla="*/ 66221 w 792447"/>
                  <a:gd name="connsiteY1" fmla="*/ 105924 h 105924"/>
                  <a:gd name="connsiteX2" fmla="*/ 0 w 792447"/>
                  <a:gd name="connsiteY2" fmla="*/ 61027 h 105924"/>
                  <a:gd name="connsiteX3" fmla="*/ 24159 w 792447"/>
                  <a:gd name="connsiteY3" fmla="*/ 0 h 105924"/>
                  <a:gd name="connsiteX4" fmla="*/ 742624 w 792447"/>
                  <a:gd name="connsiteY4" fmla="*/ 57186 h 105924"/>
                  <a:gd name="connsiteX5" fmla="*/ 792447 w 792447"/>
                  <a:gd name="connsiteY5" fmla="*/ 61027 h 105924"/>
                  <a:gd name="connsiteX6" fmla="*/ 725980 w 792447"/>
                  <a:gd name="connsiteY6" fmla="*/ 105924 h 105924"/>
                  <a:gd name="connsiteX0" fmla="*/ 725980 w 792447"/>
                  <a:gd name="connsiteY0" fmla="*/ 105924 h 105924"/>
                  <a:gd name="connsiteX1" fmla="*/ 66221 w 792447"/>
                  <a:gd name="connsiteY1" fmla="*/ 105924 h 105924"/>
                  <a:gd name="connsiteX2" fmla="*/ 0 w 792447"/>
                  <a:gd name="connsiteY2" fmla="*/ 61027 h 105924"/>
                  <a:gd name="connsiteX3" fmla="*/ 24159 w 792447"/>
                  <a:gd name="connsiteY3" fmla="*/ 0 h 105924"/>
                  <a:gd name="connsiteX4" fmla="*/ 771028 w 792447"/>
                  <a:gd name="connsiteY4" fmla="*/ 15596 h 105924"/>
                  <a:gd name="connsiteX5" fmla="*/ 792447 w 792447"/>
                  <a:gd name="connsiteY5" fmla="*/ 61027 h 105924"/>
                  <a:gd name="connsiteX6" fmla="*/ 725980 w 792447"/>
                  <a:gd name="connsiteY6" fmla="*/ 105924 h 105924"/>
                  <a:gd name="connsiteX0" fmla="*/ 725980 w 792447"/>
                  <a:gd name="connsiteY0" fmla="*/ 105924 h 105924"/>
                  <a:gd name="connsiteX1" fmla="*/ 101018 w 792447"/>
                  <a:gd name="connsiteY1" fmla="*/ 103975 h 105924"/>
                  <a:gd name="connsiteX2" fmla="*/ 66221 w 792447"/>
                  <a:gd name="connsiteY2" fmla="*/ 105924 h 105924"/>
                  <a:gd name="connsiteX3" fmla="*/ 0 w 792447"/>
                  <a:gd name="connsiteY3" fmla="*/ 61027 h 105924"/>
                  <a:gd name="connsiteX4" fmla="*/ 24159 w 792447"/>
                  <a:gd name="connsiteY4" fmla="*/ 0 h 105924"/>
                  <a:gd name="connsiteX5" fmla="*/ 771028 w 792447"/>
                  <a:gd name="connsiteY5" fmla="*/ 15596 h 105924"/>
                  <a:gd name="connsiteX6" fmla="*/ 792447 w 792447"/>
                  <a:gd name="connsiteY6" fmla="*/ 61027 h 105924"/>
                  <a:gd name="connsiteX7" fmla="*/ 725980 w 792447"/>
                  <a:gd name="connsiteY7" fmla="*/ 105924 h 105924"/>
                  <a:gd name="connsiteX0" fmla="*/ 725980 w 792447"/>
                  <a:gd name="connsiteY0" fmla="*/ 105924 h 153364"/>
                  <a:gd name="connsiteX1" fmla="*/ 94335 w 792447"/>
                  <a:gd name="connsiteY1" fmla="*/ 153364 h 153364"/>
                  <a:gd name="connsiteX2" fmla="*/ 66221 w 792447"/>
                  <a:gd name="connsiteY2" fmla="*/ 105924 h 153364"/>
                  <a:gd name="connsiteX3" fmla="*/ 0 w 792447"/>
                  <a:gd name="connsiteY3" fmla="*/ 61027 h 153364"/>
                  <a:gd name="connsiteX4" fmla="*/ 24159 w 792447"/>
                  <a:gd name="connsiteY4" fmla="*/ 0 h 153364"/>
                  <a:gd name="connsiteX5" fmla="*/ 771028 w 792447"/>
                  <a:gd name="connsiteY5" fmla="*/ 15596 h 153364"/>
                  <a:gd name="connsiteX6" fmla="*/ 792447 w 792447"/>
                  <a:gd name="connsiteY6" fmla="*/ 61027 h 153364"/>
                  <a:gd name="connsiteX7" fmla="*/ 725980 w 792447"/>
                  <a:gd name="connsiteY7" fmla="*/ 105924 h 153364"/>
                  <a:gd name="connsiteX0" fmla="*/ 725980 w 792447"/>
                  <a:gd name="connsiteY0" fmla="*/ 105924 h 153364"/>
                  <a:gd name="connsiteX1" fmla="*/ 660752 w 792447"/>
                  <a:gd name="connsiteY1" fmla="*/ 111773 h 153364"/>
                  <a:gd name="connsiteX2" fmla="*/ 94335 w 792447"/>
                  <a:gd name="connsiteY2" fmla="*/ 153364 h 153364"/>
                  <a:gd name="connsiteX3" fmla="*/ 66221 w 792447"/>
                  <a:gd name="connsiteY3" fmla="*/ 105924 h 153364"/>
                  <a:gd name="connsiteX4" fmla="*/ 0 w 792447"/>
                  <a:gd name="connsiteY4" fmla="*/ 61027 h 153364"/>
                  <a:gd name="connsiteX5" fmla="*/ 24159 w 792447"/>
                  <a:gd name="connsiteY5" fmla="*/ 0 h 153364"/>
                  <a:gd name="connsiteX6" fmla="*/ 771028 w 792447"/>
                  <a:gd name="connsiteY6" fmla="*/ 15596 h 153364"/>
                  <a:gd name="connsiteX7" fmla="*/ 792447 w 792447"/>
                  <a:gd name="connsiteY7" fmla="*/ 61027 h 153364"/>
                  <a:gd name="connsiteX8" fmla="*/ 725980 w 792447"/>
                  <a:gd name="connsiteY8" fmla="*/ 105924 h 153364"/>
                  <a:gd name="connsiteX0" fmla="*/ 725980 w 792447"/>
                  <a:gd name="connsiteY0" fmla="*/ 105924 h 153364"/>
                  <a:gd name="connsiteX1" fmla="*/ 704194 w 792447"/>
                  <a:gd name="connsiteY1" fmla="*/ 150764 h 153364"/>
                  <a:gd name="connsiteX2" fmla="*/ 94335 w 792447"/>
                  <a:gd name="connsiteY2" fmla="*/ 153364 h 153364"/>
                  <a:gd name="connsiteX3" fmla="*/ 66221 w 792447"/>
                  <a:gd name="connsiteY3" fmla="*/ 105924 h 153364"/>
                  <a:gd name="connsiteX4" fmla="*/ 0 w 792447"/>
                  <a:gd name="connsiteY4" fmla="*/ 61027 h 153364"/>
                  <a:gd name="connsiteX5" fmla="*/ 24159 w 792447"/>
                  <a:gd name="connsiteY5" fmla="*/ 0 h 153364"/>
                  <a:gd name="connsiteX6" fmla="*/ 771028 w 792447"/>
                  <a:gd name="connsiteY6" fmla="*/ 15596 h 153364"/>
                  <a:gd name="connsiteX7" fmla="*/ 792447 w 792447"/>
                  <a:gd name="connsiteY7" fmla="*/ 61027 h 153364"/>
                  <a:gd name="connsiteX8" fmla="*/ 725980 w 792447"/>
                  <a:gd name="connsiteY8" fmla="*/ 105924 h 153364"/>
                  <a:gd name="connsiteX0" fmla="*/ 725980 w 792447"/>
                  <a:gd name="connsiteY0" fmla="*/ 105924 h 153364"/>
                  <a:gd name="connsiteX1" fmla="*/ 704194 w 792447"/>
                  <a:gd name="connsiteY1" fmla="*/ 150764 h 153364"/>
                  <a:gd name="connsiteX2" fmla="*/ 94335 w 792447"/>
                  <a:gd name="connsiteY2" fmla="*/ 153364 h 153364"/>
                  <a:gd name="connsiteX3" fmla="*/ 67897 w 792447"/>
                  <a:gd name="connsiteY3" fmla="*/ 105924 h 153364"/>
                  <a:gd name="connsiteX4" fmla="*/ 0 w 792447"/>
                  <a:gd name="connsiteY4" fmla="*/ 61027 h 153364"/>
                  <a:gd name="connsiteX5" fmla="*/ 24159 w 792447"/>
                  <a:gd name="connsiteY5" fmla="*/ 0 h 153364"/>
                  <a:gd name="connsiteX6" fmla="*/ 771028 w 792447"/>
                  <a:gd name="connsiteY6" fmla="*/ 15596 h 153364"/>
                  <a:gd name="connsiteX7" fmla="*/ 792447 w 792447"/>
                  <a:gd name="connsiteY7" fmla="*/ 61027 h 153364"/>
                  <a:gd name="connsiteX8" fmla="*/ 725980 w 792447"/>
                  <a:gd name="connsiteY8" fmla="*/ 105924 h 153364"/>
                  <a:gd name="connsiteX0" fmla="*/ 725561 w 792447"/>
                  <a:gd name="connsiteY0" fmla="*/ 110473 h 153364"/>
                  <a:gd name="connsiteX1" fmla="*/ 704194 w 792447"/>
                  <a:gd name="connsiteY1" fmla="*/ 150764 h 153364"/>
                  <a:gd name="connsiteX2" fmla="*/ 94335 w 792447"/>
                  <a:gd name="connsiteY2" fmla="*/ 153364 h 153364"/>
                  <a:gd name="connsiteX3" fmla="*/ 67897 w 792447"/>
                  <a:gd name="connsiteY3" fmla="*/ 105924 h 153364"/>
                  <a:gd name="connsiteX4" fmla="*/ 0 w 792447"/>
                  <a:gd name="connsiteY4" fmla="*/ 61027 h 153364"/>
                  <a:gd name="connsiteX5" fmla="*/ 24159 w 792447"/>
                  <a:gd name="connsiteY5" fmla="*/ 0 h 153364"/>
                  <a:gd name="connsiteX6" fmla="*/ 771028 w 792447"/>
                  <a:gd name="connsiteY6" fmla="*/ 15596 h 153364"/>
                  <a:gd name="connsiteX7" fmla="*/ 792447 w 792447"/>
                  <a:gd name="connsiteY7" fmla="*/ 61027 h 153364"/>
                  <a:gd name="connsiteX8" fmla="*/ 725561 w 792447"/>
                  <a:gd name="connsiteY8" fmla="*/ 110473 h 153364"/>
                  <a:gd name="connsiteX0" fmla="*/ 725561 w 793704"/>
                  <a:gd name="connsiteY0" fmla="*/ 110473 h 153364"/>
                  <a:gd name="connsiteX1" fmla="*/ 704194 w 793704"/>
                  <a:gd name="connsiteY1" fmla="*/ 150764 h 153364"/>
                  <a:gd name="connsiteX2" fmla="*/ 94335 w 793704"/>
                  <a:gd name="connsiteY2" fmla="*/ 153364 h 153364"/>
                  <a:gd name="connsiteX3" fmla="*/ 67897 w 793704"/>
                  <a:gd name="connsiteY3" fmla="*/ 105924 h 153364"/>
                  <a:gd name="connsiteX4" fmla="*/ 0 w 793704"/>
                  <a:gd name="connsiteY4" fmla="*/ 61027 h 153364"/>
                  <a:gd name="connsiteX5" fmla="*/ 24159 w 793704"/>
                  <a:gd name="connsiteY5" fmla="*/ 0 h 153364"/>
                  <a:gd name="connsiteX6" fmla="*/ 771028 w 793704"/>
                  <a:gd name="connsiteY6" fmla="*/ 15596 h 153364"/>
                  <a:gd name="connsiteX7" fmla="*/ 793704 w 793704"/>
                  <a:gd name="connsiteY7" fmla="*/ 60377 h 153364"/>
                  <a:gd name="connsiteX8" fmla="*/ 725561 w 793704"/>
                  <a:gd name="connsiteY8" fmla="*/ 110473 h 153364"/>
                  <a:gd name="connsiteX0" fmla="*/ 725561 w 794123"/>
                  <a:gd name="connsiteY0" fmla="*/ 110473 h 153364"/>
                  <a:gd name="connsiteX1" fmla="*/ 704194 w 794123"/>
                  <a:gd name="connsiteY1" fmla="*/ 150764 h 153364"/>
                  <a:gd name="connsiteX2" fmla="*/ 94335 w 794123"/>
                  <a:gd name="connsiteY2" fmla="*/ 153364 h 153364"/>
                  <a:gd name="connsiteX3" fmla="*/ 67897 w 794123"/>
                  <a:gd name="connsiteY3" fmla="*/ 105924 h 153364"/>
                  <a:gd name="connsiteX4" fmla="*/ 0 w 794123"/>
                  <a:gd name="connsiteY4" fmla="*/ 61027 h 153364"/>
                  <a:gd name="connsiteX5" fmla="*/ 24159 w 794123"/>
                  <a:gd name="connsiteY5" fmla="*/ 0 h 153364"/>
                  <a:gd name="connsiteX6" fmla="*/ 771028 w 794123"/>
                  <a:gd name="connsiteY6" fmla="*/ 15596 h 153364"/>
                  <a:gd name="connsiteX7" fmla="*/ 794123 w 794123"/>
                  <a:gd name="connsiteY7" fmla="*/ 62327 h 153364"/>
                  <a:gd name="connsiteX8" fmla="*/ 725561 w 794123"/>
                  <a:gd name="connsiteY8" fmla="*/ 110473 h 153364"/>
                  <a:gd name="connsiteX0" fmla="*/ 725561 w 794123"/>
                  <a:gd name="connsiteY0" fmla="*/ 110473 h 153364"/>
                  <a:gd name="connsiteX1" fmla="*/ 704194 w 794123"/>
                  <a:gd name="connsiteY1" fmla="*/ 150764 h 153364"/>
                  <a:gd name="connsiteX2" fmla="*/ 94335 w 794123"/>
                  <a:gd name="connsiteY2" fmla="*/ 153364 h 153364"/>
                  <a:gd name="connsiteX3" fmla="*/ 67897 w 794123"/>
                  <a:gd name="connsiteY3" fmla="*/ 105924 h 153364"/>
                  <a:gd name="connsiteX4" fmla="*/ 0 w 794123"/>
                  <a:gd name="connsiteY4" fmla="*/ 61027 h 153364"/>
                  <a:gd name="connsiteX5" fmla="*/ 24159 w 794123"/>
                  <a:gd name="connsiteY5" fmla="*/ 0 h 153364"/>
                  <a:gd name="connsiteX6" fmla="*/ 771028 w 794123"/>
                  <a:gd name="connsiteY6" fmla="*/ 15596 h 153364"/>
                  <a:gd name="connsiteX7" fmla="*/ 794123 w 794123"/>
                  <a:gd name="connsiteY7" fmla="*/ 60377 h 153364"/>
                  <a:gd name="connsiteX8" fmla="*/ 725561 w 794123"/>
                  <a:gd name="connsiteY8" fmla="*/ 110473 h 1533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94123" h="153364">
                    <a:moveTo>
                      <a:pt x="725561" y="110473"/>
                    </a:moveTo>
                    <a:lnTo>
                      <a:pt x="704194" y="150764"/>
                    </a:lnTo>
                    <a:lnTo>
                      <a:pt x="94335" y="153364"/>
                    </a:lnTo>
                    <a:lnTo>
                      <a:pt x="67897" y="105924"/>
                    </a:lnTo>
                    <a:lnTo>
                      <a:pt x="0" y="61027"/>
                    </a:lnTo>
                    <a:lnTo>
                      <a:pt x="24159" y="0"/>
                    </a:lnTo>
                    <a:lnTo>
                      <a:pt x="771028" y="15596"/>
                    </a:lnTo>
                    <a:lnTo>
                      <a:pt x="794123" y="60377"/>
                    </a:lnTo>
                    <a:lnTo>
                      <a:pt x="725561" y="110473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81" name="Freeform 3">
                <a:extLst>
                  <a:ext uri="{FF2B5EF4-FFF2-40B4-BE49-F238E27FC236}">
                    <a16:creationId xmlns:a16="http://schemas.microsoft.com/office/drawing/2014/main" id="{9CE084D7-D5A3-93E9-4D5A-F88B225BA246}"/>
                  </a:ext>
                </a:extLst>
              </p:cNvPr>
              <p:cNvSpPr/>
              <p:nvPr/>
            </p:nvSpPr>
            <p:spPr>
              <a:xfrm>
                <a:off x="4614730" y="925957"/>
                <a:ext cx="2963459" cy="1212982"/>
              </a:xfrm>
              <a:custGeom>
                <a:avLst/>
                <a:gdLst>
                  <a:gd name="connsiteX0" fmla="*/ 532222 w 792401"/>
                  <a:gd name="connsiteY0" fmla="*/ 289012 h 324340"/>
                  <a:gd name="connsiteX1" fmla="*/ 536391 w 792401"/>
                  <a:gd name="connsiteY1" fmla="*/ 302505 h 324340"/>
                  <a:gd name="connsiteX2" fmla="*/ 532712 w 792401"/>
                  <a:gd name="connsiteY2" fmla="*/ 303732 h 324340"/>
                  <a:gd name="connsiteX3" fmla="*/ 471641 w 792401"/>
                  <a:gd name="connsiteY3" fmla="*/ 147450 h 324340"/>
                  <a:gd name="connsiteX4" fmla="*/ 473849 w 792401"/>
                  <a:gd name="connsiteY4" fmla="*/ 149658 h 324340"/>
                  <a:gd name="connsiteX5" fmla="*/ 478754 w 792401"/>
                  <a:gd name="connsiteY5" fmla="*/ 160453 h 324340"/>
                  <a:gd name="connsiteX6" fmla="*/ 531976 w 792401"/>
                  <a:gd name="connsiteY6" fmla="*/ 288766 h 324340"/>
                  <a:gd name="connsiteX7" fmla="*/ 543504 w 792401"/>
                  <a:gd name="connsiteY7" fmla="*/ 214428 h 324340"/>
                  <a:gd name="connsiteX8" fmla="*/ 525354 w 792401"/>
                  <a:gd name="connsiteY8" fmla="*/ 178118 h 324340"/>
                  <a:gd name="connsiteX9" fmla="*/ 522411 w 792401"/>
                  <a:gd name="connsiteY9" fmla="*/ 176400 h 324340"/>
                  <a:gd name="connsiteX10" fmla="*/ 526826 w 792401"/>
                  <a:gd name="connsiteY10" fmla="*/ 188667 h 324340"/>
                  <a:gd name="connsiteX11" fmla="*/ 561898 w 792401"/>
                  <a:gd name="connsiteY11" fmla="*/ 267667 h 324340"/>
                  <a:gd name="connsiteX12" fmla="*/ 569011 w 792401"/>
                  <a:gd name="connsiteY12" fmla="*/ 275027 h 324340"/>
                  <a:gd name="connsiteX13" fmla="*/ 568520 w 792401"/>
                  <a:gd name="connsiteY13" fmla="*/ 269139 h 324340"/>
                  <a:gd name="connsiteX14" fmla="*/ 543504 w 792401"/>
                  <a:gd name="connsiteY14" fmla="*/ 214183 h 324340"/>
                  <a:gd name="connsiteX15" fmla="*/ 569256 w 792401"/>
                  <a:gd name="connsiteY15" fmla="*/ 191611 h 324340"/>
                  <a:gd name="connsiteX16" fmla="*/ 569011 w 792401"/>
                  <a:gd name="connsiteY16" fmla="*/ 200689 h 324340"/>
                  <a:gd name="connsiteX17" fmla="*/ 626403 w 792401"/>
                  <a:gd name="connsiteY17" fmla="*/ 271838 h 324340"/>
                  <a:gd name="connsiteX18" fmla="*/ 629101 w 792401"/>
                  <a:gd name="connsiteY18" fmla="*/ 271347 h 324340"/>
                  <a:gd name="connsiteX19" fmla="*/ 614140 w 792401"/>
                  <a:gd name="connsiteY19" fmla="*/ 253683 h 324340"/>
                  <a:gd name="connsiteX20" fmla="*/ 569502 w 792401"/>
                  <a:gd name="connsiteY20" fmla="*/ 191611 h 324340"/>
                  <a:gd name="connsiteX21" fmla="*/ 334049 w 792401"/>
                  <a:gd name="connsiteY21" fmla="*/ 285822 h 324340"/>
                  <a:gd name="connsiteX22" fmla="*/ 338464 w 792401"/>
                  <a:gd name="connsiteY22" fmla="*/ 283369 h 324340"/>
                  <a:gd name="connsiteX23" fmla="*/ 342633 w 792401"/>
                  <a:gd name="connsiteY23" fmla="*/ 271102 h 324340"/>
                  <a:gd name="connsiteX24" fmla="*/ 364952 w 792401"/>
                  <a:gd name="connsiteY24" fmla="*/ 187441 h 324340"/>
                  <a:gd name="connsiteX25" fmla="*/ 364952 w 792401"/>
                  <a:gd name="connsiteY25" fmla="*/ 182288 h 324340"/>
                  <a:gd name="connsiteX26" fmla="*/ 333803 w 792401"/>
                  <a:gd name="connsiteY26" fmla="*/ 286068 h 324340"/>
                  <a:gd name="connsiteX27" fmla="*/ 292354 w 792401"/>
                  <a:gd name="connsiteY27" fmla="*/ 188912 h 324340"/>
                  <a:gd name="connsiteX28" fmla="*/ 263903 w 792401"/>
                  <a:gd name="connsiteY28" fmla="*/ 284841 h 324340"/>
                  <a:gd name="connsiteX29" fmla="*/ 266111 w 792401"/>
                  <a:gd name="connsiteY29" fmla="*/ 282633 h 324340"/>
                  <a:gd name="connsiteX30" fmla="*/ 270771 w 792401"/>
                  <a:gd name="connsiteY30" fmla="*/ 271593 h 324340"/>
                  <a:gd name="connsiteX31" fmla="*/ 300202 w 792401"/>
                  <a:gd name="connsiteY31" fmla="*/ 168059 h 324340"/>
                  <a:gd name="connsiteX32" fmla="*/ 292354 w 792401"/>
                  <a:gd name="connsiteY32" fmla="*/ 188912 h 324340"/>
                  <a:gd name="connsiteX33" fmla="*/ 279845 w 792401"/>
                  <a:gd name="connsiteY33" fmla="*/ 177382 h 324340"/>
                  <a:gd name="connsiteX34" fmla="*/ 228340 w 792401"/>
                  <a:gd name="connsiteY34" fmla="*/ 276499 h 324340"/>
                  <a:gd name="connsiteX35" fmla="*/ 232264 w 792401"/>
                  <a:gd name="connsiteY35" fmla="*/ 277235 h 324340"/>
                  <a:gd name="connsiteX36" fmla="*/ 283770 w 792401"/>
                  <a:gd name="connsiteY36" fmla="*/ 178118 h 324340"/>
                  <a:gd name="connsiteX37" fmla="*/ 279845 w 792401"/>
                  <a:gd name="connsiteY37" fmla="*/ 177382 h 324340"/>
                  <a:gd name="connsiteX38" fmla="*/ 181004 w 792401"/>
                  <a:gd name="connsiteY38" fmla="*/ 260307 h 324340"/>
                  <a:gd name="connsiteX39" fmla="*/ 166043 w 792401"/>
                  <a:gd name="connsiteY39" fmla="*/ 285822 h 324340"/>
                  <a:gd name="connsiteX40" fmla="*/ 167514 w 792401"/>
                  <a:gd name="connsiteY40" fmla="*/ 289012 h 324340"/>
                  <a:gd name="connsiteX41" fmla="*/ 170458 w 792401"/>
                  <a:gd name="connsiteY41" fmla="*/ 286804 h 324340"/>
                  <a:gd name="connsiteX42" fmla="*/ 183702 w 792401"/>
                  <a:gd name="connsiteY42" fmla="*/ 260552 h 324340"/>
                  <a:gd name="connsiteX43" fmla="*/ 181249 w 792401"/>
                  <a:gd name="connsiteY43" fmla="*/ 260061 h 324340"/>
                  <a:gd name="connsiteX44" fmla="*/ 791465 w 792401"/>
                  <a:gd name="connsiteY44" fmla="*/ 319189 h 324340"/>
                  <a:gd name="connsiteX45" fmla="*/ 772335 w 792401"/>
                  <a:gd name="connsiteY45" fmla="*/ 300297 h 324340"/>
                  <a:gd name="connsiteX46" fmla="*/ 772335 w 792401"/>
                  <a:gd name="connsiteY46" fmla="*/ 300297 h 324340"/>
                  <a:gd name="connsiteX47" fmla="*/ 726715 w 792401"/>
                  <a:gd name="connsiteY47" fmla="*/ 264723 h 324340"/>
                  <a:gd name="connsiteX48" fmla="*/ 627629 w 792401"/>
                  <a:gd name="connsiteY48" fmla="*/ 154565 h 324340"/>
                  <a:gd name="connsiteX49" fmla="*/ 579557 w 792401"/>
                  <a:gd name="connsiteY49" fmla="*/ 139108 h 324340"/>
                  <a:gd name="connsiteX50" fmla="*/ 488074 w 792401"/>
                  <a:gd name="connsiteY50" fmla="*/ 62071 h 324340"/>
                  <a:gd name="connsiteX51" fmla="*/ 434852 w 792401"/>
                  <a:gd name="connsiteY51" fmla="*/ 16683 h 324340"/>
                  <a:gd name="connsiteX52" fmla="*/ 415476 w 792401"/>
                  <a:gd name="connsiteY52" fmla="*/ 0 h 324340"/>
                  <a:gd name="connsiteX53" fmla="*/ 400515 w 792401"/>
                  <a:gd name="connsiteY53" fmla="*/ 12022 h 324340"/>
                  <a:gd name="connsiteX54" fmla="*/ 333558 w 792401"/>
                  <a:gd name="connsiteY54" fmla="*/ 81699 h 324340"/>
                  <a:gd name="connsiteX55" fmla="*/ 279845 w 792401"/>
                  <a:gd name="connsiteY55" fmla="*/ 104025 h 324340"/>
                  <a:gd name="connsiteX56" fmla="*/ 261941 w 792401"/>
                  <a:gd name="connsiteY56" fmla="*/ 125124 h 324340"/>
                  <a:gd name="connsiteX57" fmla="*/ 218285 w 792401"/>
                  <a:gd name="connsiteY57" fmla="*/ 120217 h 324340"/>
                  <a:gd name="connsiteX58" fmla="*/ 177325 w 792401"/>
                  <a:gd name="connsiteY58" fmla="*/ 150639 h 324340"/>
                  <a:gd name="connsiteX59" fmla="*/ 146913 w 792401"/>
                  <a:gd name="connsiteY59" fmla="*/ 186214 h 324340"/>
                  <a:gd name="connsiteX60" fmla="*/ 113066 w 792401"/>
                  <a:gd name="connsiteY60" fmla="*/ 197499 h 324340"/>
                  <a:gd name="connsiteX61" fmla="*/ 77748 w 792401"/>
                  <a:gd name="connsiteY61" fmla="*/ 233319 h 324340"/>
                  <a:gd name="connsiteX62" fmla="*/ 25507 w 792401"/>
                  <a:gd name="connsiteY62" fmla="*/ 295636 h 324340"/>
                  <a:gd name="connsiteX63" fmla="*/ 23300 w 792401"/>
                  <a:gd name="connsiteY63" fmla="*/ 296862 h 324340"/>
                  <a:gd name="connsiteX64" fmla="*/ 22564 w 792401"/>
                  <a:gd name="connsiteY64" fmla="*/ 299071 h 324340"/>
                  <a:gd name="connsiteX65" fmla="*/ 15206 w 792401"/>
                  <a:gd name="connsiteY65" fmla="*/ 307903 h 324340"/>
                  <a:gd name="connsiteX66" fmla="*/ 0 w 792401"/>
                  <a:gd name="connsiteY66" fmla="*/ 324341 h 324340"/>
                  <a:gd name="connsiteX67" fmla="*/ 11282 w 792401"/>
                  <a:gd name="connsiteY67" fmla="*/ 324341 h 324340"/>
                  <a:gd name="connsiteX68" fmla="*/ 10055 w 792401"/>
                  <a:gd name="connsiteY68" fmla="*/ 324341 h 324340"/>
                  <a:gd name="connsiteX69" fmla="*/ 30412 w 792401"/>
                  <a:gd name="connsiteY69" fmla="*/ 300297 h 324340"/>
                  <a:gd name="connsiteX70" fmla="*/ 30412 w 792401"/>
                  <a:gd name="connsiteY70" fmla="*/ 300297 h 324340"/>
                  <a:gd name="connsiteX71" fmla="*/ 104727 w 792401"/>
                  <a:gd name="connsiteY71" fmla="*/ 214428 h 324340"/>
                  <a:gd name="connsiteX72" fmla="*/ 139800 w 792401"/>
                  <a:gd name="connsiteY72" fmla="*/ 194801 h 324340"/>
                  <a:gd name="connsiteX73" fmla="*/ 143724 w 792401"/>
                  <a:gd name="connsiteY73" fmla="*/ 194801 h 324340"/>
                  <a:gd name="connsiteX74" fmla="*/ 116500 w 792401"/>
                  <a:gd name="connsiteY74" fmla="*/ 243378 h 324340"/>
                  <a:gd name="connsiteX75" fmla="*/ 118953 w 792401"/>
                  <a:gd name="connsiteY75" fmla="*/ 244850 h 324340"/>
                  <a:gd name="connsiteX76" fmla="*/ 152063 w 792401"/>
                  <a:gd name="connsiteY76" fmla="*/ 190139 h 324340"/>
                  <a:gd name="connsiteX77" fmla="*/ 182476 w 792401"/>
                  <a:gd name="connsiteY77" fmla="*/ 154565 h 324340"/>
                  <a:gd name="connsiteX78" fmla="*/ 216813 w 792401"/>
                  <a:gd name="connsiteY78" fmla="*/ 129295 h 324340"/>
                  <a:gd name="connsiteX79" fmla="*/ 218529 w 792401"/>
                  <a:gd name="connsiteY79" fmla="*/ 131503 h 324340"/>
                  <a:gd name="connsiteX80" fmla="*/ 214850 w 792401"/>
                  <a:gd name="connsiteY80" fmla="*/ 156528 h 324340"/>
                  <a:gd name="connsiteX81" fmla="*/ 214850 w 792401"/>
                  <a:gd name="connsiteY81" fmla="*/ 165851 h 324340"/>
                  <a:gd name="connsiteX82" fmla="*/ 217549 w 792401"/>
                  <a:gd name="connsiteY82" fmla="*/ 167323 h 324340"/>
                  <a:gd name="connsiteX83" fmla="*/ 222699 w 792401"/>
                  <a:gd name="connsiteY83" fmla="*/ 125369 h 324340"/>
                  <a:gd name="connsiteX84" fmla="*/ 259243 w 792401"/>
                  <a:gd name="connsiteY84" fmla="*/ 130031 h 324340"/>
                  <a:gd name="connsiteX85" fmla="*/ 226133 w 792401"/>
                  <a:gd name="connsiteY85" fmla="*/ 194065 h 324340"/>
                  <a:gd name="connsiteX86" fmla="*/ 258753 w 792401"/>
                  <a:gd name="connsiteY86" fmla="*/ 140580 h 324340"/>
                  <a:gd name="connsiteX87" fmla="*/ 284015 w 792401"/>
                  <a:gd name="connsiteY87" fmla="*/ 108931 h 324340"/>
                  <a:gd name="connsiteX88" fmla="*/ 326691 w 792401"/>
                  <a:gd name="connsiteY88" fmla="*/ 91758 h 324340"/>
                  <a:gd name="connsiteX89" fmla="*/ 335765 w 792401"/>
                  <a:gd name="connsiteY89" fmla="*/ 113348 h 324340"/>
                  <a:gd name="connsiteX90" fmla="*/ 329388 w 792401"/>
                  <a:gd name="connsiteY90" fmla="*/ 89549 h 324340"/>
                  <a:gd name="connsiteX91" fmla="*/ 335765 w 792401"/>
                  <a:gd name="connsiteY91" fmla="*/ 87832 h 324340"/>
                  <a:gd name="connsiteX92" fmla="*/ 340916 w 792401"/>
                  <a:gd name="connsiteY92" fmla="*/ 83661 h 324340"/>
                  <a:gd name="connsiteX93" fmla="*/ 392422 w 792401"/>
                  <a:gd name="connsiteY93" fmla="*/ 29686 h 324340"/>
                  <a:gd name="connsiteX94" fmla="*/ 413023 w 792401"/>
                  <a:gd name="connsiteY94" fmla="*/ 10059 h 324340"/>
                  <a:gd name="connsiteX95" fmla="*/ 405911 w 792401"/>
                  <a:gd name="connsiteY95" fmla="*/ 69432 h 324340"/>
                  <a:gd name="connsiteX96" fmla="*/ 409835 w 792401"/>
                  <a:gd name="connsiteY96" fmla="*/ 72621 h 324340"/>
                  <a:gd name="connsiteX97" fmla="*/ 416212 w 792401"/>
                  <a:gd name="connsiteY97" fmla="*/ 13248 h 324340"/>
                  <a:gd name="connsiteX98" fmla="*/ 418419 w 792401"/>
                  <a:gd name="connsiteY98" fmla="*/ 15947 h 324340"/>
                  <a:gd name="connsiteX99" fmla="*/ 438531 w 792401"/>
                  <a:gd name="connsiteY99" fmla="*/ 61826 h 324340"/>
                  <a:gd name="connsiteX100" fmla="*/ 456925 w 792401"/>
                  <a:gd name="connsiteY100" fmla="*/ 93475 h 324340"/>
                  <a:gd name="connsiteX101" fmla="*/ 458888 w 792401"/>
                  <a:gd name="connsiteY101" fmla="*/ 92003 h 324340"/>
                  <a:gd name="connsiteX102" fmla="*/ 421362 w 792401"/>
                  <a:gd name="connsiteY102" fmla="*/ 13003 h 324340"/>
                  <a:gd name="connsiteX103" fmla="*/ 458888 w 792401"/>
                  <a:gd name="connsiteY103" fmla="*/ 45634 h 324340"/>
                  <a:gd name="connsiteX104" fmla="*/ 464774 w 792401"/>
                  <a:gd name="connsiteY104" fmla="*/ 58637 h 324340"/>
                  <a:gd name="connsiteX105" fmla="*/ 510883 w 792401"/>
                  <a:gd name="connsiteY105" fmla="*/ 154074 h 324340"/>
                  <a:gd name="connsiteX106" fmla="*/ 511619 w 792401"/>
                  <a:gd name="connsiteY106" fmla="*/ 151376 h 324340"/>
                  <a:gd name="connsiteX107" fmla="*/ 469680 w 792401"/>
                  <a:gd name="connsiteY107" fmla="*/ 57655 h 324340"/>
                  <a:gd name="connsiteX108" fmla="*/ 470660 w 792401"/>
                  <a:gd name="connsiteY108" fmla="*/ 54221 h 324340"/>
                  <a:gd name="connsiteX109" fmla="*/ 477528 w 792401"/>
                  <a:gd name="connsiteY109" fmla="*/ 62071 h 324340"/>
                  <a:gd name="connsiteX110" fmla="*/ 527807 w 792401"/>
                  <a:gd name="connsiteY110" fmla="*/ 108196 h 324340"/>
                  <a:gd name="connsiteX111" fmla="*/ 532467 w 792401"/>
                  <a:gd name="connsiteY111" fmla="*/ 118990 h 324340"/>
                  <a:gd name="connsiteX112" fmla="*/ 557483 w 792401"/>
                  <a:gd name="connsiteY112" fmla="*/ 170512 h 324340"/>
                  <a:gd name="connsiteX113" fmla="*/ 559936 w 792401"/>
                  <a:gd name="connsiteY113" fmla="*/ 168549 h 324340"/>
                  <a:gd name="connsiteX114" fmla="*/ 535410 w 792401"/>
                  <a:gd name="connsiteY114" fmla="*/ 112121 h 324340"/>
                  <a:gd name="connsiteX115" fmla="*/ 573671 w 792401"/>
                  <a:gd name="connsiteY115" fmla="*/ 142052 h 324340"/>
                  <a:gd name="connsiteX116" fmla="*/ 593292 w 792401"/>
                  <a:gd name="connsiteY116" fmla="*/ 151621 h 324340"/>
                  <a:gd name="connsiteX117" fmla="*/ 593292 w 792401"/>
                  <a:gd name="connsiteY117" fmla="*/ 155301 h 324340"/>
                  <a:gd name="connsiteX118" fmla="*/ 615120 w 792401"/>
                  <a:gd name="connsiteY118" fmla="*/ 187686 h 324340"/>
                  <a:gd name="connsiteX119" fmla="*/ 613894 w 792401"/>
                  <a:gd name="connsiteY119" fmla="*/ 180571 h 324340"/>
                  <a:gd name="connsiteX120" fmla="*/ 596235 w 792401"/>
                  <a:gd name="connsiteY120" fmla="*/ 151130 h 324340"/>
                  <a:gd name="connsiteX121" fmla="*/ 598443 w 792401"/>
                  <a:gd name="connsiteY121" fmla="*/ 152602 h 324340"/>
                  <a:gd name="connsiteX122" fmla="*/ 611441 w 792401"/>
                  <a:gd name="connsiteY122" fmla="*/ 156037 h 324340"/>
                  <a:gd name="connsiteX123" fmla="*/ 613649 w 792401"/>
                  <a:gd name="connsiteY123" fmla="*/ 167323 h 324340"/>
                  <a:gd name="connsiteX124" fmla="*/ 628119 w 792401"/>
                  <a:gd name="connsiteY124" fmla="*/ 199217 h 324340"/>
                  <a:gd name="connsiteX125" fmla="*/ 629836 w 792401"/>
                  <a:gd name="connsiteY125" fmla="*/ 196764 h 324340"/>
                  <a:gd name="connsiteX126" fmla="*/ 614875 w 792401"/>
                  <a:gd name="connsiteY126" fmla="*/ 158245 h 324340"/>
                  <a:gd name="connsiteX127" fmla="*/ 619535 w 792401"/>
                  <a:gd name="connsiteY127" fmla="*/ 157018 h 324340"/>
                  <a:gd name="connsiteX128" fmla="*/ 672022 w 792401"/>
                  <a:gd name="connsiteY128" fmla="*/ 219090 h 324340"/>
                  <a:gd name="connsiteX129" fmla="*/ 724263 w 792401"/>
                  <a:gd name="connsiteY129" fmla="*/ 271347 h 324340"/>
                  <a:gd name="connsiteX130" fmla="*/ 750261 w 792401"/>
                  <a:gd name="connsiteY130" fmla="*/ 286804 h 324340"/>
                  <a:gd name="connsiteX131" fmla="*/ 763505 w 792401"/>
                  <a:gd name="connsiteY131" fmla="*/ 300788 h 324340"/>
                  <a:gd name="connsiteX132" fmla="*/ 763505 w 792401"/>
                  <a:gd name="connsiteY132" fmla="*/ 301033 h 324340"/>
                  <a:gd name="connsiteX133" fmla="*/ 784598 w 792401"/>
                  <a:gd name="connsiteY133" fmla="*/ 321887 h 324340"/>
                  <a:gd name="connsiteX134" fmla="*/ 789748 w 792401"/>
                  <a:gd name="connsiteY134" fmla="*/ 322378 h 324340"/>
                  <a:gd name="connsiteX135" fmla="*/ 791710 w 792401"/>
                  <a:gd name="connsiteY135" fmla="*/ 318453 h 3243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</a:cxnLst>
                <a:rect l="l" t="t" r="r" b="b"/>
                <a:pathLst>
                  <a:path w="792401" h="324340">
                    <a:moveTo>
                      <a:pt x="532222" y="289012"/>
                    </a:moveTo>
                    <a:cubicBezTo>
                      <a:pt x="533693" y="293428"/>
                      <a:pt x="534429" y="298089"/>
                      <a:pt x="536391" y="302505"/>
                    </a:cubicBezTo>
                    <a:lnTo>
                      <a:pt x="532712" y="303732"/>
                    </a:lnTo>
                    <a:lnTo>
                      <a:pt x="471641" y="147450"/>
                    </a:lnTo>
                    <a:cubicBezTo>
                      <a:pt x="473603" y="147450"/>
                      <a:pt x="473359" y="148922"/>
                      <a:pt x="473849" y="149658"/>
                    </a:cubicBezTo>
                    <a:cubicBezTo>
                      <a:pt x="475811" y="153093"/>
                      <a:pt x="477282" y="157018"/>
                      <a:pt x="478754" y="160453"/>
                    </a:cubicBezTo>
                    <a:cubicBezTo>
                      <a:pt x="496659" y="202161"/>
                      <a:pt x="517015" y="246813"/>
                      <a:pt x="531976" y="288766"/>
                    </a:cubicBezTo>
                    <a:close/>
                    <a:moveTo>
                      <a:pt x="543504" y="214428"/>
                    </a:moveTo>
                    <a:cubicBezTo>
                      <a:pt x="537862" y="202652"/>
                      <a:pt x="532467" y="189403"/>
                      <a:pt x="525354" y="178118"/>
                    </a:cubicBezTo>
                    <a:cubicBezTo>
                      <a:pt x="524618" y="176891"/>
                      <a:pt x="526090" y="175910"/>
                      <a:pt x="522411" y="176400"/>
                    </a:cubicBezTo>
                    <a:cubicBezTo>
                      <a:pt x="523638" y="180571"/>
                      <a:pt x="525109" y="184742"/>
                      <a:pt x="526826" y="188667"/>
                    </a:cubicBezTo>
                    <a:cubicBezTo>
                      <a:pt x="537617" y="214673"/>
                      <a:pt x="548409" y="242152"/>
                      <a:pt x="561898" y="267667"/>
                    </a:cubicBezTo>
                    <a:cubicBezTo>
                      <a:pt x="562144" y="268403"/>
                      <a:pt x="566068" y="277235"/>
                      <a:pt x="569011" y="275027"/>
                    </a:cubicBezTo>
                    <a:cubicBezTo>
                      <a:pt x="569011" y="273065"/>
                      <a:pt x="569011" y="271102"/>
                      <a:pt x="568520" y="269139"/>
                    </a:cubicBezTo>
                    <a:cubicBezTo>
                      <a:pt x="563125" y="252456"/>
                      <a:pt x="551352" y="231111"/>
                      <a:pt x="543504" y="214183"/>
                    </a:cubicBezTo>
                    <a:close/>
                    <a:moveTo>
                      <a:pt x="569256" y="191611"/>
                    </a:moveTo>
                    <a:cubicBezTo>
                      <a:pt x="559201" y="188422"/>
                      <a:pt x="566804" y="197499"/>
                      <a:pt x="569011" y="200689"/>
                    </a:cubicBezTo>
                    <a:cubicBezTo>
                      <a:pt x="584953" y="225223"/>
                      <a:pt x="605310" y="248776"/>
                      <a:pt x="626403" y="271838"/>
                    </a:cubicBezTo>
                    <a:cubicBezTo>
                      <a:pt x="627384" y="271838"/>
                      <a:pt x="628855" y="272083"/>
                      <a:pt x="629101" y="271347"/>
                    </a:cubicBezTo>
                    <a:cubicBezTo>
                      <a:pt x="629346" y="268894"/>
                      <a:pt x="616838" y="256872"/>
                      <a:pt x="614140" y="253683"/>
                    </a:cubicBezTo>
                    <a:cubicBezTo>
                      <a:pt x="597462" y="233565"/>
                      <a:pt x="582501" y="212711"/>
                      <a:pt x="569502" y="191611"/>
                    </a:cubicBezTo>
                    <a:close/>
                    <a:moveTo>
                      <a:pt x="334049" y="285822"/>
                    </a:moveTo>
                    <a:cubicBezTo>
                      <a:pt x="336992" y="286068"/>
                      <a:pt x="337728" y="284595"/>
                      <a:pt x="338464" y="283369"/>
                    </a:cubicBezTo>
                    <a:cubicBezTo>
                      <a:pt x="340425" y="280425"/>
                      <a:pt x="341407" y="274537"/>
                      <a:pt x="342633" y="271102"/>
                    </a:cubicBezTo>
                    <a:cubicBezTo>
                      <a:pt x="350972" y="245096"/>
                      <a:pt x="360292" y="213447"/>
                      <a:pt x="364952" y="187441"/>
                    </a:cubicBezTo>
                    <a:cubicBezTo>
                      <a:pt x="365197" y="185723"/>
                      <a:pt x="364952" y="184006"/>
                      <a:pt x="364952" y="182288"/>
                    </a:cubicBezTo>
                    <a:lnTo>
                      <a:pt x="333803" y="286068"/>
                    </a:lnTo>
                    <a:close/>
                    <a:moveTo>
                      <a:pt x="292354" y="188912"/>
                    </a:moveTo>
                    <a:cubicBezTo>
                      <a:pt x="285241" y="221052"/>
                      <a:pt x="274204" y="252947"/>
                      <a:pt x="263903" y="284841"/>
                    </a:cubicBezTo>
                    <a:cubicBezTo>
                      <a:pt x="265865" y="284841"/>
                      <a:pt x="265620" y="283369"/>
                      <a:pt x="266111" y="282633"/>
                    </a:cubicBezTo>
                    <a:cubicBezTo>
                      <a:pt x="268073" y="279198"/>
                      <a:pt x="269544" y="275273"/>
                      <a:pt x="270771" y="271593"/>
                    </a:cubicBezTo>
                    <a:cubicBezTo>
                      <a:pt x="283770" y="237490"/>
                      <a:pt x="290882" y="202406"/>
                      <a:pt x="300202" y="168059"/>
                    </a:cubicBezTo>
                    <a:cubicBezTo>
                      <a:pt x="291373" y="172475"/>
                      <a:pt x="293825" y="182288"/>
                      <a:pt x="292354" y="188912"/>
                    </a:cubicBezTo>
                    <a:close/>
                    <a:moveTo>
                      <a:pt x="279845" y="177382"/>
                    </a:moveTo>
                    <a:lnTo>
                      <a:pt x="228340" y="276499"/>
                    </a:lnTo>
                    <a:lnTo>
                      <a:pt x="232264" y="277235"/>
                    </a:lnTo>
                    <a:lnTo>
                      <a:pt x="283770" y="178118"/>
                    </a:lnTo>
                    <a:lnTo>
                      <a:pt x="279845" y="177382"/>
                    </a:lnTo>
                    <a:close/>
                    <a:moveTo>
                      <a:pt x="181004" y="260307"/>
                    </a:moveTo>
                    <a:cubicBezTo>
                      <a:pt x="179533" y="261288"/>
                      <a:pt x="166534" y="283614"/>
                      <a:pt x="166043" y="285822"/>
                    </a:cubicBezTo>
                    <a:cubicBezTo>
                      <a:pt x="165553" y="287049"/>
                      <a:pt x="165062" y="288521"/>
                      <a:pt x="167514" y="289012"/>
                    </a:cubicBezTo>
                    <a:cubicBezTo>
                      <a:pt x="169722" y="289748"/>
                      <a:pt x="169722" y="287540"/>
                      <a:pt x="170458" y="286804"/>
                    </a:cubicBezTo>
                    <a:cubicBezTo>
                      <a:pt x="175854" y="278462"/>
                      <a:pt x="178306" y="269139"/>
                      <a:pt x="183702" y="260552"/>
                    </a:cubicBezTo>
                    <a:cubicBezTo>
                      <a:pt x="183702" y="259816"/>
                      <a:pt x="181249" y="260061"/>
                      <a:pt x="181249" y="260061"/>
                    </a:cubicBezTo>
                    <a:close/>
                    <a:moveTo>
                      <a:pt x="791465" y="319189"/>
                    </a:moveTo>
                    <a:cubicBezTo>
                      <a:pt x="787296" y="315263"/>
                      <a:pt x="774542" y="301033"/>
                      <a:pt x="772335" y="300297"/>
                    </a:cubicBezTo>
                    <a:cubicBezTo>
                      <a:pt x="772335" y="300297"/>
                      <a:pt x="772335" y="300297"/>
                      <a:pt x="772335" y="300297"/>
                    </a:cubicBezTo>
                    <a:cubicBezTo>
                      <a:pt x="761788" y="282878"/>
                      <a:pt x="741922" y="277726"/>
                      <a:pt x="726715" y="264723"/>
                    </a:cubicBezTo>
                    <a:cubicBezTo>
                      <a:pt x="688699" y="232338"/>
                      <a:pt x="657551" y="191857"/>
                      <a:pt x="627629" y="154565"/>
                    </a:cubicBezTo>
                    <a:cubicBezTo>
                      <a:pt x="613649" y="148431"/>
                      <a:pt x="592066" y="146714"/>
                      <a:pt x="579557" y="139108"/>
                    </a:cubicBezTo>
                    <a:cubicBezTo>
                      <a:pt x="546938" y="118990"/>
                      <a:pt x="516034" y="86605"/>
                      <a:pt x="488074" y="62071"/>
                    </a:cubicBezTo>
                    <a:cubicBezTo>
                      <a:pt x="470660" y="46860"/>
                      <a:pt x="452266" y="31894"/>
                      <a:pt x="434852" y="16683"/>
                    </a:cubicBezTo>
                    <a:cubicBezTo>
                      <a:pt x="431664" y="13739"/>
                      <a:pt x="419155" y="0"/>
                      <a:pt x="415476" y="0"/>
                    </a:cubicBezTo>
                    <a:cubicBezTo>
                      <a:pt x="412533" y="0"/>
                      <a:pt x="402967" y="9568"/>
                      <a:pt x="400515" y="12022"/>
                    </a:cubicBezTo>
                    <a:cubicBezTo>
                      <a:pt x="377215" y="34102"/>
                      <a:pt x="356122" y="59127"/>
                      <a:pt x="333558" y="81699"/>
                    </a:cubicBezTo>
                    <a:cubicBezTo>
                      <a:pt x="319823" y="90776"/>
                      <a:pt x="292599" y="95683"/>
                      <a:pt x="279845" y="104025"/>
                    </a:cubicBezTo>
                    <a:cubicBezTo>
                      <a:pt x="275186" y="106969"/>
                      <a:pt x="264639" y="124388"/>
                      <a:pt x="261941" y="125124"/>
                    </a:cubicBezTo>
                    <a:cubicBezTo>
                      <a:pt x="251150" y="125124"/>
                      <a:pt x="227114" y="116537"/>
                      <a:pt x="218285" y="120217"/>
                    </a:cubicBezTo>
                    <a:lnTo>
                      <a:pt x="177325" y="150639"/>
                    </a:lnTo>
                    <a:cubicBezTo>
                      <a:pt x="169967" y="161189"/>
                      <a:pt x="159421" y="179344"/>
                      <a:pt x="146913" y="186214"/>
                    </a:cubicBezTo>
                    <a:cubicBezTo>
                      <a:pt x="138328" y="190875"/>
                      <a:pt x="121160" y="191857"/>
                      <a:pt x="113066" y="197499"/>
                    </a:cubicBezTo>
                    <a:cubicBezTo>
                      <a:pt x="102765" y="204614"/>
                      <a:pt x="86333" y="223996"/>
                      <a:pt x="77748" y="233319"/>
                    </a:cubicBezTo>
                    <a:cubicBezTo>
                      <a:pt x="59354" y="253437"/>
                      <a:pt x="42430" y="274537"/>
                      <a:pt x="25507" y="295636"/>
                    </a:cubicBezTo>
                    <a:cubicBezTo>
                      <a:pt x="25262" y="296127"/>
                      <a:pt x="23545" y="296372"/>
                      <a:pt x="23300" y="296862"/>
                    </a:cubicBezTo>
                    <a:cubicBezTo>
                      <a:pt x="22809" y="297844"/>
                      <a:pt x="22564" y="298580"/>
                      <a:pt x="22564" y="299071"/>
                    </a:cubicBezTo>
                    <a:lnTo>
                      <a:pt x="15206" y="307903"/>
                    </a:lnTo>
                    <a:cubicBezTo>
                      <a:pt x="10055" y="313301"/>
                      <a:pt x="4905" y="318943"/>
                      <a:pt x="0" y="324341"/>
                    </a:cubicBezTo>
                    <a:lnTo>
                      <a:pt x="11282" y="324341"/>
                    </a:lnTo>
                    <a:cubicBezTo>
                      <a:pt x="10791" y="324341"/>
                      <a:pt x="10301" y="324341"/>
                      <a:pt x="10055" y="324341"/>
                    </a:cubicBezTo>
                    <a:lnTo>
                      <a:pt x="30412" y="300297"/>
                    </a:lnTo>
                    <a:cubicBezTo>
                      <a:pt x="30412" y="300297"/>
                      <a:pt x="30412" y="300297"/>
                      <a:pt x="30412" y="300297"/>
                    </a:cubicBezTo>
                    <a:cubicBezTo>
                      <a:pt x="54203" y="271838"/>
                      <a:pt x="77258" y="240680"/>
                      <a:pt x="104727" y="214428"/>
                    </a:cubicBezTo>
                    <a:cubicBezTo>
                      <a:pt x="117481" y="202161"/>
                      <a:pt x="120179" y="199708"/>
                      <a:pt x="139800" y="194801"/>
                    </a:cubicBezTo>
                    <a:cubicBezTo>
                      <a:pt x="141027" y="194555"/>
                      <a:pt x="143724" y="193574"/>
                      <a:pt x="143724" y="194801"/>
                    </a:cubicBezTo>
                    <a:lnTo>
                      <a:pt x="116500" y="243378"/>
                    </a:lnTo>
                    <a:lnTo>
                      <a:pt x="118953" y="244850"/>
                    </a:lnTo>
                    <a:lnTo>
                      <a:pt x="152063" y="190139"/>
                    </a:lnTo>
                    <a:cubicBezTo>
                      <a:pt x="167024" y="181062"/>
                      <a:pt x="172665" y="165115"/>
                      <a:pt x="182476" y="154565"/>
                    </a:cubicBezTo>
                    <a:cubicBezTo>
                      <a:pt x="191060" y="145487"/>
                      <a:pt x="207248" y="137882"/>
                      <a:pt x="216813" y="129295"/>
                    </a:cubicBezTo>
                    <a:cubicBezTo>
                      <a:pt x="219756" y="128804"/>
                      <a:pt x="218529" y="130031"/>
                      <a:pt x="218529" y="131503"/>
                    </a:cubicBezTo>
                    <a:cubicBezTo>
                      <a:pt x="217549" y="139599"/>
                      <a:pt x="215586" y="148431"/>
                      <a:pt x="214850" y="156528"/>
                    </a:cubicBezTo>
                    <a:cubicBezTo>
                      <a:pt x="214850" y="159226"/>
                      <a:pt x="214360" y="163152"/>
                      <a:pt x="214850" y="165851"/>
                    </a:cubicBezTo>
                    <a:cubicBezTo>
                      <a:pt x="214850" y="167323"/>
                      <a:pt x="215586" y="168795"/>
                      <a:pt x="217549" y="167323"/>
                    </a:cubicBezTo>
                    <a:cubicBezTo>
                      <a:pt x="220001" y="165360"/>
                      <a:pt x="218285" y="131257"/>
                      <a:pt x="222699" y="125369"/>
                    </a:cubicBezTo>
                    <a:cubicBezTo>
                      <a:pt x="226133" y="123407"/>
                      <a:pt x="252866" y="131257"/>
                      <a:pt x="259243" y="130031"/>
                    </a:cubicBezTo>
                    <a:lnTo>
                      <a:pt x="226133" y="194065"/>
                    </a:lnTo>
                    <a:cubicBezTo>
                      <a:pt x="238641" y="177136"/>
                      <a:pt x="246980" y="157509"/>
                      <a:pt x="258753" y="140580"/>
                    </a:cubicBezTo>
                    <a:cubicBezTo>
                      <a:pt x="266111" y="129785"/>
                      <a:pt x="276657" y="119972"/>
                      <a:pt x="284015" y="108931"/>
                    </a:cubicBezTo>
                    <a:lnTo>
                      <a:pt x="326691" y="91758"/>
                    </a:lnTo>
                    <a:cubicBezTo>
                      <a:pt x="328898" y="98627"/>
                      <a:pt x="329634" y="108196"/>
                      <a:pt x="335765" y="113348"/>
                    </a:cubicBezTo>
                    <a:cubicBezTo>
                      <a:pt x="337237" y="109668"/>
                      <a:pt x="328162" y="90776"/>
                      <a:pt x="329388" y="89549"/>
                    </a:cubicBezTo>
                    <a:cubicBezTo>
                      <a:pt x="329388" y="89549"/>
                      <a:pt x="334049" y="88814"/>
                      <a:pt x="335765" y="87832"/>
                    </a:cubicBezTo>
                    <a:cubicBezTo>
                      <a:pt x="337728" y="86851"/>
                      <a:pt x="339444" y="85133"/>
                      <a:pt x="340916" y="83661"/>
                    </a:cubicBezTo>
                    <a:cubicBezTo>
                      <a:pt x="358820" y="67223"/>
                      <a:pt x="374272" y="46369"/>
                      <a:pt x="392422" y="29686"/>
                    </a:cubicBezTo>
                    <a:lnTo>
                      <a:pt x="413023" y="10059"/>
                    </a:lnTo>
                    <a:cubicBezTo>
                      <a:pt x="410571" y="29686"/>
                      <a:pt x="407628" y="49559"/>
                      <a:pt x="405911" y="69432"/>
                    </a:cubicBezTo>
                    <a:lnTo>
                      <a:pt x="409835" y="72621"/>
                    </a:lnTo>
                    <a:cubicBezTo>
                      <a:pt x="411307" y="52748"/>
                      <a:pt x="414495" y="32876"/>
                      <a:pt x="416212" y="13248"/>
                    </a:cubicBezTo>
                    <a:cubicBezTo>
                      <a:pt x="417929" y="13248"/>
                      <a:pt x="417929" y="14966"/>
                      <a:pt x="418419" y="15947"/>
                    </a:cubicBezTo>
                    <a:cubicBezTo>
                      <a:pt x="425532" y="31158"/>
                      <a:pt x="430928" y="46860"/>
                      <a:pt x="438531" y="61826"/>
                    </a:cubicBezTo>
                    <a:cubicBezTo>
                      <a:pt x="440983" y="66488"/>
                      <a:pt x="453492" y="92248"/>
                      <a:pt x="456925" y="93475"/>
                    </a:cubicBezTo>
                    <a:cubicBezTo>
                      <a:pt x="458643" y="93966"/>
                      <a:pt x="459378" y="93475"/>
                      <a:pt x="458888" y="92003"/>
                    </a:cubicBezTo>
                    <a:lnTo>
                      <a:pt x="421362" y="13003"/>
                    </a:lnTo>
                    <a:lnTo>
                      <a:pt x="458888" y="45634"/>
                    </a:lnTo>
                    <a:cubicBezTo>
                      <a:pt x="463793" y="49559"/>
                      <a:pt x="463303" y="54956"/>
                      <a:pt x="464774" y="58637"/>
                    </a:cubicBezTo>
                    <a:cubicBezTo>
                      <a:pt x="477528" y="91022"/>
                      <a:pt x="492734" y="123652"/>
                      <a:pt x="510883" y="154074"/>
                    </a:cubicBezTo>
                    <a:cubicBezTo>
                      <a:pt x="513336" y="155546"/>
                      <a:pt x="511865" y="152111"/>
                      <a:pt x="511619" y="151376"/>
                    </a:cubicBezTo>
                    <a:cubicBezTo>
                      <a:pt x="497885" y="122425"/>
                      <a:pt x="477038" y="87832"/>
                      <a:pt x="469680" y="57655"/>
                    </a:cubicBezTo>
                    <a:cubicBezTo>
                      <a:pt x="469434" y="56674"/>
                      <a:pt x="468453" y="53975"/>
                      <a:pt x="470660" y="54221"/>
                    </a:cubicBezTo>
                    <a:cubicBezTo>
                      <a:pt x="471887" y="56919"/>
                      <a:pt x="475320" y="60109"/>
                      <a:pt x="477528" y="62071"/>
                    </a:cubicBezTo>
                    <a:cubicBezTo>
                      <a:pt x="492244" y="75075"/>
                      <a:pt x="517015" y="93475"/>
                      <a:pt x="527807" y="108196"/>
                    </a:cubicBezTo>
                    <a:cubicBezTo>
                      <a:pt x="531240" y="112857"/>
                      <a:pt x="530260" y="113593"/>
                      <a:pt x="532467" y="118990"/>
                    </a:cubicBezTo>
                    <a:cubicBezTo>
                      <a:pt x="539580" y="136410"/>
                      <a:pt x="548899" y="153584"/>
                      <a:pt x="557483" y="170512"/>
                    </a:cubicBezTo>
                    <a:lnTo>
                      <a:pt x="559936" y="168549"/>
                    </a:lnTo>
                    <a:lnTo>
                      <a:pt x="535410" y="112121"/>
                    </a:lnTo>
                    <a:lnTo>
                      <a:pt x="573671" y="142052"/>
                    </a:lnTo>
                    <a:cubicBezTo>
                      <a:pt x="576369" y="144751"/>
                      <a:pt x="592311" y="149413"/>
                      <a:pt x="593292" y="151621"/>
                    </a:cubicBezTo>
                    <a:cubicBezTo>
                      <a:pt x="593538" y="152357"/>
                      <a:pt x="592311" y="153584"/>
                      <a:pt x="593292" y="155301"/>
                    </a:cubicBezTo>
                    <a:cubicBezTo>
                      <a:pt x="599669" y="166096"/>
                      <a:pt x="606536" y="177872"/>
                      <a:pt x="615120" y="187686"/>
                    </a:cubicBezTo>
                    <a:lnTo>
                      <a:pt x="613894" y="180571"/>
                    </a:lnTo>
                    <a:lnTo>
                      <a:pt x="596235" y="151130"/>
                    </a:lnTo>
                    <a:cubicBezTo>
                      <a:pt x="597707" y="149413"/>
                      <a:pt x="597217" y="152111"/>
                      <a:pt x="598443" y="152602"/>
                    </a:cubicBezTo>
                    <a:cubicBezTo>
                      <a:pt x="601140" y="153584"/>
                      <a:pt x="609970" y="154565"/>
                      <a:pt x="611441" y="156037"/>
                    </a:cubicBezTo>
                    <a:cubicBezTo>
                      <a:pt x="613404" y="157754"/>
                      <a:pt x="612668" y="164378"/>
                      <a:pt x="613649" y="167323"/>
                    </a:cubicBezTo>
                    <a:cubicBezTo>
                      <a:pt x="614875" y="171493"/>
                      <a:pt x="625422" y="198236"/>
                      <a:pt x="628119" y="199217"/>
                    </a:cubicBezTo>
                    <a:lnTo>
                      <a:pt x="629836" y="196764"/>
                    </a:lnTo>
                    <a:lnTo>
                      <a:pt x="614875" y="158245"/>
                    </a:lnTo>
                    <a:cubicBezTo>
                      <a:pt x="615856" y="156773"/>
                      <a:pt x="617573" y="156282"/>
                      <a:pt x="619535" y="157018"/>
                    </a:cubicBezTo>
                    <a:cubicBezTo>
                      <a:pt x="637930" y="177136"/>
                      <a:pt x="653627" y="198972"/>
                      <a:pt x="672022" y="219090"/>
                    </a:cubicBezTo>
                    <a:cubicBezTo>
                      <a:pt x="686738" y="235282"/>
                      <a:pt x="707340" y="257117"/>
                      <a:pt x="724263" y="271347"/>
                    </a:cubicBezTo>
                    <a:cubicBezTo>
                      <a:pt x="732356" y="277971"/>
                      <a:pt x="742412" y="280915"/>
                      <a:pt x="750261" y="286804"/>
                    </a:cubicBezTo>
                    <a:cubicBezTo>
                      <a:pt x="755166" y="290484"/>
                      <a:pt x="759335" y="296127"/>
                      <a:pt x="763505" y="300788"/>
                    </a:cubicBezTo>
                    <a:cubicBezTo>
                      <a:pt x="763505" y="300788"/>
                      <a:pt x="763505" y="300788"/>
                      <a:pt x="763505" y="301033"/>
                    </a:cubicBezTo>
                    <a:cubicBezTo>
                      <a:pt x="763750" y="302260"/>
                      <a:pt x="783617" y="318698"/>
                      <a:pt x="784598" y="321887"/>
                    </a:cubicBezTo>
                    <a:lnTo>
                      <a:pt x="789748" y="322378"/>
                    </a:lnTo>
                    <a:cubicBezTo>
                      <a:pt x="792201" y="322378"/>
                      <a:pt x="793182" y="319925"/>
                      <a:pt x="791710" y="318453"/>
                    </a:cubicBezTo>
                    <a:close/>
                  </a:path>
                </a:pathLst>
              </a:custGeom>
              <a:solidFill>
                <a:schemeClr val="tx2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82" name="Freeform 5">
                <a:extLst>
                  <a:ext uri="{FF2B5EF4-FFF2-40B4-BE49-F238E27FC236}">
                    <a16:creationId xmlns:a16="http://schemas.microsoft.com/office/drawing/2014/main" id="{953AB5DA-2062-BBEA-4EFC-B7BB6453061C}"/>
                  </a:ext>
                </a:extLst>
              </p:cNvPr>
              <p:cNvSpPr/>
              <p:nvPr/>
            </p:nvSpPr>
            <p:spPr>
              <a:xfrm>
                <a:off x="3548690" y="2139859"/>
                <a:ext cx="5065592" cy="534922"/>
              </a:xfrm>
              <a:custGeom>
                <a:avLst/>
                <a:gdLst>
                  <a:gd name="connsiteX0" fmla="*/ 0 w 792446"/>
                  <a:gd name="connsiteY0" fmla="*/ 0 h 143033"/>
                  <a:gd name="connsiteX1" fmla="*/ 792447 w 792446"/>
                  <a:gd name="connsiteY1" fmla="*/ 0 h 143033"/>
                  <a:gd name="connsiteX2" fmla="*/ 792447 w 792446"/>
                  <a:gd name="connsiteY2" fmla="*/ 143034 h 143033"/>
                  <a:gd name="connsiteX3" fmla="*/ 0 w 792446"/>
                  <a:gd name="connsiteY3" fmla="*/ 143034 h 143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2446" h="143033">
                    <a:moveTo>
                      <a:pt x="0" y="0"/>
                    </a:moveTo>
                    <a:lnTo>
                      <a:pt x="792447" y="0"/>
                    </a:lnTo>
                    <a:lnTo>
                      <a:pt x="792447" y="143034"/>
                    </a:lnTo>
                    <a:lnTo>
                      <a:pt x="0" y="143034"/>
                    </a:lnTo>
                    <a:close/>
                  </a:path>
                </a:pathLst>
              </a:custGeom>
              <a:solidFill>
                <a:schemeClr val="accent1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9061C5C0-18DE-5B80-B2C3-CB3A657B6C85}"/>
                  </a:ext>
                </a:extLst>
              </p:cNvPr>
              <p:cNvSpPr txBox="1"/>
              <p:nvPr/>
            </p:nvSpPr>
            <p:spPr>
              <a:xfrm>
                <a:off x="3841382" y="2176488"/>
                <a:ext cx="550166" cy="4508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chemeClr val="bg1"/>
                    </a:solidFill>
                  </a:rPr>
                  <a:t>01</a:t>
                </a:r>
              </a:p>
            </p:txBody>
          </p:sp>
          <p:sp>
            <p:nvSpPr>
              <p:cNvPr id="85" name="Freeform 4">
                <a:extLst>
                  <a:ext uri="{FF2B5EF4-FFF2-40B4-BE49-F238E27FC236}">
                    <a16:creationId xmlns:a16="http://schemas.microsoft.com/office/drawing/2014/main" id="{E45F3BFE-4CFD-85BB-560C-473CF66D48FD}"/>
                  </a:ext>
                </a:extLst>
              </p:cNvPr>
              <p:cNvSpPr/>
              <p:nvPr/>
            </p:nvSpPr>
            <p:spPr>
              <a:xfrm>
                <a:off x="5258334" y="4935741"/>
                <a:ext cx="1675332" cy="987271"/>
              </a:xfrm>
              <a:custGeom>
                <a:avLst/>
                <a:gdLst>
                  <a:gd name="connsiteX0" fmla="*/ 389 w 262084"/>
                  <a:gd name="connsiteY0" fmla="*/ 736 h 263987"/>
                  <a:gd name="connsiteX1" fmla="*/ 389 w 262084"/>
                  <a:gd name="connsiteY1" fmla="*/ 5152 h 263987"/>
                  <a:gd name="connsiteX2" fmla="*/ 6766 w 262084"/>
                  <a:gd name="connsiteY2" fmla="*/ 20609 h 263987"/>
                  <a:gd name="connsiteX3" fmla="*/ 6766 w 262084"/>
                  <a:gd name="connsiteY3" fmla="*/ 20609 h 263987"/>
                  <a:gd name="connsiteX4" fmla="*/ 21972 w 262084"/>
                  <a:gd name="connsiteY4" fmla="*/ 49314 h 263987"/>
                  <a:gd name="connsiteX5" fmla="*/ 54837 w 262084"/>
                  <a:gd name="connsiteY5" fmla="*/ 138618 h 263987"/>
                  <a:gd name="connsiteX6" fmla="*/ 70779 w 262084"/>
                  <a:gd name="connsiteY6" fmla="*/ 151130 h 263987"/>
                  <a:gd name="connsiteX7" fmla="*/ 100947 w 262084"/>
                  <a:gd name="connsiteY7" fmla="*/ 213692 h 263987"/>
                  <a:gd name="connsiteX8" fmla="*/ 118606 w 262084"/>
                  <a:gd name="connsiteY8" fmla="*/ 250493 h 263987"/>
                  <a:gd name="connsiteX9" fmla="*/ 124983 w 262084"/>
                  <a:gd name="connsiteY9" fmla="*/ 263987 h 263987"/>
                  <a:gd name="connsiteX10" fmla="*/ 129888 w 262084"/>
                  <a:gd name="connsiteY10" fmla="*/ 254173 h 263987"/>
                  <a:gd name="connsiteX11" fmla="*/ 151962 w 262084"/>
                  <a:gd name="connsiteY11" fmla="*/ 197499 h 263987"/>
                  <a:gd name="connsiteX12" fmla="*/ 169866 w 262084"/>
                  <a:gd name="connsiteY12" fmla="*/ 179344 h 263987"/>
                  <a:gd name="connsiteX13" fmla="*/ 175752 w 262084"/>
                  <a:gd name="connsiteY13" fmla="*/ 162171 h 263987"/>
                  <a:gd name="connsiteX14" fmla="*/ 190222 w 262084"/>
                  <a:gd name="connsiteY14" fmla="*/ 166096 h 263987"/>
                  <a:gd name="connsiteX15" fmla="*/ 203712 w 262084"/>
                  <a:gd name="connsiteY15" fmla="*/ 141562 h 263987"/>
                  <a:gd name="connsiteX16" fmla="*/ 213768 w 262084"/>
                  <a:gd name="connsiteY16" fmla="*/ 112612 h 263987"/>
                  <a:gd name="connsiteX17" fmla="*/ 225050 w 262084"/>
                  <a:gd name="connsiteY17" fmla="*/ 103289 h 263987"/>
                  <a:gd name="connsiteX18" fmla="*/ 236823 w 262084"/>
                  <a:gd name="connsiteY18" fmla="*/ 74093 h 263987"/>
                  <a:gd name="connsiteX19" fmla="*/ 253991 w 262084"/>
                  <a:gd name="connsiteY19" fmla="*/ 23553 h 263987"/>
                  <a:gd name="connsiteX20" fmla="*/ 254727 w 262084"/>
                  <a:gd name="connsiteY20" fmla="*/ 22572 h 263987"/>
                  <a:gd name="connsiteX21" fmla="*/ 254727 w 262084"/>
                  <a:gd name="connsiteY21" fmla="*/ 20609 h 263987"/>
                  <a:gd name="connsiteX22" fmla="*/ 257179 w 262084"/>
                  <a:gd name="connsiteY22" fmla="*/ 13494 h 263987"/>
                  <a:gd name="connsiteX23" fmla="*/ 262085 w 262084"/>
                  <a:gd name="connsiteY23" fmla="*/ 0 h 263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62084" h="263987">
                    <a:moveTo>
                      <a:pt x="389" y="736"/>
                    </a:moveTo>
                    <a:cubicBezTo>
                      <a:pt x="-347" y="736"/>
                      <a:pt x="143" y="3926"/>
                      <a:pt x="389" y="5152"/>
                    </a:cubicBezTo>
                    <a:cubicBezTo>
                      <a:pt x="1861" y="8342"/>
                      <a:pt x="6030" y="19873"/>
                      <a:pt x="6766" y="20609"/>
                    </a:cubicBezTo>
                    <a:cubicBezTo>
                      <a:pt x="6766" y="20609"/>
                      <a:pt x="6766" y="20609"/>
                      <a:pt x="6766" y="20609"/>
                    </a:cubicBezTo>
                    <a:cubicBezTo>
                      <a:pt x="10199" y="34838"/>
                      <a:pt x="16821" y="39010"/>
                      <a:pt x="21972" y="49314"/>
                    </a:cubicBezTo>
                    <a:cubicBezTo>
                      <a:pt x="34480" y="75565"/>
                      <a:pt x="44782" y="108441"/>
                      <a:pt x="54837" y="138618"/>
                    </a:cubicBezTo>
                    <a:cubicBezTo>
                      <a:pt x="59497" y="143524"/>
                      <a:pt x="66610" y="144997"/>
                      <a:pt x="70779" y="151130"/>
                    </a:cubicBezTo>
                    <a:cubicBezTo>
                      <a:pt x="81571" y="167322"/>
                      <a:pt x="91872" y="193819"/>
                      <a:pt x="100947" y="213692"/>
                    </a:cubicBezTo>
                    <a:cubicBezTo>
                      <a:pt x="106833" y="226204"/>
                      <a:pt x="112720" y="238226"/>
                      <a:pt x="118606" y="250493"/>
                    </a:cubicBezTo>
                    <a:cubicBezTo>
                      <a:pt x="119587" y="252947"/>
                      <a:pt x="123756" y="263987"/>
                      <a:pt x="124983" y="263987"/>
                    </a:cubicBezTo>
                    <a:cubicBezTo>
                      <a:pt x="125964" y="263987"/>
                      <a:pt x="129152" y="256136"/>
                      <a:pt x="129888" y="254173"/>
                    </a:cubicBezTo>
                    <a:cubicBezTo>
                      <a:pt x="137491" y="236263"/>
                      <a:pt x="144604" y="215900"/>
                      <a:pt x="151962" y="197499"/>
                    </a:cubicBezTo>
                    <a:cubicBezTo>
                      <a:pt x="156621" y="190139"/>
                      <a:pt x="165451" y="186214"/>
                      <a:pt x="169866" y="179344"/>
                    </a:cubicBezTo>
                    <a:cubicBezTo>
                      <a:pt x="171337" y="176891"/>
                      <a:pt x="174771" y="162907"/>
                      <a:pt x="175752" y="162171"/>
                    </a:cubicBezTo>
                    <a:cubicBezTo>
                      <a:pt x="179186" y="162171"/>
                      <a:pt x="187279" y="169285"/>
                      <a:pt x="190222" y="166096"/>
                    </a:cubicBezTo>
                    <a:lnTo>
                      <a:pt x="203712" y="141562"/>
                    </a:lnTo>
                    <a:cubicBezTo>
                      <a:pt x="206165" y="132975"/>
                      <a:pt x="209599" y="118254"/>
                      <a:pt x="213768" y="112612"/>
                    </a:cubicBezTo>
                    <a:cubicBezTo>
                      <a:pt x="216711" y="108686"/>
                      <a:pt x="222352" y="107950"/>
                      <a:pt x="225050" y="103289"/>
                    </a:cubicBezTo>
                    <a:cubicBezTo>
                      <a:pt x="228484" y="97400"/>
                      <a:pt x="233879" y="81944"/>
                      <a:pt x="236823" y="74093"/>
                    </a:cubicBezTo>
                    <a:cubicBezTo>
                      <a:pt x="242954" y="57901"/>
                      <a:pt x="248595" y="40481"/>
                      <a:pt x="253991" y="23553"/>
                    </a:cubicBezTo>
                    <a:cubicBezTo>
                      <a:pt x="253991" y="23307"/>
                      <a:pt x="254727" y="22817"/>
                      <a:pt x="254727" y="22572"/>
                    </a:cubicBezTo>
                    <a:cubicBezTo>
                      <a:pt x="254727" y="21835"/>
                      <a:pt x="254727" y="21100"/>
                      <a:pt x="254727" y="20609"/>
                    </a:cubicBezTo>
                    <a:lnTo>
                      <a:pt x="257179" y="13494"/>
                    </a:lnTo>
                    <a:cubicBezTo>
                      <a:pt x="258896" y="9078"/>
                      <a:pt x="260614" y="4662"/>
                      <a:pt x="262085" y="0"/>
                    </a:cubicBezTo>
                  </a:path>
                </a:pathLst>
              </a:custGeom>
              <a:solidFill>
                <a:schemeClr val="tx2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86" name="Freeform 7">
                <a:extLst>
                  <a:ext uri="{FF2B5EF4-FFF2-40B4-BE49-F238E27FC236}">
                    <a16:creationId xmlns:a16="http://schemas.microsoft.com/office/drawing/2014/main" id="{58A4442A-9520-5774-21D6-02B996CEC568}"/>
                  </a:ext>
                </a:extLst>
              </p:cNvPr>
              <p:cNvSpPr/>
              <p:nvPr/>
            </p:nvSpPr>
            <p:spPr>
              <a:xfrm>
                <a:off x="3986511" y="2842692"/>
                <a:ext cx="4217404" cy="534922"/>
              </a:xfrm>
              <a:custGeom>
                <a:avLst/>
                <a:gdLst>
                  <a:gd name="connsiteX0" fmla="*/ 0 w 659758"/>
                  <a:gd name="connsiteY0" fmla="*/ 0 h 143033"/>
                  <a:gd name="connsiteX1" fmla="*/ 659759 w 659758"/>
                  <a:gd name="connsiteY1" fmla="*/ 0 h 143033"/>
                  <a:gd name="connsiteX2" fmla="*/ 659759 w 659758"/>
                  <a:gd name="connsiteY2" fmla="*/ 143034 h 143033"/>
                  <a:gd name="connsiteX3" fmla="*/ 0 w 659758"/>
                  <a:gd name="connsiteY3" fmla="*/ 143034 h 143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9758" h="143033">
                    <a:moveTo>
                      <a:pt x="0" y="0"/>
                    </a:moveTo>
                    <a:lnTo>
                      <a:pt x="659759" y="0"/>
                    </a:lnTo>
                    <a:lnTo>
                      <a:pt x="659759" y="143034"/>
                    </a:lnTo>
                    <a:lnTo>
                      <a:pt x="0" y="143034"/>
                    </a:lnTo>
                    <a:close/>
                  </a:path>
                </a:pathLst>
              </a:custGeom>
              <a:solidFill>
                <a:schemeClr val="accent4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88" name="Freeform 9">
                <a:extLst>
                  <a:ext uri="{FF2B5EF4-FFF2-40B4-BE49-F238E27FC236}">
                    <a16:creationId xmlns:a16="http://schemas.microsoft.com/office/drawing/2014/main" id="{E70E8462-210C-FD61-22CA-9B047C9E3E83}"/>
                  </a:ext>
                </a:extLst>
              </p:cNvPr>
              <p:cNvSpPr/>
              <p:nvPr/>
            </p:nvSpPr>
            <p:spPr>
              <a:xfrm>
                <a:off x="4409827" y="3539706"/>
                <a:ext cx="3370788" cy="534922"/>
              </a:xfrm>
              <a:custGeom>
                <a:avLst/>
                <a:gdLst>
                  <a:gd name="connsiteX0" fmla="*/ 0 w 527316"/>
                  <a:gd name="connsiteY0" fmla="*/ 0 h 143033"/>
                  <a:gd name="connsiteX1" fmla="*/ 527317 w 527316"/>
                  <a:gd name="connsiteY1" fmla="*/ 0 h 143033"/>
                  <a:gd name="connsiteX2" fmla="*/ 527317 w 527316"/>
                  <a:gd name="connsiteY2" fmla="*/ 143034 h 143033"/>
                  <a:gd name="connsiteX3" fmla="*/ 0 w 527316"/>
                  <a:gd name="connsiteY3" fmla="*/ 143034 h 143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7316" h="143033">
                    <a:moveTo>
                      <a:pt x="0" y="0"/>
                    </a:moveTo>
                    <a:lnTo>
                      <a:pt x="527317" y="0"/>
                    </a:lnTo>
                    <a:lnTo>
                      <a:pt x="527317" y="143034"/>
                    </a:lnTo>
                    <a:lnTo>
                      <a:pt x="0" y="143034"/>
                    </a:lnTo>
                    <a:close/>
                  </a:path>
                </a:pathLst>
              </a:custGeom>
              <a:solidFill>
                <a:schemeClr val="accent2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90" name="Freeform 11">
                <a:extLst>
                  <a:ext uri="{FF2B5EF4-FFF2-40B4-BE49-F238E27FC236}">
                    <a16:creationId xmlns:a16="http://schemas.microsoft.com/office/drawing/2014/main" id="{9FC9B2FA-6136-A2D9-4128-0271F11EBC8A}"/>
                  </a:ext>
                </a:extLst>
              </p:cNvPr>
              <p:cNvSpPr/>
              <p:nvPr/>
            </p:nvSpPr>
            <p:spPr>
              <a:xfrm>
                <a:off x="4831568" y="4241619"/>
                <a:ext cx="2522601" cy="534922"/>
              </a:xfrm>
              <a:custGeom>
                <a:avLst/>
                <a:gdLst>
                  <a:gd name="connsiteX0" fmla="*/ 0 w 394628"/>
                  <a:gd name="connsiteY0" fmla="*/ 0 h 143033"/>
                  <a:gd name="connsiteX1" fmla="*/ 394628 w 394628"/>
                  <a:gd name="connsiteY1" fmla="*/ 0 h 143033"/>
                  <a:gd name="connsiteX2" fmla="*/ 394628 w 394628"/>
                  <a:gd name="connsiteY2" fmla="*/ 143034 h 143033"/>
                  <a:gd name="connsiteX3" fmla="*/ 0 w 394628"/>
                  <a:gd name="connsiteY3" fmla="*/ 143034 h 143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4628" h="143033">
                    <a:moveTo>
                      <a:pt x="0" y="0"/>
                    </a:moveTo>
                    <a:lnTo>
                      <a:pt x="394628" y="0"/>
                    </a:lnTo>
                    <a:lnTo>
                      <a:pt x="394628" y="143034"/>
                    </a:lnTo>
                    <a:lnTo>
                      <a:pt x="0" y="143034"/>
                    </a:lnTo>
                    <a:close/>
                  </a:path>
                </a:pathLst>
              </a:custGeom>
              <a:solidFill>
                <a:schemeClr val="accent5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6DD4F850-AC18-9301-0007-CD8429A7A150}"/>
                  </a:ext>
                </a:extLst>
              </p:cNvPr>
              <p:cNvSpPr txBox="1"/>
              <p:nvPr/>
            </p:nvSpPr>
            <p:spPr>
              <a:xfrm>
                <a:off x="7372516" y="2879321"/>
                <a:ext cx="550166" cy="4508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chemeClr val="bg1"/>
                    </a:solidFill>
                  </a:rPr>
                  <a:t>02</a:t>
                </a:r>
              </a:p>
            </p:txBody>
          </p:sp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0E043764-6FAD-1E11-36CA-6E55BB3AD76D}"/>
                  </a:ext>
                </a:extLst>
              </p:cNvPr>
              <p:cNvSpPr txBox="1"/>
              <p:nvPr/>
            </p:nvSpPr>
            <p:spPr>
              <a:xfrm>
                <a:off x="4618761" y="3576335"/>
                <a:ext cx="550166" cy="4508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chemeClr val="bg1"/>
                    </a:solidFill>
                  </a:rPr>
                  <a:t>03</a:t>
                </a:r>
              </a:p>
            </p:txBody>
          </p:sp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1E56FA8C-AECE-C052-5972-0E12FE120496}"/>
                  </a:ext>
                </a:extLst>
              </p:cNvPr>
              <p:cNvSpPr txBox="1"/>
              <p:nvPr/>
            </p:nvSpPr>
            <p:spPr>
              <a:xfrm>
                <a:off x="6553835" y="4278248"/>
                <a:ext cx="550166" cy="4508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chemeClr val="bg1"/>
                    </a:solidFill>
                  </a:rPr>
                  <a:t>04</a:t>
                </a:r>
              </a:p>
            </p:txBody>
          </p:sp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F90B95B7-1B7C-7B75-6E81-367C852CBFC2}"/>
                  </a:ext>
                </a:extLst>
              </p:cNvPr>
              <p:cNvSpPr txBox="1"/>
              <p:nvPr/>
            </p:nvSpPr>
            <p:spPr>
              <a:xfrm>
                <a:off x="5795348" y="5163767"/>
                <a:ext cx="550166" cy="4508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chemeClr val="bg1"/>
                    </a:solidFill>
                  </a:rPr>
                  <a:t>05</a:t>
                </a:r>
              </a:p>
            </p:txBody>
          </p:sp>
        </p:grpSp>
        <p:pic>
          <p:nvPicPr>
            <p:cNvPr id="76" name="Graphic 75" descr="Link with solid fill">
              <a:extLst>
                <a:ext uri="{FF2B5EF4-FFF2-40B4-BE49-F238E27FC236}">
                  <a16:creationId xmlns:a16="http://schemas.microsoft.com/office/drawing/2014/main" id="{88375D1E-94F4-7C36-7849-B27C2D889B9B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783128" y="2491290"/>
              <a:ext cx="342900" cy="342900"/>
            </a:xfrm>
            <a:prstGeom prst="rect">
              <a:avLst/>
            </a:prstGeom>
          </p:spPr>
        </p:pic>
        <p:pic>
          <p:nvPicPr>
            <p:cNvPr id="77" name="Graphic 76" descr="Shield with solid fill">
              <a:extLst>
                <a:ext uri="{FF2B5EF4-FFF2-40B4-BE49-F238E27FC236}">
                  <a16:creationId xmlns:a16="http://schemas.microsoft.com/office/drawing/2014/main" id="{D38FD18E-E765-8F63-15E5-67E6B805C786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728698" y="4067610"/>
              <a:ext cx="342900" cy="342900"/>
            </a:xfrm>
            <a:prstGeom prst="rect">
              <a:avLst/>
            </a:prstGeom>
          </p:spPr>
        </p:pic>
        <p:pic>
          <p:nvPicPr>
            <p:cNvPr id="78" name="Graphic 77" descr="Heart with solid fill">
              <a:extLst>
                <a:ext uri="{FF2B5EF4-FFF2-40B4-BE49-F238E27FC236}">
                  <a16:creationId xmlns:a16="http://schemas.microsoft.com/office/drawing/2014/main" id="{DC193F7C-F3FE-1406-7626-5C7C3969ACDC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176477" y="3541175"/>
              <a:ext cx="342900" cy="342900"/>
            </a:xfrm>
            <a:prstGeom prst="rect">
              <a:avLst/>
            </a:prstGeom>
          </p:spPr>
        </p:pic>
        <p:pic>
          <p:nvPicPr>
            <p:cNvPr id="79" name="Graphic 78" descr="Handshake with solid fill">
              <a:extLst>
                <a:ext uri="{FF2B5EF4-FFF2-40B4-BE49-F238E27FC236}">
                  <a16:creationId xmlns:a16="http://schemas.microsoft.com/office/drawing/2014/main" id="{85E9601A-7783-F8ED-CC2E-893AA90C717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3208199" y="3018415"/>
              <a:ext cx="342900" cy="342900"/>
            </a:xfrm>
            <a:prstGeom prst="rect">
              <a:avLst/>
            </a:prstGeom>
          </p:spPr>
        </p:pic>
        <p:pic>
          <p:nvPicPr>
            <p:cNvPr id="80" name="Graphic 79" descr="Lightning bolt with solid fill">
              <a:extLst>
                <a:ext uri="{FF2B5EF4-FFF2-40B4-BE49-F238E27FC236}">
                  <a16:creationId xmlns:a16="http://schemas.microsoft.com/office/drawing/2014/main" id="{3A18092E-FB40-0BAD-FFDE-21219406677E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4582525" y="4612954"/>
              <a:ext cx="342900" cy="3429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659410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CB2156-DB6F-82BE-2EC2-109FD7ADE9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2F92FF-C36E-9EF0-66CD-21F00B884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Five-Step Cascading Iceberg – Slide Template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E33EC58-9F33-D442-D575-F1C4A57B95C8}"/>
              </a:ext>
            </a:extLst>
          </p:cNvPr>
          <p:cNvGrpSpPr/>
          <p:nvPr/>
        </p:nvGrpSpPr>
        <p:grpSpPr>
          <a:xfrm>
            <a:off x="6611798" y="2993255"/>
            <a:ext cx="1792685" cy="1198448"/>
            <a:chOff x="8921977" y="1088262"/>
            <a:chExt cx="2926080" cy="1597930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2B3D990-14CA-ABA2-1319-AD9987EBB0B5}"/>
                </a:ext>
              </a:extLst>
            </p:cNvPr>
            <p:cNvSpPr txBox="1"/>
            <p:nvPr/>
          </p:nvSpPr>
          <p:spPr>
            <a:xfrm>
              <a:off x="8921977" y="1088262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EB93169-51A1-0FBA-BFD3-6EEE13A1E19A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9848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1B6DB7A-DA10-CA4F-6211-78461467558B}"/>
              </a:ext>
            </a:extLst>
          </p:cNvPr>
          <p:cNvGrpSpPr/>
          <p:nvPr/>
        </p:nvGrpSpPr>
        <p:grpSpPr>
          <a:xfrm>
            <a:off x="425946" y="2400834"/>
            <a:ext cx="1792685" cy="1198448"/>
            <a:chOff x="332936" y="2473878"/>
            <a:chExt cx="2926080" cy="1597930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9B972E3-4CFB-0C4F-FD29-ACE39C812400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EDF90F8-B1D0-8D60-D6F7-D7F39073A760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848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26BDE17-2975-6161-B924-857B79409232}"/>
              </a:ext>
            </a:extLst>
          </p:cNvPr>
          <p:cNvGrpSpPr/>
          <p:nvPr/>
        </p:nvGrpSpPr>
        <p:grpSpPr>
          <a:xfrm>
            <a:off x="1475157" y="4946409"/>
            <a:ext cx="2194560" cy="1036864"/>
            <a:chOff x="332936" y="2473879"/>
            <a:chExt cx="2926080" cy="138248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347BE7F-762C-F4DA-DD15-AA963FC5842D}"/>
                </a:ext>
              </a:extLst>
            </p:cNvPr>
            <p:cNvSpPr txBox="1"/>
            <p:nvPr/>
          </p:nvSpPr>
          <p:spPr>
            <a:xfrm>
              <a:off x="332936" y="2473879"/>
              <a:ext cx="2926080" cy="61555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4B0DB90-F48C-C790-1C25-58D916DCA4B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AE7F904-8037-C005-3854-BD91DE7EFB3A}"/>
              </a:ext>
            </a:extLst>
          </p:cNvPr>
          <p:cNvGrpSpPr/>
          <p:nvPr/>
        </p:nvGrpSpPr>
        <p:grpSpPr>
          <a:xfrm>
            <a:off x="1085215" y="3638541"/>
            <a:ext cx="1792685" cy="1198448"/>
            <a:chOff x="332936" y="2473878"/>
            <a:chExt cx="2926080" cy="1597930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8FC9944-AE0B-AD58-368C-59203DDE9222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46F076D-BECB-A1F7-CEB1-697F6EE83AD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848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F501A8A-9C65-DE42-FCBE-75A5D68DF402}"/>
              </a:ext>
            </a:extLst>
          </p:cNvPr>
          <p:cNvGrpSpPr/>
          <p:nvPr/>
        </p:nvGrpSpPr>
        <p:grpSpPr>
          <a:xfrm>
            <a:off x="5934670" y="4270122"/>
            <a:ext cx="1792685" cy="1198448"/>
            <a:chOff x="8921977" y="1088262"/>
            <a:chExt cx="2926080" cy="1597930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94500EB-9E37-EEED-64A2-F39EA216FBBB}"/>
                </a:ext>
              </a:extLst>
            </p:cNvPr>
            <p:cNvSpPr txBox="1"/>
            <p:nvPr/>
          </p:nvSpPr>
          <p:spPr>
            <a:xfrm>
              <a:off x="8921977" y="1088262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E591A88B-FEBD-364B-2434-D023ADA86585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9848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E4BC8571-0273-A9F9-1BEC-83650B756419}"/>
              </a:ext>
            </a:extLst>
          </p:cNvPr>
          <p:cNvGrpSpPr/>
          <p:nvPr/>
        </p:nvGrpSpPr>
        <p:grpSpPr>
          <a:xfrm>
            <a:off x="2520479" y="1324468"/>
            <a:ext cx="4091319" cy="4434247"/>
            <a:chOff x="2661517" y="1551718"/>
            <a:chExt cx="3799194" cy="3747791"/>
          </a:xfrm>
        </p:grpSpPr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670D11CA-2F31-5480-A135-6FDA9B3828E7}"/>
                </a:ext>
              </a:extLst>
            </p:cNvPr>
            <p:cNvGrpSpPr/>
            <p:nvPr/>
          </p:nvGrpSpPr>
          <p:grpSpPr>
            <a:xfrm>
              <a:off x="2661517" y="1551718"/>
              <a:ext cx="3799194" cy="3747791"/>
              <a:chOff x="3548690" y="925957"/>
              <a:chExt cx="5065592" cy="4997055"/>
            </a:xfrm>
          </p:grpSpPr>
          <p:sp>
            <p:nvSpPr>
              <p:cNvPr id="91" name="Freeform 12">
                <a:extLst>
                  <a:ext uri="{FF2B5EF4-FFF2-40B4-BE49-F238E27FC236}">
                    <a16:creationId xmlns:a16="http://schemas.microsoft.com/office/drawing/2014/main" id="{CB27840F-A69E-FBCE-1F53-B4BAFD26C4AA}"/>
                  </a:ext>
                </a:extLst>
              </p:cNvPr>
              <p:cNvSpPr/>
              <p:nvPr/>
            </p:nvSpPr>
            <p:spPr>
              <a:xfrm>
                <a:off x="4831560" y="4604682"/>
                <a:ext cx="2524174" cy="486066"/>
              </a:xfrm>
              <a:custGeom>
                <a:avLst/>
                <a:gdLst>
                  <a:gd name="connsiteX0" fmla="*/ 328408 w 394874"/>
                  <a:gd name="connsiteY0" fmla="*/ 44652 h 44651"/>
                  <a:gd name="connsiteX1" fmla="*/ 66467 w 394874"/>
                  <a:gd name="connsiteY1" fmla="*/ 44652 h 44651"/>
                  <a:gd name="connsiteX2" fmla="*/ 0 w 394874"/>
                  <a:gd name="connsiteY2" fmla="*/ 0 h 44651"/>
                  <a:gd name="connsiteX3" fmla="*/ 394874 w 394874"/>
                  <a:gd name="connsiteY3" fmla="*/ 0 h 44651"/>
                  <a:gd name="connsiteX4" fmla="*/ 328408 w 394874"/>
                  <a:gd name="connsiteY4" fmla="*/ 44652 h 44651"/>
                  <a:gd name="connsiteX0" fmla="*/ 328408 w 394874"/>
                  <a:gd name="connsiteY0" fmla="*/ 44652 h 44652"/>
                  <a:gd name="connsiteX1" fmla="*/ 66467 w 394874"/>
                  <a:gd name="connsiteY1" fmla="*/ 44652 h 44652"/>
                  <a:gd name="connsiteX2" fmla="*/ 0 w 394874"/>
                  <a:gd name="connsiteY2" fmla="*/ 0 h 44652"/>
                  <a:gd name="connsiteX3" fmla="*/ 59660 w 394874"/>
                  <a:gd name="connsiteY3" fmla="*/ 834 h 44652"/>
                  <a:gd name="connsiteX4" fmla="*/ 394874 w 394874"/>
                  <a:gd name="connsiteY4" fmla="*/ 0 h 44652"/>
                  <a:gd name="connsiteX5" fmla="*/ 328408 w 394874"/>
                  <a:gd name="connsiteY5" fmla="*/ 44652 h 44652"/>
                  <a:gd name="connsiteX0" fmla="*/ 328408 w 394874"/>
                  <a:gd name="connsiteY0" fmla="*/ 88008 h 88008"/>
                  <a:gd name="connsiteX1" fmla="*/ 66467 w 394874"/>
                  <a:gd name="connsiteY1" fmla="*/ 88008 h 88008"/>
                  <a:gd name="connsiteX2" fmla="*/ 0 w 394874"/>
                  <a:gd name="connsiteY2" fmla="*/ 43356 h 88008"/>
                  <a:gd name="connsiteX3" fmla="*/ 24572 w 394874"/>
                  <a:gd name="connsiteY3" fmla="*/ 0 h 88008"/>
                  <a:gd name="connsiteX4" fmla="*/ 394874 w 394874"/>
                  <a:gd name="connsiteY4" fmla="*/ 43356 h 88008"/>
                  <a:gd name="connsiteX5" fmla="*/ 328408 w 394874"/>
                  <a:gd name="connsiteY5" fmla="*/ 88008 h 88008"/>
                  <a:gd name="connsiteX0" fmla="*/ 328408 w 394874"/>
                  <a:gd name="connsiteY0" fmla="*/ 88008 h 88008"/>
                  <a:gd name="connsiteX1" fmla="*/ 66467 w 394874"/>
                  <a:gd name="connsiteY1" fmla="*/ 88008 h 88008"/>
                  <a:gd name="connsiteX2" fmla="*/ 0 w 394874"/>
                  <a:gd name="connsiteY2" fmla="*/ 43356 h 88008"/>
                  <a:gd name="connsiteX3" fmla="*/ 24572 w 394874"/>
                  <a:gd name="connsiteY3" fmla="*/ 0 h 88008"/>
                  <a:gd name="connsiteX4" fmla="*/ 343704 w 394874"/>
                  <a:gd name="connsiteY4" fmla="*/ 38991 h 88008"/>
                  <a:gd name="connsiteX5" fmla="*/ 394874 w 394874"/>
                  <a:gd name="connsiteY5" fmla="*/ 43356 h 88008"/>
                  <a:gd name="connsiteX6" fmla="*/ 328408 w 394874"/>
                  <a:gd name="connsiteY6" fmla="*/ 88008 h 88008"/>
                  <a:gd name="connsiteX0" fmla="*/ 328408 w 394874"/>
                  <a:gd name="connsiteY0" fmla="*/ 90607 h 90607"/>
                  <a:gd name="connsiteX1" fmla="*/ 66467 w 394874"/>
                  <a:gd name="connsiteY1" fmla="*/ 90607 h 90607"/>
                  <a:gd name="connsiteX2" fmla="*/ 0 w 394874"/>
                  <a:gd name="connsiteY2" fmla="*/ 45955 h 90607"/>
                  <a:gd name="connsiteX3" fmla="*/ 24572 w 394874"/>
                  <a:gd name="connsiteY3" fmla="*/ 2599 h 90607"/>
                  <a:gd name="connsiteX4" fmla="*/ 375450 w 394874"/>
                  <a:gd name="connsiteY4" fmla="*/ 0 h 90607"/>
                  <a:gd name="connsiteX5" fmla="*/ 394874 w 394874"/>
                  <a:gd name="connsiteY5" fmla="*/ 45955 h 90607"/>
                  <a:gd name="connsiteX6" fmla="*/ 328408 w 394874"/>
                  <a:gd name="connsiteY6" fmla="*/ 90607 h 90607"/>
                  <a:gd name="connsiteX0" fmla="*/ 328408 w 394874"/>
                  <a:gd name="connsiteY0" fmla="*/ 90607 h 90979"/>
                  <a:gd name="connsiteX1" fmla="*/ 99761 w 394874"/>
                  <a:gd name="connsiteY1" fmla="*/ 90979 h 90979"/>
                  <a:gd name="connsiteX2" fmla="*/ 66467 w 394874"/>
                  <a:gd name="connsiteY2" fmla="*/ 90607 h 90979"/>
                  <a:gd name="connsiteX3" fmla="*/ 0 w 394874"/>
                  <a:gd name="connsiteY3" fmla="*/ 45955 h 90979"/>
                  <a:gd name="connsiteX4" fmla="*/ 24572 w 394874"/>
                  <a:gd name="connsiteY4" fmla="*/ 2599 h 90979"/>
                  <a:gd name="connsiteX5" fmla="*/ 375450 w 394874"/>
                  <a:gd name="connsiteY5" fmla="*/ 0 h 90979"/>
                  <a:gd name="connsiteX6" fmla="*/ 394874 w 394874"/>
                  <a:gd name="connsiteY6" fmla="*/ 45955 h 90979"/>
                  <a:gd name="connsiteX7" fmla="*/ 328408 w 394874"/>
                  <a:gd name="connsiteY7" fmla="*/ 90607 h 90979"/>
                  <a:gd name="connsiteX0" fmla="*/ 328408 w 394874"/>
                  <a:gd name="connsiteY0" fmla="*/ 90607 h 119572"/>
                  <a:gd name="connsiteX1" fmla="*/ 103103 w 394874"/>
                  <a:gd name="connsiteY1" fmla="*/ 119572 h 119572"/>
                  <a:gd name="connsiteX2" fmla="*/ 66467 w 394874"/>
                  <a:gd name="connsiteY2" fmla="*/ 90607 h 119572"/>
                  <a:gd name="connsiteX3" fmla="*/ 0 w 394874"/>
                  <a:gd name="connsiteY3" fmla="*/ 45955 h 119572"/>
                  <a:gd name="connsiteX4" fmla="*/ 24572 w 394874"/>
                  <a:gd name="connsiteY4" fmla="*/ 2599 h 119572"/>
                  <a:gd name="connsiteX5" fmla="*/ 375450 w 394874"/>
                  <a:gd name="connsiteY5" fmla="*/ 0 h 119572"/>
                  <a:gd name="connsiteX6" fmla="*/ 394874 w 394874"/>
                  <a:gd name="connsiteY6" fmla="*/ 45955 h 119572"/>
                  <a:gd name="connsiteX7" fmla="*/ 328408 w 394874"/>
                  <a:gd name="connsiteY7" fmla="*/ 90607 h 119572"/>
                  <a:gd name="connsiteX0" fmla="*/ 328408 w 394874"/>
                  <a:gd name="connsiteY0" fmla="*/ 90607 h 119572"/>
                  <a:gd name="connsiteX1" fmla="*/ 300262 w 394874"/>
                  <a:gd name="connsiteY1" fmla="*/ 98777 h 119572"/>
                  <a:gd name="connsiteX2" fmla="*/ 103103 w 394874"/>
                  <a:gd name="connsiteY2" fmla="*/ 119572 h 119572"/>
                  <a:gd name="connsiteX3" fmla="*/ 66467 w 394874"/>
                  <a:gd name="connsiteY3" fmla="*/ 90607 h 119572"/>
                  <a:gd name="connsiteX4" fmla="*/ 0 w 394874"/>
                  <a:gd name="connsiteY4" fmla="*/ 45955 h 119572"/>
                  <a:gd name="connsiteX5" fmla="*/ 24572 w 394874"/>
                  <a:gd name="connsiteY5" fmla="*/ 2599 h 119572"/>
                  <a:gd name="connsiteX6" fmla="*/ 375450 w 394874"/>
                  <a:gd name="connsiteY6" fmla="*/ 0 h 119572"/>
                  <a:gd name="connsiteX7" fmla="*/ 394874 w 394874"/>
                  <a:gd name="connsiteY7" fmla="*/ 45955 h 119572"/>
                  <a:gd name="connsiteX8" fmla="*/ 328408 w 394874"/>
                  <a:gd name="connsiteY8" fmla="*/ 90607 h 119572"/>
                  <a:gd name="connsiteX0" fmla="*/ 328408 w 394874"/>
                  <a:gd name="connsiteY0" fmla="*/ 90607 h 129970"/>
                  <a:gd name="connsiteX1" fmla="*/ 303604 w 394874"/>
                  <a:gd name="connsiteY1" fmla="*/ 129970 h 129970"/>
                  <a:gd name="connsiteX2" fmla="*/ 103103 w 394874"/>
                  <a:gd name="connsiteY2" fmla="*/ 119572 h 129970"/>
                  <a:gd name="connsiteX3" fmla="*/ 66467 w 394874"/>
                  <a:gd name="connsiteY3" fmla="*/ 90607 h 129970"/>
                  <a:gd name="connsiteX4" fmla="*/ 0 w 394874"/>
                  <a:gd name="connsiteY4" fmla="*/ 45955 h 129970"/>
                  <a:gd name="connsiteX5" fmla="*/ 24572 w 394874"/>
                  <a:gd name="connsiteY5" fmla="*/ 2599 h 129970"/>
                  <a:gd name="connsiteX6" fmla="*/ 375450 w 394874"/>
                  <a:gd name="connsiteY6" fmla="*/ 0 h 129970"/>
                  <a:gd name="connsiteX7" fmla="*/ 394874 w 394874"/>
                  <a:gd name="connsiteY7" fmla="*/ 45955 h 129970"/>
                  <a:gd name="connsiteX8" fmla="*/ 328408 w 394874"/>
                  <a:gd name="connsiteY8" fmla="*/ 90607 h 1299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4874" h="129970">
                    <a:moveTo>
                      <a:pt x="328408" y="90607"/>
                    </a:moveTo>
                    <a:lnTo>
                      <a:pt x="303604" y="129970"/>
                    </a:lnTo>
                    <a:lnTo>
                      <a:pt x="103103" y="119572"/>
                    </a:lnTo>
                    <a:lnTo>
                      <a:pt x="66467" y="90607"/>
                    </a:lnTo>
                    <a:lnTo>
                      <a:pt x="0" y="45955"/>
                    </a:lnTo>
                    <a:lnTo>
                      <a:pt x="24572" y="2599"/>
                    </a:lnTo>
                    <a:lnTo>
                      <a:pt x="375450" y="0"/>
                    </a:lnTo>
                    <a:lnTo>
                      <a:pt x="394874" y="45955"/>
                    </a:lnTo>
                    <a:lnTo>
                      <a:pt x="328408" y="90607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89" name="Freeform 10">
                <a:extLst>
                  <a:ext uri="{FF2B5EF4-FFF2-40B4-BE49-F238E27FC236}">
                    <a16:creationId xmlns:a16="http://schemas.microsoft.com/office/drawing/2014/main" id="{AAA1ED01-CB2B-CAA2-F765-1554B1C277E1}"/>
                  </a:ext>
                </a:extLst>
              </p:cNvPr>
              <p:cNvSpPr/>
              <p:nvPr/>
            </p:nvSpPr>
            <p:spPr>
              <a:xfrm>
                <a:off x="4409828" y="3914468"/>
                <a:ext cx="3370794" cy="524955"/>
              </a:xfrm>
              <a:custGeom>
                <a:avLst/>
                <a:gdLst>
                  <a:gd name="connsiteX0" fmla="*/ 460850 w 527316"/>
                  <a:gd name="connsiteY0" fmla="*/ 44897 h 44897"/>
                  <a:gd name="connsiteX1" fmla="*/ 66467 w 527316"/>
                  <a:gd name="connsiteY1" fmla="*/ 44897 h 44897"/>
                  <a:gd name="connsiteX2" fmla="*/ 0 w 527316"/>
                  <a:gd name="connsiteY2" fmla="*/ 0 h 44897"/>
                  <a:gd name="connsiteX3" fmla="*/ 527317 w 527316"/>
                  <a:gd name="connsiteY3" fmla="*/ 0 h 44897"/>
                  <a:gd name="connsiteX4" fmla="*/ 460850 w 527316"/>
                  <a:gd name="connsiteY4" fmla="*/ 44897 h 44897"/>
                  <a:gd name="connsiteX0" fmla="*/ 460850 w 527317"/>
                  <a:gd name="connsiteY0" fmla="*/ 46132 h 46132"/>
                  <a:gd name="connsiteX1" fmla="*/ 66467 w 527317"/>
                  <a:gd name="connsiteY1" fmla="*/ 46132 h 46132"/>
                  <a:gd name="connsiteX2" fmla="*/ 0 w 527317"/>
                  <a:gd name="connsiteY2" fmla="*/ 1235 h 46132"/>
                  <a:gd name="connsiteX3" fmla="*/ 38751 w 527317"/>
                  <a:gd name="connsiteY3" fmla="*/ 0 h 46132"/>
                  <a:gd name="connsiteX4" fmla="*/ 527317 w 527317"/>
                  <a:gd name="connsiteY4" fmla="*/ 1235 h 46132"/>
                  <a:gd name="connsiteX5" fmla="*/ 460850 w 527317"/>
                  <a:gd name="connsiteY5" fmla="*/ 46132 h 46132"/>
                  <a:gd name="connsiteX0" fmla="*/ 460850 w 527317"/>
                  <a:gd name="connsiteY0" fmla="*/ 87722 h 87722"/>
                  <a:gd name="connsiteX1" fmla="*/ 66467 w 527317"/>
                  <a:gd name="connsiteY1" fmla="*/ 87722 h 87722"/>
                  <a:gd name="connsiteX2" fmla="*/ 0 w 527317"/>
                  <a:gd name="connsiteY2" fmla="*/ 42825 h 87722"/>
                  <a:gd name="connsiteX3" fmla="*/ 20372 w 527317"/>
                  <a:gd name="connsiteY3" fmla="*/ 0 h 87722"/>
                  <a:gd name="connsiteX4" fmla="*/ 527317 w 527317"/>
                  <a:gd name="connsiteY4" fmla="*/ 42825 h 87722"/>
                  <a:gd name="connsiteX5" fmla="*/ 460850 w 527317"/>
                  <a:gd name="connsiteY5" fmla="*/ 87722 h 87722"/>
                  <a:gd name="connsiteX0" fmla="*/ 460850 w 527317"/>
                  <a:gd name="connsiteY0" fmla="*/ 87722 h 87722"/>
                  <a:gd name="connsiteX1" fmla="*/ 66467 w 527317"/>
                  <a:gd name="connsiteY1" fmla="*/ 87722 h 87722"/>
                  <a:gd name="connsiteX2" fmla="*/ 0 w 527317"/>
                  <a:gd name="connsiteY2" fmla="*/ 42825 h 87722"/>
                  <a:gd name="connsiteX3" fmla="*/ 20372 w 527317"/>
                  <a:gd name="connsiteY3" fmla="*/ 0 h 87722"/>
                  <a:gd name="connsiteX4" fmla="*/ 479855 w 527317"/>
                  <a:gd name="connsiteY4" fmla="*/ 41590 h 87722"/>
                  <a:gd name="connsiteX5" fmla="*/ 527317 w 527317"/>
                  <a:gd name="connsiteY5" fmla="*/ 42825 h 87722"/>
                  <a:gd name="connsiteX6" fmla="*/ 460850 w 527317"/>
                  <a:gd name="connsiteY6" fmla="*/ 87722 h 87722"/>
                  <a:gd name="connsiteX0" fmla="*/ 460850 w 527317"/>
                  <a:gd name="connsiteY0" fmla="*/ 87722 h 87722"/>
                  <a:gd name="connsiteX1" fmla="*/ 66467 w 527317"/>
                  <a:gd name="connsiteY1" fmla="*/ 87722 h 87722"/>
                  <a:gd name="connsiteX2" fmla="*/ 0 w 527317"/>
                  <a:gd name="connsiteY2" fmla="*/ 42825 h 87722"/>
                  <a:gd name="connsiteX3" fmla="*/ 20372 w 527317"/>
                  <a:gd name="connsiteY3" fmla="*/ 0 h 87722"/>
                  <a:gd name="connsiteX4" fmla="*/ 506589 w 527317"/>
                  <a:gd name="connsiteY4" fmla="*/ 0 h 87722"/>
                  <a:gd name="connsiteX5" fmla="*/ 527317 w 527317"/>
                  <a:gd name="connsiteY5" fmla="*/ 42825 h 87722"/>
                  <a:gd name="connsiteX6" fmla="*/ 460850 w 527317"/>
                  <a:gd name="connsiteY6" fmla="*/ 87722 h 87722"/>
                  <a:gd name="connsiteX0" fmla="*/ 460850 w 527317"/>
                  <a:gd name="connsiteY0" fmla="*/ 87722 h 88379"/>
                  <a:gd name="connsiteX1" fmla="*/ 97231 w 527317"/>
                  <a:gd name="connsiteY1" fmla="*/ 88379 h 88379"/>
                  <a:gd name="connsiteX2" fmla="*/ 66467 w 527317"/>
                  <a:gd name="connsiteY2" fmla="*/ 87722 h 88379"/>
                  <a:gd name="connsiteX3" fmla="*/ 0 w 527317"/>
                  <a:gd name="connsiteY3" fmla="*/ 42825 h 88379"/>
                  <a:gd name="connsiteX4" fmla="*/ 20372 w 527317"/>
                  <a:gd name="connsiteY4" fmla="*/ 0 h 88379"/>
                  <a:gd name="connsiteX5" fmla="*/ 506589 w 527317"/>
                  <a:gd name="connsiteY5" fmla="*/ 0 h 88379"/>
                  <a:gd name="connsiteX6" fmla="*/ 527317 w 527317"/>
                  <a:gd name="connsiteY6" fmla="*/ 42825 h 88379"/>
                  <a:gd name="connsiteX7" fmla="*/ 460850 w 527317"/>
                  <a:gd name="connsiteY7" fmla="*/ 87722 h 88379"/>
                  <a:gd name="connsiteX0" fmla="*/ 460850 w 527317"/>
                  <a:gd name="connsiteY0" fmla="*/ 87722 h 137767"/>
                  <a:gd name="connsiteX1" fmla="*/ 88877 w 527317"/>
                  <a:gd name="connsiteY1" fmla="*/ 137767 h 137767"/>
                  <a:gd name="connsiteX2" fmla="*/ 66467 w 527317"/>
                  <a:gd name="connsiteY2" fmla="*/ 87722 h 137767"/>
                  <a:gd name="connsiteX3" fmla="*/ 0 w 527317"/>
                  <a:gd name="connsiteY3" fmla="*/ 42825 h 137767"/>
                  <a:gd name="connsiteX4" fmla="*/ 20372 w 527317"/>
                  <a:gd name="connsiteY4" fmla="*/ 0 h 137767"/>
                  <a:gd name="connsiteX5" fmla="*/ 506589 w 527317"/>
                  <a:gd name="connsiteY5" fmla="*/ 0 h 137767"/>
                  <a:gd name="connsiteX6" fmla="*/ 527317 w 527317"/>
                  <a:gd name="connsiteY6" fmla="*/ 42825 h 137767"/>
                  <a:gd name="connsiteX7" fmla="*/ 460850 w 527317"/>
                  <a:gd name="connsiteY7" fmla="*/ 87722 h 137767"/>
                  <a:gd name="connsiteX0" fmla="*/ 460850 w 527317"/>
                  <a:gd name="connsiteY0" fmla="*/ 87722 h 137767"/>
                  <a:gd name="connsiteX1" fmla="*/ 414692 w 527317"/>
                  <a:gd name="connsiteY1" fmla="*/ 93578 h 137767"/>
                  <a:gd name="connsiteX2" fmla="*/ 88877 w 527317"/>
                  <a:gd name="connsiteY2" fmla="*/ 137767 h 137767"/>
                  <a:gd name="connsiteX3" fmla="*/ 66467 w 527317"/>
                  <a:gd name="connsiteY3" fmla="*/ 87722 h 137767"/>
                  <a:gd name="connsiteX4" fmla="*/ 0 w 527317"/>
                  <a:gd name="connsiteY4" fmla="*/ 42825 h 137767"/>
                  <a:gd name="connsiteX5" fmla="*/ 20372 w 527317"/>
                  <a:gd name="connsiteY5" fmla="*/ 0 h 137767"/>
                  <a:gd name="connsiteX6" fmla="*/ 506589 w 527317"/>
                  <a:gd name="connsiteY6" fmla="*/ 0 h 137767"/>
                  <a:gd name="connsiteX7" fmla="*/ 527317 w 527317"/>
                  <a:gd name="connsiteY7" fmla="*/ 42825 h 137767"/>
                  <a:gd name="connsiteX8" fmla="*/ 460850 w 527317"/>
                  <a:gd name="connsiteY8" fmla="*/ 87722 h 137767"/>
                  <a:gd name="connsiteX0" fmla="*/ 460850 w 527317"/>
                  <a:gd name="connsiteY0" fmla="*/ 87722 h 140367"/>
                  <a:gd name="connsiteX1" fmla="*/ 438084 w 527317"/>
                  <a:gd name="connsiteY1" fmla="*/ 140367 h 140367"/>
                  <a:gd name="connsiteX2" fmla="*/ 88877 w 527317"/>
                  <a:gd name="connsiteY2" fmla="*/ 137767 h 140367"/>
                  <a:gd name="connsiteX3" fmla="*/ 66467 w 527317"/>
                  <a:gd name="connsiteY3" fmla="*/ 87722 h 140367"/>
                  <a:gd name="connsiteX4" fmla="*/ 0 w 527317"/>
                  <a:gd name="connsiteY4" fmla="*/ 42825 h 140367"/>
                  <a:gd name="connsiteX5" fmla="*/ 20372 w 527317"/>
                  <a:gd name="connsiteY5" fmla="*/ 0 h 140367"/>
                  <a:gd name="connsiteX6" fmla="*/ 506589 w 527317"/>
                  <a:gd name="connsiteY6" fmla="*/ 0 h 140367"/>
                  <a:gd name="connsiteX7" fmla="*/ 527317 w 527317"/>
                  <a:gd name="connsiteY7" fmla="*/ 42825 h 140367"/>
                  <a:gd name="connsiteX8" fmla="*/ 460850 w 527317"/>
                  <a:gd name="connsiteY8" fmla="*/ 87722 h 1403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27317" h="140367">
                    <a:moveTo>
                      <a:pt x="460850" y="87722"/>
                    </a:moveTo>
                    <a:lnTo>
                      <a:pt x="438084" y="140367"/>
                    </a:lnTo>
                    <a:lnTo>
                      <a:pt x="88877" y="137767"/>
                    </a:lnTo>
                    <a:lnTo>
                      <a:pt x="66467" y="87722"/>
                    </a:lnTo>
                    <a:lnTo>
                      <a:pt x="0" y="42825"/>
                    </a:lnTo>
                    <a:lnTo>
                      <a:pt x="20372" y="0"/>
                    </a:lnTo>
                    <a:lnTo>
                      <a:pt x="506589" y="0"/>
                    </a:lnTo>
                    <a:lnTo>
                      <a:pt x="527317" y="42825"/>
                    </a:lnTo>
                    <a:lnTo>
                      <a:pt x="460850" y="87722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87" name="Freeform 8">
                <a:extLst>
                  <a:ext uri="{FF2B5EF4-FFF2-40B4-BE49-F238E27FC236}">
                    <a16:creationId xmlns:a16="http://schemas.microsoft.com/office/drawing/2014/main" id="{CB8E02AE-9899-D37A-BB10-A8E1F02C6301}"/>
                  </a:ext>
                </a:extLst>
              </p:cNvPr>
              <p:cNvSpPr/>
              <p:nvPr/>
            </p:nvSpPr>
            <p:spPr>
              <a:xfrm>
                <a:off x="3986511" y="3179309"/>
                <a:ext cx="4217410" cy="511569"/>
              </a:xfrm>
              <a:custGeom>
                <a:avLst/>
                <a:gdLst>
                  <a:gd name="connsiteX0" fmla="*/ 593538 w 659758"/>
                  <a:gd name="connsiteY0" fmla="*/ 44897 h 44897"/>
                  <a:gd name="connsiteX1" fmla="*/ 66467 w 659758"/>
                  <a:gd name="connsiteY1" fmla="*/ 44897 h 44897"/>
                  <a:gd name="connsiteX2" fmla="*/ 0 w 659758"/>
                  <a:gd name="connsiteY2" fmla="*/ 0 h 44897"/>
                  <a:gd name="connsiteX3" fmla="*/ 659759 w 659758"/>
                  <a:gd name="connsiteY3" fmla="*/ 0 h 44897"/>
                  <a:gd name="connsiteX4" fmla="*/ 593538 w 659758"/>
                  <a:gd name="connsiteY4" fmla="*/ 44897 h 44897"/>
                  <a:gd name="connsiteX0" fmla="*/ 593538 w 659759"/>
                  <a:gd name="connsiteY0" fmla="*/ 48202 h 48202"/>
                  <a:gd name="connsiteX1" fmla="*/ 66467 w 659759"/>
                  <a:gd name="connsiteY1" fmla="*/ 48202 h 48202"/>
                  <a:gd name="connsiteX2" fmla="*/ 0 w 659759"/>
                  <a:gd name="connsiteY2" fmla="*/ 3305 h 48202"/>
                  <a:gd name="connsiteX3" fmla="*/ 51506 w 659759"/>
                  <a:gd name="connsiteY3" fmla="*/ 0 h 48202"/>
                  <a:gd name="connsiteX4" fmla="*/ 659759 w 659759"/>
                  <a:gd name="connsiteY4" fmla="*/ 3305 h 48202"/>
                  <a:gd name="connsiteX5" fmla="*/ 593538 w 659759"/>
                  <a:gd name="connsiteY5" fmla="*/ 48202 h 48202"/>
                  <a:gd name="connsiteX0" fmla="*/ 593538 w 659759"/>
                  <a:gd name="connsiteY0" fmla="*/ 100190 h 100190"/>
                  <a:gd name="connsiteX1" fmla="*/ 66467 w 659759"/>
                  <a:gd name="connsiteY1" fmla="*/ 100190 h 100190"/>
                  <a:gd name="connsiteX2" fmla="*/ 0 w 659759"/>
                  <a:gd name="connsiteY2" fmla="*/ 55293 h 100190"/>
                  <a:gd name="connsiteX3" fmla="*/ 28114 w 659759"/>
                  <a:gd name="connsiteY3" fmla="*/ 0 h 100190"/>
                  <a:gd name="connsiteX4" fmla="*/ 659759 w 659759"/>
                  <a:gd name="connsiteY4" fmla="*/ 55293 h 100190"/>
                  <a:gd name="connsiteX5" fmla="*/ 593538 w 659759"/>
                  <a:gd name="connsiteY5" fmla="*/ 100190 h 100190"/>
                  <a:gd name="connsiteX0" fmla="*/ 593538 w 659759"/>
                  <a:gd name="connsiteY0" fmla="*/ 100190 h 100190"/>
                  <a:gd name="connsiteX1" fmla="*/ 66467 w 659759"/>
                  <a:gd name="connsiteY1" fmla="*/ 100190 h 100190"/>
                  <a:gd name="connsiteX2" fmla="*/ 0 w 659759"/>
                  <a:gd name="connsiteY2" fmla="*/ 55293 h 100190"/>
                  <a:gd name="connsiteX3" fmla="*/ 28114 w 659759"/>
                  <a:gd name="connsiteY3" fmla="*/ 0 h 100190"/>
                  <a:gd name="connsiteX4" fmla="*/ 592861 w 659759"/>
                  <a:gd name="connsiteY4" fmla="*/ 46789 h 100190"/>
                  <a:gd name="connsiteX5" fmla="*/ 659759 w 659759"/>
                  <a:gd name="connsiteY5" fmla="*/ 55293 h 100190"/>
                  <a:gd name="connsiteX6" fmla="*/ 593538 w 659759"/>
                  <a:gd name="connsiteY6" fmla="*/ 100190 h 100190"/>
                  <a:gd name="connsiteX0" fmla="*/ 593538 w 659759"/>
                  <a:gd name="connsiteY0" fmla="*/ 100190 h 100190"/>
                  <a:gd name="connsiteX1" fmla="*/ 66467 w 659759"/>
                  <a:gd name="connsiteY1" fmla="*/ 100190 h 100190"/>
                  <a:gd name="connsiteX2" fmla="*/ 0 w 659759"/>
                  <a:gd name="connsiteY2" fmla="*/ 55293 h 100190"/>
                  <a:gd name="connsiteX3" fmla="*/ 28114 w 659759"/>
                  <a:gd name="connsiteY3" fmla="*/ 0 h 100190"/>
                  <a:gd name="connsiteX4" fmla="*/ 642986 w 659759"/>
                  <a:gd name="connsiteY4" fmla="*/ 2600 h 100190"/>
                  <a:gd name="connsiteX5" fmla="*/ 659759 w 659759"/>
                  <a:gd name="connsiteY5" fmla="*/ 55293 h 100190"/>
                  <a:gd name="connsiteX6" fmla="*/ 593538 w 659759"/>
                  <a:gd name="connsiteY6" fmla="*/ 100190 h 100190"/>
                  <a:gd name="connsiteX0" fmla="*/ 593538 w 659759"/>
                  <a:gd name="connsiteY0" fmla="*/ 100190 h 101376"/>
                  <a:gd name="connsiteX1" fmla="*/ 93277 w 659759"/>
                  <a:gd name="connsiteY1" fmla="*/ 101376 h 101376"/>
                  <a:gd name="connsiteX2" fmla="*/ 66467 w 659759"/>
                  <a:gd name="connsiteY2" fmla="*/ 100190 h 101376"/>
                  <a:gd name="connsiteX3" fmla="*/ 0 w 659759"/>
                  <a:gd name="connsiteY3" fmla="*/ 55293 h 101376"/>
                  <a:gd name="connsiteX4" fmla="*/ 28114 w 659759"/>
                  <a:gd name="connsiteY4" fmla="*/ 0 h 101376"/>
                  <a:gd name="connsiteX5" fmla="*/ 642986 w 659759"/>
                  <a:gd name="connsiteY5" fmla="*/ 2600 h 101376"/>
                  <a:gd name="connsiteX6" fmla="*/ 659759 w 659759"/>
                  <a:gd name="connsiteY6" fmla="*/ 55293 h 101376"/>
                  <a:gd name="connsiteX7" fmla="*/ 593538 w 659759"/>
                  <a:gd name="connsiteY7" fmla="*/ 100190 h 101376"/>
                  <a:gd name="connsiteX0" fmla="*/ 593538 w 659759"/>
                  <a:gd name="connsiteY0" fmla="*/ 100190 h 135168"/>
                  <a:gd name="connsiteX1" fmla="*/ 81581 w 659759"/>
                  <a:gd name="connsiteY1" fmla="*/ 135168 h 135168"/>
                  <a:gd name="connsiteX2" fmla="*/ 66467 w 659759"/>
                  <a:gd name="connsiteY2" fmla="*/ 100190 h 135168"/>
                  <a:gd name="connsiteX3" fmla="*/ 0 w 659759"/>
                  <a:gd name="connsiteY3" fmla="*/ 55293 h 135168"/>
                  <a:gd name="connsiteX4" fmla="*/ 28114 w 659759"/>
                  <a:gd name="connsiteY4" fmla="*/ 0 h 135168"/>
                  <a:gd name="connsiteX5" fmla="*/ 642986 w 659759"/>
                  <a:gd name="connsiteY5" fmla="*/ 2600 h 135168"/>
                  <a:gd name="connsiteX6" fmla="*/ 659759 w 659759"/>
                  <a:gd name="connsiteY6" fmla="*/ 55293 h 135168"/>
                  <a:gd name="connsiteX7" fmla="*/ 593538 w 659759"/>
                  <a:gd name="connsiteY7" fmla="*/ 100190 h 135168"/>
                  <a:gd name="connsiteX0" fmla="*/ 593538 w 659759"/>
                  <a:gd name="connsiteY0" fmla="*/ 100190 h 135168"/>
                  <a:gd name="connsiteX1" fmla="*/ 541065 w 659759"/>
                  <a:gd name="connsiteY1" fmla="*/ 103976 h 135168"/>
                  <a:gd name="connsiteX2" fmla="*/ 81581 w 659759"/>
                  <a:gd name="connsiteY2" fmla="*/ 135168 h 135168"/>
                  <a:gd name="connsiteX3" fmla="*/ 66467 w 659759"/>
                  <a:gd name="connsiteY3" fmla="*/ 100190 h 135168"/>
                  <a:gd name="connsiteX4" fmla="*/ 0 w 659759"/>
                  <a:gd name="connsiteY4" fmla="*/ 55293 h 135168"/>
                  <a:gd name="connsiteX5" fmla="*/ 28114 w 659759"/>
                  <a:gd name="connsiteY5" fmla="*/ 0 h 135168"/>
                  <a:gd name="connsiteX6" fmla="*/ 642986 w 659759"/>
                  <a:gd name="connsiteY6" fmla="*/ 2600 h 135168"/>
                  <a:gd name="connsiteX7" fmla="*/ 659759 w 659759"/>
                  <a:gd name="connsiteY7" fmla="*/ 55293 h 135168"/>
                  <a:gd name="connsiteX8" fmla="*/ 593538 w 659759"/>
                  <a:gd name="connsiteY8" fmla="*/ 100190 h 135168"/>
                  <a:gd name="connsiteX0" fmla="*/ 593538 w 659759"/>
                  <a:gd name="connsiteY0" fmla="*/ 100190 h 140367"/>
                  <a:gd name="connsiteX1" fmla="*/ 567799 w 659759"/>
                  <a:gd name="connsiteY1" fmla="*/ 140367 h 140367"/>
                  <a:gd name="connsiteX2" fmla="*/ 81581 w 659759"/>
                  <a:gd name="connsiteY2" fmla="*/ 135168 h 140367"/>
                  <a:gd name="connsiteX3" fmla="*/ 66467 w 659759"/>
                  <a:gd name="connsiteY3" fmla="*/ 100190 h 140367"/>
                  <a:gd name="connsiteX4" fmla="*/ 0 w 659759"/>
                  <a:gd name="connsiteY4" fmla="*/ 55293 h 140367"/>
                  <a:gd name="connsiteX5" fmla="*/ 28114 w 659759"/>
                  <a:gd name="connsiteY5" fmla="*/ 0 h 140367"/>
                  <a:gd name="connsiteX6" fmla="*/ 642986 w 659759"/>
                  <a:gd name="connsiteY6" fmla="*/ 2600 h 140367"/>
                  <a:gd name="connsiteX7" fmla="*/ 659759 w 659759"/>
                  <a:gd name="connsiteY7" fmla="*/ 55293 h 140367"/>
                  <a:gd name="connsiteX8" fmla="*/ 593538 w 659759"/>
                  <a:gd name="connsiteY8" fmla="*/ 100190 h 1403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59759" h="140367">
                    <a:moveTo>
                      <a:pt x="593538" y="100190"/>
                    </a:moveTo>
                    <a:lnTo>
                      <a:pt x="567799" y="140367"/>
                    </a:lnTo>
                    <a:lnTo>
                      <a:pt x="81581" y="135168"/>
                    </a:lnTo>
                    <a:lnTo>
                      <a:pt x="66467" y="100190"/>
                    </a:lnTo>
                    <a:lnTo>
                      <a:pt x="0" y="55293"/>
                    </a:lnTo>
                    <a:lnTo>
                      <a:pt x="28114" y="0"/>
                    </a:lnTo>
                    <a:lnTo>
                      <a:pt x="642986" y="2600"/>
                    </a:lnTo>
                    <a:lnTo>
                      <a:pt x="659759" y="55293"/>
                    </a:lnTo>
                    <a:lnTo>
                      <a:pt x="593538" y="10019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83" name="Freeform 6">
                <a:extLst>
                  <a:ext uri="{FF2B5EF4-FFF2-40B4-BE49-F238E27FC236}">
                    <a16:creationId xmlns:a16="http://schemas.microsoft.com/office/drawing/2014/main" id="{3012AAF4-56FA-61D8-993B-4028C820D11D}"/>
                  </a:ext>
                </a:extLst>
              </p:cNvPr>
              <p:cNvSpPr/>
              <p:nvPr/>
            </p:nvSpPr>
            <p:spPr>
              <a:xfrm>
                <a:off x="3548691" y="2446554"/>
                <a:ext cx="5061759" cy="573556"/>
              </a:xfrm>
              <a:custGeom>
                <a:avLst/>
                <a:gdLst>
                  <a:gd name="connsiteX0" fmla="*/ 725980 w 792446"/>
                  <a:gd name="connsiteY0" fmla="*/ 44897 h 44897"/>
                  <a:gd name="connsiteX1" fmla="*/ 66221 w 792446"/>
                  <a:gd name="connsiteY1" fmla="*/ 44897 h 44897"/>
                  <a:gd name="connsiteX2" fmla="*/ 0 w 792446"/>
                  <a:gd name="connsiteY2" fmla="*/ 0 h 44897"/>
                  <a:gd name="connsiteX3" fmla="*/ 792447 w 792446"/>
                  <a:gd name="connsiteY3" fmla="*/ 0 h 44897"/>
                  <a:gd name="connsiteX4" fmla="*/ 725980 w 792446"/>
                  <a:gd name="connsiteY4" fmla="*/ 44897 h 44897"/>
                  <a:gd name="connsiteX0" fmla="*/ 725980 w 792447"/>
                  <a:gd name="connsiteY0" fmla="*/ 46138 h 46138"/>
                  <a:gd name="connsiteX1" fmla="*/ 66221 w 792447"/>
                  <a:gd name="connsiteY1" fmla="*/ 46138 h 46138"/>
                  <a:gd name="connsiteX2" fmla="*/ 0 w 792447"/>
                  <a:gd name="connsiteY2" fmla="*/ 1241 h 46138"/>
                  <a:gd name="connsiteX3" fmla="*/ 94335 w 792447"/>
                  <a:gd name="connsiteY3" fmla="*/ 0 h 46138"/>
                  <a:gd name="connsiteX4" fmla="*/ 792447 w 792447"/>
                  <a:gd name="connsiteY4" fmla="*/ 1241 h 46138"/>
                  <a:gd name="connsiteX5" fmla="*/ 725980 w 792447"/>
                  <a:gd name="connsiteY5" fmla="*/ 46138 h 46138"/>
                  <a:gd name="connsiteX0" fmla="*/ 725980 w 792447"/>
                  <a:gd name="connsiteY0" fmla="*/ 48738 h 48738"/>
                  <a:gd name="connsiteX1" fmla="*/ 66221 w 792447"/>
                  <a:gd name="connsiteY1" fmla="*/ 48738 h 48738"/>
                  <a:gd name="connsiteX2" fmla="*/ 0 w 792447"/>
                  <a:gd name="connsiteY2" fmla="*/ 3841 h 48738"/>
                  <a:gd name="connsiteX3" fmla="*/ 94335 w 792447"/>
                  <a:gd name="connsiteY3" fmla="*/ 2600 h 48738"/>
                  <a:gd name="connsiteX4" fmla="*/ 742624 w 792447"/>
                  <a:gd name="connsiteY4" fmla="*/ 0 h 48738"/>
                  <a:gd name="connsiteX5" fmla="*/ 792447 w 792447"/>
                  <a:gd name="connsiteY5" fmla="*/ 3841 h 48738"/>
                  <a:gd name="connsiteX6" fmla="*/ 725980 w 792447"/>
                  <a:gd name="connsiteY6" fmla="*/ 48738 h 48738"/>
                  <a:gd name="connsiteX0" fmla="*/ 725980 w 792447"/>
                  <a:gd name="connsiteY0" fmla="*/ 105924 h 105924"/>
                  <a:gd name="connsiteX1" fmla="*/ 66221 w 792447"/>
                  <a:gd name="connsiteY1" fmla="*/ 105924 h 105924"/>
                  <a:gd name="connsiteX2" fmla="*/ 0 w 792447"/>
                  <a:gd name="connsiteY2" fmla="*/ 61027 h 105924"/>
                  <a:gd name="connsiteX3" fmla="*/ 24159 w 792447"/>
                  <a:gd name="connsiteY3" fmla="*/ 0 h 105924"/>
                  <a:gd name="connsiteX4" fmla="*/ 742624 w 792447"/>
                  <a:gd name="connsiteY4" fmla="*/ 57186 h 105924"/>
                  <a:gd name="connsiteX5" fmla="*/ 792447 w 792447"/>
                  <a:gd name="connsiteY5" fmla="*/ 61027 h 105924"/>
                  <a:gd name="connsiteX6" fmla="*/ 725980 w 792447"/>
                  <a:gd name="connsiteY6" fmla="*/ 105924 h 105924"/>
                  <a:gd name="connsiteX0" fmla="*/ 725980 w 792447"/>
                  <a:gd name="connsiteY0" fmla="*/ 105924 h 105924"/>
                  <a:gd name="connsiteX1" fmla="*/ 66221 w 792447"/>
                  <a:gd name="connsiteY1" fmla="*/ 105924 h 105924"/>
                  <a:gd name="connsiteX2" fmla="*/ 0 w 792447"/>
                  <a:gd name="connsiteY2" fmla="*/ 61027 h 105924"/>
                  <a:gd name="connsiteX3" fmla="*/ 24159 w 792447"/>
                  <a:gd name="connsiteY3" fmla="*/ 0 h 105924"/>
                  <a:gd name="connsiteX4" fmla="*/ 771028 w 792447"/>
                  <a:gd name="connsiteY4" fmla="*/ 15596 h 105924"/>
                  <a:gd name="connsiteX5" fmla="*/ 792447 w 792447"/>
                  <a:gd name="connsiteY5" fmla="*/ 61027 h 105924"/>
                  <a:gd name="connsiteX6" fmla="*/ 725980 w 792447"/>
                  <a:gd name="connsiteY6" fmla="*/ 105924 h 105924"/>
                  <a:gd name="connsiteX0" fmla="*/ 725980 w 792447"/>
                  <a:gd name="connsiteY0" fmla="*/ 105924 h 105924"/>
                  <a:gd name="connsiteX1" fmla="*/ 101018 w 792447"/>
                  <a:gd name="connsiteY1" fmla="*/ 103975 h 105924"/>
                  <a:gd name="connsiteX2" fmla="*/ 66221 w 792447"/>
                  <a:gd name="connsiteY2" fmla="*/ 105924 h 105924"/>
                  <a:gd name="connsiteX3" fmla="*/ 0 w 792447"/>
                  <a:gd name="connsiteY3" fmla="*/ 61027 h 105924"/>
                  <a:gd name="connsiteX4" fmla="*/ 24159 w 792447"/>
                  <a:gd name="connsiteY4" fmla="*/ 0 h 105924"/>
                  <a:gd name="connsiteX5" fmla="*/ 771028 w 792447"/>
                  <a:gd name="connsiteY5" fmla="*/ 15596 h 105924"/>
                  <a:gd name="connsiteX6" fmla="*/ 792447 w 792447"/>
                  <a:gd name="connsiteY6" fmla="*/ 61027 h 105924"/>
                  <a:gd name="connsiteX7" fmla="*/ 725980 w 792447"/>
                  <a:gd name="connsiteY7" fmla="*/ 105924 h 105924"/>
                  <a:gd name="connsiteX0" fmla="*/ 725980 w 792447"/>
                  <a:gd name="connsiteY0" fmla="*/ 105924 h 153364"/>
                  <a:gd name="connsiteX1" fmla="*/ 94335 w 792447"/>
                  <a:gd name="connsiteY1" fmla="*/ 153364 h 153364"/>
                  <a:gd name="connsiteX2" fmla="*/ 66221 w 792447"/>
                  <a:gd name="connsiteY2" fmla="*/ 105924 h 153364"/>
                  <a:gd name="connsiteX3" fmla="*/ 0 w 792447"/>
                  <a:gd name="connsiteY3" fmla="*/ 61027 h 153364"/>
                  <a:gd name="connsiteX4" fmla="*/ 24159 w 792447"/>
                  <a:gd name="connsiteY4" fmla="*/ 0 h 153364"/>
                  <a:gd name="connsiteX5" fmla="*/ 771028 w 792447"/>
                  <a:gd name="connsiteY5" fmla="*/ 15596 h 153364"/>
                  <a:gd name="connsiteX6" fmla="*/ 792447 w 792447"/>
                  <a:gd name="connsiteY6" fmla="*/ 61027 h 153364"/>
                  <a:gd name="connsiteX7" fmla="*/ 725980 w 792447"/>
                  <a:gd name="connsiteY7" fmla="*/ 105924 h 153364"/>
                  <a:gd name="connsiteX0" fmla="*/ 725980 w 792447"/>
                  <a:gd name="connsiteY0" fmla="*/ 105924 h 153364"/>
                  <a:gd name="connsiteX1" fmla="*/ 660752 w 792447"/>
                  <a:gd name="connsiteY1" fmla="*/ 111773 h 153364"/>
                  <a:gd name="connsiteX2" fmla="*/ 94335 w 792447"/>
                  <a:gd name="connsiteY2" fmla="*/ 153364 h 153364"/>
                  <a:gd name="connsiteX3" fmla="*/ 66221 w 792447"/>
                  <a:gd name="connsiteY3" fmla="*/ 105924 h 153364"/>
                  <a:gd name="connsiteX4" fmla="*/ 0 w 792447"/>
                  <a:gd name="connsiteY4" fmla="*/ 61027 h 153364"/>
                  <a:gd name="connsiteX5" fmla="*/ 24159 w 792447"/>
                  <a:gd name="connsiteY5" fmla="*/ 0 h 153364"/>
                  <a:gd name="connsiteX6" fmla="*/ 771028 w 792447"/>
                  <a:gd name="connsiteY6" fmla="*/ 15596 h 153364"/>
                  <a:gd name="connsiteX7" fmla="*/ 792447 w 792447"/>
                  <a:gd name="connsiteY7" fmla="*/ 61027 h 153364"/>
                  <a:gd name="connsiteX8" fmla="*/ 725980 w 792447"/>
                  <a:gd name="connsiteY8" fmla="*/ 105924 h 153364"/>
                  <a:gd name="connsiteX0" fmla="*/ 725980 w 792447"/>
                  <a:gd name="connsiteY0" fmla="*/ 105924 h 153364"/>
                  <a:gd name="connsiteX1" fmla="*/ 704194 w 792447"/>
                  <a:gd name="connsiteY1" fmla="*/ 150764 h 153364"/>
                  <a:gd name="connsiteX2" fmla="*/ 94335 w 792447"/>
                  <a:gd name="connsiteY2" fmla="*/ 153364 h 153364"/>
                  <a:gd name="connsiteX3" fmla="*/ 66221 w 792447"/>
                  <a:gd name="connsiteY3" fmla="*/ 105924 h 153364"/>
                  <a:gd name="connsiteX4" fmla="*/ 0 w 792447"/>
                  <a:gd name="connsiteY4" fmla="*/ 61027 h 153364"/>
                  <a:gd name="connsiteX5" fmla="*/ 24159 w 792447"/>
                  <a:gd name="connsiteY5" fmla="*/ 0 h 153364"/>
                  <a:gd name="connsiteX6" fmla="*/ 771028 w 792447"/>
                  <a:gd name="connsiteY6" fmla="*/ 15596 h 153364"/>
                  <a:gd name="connsiteX7" fmla="*/ 792447 w 792447"/>
                  <a:gd name="connsiteY7" fmla="*/ 61027 h 153364"/>
                  <a:gd name="connsiteX8" fmla="*/ 725980 w 792447"/>
                  <a:gd name="connsiteY8" fmla="*/ 105924 h 153364"/>
                  <a:gd name="connsiteX0" fmla="*/ 725980 w 792447"/>
                  <a:gd name="connsiteY0" fmla="*/ 105924 h 153364"/>
                  <a:gd name="connsiteX1" fmla="*/ 704194 w 792447"/>
                  <a:gd name="connsiteY1" fmla="*/ 150764 h 153364"/>
                  <a:gd name="connsiteX2" fmla="*/ 94335 w 792447"/>
                  <a:gd name="connsiteY2" fmla="*/ 153364 h 153364"/>
                  <a:gd name="connsiteX3" fmla="*/ 67897 w 792447"/>
                  <a:gd name="connsiteY3" fmla="*/ 105924 h 153364"/>
                  <a:gd name="connsiteX4" fmla="*/ 0 w 792447"/>
                  <a:gd name="connsiteY4" fmla="*/ 61027 h 153364"/>
                  <a:gd name="connsiteX5" fmla="*/ 24159 w 792447"/>
                  <a:gd name="connsiteY5" fmla="*/ 0 h 153364"/>
                  <a:gd name="connsiteX6" fmla="*/ 771028 w 792447"/>
                  <a:gd name="connsiteY6" fmla="*/ 15596 h 153364"/>
                  <a:gd name="connsiteX7" fmla="*/ 792447 w 792447"/>
                  <a:gd name="connsiteY7" fmla="*/ 61027 h 153364"/>
                  <a:gd name="connsiteX8" fmla="*/ 725980 w 792447"/>
                  <a:gd name="connsiteY8" fmla="*/ 105924 h 153364"/>
                  <a:gd name="connsiteX0" fmla="*/ 725561 w 792447"/>
                  <a:gd name="connsiteY0" fmla="*/ 110473 h 153364"/>
                  <a:gd name="connsiteX1" fmla="*/ 704194 w 792447"/>
                  <a:gd name="connsiteY1" fmla="*/ 150764 h 153364"/>
                  <a:gd name="connsiteX2" fmla="*/ 94335 w 792447"/>
                  <a:gd name="connsiteY2" fmla="*/ 153364 h 153364"/>
                  <a:gd name="connsiteX3" fmla="*/ 67897 w 792447"/>
                  <a:gd name="connsiteY3" fmla="*/ 105924 h 153364"/>
                  <a:gd name="connsiteX4" fmla="*/ 0 w 792447"/>
                  <a:gd name="connsiteY4" fmla="*/ 61027 h 153364"/>
                  <a:gd name="connsiteX5" fmla="*/ 24159 w 792447"/>
                  <a:gd name="connsiteY5" fmla="*/ 0 h 153364"/>
                  <a:gd name="connsiteX6" fmla="*/ 771028 w 792447"/>
                  <a:gd name="connsiteY6" fmla="*/ 15596 h 153364"/>
                  <a:gd name="connsiteX7" fmla="*/ 792447 w 792447"/>
                  <a:gd name="connsiteY7" fmla="*/ 61027 h 153364"/>
                  <a:gd name="connsiteX8" fmla="*/ 725561 w 792447"/>
                  <a:gd name="connsiteY8" fmla="*/ 110473 h 153364"/>
                  <a:gd name="connsiteX0" fmla="*/ 725561 w 793704"/>
                  <a:gd name="connsiteY0" fmla="*/ 110473 h 153364"/>
                  <a:gd name="connsiteX1" fmla="*/ 704194 w 793704"/>
                  <a:gd name="connsiteY1" fmla="*/ 150764 h 153364"/>
                  <a:gd name="connsiteX2" fmla="*/ 94335 w 793704"/>
                  <a:gd name="connsiteY2" fmla="*/ 153364 h 153364"/>
                  <a:gd name="connsiteX3" fmla="*/ 67897 w 793704"/>
                  <a:gd name="connsiteY3" fmla="*/ 105924 h 153364"/>
                  <a:gd name="connsiteX4" fmla="*/ 0 w 793704"/>
                  <a:gd name="connsiteY4" fmla="*/ 61027 h 153364"/>
                  <a:gd name="connsiteX5" fmla="*/ 24159 w 793704"/>
                  <a:gd name="connsiteY5" fmla="*/ 0 h 153364"/>
                  <a:gd name="connsiteX6" fmla="*/ 771028 w 793704"/>
                  <a:gd name="connsiteY6" fmla="*/ 15596 h 153364"/>
                  <a:gd name="connsiteX7" fmla="*/ 793704 w 793704"/>
                  <a:gd name="connsiteY7" fmla="*/ 60377 h 153364"/>
                  <a:gd name="connsiteX8" fmla="*/ 725561 w 793704"/>
                  <a:gd name="connsiteY8" fmla="*/ 110473 h 153364"/>
                  <a:gd name="connsiteX0" fmla="*/ 725561 w 794123"/>
                  <a:gd name="connsiteY0" fmla="*/ 110473 h 153364"/>
                  <a:gd name="connsiteX1" fmla="*/ 704194 w 794123"/>
                  <a:gd name="connsiteY1" fmla="*/ 150764 h 153364"/>
                  <a:gd name="connsiteX2" fmla="*/ 94335 w 794123"/>
                  <a:gd name="connsiteY2" fmla="*/ 153364 h 153364"/>
                  <a:gd name="connsiteX3" fmla="*/ 67897 w 794123"/>
                  <a:gd name="connsiteY3" fmla="*/ 105924 h 153364"/>
                  <a:gd name="connsiteX4" fmla="*/ 0 w 794123"/>
                  <a:gd name="connsiteY4" fmla="*/ 61027 h 153364"/>
                  <a:gd name="connsiteX5" fmla="*/ 24159 w 794123"/>
                  <a:gd name="connsiteY5" fmla="*/ 0 h 153364"/>
                  <a:gd name="connsiteX6" fmla="*/ 771028 w 794123"/>
                  <a:gd name="connsiteY6" fmla="*/ 15596 h 153364"/>
                  <a:gd name="connsiteX7" fmla="*/ 794123 w 794123"/>
                  <a:gd name="connsiteY7" fmla="*/ 62327 h 153364"/>
                  <a:gd name="connsiteX8" fmla="*/ 725561 w 794123"/>
                  <a:gd name="connsiteY8" fmla="*/ 110473 h 153364"/>
                  <a:gd name="connsiteX0" fmla="*/ 725561 w 794123"/>
                  <a:gd name="connsiteY0" fmla="*/ 110473 h 153364"/>
                  <a:gd name="connsiteX1" fmla="*/ 704194 w 794123"/>
                  <a:gd name="connsiteY1" fmla="*/ 150764 h 153364"/>
                  <a:gd name="connsiteX2" fmla="*/ 94335 w 794123"/>
                  <a:gd name="connsiteY2" fmla="*/ 153364 h 153364"/>
                  <a:gd name="connsiteX3" fmla="*/ 67897 w 794123"/>
                  <a:gd name="connsiteY3" fmla="*/ 105924 h 153364"/>
                  <a:gd name="connsiteX4" fmla="*/ 0 w 794123"/>
                  <a:gd name="connsiteY4" fmla="*/ 61027 h 153364"/>
                  <a:gd name="connsiteX5" fmla="*/ 24159 w 794123"/>
                  <a:gd name="connsiteY5" fmla="*/ 0 h 153364"/>
                  <a:gd name="connsiteX6" fmla="*/ 771028 w 794123"/>
                  <a:gd name="connsiteY6" fmla="*/ 15596 h 153364"/>
                  <a:gd name="connsiteX7" fmla="*/ 794123 w 794123"/>
                  <a:gd name="connsiteY7" fmla="*/ 60377 h 153364"/>
                  <a:gd name="connsiteX8" fmla="*/ 725561 w 794123"/>
                  <a:gd name="connsiteY8" fmla="*/ 110473 h 1533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94123" h="153364">
                    <a:moveTo>
                      <a:pt x="725561" y="110473"/>
                    </a:moveTo>
                    <a:lnTo>
                      <a:pt x="704194" y="150764"/>
                    </a:lnTo>
                    <a:lnTo>
                      <a:pt x="94335" y="153364"/>
                    </a:lnTo>
                    <a:lnTo>
                      <a:pt x="67897" y="105924"/>
                    </a:lnTo>
                    <a:lnTo>
                      <a:pt x="0" y="61027"/>
                    </a:lnTo>
                    <a:lnTo>
                      <a:pt x="24159" y="0"/>
                    </a:lnTo>
                    <a:lnTo>
                      <a:pt x="771028" y="15596"/>
                    </a:lnTo>
                    <a:lnTo>
                      <a:pt x="794123" y="60377"/>
                    </a:lnTo>
                    <a:lnTo>
                      <a:pt x="725561" y="110473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81" name="Freeform 3">
                <a:extLst>
                  <a:ext uri="{FF2B5EF4-FFF2-40B4-BE49-F238E27FC236}">
                    <a16:creationId xmlns:a16="http://schemas.microsoft.com/office/drawing/2014/main" id="{9A292564-5E02-750B-189C-D1BEFC65B952}"/>
                  </a:ext>
                </a:extLst>
              </p:cNvPr>
              <p:cNvSpPr/>
              <p:nvPr/>
            </p:nvSpPr>
            <p:spPr>
              <a:xfrm>
                <a:off x="4614730" y="925957"/>
                <a:ext cx="2963459" cy="1212982"/>
              </a:xfrm>
              <a:custGeom>
                <a:avLst/>
                <a:gdLst>
                  <a:gd name="connsiteX0" fmla="*/ 532222 w 792401"/>
                  <a:gd name="connsiteY0" fmla="*/ 289012 h 324340"/>
                  <a:gd name="connsiteX1" fmla="*/ 536391 w 792401"/>
                  <a:gd name="connsiteY1" fmla="*/ 302505 h 324340"/>
                  <a:gd name="connsiteX2" fmla="*/ 532712 w 792401"/>
                  <a:gd name="connsiteY2" fmla="*/ 303732 h 324340"/>
                  <a:gd name="connsiteX3" fmla="*/ 471641 w 792401"/>
                  <a:gd name="connsiteY3" fmla="*/ 147450 h 324340"/>
                  <a:gd name="connsiteX4" fmla="*/ 473849 w 792401"/>
                  <a:gd name="connsiteY4" fmla="*/ 149658 h 324340"/>
                  <a:gd name="connsiteX5" fmla="*/ 478754 w 792401"/>
                  <a:gd name="connsiteY5" fmla="*/ 160453 h 324340"/>
                  <a:gd name="connsiteX6" fmla="*/ 531976 w 792401"/>
                  <a:gd name="connsiteY6" fmla="*/ 288766 h 324340"/>
                  <a:gd name="connsiteX7" fmla="*/ 543504 w 792401"/>
                  <a:gd name="connsiteY7" fmla="*/ 214428 h 324340"/>
                  <a:gd name="connsiteX8" fmla="*/ 525354 w 792401"/>
                  <a:gd name="connsiteY8" fmla="*/ 178118 h 324340"/>
                  <a:gd name="connsiteX9" fmla="*/ 522411 w 792401"/>
                  <a:gd name="connsiteY9" fmla="*/ 176400 h 324340"/>
                  <a:gd name="connsiteX10" fmla="*/ 526826 w 792401"/>
                  <a:gd name="connsiteY10" fmla="*/ 188667 h 324340"/>
                  <a:gd name="connsiteX11" fmla="*/ 561898 w 792401"/>
                  <a:gd name="connsiteY11" fmla="*/ 267667 h 324340"/>
                  <a:gd name="connsiteX12" fmla="*/ 569011 w 792401"/>
                  <a:gd name="connsiteY12" fmla="*/ 275027 h 324340"/>
                  <a:gd name="connsiteX13" fmla="*/ 568520 w 792401"/>
                  <a:gd name="connsiteY13" fmla="*/ 269139 h 324340"/>
                  <a:gd name="connsiteX14" fmla="*/ 543504 w 792401"/>
                  <a:gd name="connsiteY14" fmla="*/ 214183 h 324340"/>
                  <a:gd name="connsiteX15" fmla="*/ 569256 w 792401"/>
                  <a:gd name="connsiteY15" fmla="*/ 191611 h 324340"/>
                  <a:gd name="connsiteX16" fmla="*/ 569011 w 792401"/>
                  <a:gd name="connsiteY16" fmla="*/ 200689 h 324340"/>
                  <a:gd name="connsiteX17" fmla="*/ 626403 w 792401"/>
                  <a:gd name="connsiteY17" fmla="*/ 271838 h 324340"/>
                  <a:gd name="connsiteX18" fmla="*/ 629101 w 792401"/>
                  <a:gd name="connsiteY18" fmla="*/ 271347 h 324340"/>
                  <a:gd name="connsiteX19" fmla="*/ 614140 w 792401"/>
                  <a:gd name="connsiteY19" fmla="*/ 253683 h 324340"/>
                  <a:gd name="connsiteX20" fmla="*/ 569502 w 792401"/>
                  <a:gd name="connsiteY20" fmla="*/ 191611 h 324340"/>
                  <a:gd name="connsiteX21" fmla="*/ 334049 w 792401"/>
                  <a:gd name="connsiteY21" fmla="*/ 285822 h 324340"/>
                  <a:gd name="connsiteX22" fmla="*/ 338464 w 792401"/>
                  <a:gd name="connsiteY22" fmla="*/ 283369 h 324340"/>
                  <a:gd name="connsiteX23" fmla="*/ 342633 w 792401"/>
                  <a:gd name="connsiteY23" fmla="*/ 271102 h 324340"/>
                  <a:gd name="connsiteX24" fmla="*/ 364952 w 792401"/>
                  <a:gd name="connsiteY24" fmla="*/ 187441 h 324340"/>
                  <a:gd name="connsiteX25" fmla="*/ 364952 w 792401"/>
                  <a:gd name="connsiteY25" fmla="*/ 182288 h 324340"/>
                  <a:gd name="connsiteX26" fmla="*/ 333803 w 792401"/>
                  <a:gd name="connsiteY26" fmla="*/ 286068 h 324340"/>
                  <a:gd name="connsiteX27" fmla="*/ 292354 w 792401"/>
                  <a:gd name="connsiteY27" fmla="*/ 188912 h 324340"/>
                  <a:gd name="connsiteX28" fmla="*/ 263903 w 792401"/>
                  <a:gd name="connsiteY28" fmla="*/ 284841 h 324340"/>
                  <a:gd name="connsiteX29" fmla="*/ 266111 w 792401"/>
                  <a:gd name="connsiteY29" fmla="*/ 282633 h 324340"/>
                  <a:gd name="connsiteX30" fmla="*/ 270771 w 792401"/>
                  <a:gd name="connsiteY30" fmla="*/ 271593 h 324340"/>
                  <a:gd name="connsiteX31" fmla="*/ 300202 w 792401"/>
                  <a:gd name="connsiteY31" fmla="*/ 168059 h 324340"/>
                  <a:gd name="connsiteX32" fmla="*/ 292354 w 792401"/>
                  <a:gd name="connsiteY32" fmla="*/ 188912 h 324340"/>
                  <a:gd name="connsiteX33" fmla="*/ 279845 w 792401"/>
                  <a:gd name="connsiteY33" fmla="*/ 177382 h 324340"/>
                  <a:gd name="connsiteX34" fmla="*/ 228340 w 792401"/>
                  <a:gd name="connsiteY34" fmla="*/ 276499 h 324340"/>
                  <a:gd name="connsiteX35" fmla="*/ 232264 w 792401"/>
                  <a:gd name="connsiteY35" fmla="*/ 277235 h 324340"/>
                  <a:gd name="connsiteX36" fmla="*/ 283770 w 792401"/>
                  <a:gd name="connsiteY36" fmla="*/ 178118 h 324340"/>
                  <a:gd name="connsiteX37" fmla="*/ 279845 w 792401"/>
                  <a:gd name="connsiteY37" fmla="*/ 177382 h 324340"/>
                  <a:gd name="connsiteX38" fmla="*/ 181004 w 792401"/>
                  <a:gd name="connsiteY38" fmla="*/ 260307 h 324340"/>
                  <a:gd name="connsiteX39" fmla="*/ 166043 w 792401"/>
                  <a:gd name="connsiteY39" fmla="*/ 285822 h 324340"/>
                  <a:gd name="connsiteX40" fmla="*/ 167514 w 792401"/>
                  <a:gd name="connsiteY40" fmla="*/ 289012 h 324340"/>
                  <a:gd name="connsiteX41" fmla="*/ 170458 w 792401"/>
                  <a:gd name="connsiteY41" fmla="*/ 286804 h 324340"/>
                  <a:gd name="connsiteX42" fmla="*/ 183702 w 792401"/>
                  <a:gd name="connsiteY42" fmla="*/ 260552 h 324340"/>
                  <a:gd name="connsiteX43" fmla="*/ 181249 w 792401"/>
                  <a:gd name="connsiteY43" fmla="*/ 260061 h 324340"/>
                  <a:gd name="connsiteX44" fmla="*/ 791465 w 792401"/>
                  <a:gd name="connsiteY44" fmla="*/ 319189 h 324340"/>
                  <a:gd name="connsiteX45" fmla="*/ 772335 w 792401"/>
                  <a:gd name="connsiteY45" fmla="*/ 300297 h 324340"/>
                  <a:gd name="connsiteX46" fmla="*/ 772335 w 792401"/>
                  <a:gd name="connsiteY46" fmla="*/ 300297 h 324340"/>
                  <a:gd name="connsiteX47" fmla="*/ 726715 w 792401"/>
                  <a:gd name="connsiteY47" fmla="*/ 264723 h 324340"/>
                  <a:gd name="connsiteX48" fmla="*/ 627629 w 792401"/>
                  <a:gd name="connsiteY48" fmla="*/ 154565 h 324340"/>
                  <a:gd name="connsiteX49" fmla="*/ 579557 w 792401"/>
                  <a:gd name="connsiteY49" fmla="*/ 139108 h 324340"/>
                  <a:gd name="connsiteX50" fmla="*/ 488074 w 792401"/>
                  <a:gd name="connsiteY50" fmla="*/ 62071 h 324340"/>
                  <a:gd name="connsiteX51" fmla="*/ 434852 w 792401"/>
                  <a:gd name="connsiteY51" fmla="*/ 16683 h 324340"/>
                  <a:gd name="connsiteX52" fmla="*/ 415476 w 792401"/>
                  <a:gd name="connsiteY52" fmla="*/ 0 h 324340"/>
                  <a:gd name="connsiteX53" fmla="*/ 400515 w 792401"/>
                  <a:gd name="connsiteY53" fmla="*/ 12022 h 324340"/>
                  <a:gd name="connsiteX54" fmla="*/ 333558 w 792401"/>
                  <a:gd name="connsiteY54" fmla="*/ 81699 h 324340"/>
                  <a:gd name="connsiteX55" fmla="*/ 279845 w 792401"/>
                  <a:gd name="connsiteY55" fmla="*/ 104025 h 324340"/>
                  <a:gd name="connsiteX56" fmla="*/ 261941 w 792401"/>
                  <a:gd name="connsiteY56" fmla="*/ 125124 h 324340"/>
                  <a:gd name="connsiteX57" fmla="*/ 218285 w 792401"/>
                  <a:gd name="connsiteY57" fmla="*/ 120217 h 324340"/>
                  <a:gd name="connsiteX58" fmla="*/ 177325 w 792401"/>
                  <a:gd name="connsiteY58" fmla="*/ 150639 h 324340"/>
                  <a:gd name="connsiteX59" fmla="*/ 146913 w 792401"/>
                  <a:gd name="connsiteY59" fmla="*/ 186214 h 324340"/>
                  <a:gd name="connsiteX60" fmla="*/ 113066 w 792401"/>
                  <a:gd name="connsiteY60" fmla="*/ 197499 h 324340"/>
                  <a:gd name="connsiteX61" fmla="*/ 77748 w 792401"/>
                  <a:gd name="connsiteY61" fmla="*/ 233319 h 324340"/>
                  <a:gd name="connsiteX62" fmla="*/ 25507 w 792401"/>
                  <a:gd name="connsiteY62" fmla="*/ 295636 h 324340"/>
                  <a:gd name="connsiteX63" fmla="*/ 23300 w 792401"/>
                  <a:gd name="connsiteY63" fmla="*/ 296862 h 324340"/>
                  <a:gd name="connsiteX64" fmla="*/ 22564 w 792401"/>
                  <a:gd name="connsiteY64" fmla="*/ 299071 h 324340"/>
                  <a:gd name="connsiteX65" fmla="*/ 15206 w 792401"/>
                  <a:gd name="connsiteY65" fmla="*/ 307903 h 324340"/>
                  <a:gd name="connsiteX66" fmla="*/ 0 w 792401"/>
                  <a:gd name="connsiteY66" fmla="*/ 324341 h 324340"/>
                  <a:gd name="connsiteX67" fmla="*/ 11282 w 792401"/>
                  <a:gd name="connsiteY67" fmla="*/ 324341 h 324340"/>
                  <a:gd name="connsiteX68" fmla="*/ 10055 w 792401"/>
                  <a:gd name="connsiteY68" fmla="*/ 324341 h 324340"/>
                  <a:gd name="connsiteX69" fmla="*/ 30412 w 792401"/>
                  <a:gd name="connsiteY69" fmla="*/ 300297 h 324340"/>
                  <a:gd name="connsiteX70" fmla="*/ 30412 w 792401"/>
                  <a:gd name="connsiteY70" fmla="*/ 300297 h 324340"/>
                  <a:gd name="connsiteX71" fmla="*/ 104727 w 792401"/>
                  <a:gd name="connsiteY71" fmla="*/ 214428 h 324340"/>
                  <a:gd name="connsiteX72" fmla="*/ 139800 w 792401"/>
                  <a:gd name="connsiteY72" fmla="*/ 194801 h 324340"/>
                  <a:gd name="connsiteX73" fmla="*/ 143724 w 792401"/>
                  <a:gd name="connsiteY73" fmla="*/ 194801 h 324340"/>
                  <a:gd name="connsiteX74" fmla="*/ 116500 w 792401"/>
                  <a:gd name="connsiteY74" fmla="*/ 243378 h 324340"/>
                  <a:gd name="connsiteX75" fmla="*/ 118953 w 792401"/>
                  <a:gd name="connsiteY75" fmla="*/ 244850 h 324340"/>
                  <a:gd name="connsiteX76" fmla="*/ 152063 w 792401"/>
                  <a:gd name="connsiteY76" fmla="*/ 190139 h 324340"/>
                  <a:gd name="connsiteX77" fmla="*/ 182476 w 792401"/>
                  <a:gd name="connsiteY77" fmla="*/ 154565 h 324340"/>
                  <a:gd name="connsiteX78" fmla="*/ 216813 w 792401"/>
                  <a:gd name="connsiteY78" fmla="*/ 129295 h 324340"/>
                  <a:gd name="connsiteX79" fmla="*/ 218529 w 792401"/>
                  <a:gd name="connsiteY79" fmla="*/ 131503 h 324340"/>
                  <a:gd name="connsiteX80" fmla="*/ 214850 w 792401"/>
                  <a:gd name="connsiteY80" fmla="*/ 156528 h 324340"/>
                  <a:gd name="connsiteX81" fmla="*/ 214850 w 792401"/>
                  <a:gd name="connsiteY81" fmla="*/ 165851 h 324340"/>
                  <a:gd name="connsiteX82" fmla="*/ 217549 w 792401"/>
                  <a:gd name="connsiteY82" fmla="*/ 167323 h 324340"/>
                  <a:gd name="connsiteX83" fmla="*/ 222699 w 792401"/>
                  <a:gd name="connsiteY83" fmla="*/ 125369 h 324340"/>
                  <a:gd name="connsiteX84" fmla="*/ 259243 w 792401"/>
                  <a:gd name="connsiteY84" fmla="*/ 130031 h 324340"/>
                  <a:gd name="connsiteX85" fmla="*/ 226133 w 792401"/>
                  <a:gd name="connsiteY85" fmla="*/ 194065 h 324340"/>
                  <a:gd name="connsiteX86" fmla="*/ 258753 w 792401"/>
                  <a:gd name="connsiteY86" fmla="*/ 140580 h 324340"/>
                  <a:gd name="connsiteX87" fmla="*/ 284015 w 792401"/>
                  <a:gd name="connsiteY87" fmla="*/ 108931 h 324340"/>
                  <a:gd name="connsiteX88" fmla="*/ 326691 w 792401"/>
                  <a:gd name="connsiteY88" fmla="*/ 91758 h 324340"/>
                  <a:gd name="connsiteX89" fmla="*/ 335765 w 792401"/>
                  <a:gd name="connsiteY89" fmla="*/ 113348 h 324340"/>
                  <a:gd name="connsiteX90" fmla="*/ 329388 w 792401"/>
                  <a:gd name="connsiteY90" fmla="*/ 89549 h 324340"/>
                  <a:gd name="connsiteX91" fmla="*/ 335765 w 792401"/>
                  <a:gd name="connsiteY91" fmla="*/ 87832 h 324340"/>
                  <a:gd name="connsiteX92" fmla="*/ 340916 w 792401"/>
                  <a:gd name="connsiteY92" fmla="*/ 83661 h 324340"/>
                  <a:gd name="connsiteX93" fmla="*/ 392422 w 792401"/>
                  <a:gd name="connsiteY93" fmla="*/ 29686 h 324340"/>
                  <a:gd name="connsiteX94" fmla="*/ 413023 w 792401"/>
                  <a:gd name="connsiteY94" fmla="*/ 10059 h 324340"/>
                  <a:gd name="connsiteX95" fmla="*/ 405911 w 792401"/>
                  <a:gd name="connsiteY95" fmla="*/ 69432 h 324340"/>
                  <a:gd name="connsiteX96" fmla="*/ 409835 w 792401"/>
                  <a:gd name="connsiteY96" fmla="*/ 72621 h 324340"/>
                  <a:gd name="connsiteX97" fmla="*/ 416212 w 792401"/>
                  <a:gd name="connsiteY97" fmla="*/ 13248 h 324340"/>
                  <a:gd name="connsiteX98" fmla="*/ 418419 w 792401"/>
                  <a:gd name="connsiteY98" fmla="*/ 15947 h 324340"/>
                  <a:gd name="connsiteX99" fmla="*/ 438531 w 792401"/>
                  <a:gd name="connsiteY99" fmla="*/ 61826 h 324340"/>
                  <a:gd name="connsiteX100" fmla="*/ 456925 w 792401"/>
                  <a:gd name="connsiteY100" fmla="*/ 93475 h 324340"/>
                  <a:gd name="connsiteX101" fmla="*/ 458888 w 792401"/>
                  <a:gd name="connsiteY101" fmla="*/ 92003 h 324340"/>
                  <a:gd name="connsiteX102" fmla="*/ 421362 w 792401"/>
                  <a:gd name="connsiteY102" fmla="*/ 13003 h 324340"/>
                  <a:gd name="connsiteX103" fmla="*/ 458888 w 792401"/>
                  <a:gd name="connsiteY103" fmla="*/ 45634 h 324340"/>
                  <a:gd name="connsiteX104" fmla="*/ 464774 w 792401"/>
                  <a:gd name="connsiteY104" fmla="*/ 58637 h 324340"/>
                  <a:gd name="connsiteX105" fmla="*/ 510883 w 792401"/>
                  <a:gd name="connsiteY105" fmla="*/ 154074 h 324340"/>
                  <a:gd name="connsiteX106" fmla="*/ 511619 w 792401"/>
                  <a:gd name="connsiteY106" fmla="*/ 151376 h 324340"/>
                  <a:gd name="connsiteX107" fmla="*/ 469680 w 792401"/>
                  <a:gd name="connsiteY107" fmla="*/ 57655 h 324340"/>
                  <a:gd name="connsiteX108" fmla="*/ 470660 w 792401"/>
                  <a:gd name="connsiteY108" fmla="*/ 54221 h 324340"/>
                  <a:gd name="connsiteX109" fmla="*/ 477528 w 792401"/>
                  <a:gd name="connsiteY109" fmla="*/ 62071 h 324340"/>
                  <a:gd name="connsiteX110" fmla="*/ 527807 w 792401"/>
                  <a:gd name="connsiteY110" fmla="*/ 108196 h 324340"/>
                  <a:gd name="connsiteX111" fmla="*/ 532467 w 792401"/>
                  <a:gd name="connsiteY111" fmla="*/ 118990 h 324340"/>
                  <a:gd name="connsiteX112" fmla="*/ 557483 w 792401"/>
                  <a:gd name="connsiteY112" fmla="*/ 170512 h 324340"/>
                  <a:gd name="connsiteX113" fmla="*/ 559936 w 792401"/>
                  <a:gd name="connsiteY113" fmla="*/ 168549 h 324340"/>
                  <a:gd name="connsiteX114" fmla="*/ 535410 w 792401"/>
                  <a:gd name="connsiteY114" fmla="*/ 112121 h 324340"/>
                  <a:gd name="connsiteX115" fmla="*/ 573671 w 792401"/>
                  <a:gd name="connsiteY115" fmla="*/ 142052 h 324340"/>
                  <a:gd name="connsiteX116" fmla="*/ 593292 w 792401"/>
                  <a:gd name="connsiteY116" fmla="*/ 151621 h 324340"/>
                  <a:gd name="connsiteX117" fmla="*/ 593292 w 792401"/>
                  <a:gd name="connsiteY117" fmla="*/ 155301 h 324340"/>
                  <a:gd name="connsiteX118" fmla="*/ 615120 w 792401"/>
                  <a:gd name="connsiteY118" fmla="*/ 187686 h 324340"/>
                  <a:gd name="connsiteX119" fmla="*/ 613894 w 792401"/>
                  <a:gd name="connsiteY119" fmla="*/ 180571 h 324340"/>
                  <a:gd name="connsiteX120" fmla="*/ 596235 w 792401"/>
                  <a:gd name="connsiteY120" fmla="*/ 151130 h 324340"/>
                  <a:gd name="connsiteX121" fmla="*/ 598443 w 792401"/>
                  <a:gd name="connsiteY121" fmla="*/ 152602 h 324340"/>
                  <a:gd name="connsiteX122" fmla="*/ 611441 w 792401"/>
                  <a:gd name="connsiteY122" fmla="*/ 156037 h 324340"/>
                  <a:gd name="connsiteX123" fmla="*/ 613649 w 792401"/>
                  <a:gd name="connsiteY123" fmla="*/ 167323 h 324340"/>
                  <a:gd name="connsiteX124" fmla="*/ 628119 w 792401"/>
                  <a:gd name="connsiteY124" fmla="*/ 199217 h 324340"/>
                  <a:gd name="connsiteX125" fmla="*/ 629836 w 792401"/>
                  <a:gd name="connsiteY125" fmla="*/ 196764 h 324340"/>
                  <a:gd name="connsiteX126" fmla="*/ 614875 w 792401"/>
                  <a:gd name="connsiteY126" fmla="*/ 158245 h 324340"/>
                  <a:gd name="connsiteX127" fmla="*/ 619535 w 792401"/>
                  <a:gd name="connsiteY127" fmla="*/ 157018 h 324340"/>
                  <a:gd name="connsiteX128" fmla="*/ 672022 w 792401"/>
                  <a:gd name="connsiteY128" fmla="*/ 219090 h 324340"/>
                  <a:gd name="connsiteX129" fmla="*/ 724263 w 792401"/>
                  <a:gd name="connsiteY129" fmla="*/ 271347 h 324340"/>
                  <a:gd name="connsiteX130" fmla="*/ 750261 w 792401"/>
                  <a:gd name="connsiteY130" fmla="*/ 286804 h 324340"/>
                  <a:gd name="connsiteX131" fmla="*/ 763505 w 792401"/>
                  <a:gd name="connsiteY131" fmla="*/ 300788 h 324340"/>
                  <a:gd name="connsiteX132" fmla="*/ 763505 w 792401"/>
                  <a:gd name="connsiteY132" fmla="*/ 301033 h 324340"/>
                  <a:gd name="connsiteX133" fmla="*/ 784598 w 792401"/>
                  <a:gd name="connsiteY133" fmla="*/ 321887 h 324340"/>
                  <a:gd name="connsiteX134" fmla="*/ 789748 w 792401"/>
                  <a:gd name="connsiteY134" fmla="*/ 322378 h 324340"/>
                  <a:gd name="connsiteX135" fmla="*/ 791710 w 792401"/>
                  <a:gd name="connsiteY135" fmla="*/ 318453 h 3243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</a:cxnLst>
                <a:rect l="l" t="t" r="r" b="b"/>
                <a:pathLst>
                  <a:path w="792401" h="324340">
                    <a:moveTo>
                      <a:pt x="532222" y="289012"/>
                    </a:moveTo>
                    <a:cubicBezTo>
                      <a:pt x="533693" y="293428"/>
                      <a:pt x="534429" y="298089"/>
                      <a:pt x="536391" y="302505"/>
                    </a:cubicBezTo>
                    <a:lnTo>
                      <a:pt x="532712" y="303732"/>
                    </a:lnTo>
                    <a:lnTo>
                      <a:pt x="471641" y="147450"/>
                    </a:lnTo>
                    <a:cubicBezTo>
                      <a:pt x="473603" y="147450"/>
                      <a:pt x="473359" y="148922"/>
                      <a:pt x="473849" y="149658"/>
                    </a:cubicBezTo>
                    <a:cubicBezTo>
                      <a:pt x="475811" y="153093"/>
                      <a:pt x="477282" y="157018"/>
                      <a:pt x="478754" y="160453"/>
                    </a:cubicBezTo>
                    <a:cubicBezTo>
                      <a:pt x="496659" y="202161"/>
                      <a:pt x="517015" y="246813"/>
                      <a:pt x="531976" y="288766"/>
                    </a:cubicBezTo>
                    <a:close/>
                    <a:moveTo>
                      <a:pt x="543504" y="214428"/>
                    </a:moveTo>
                    <a:cubicBezTo>
                      <a:pt x="537862" y="202652"/>
                      <a:pt x="532467" y="189403"/>
                      <a:pt x="525354" y="178118"/>
                    </a:cubicBezTo>
                    <a:cubicBezTo>
                      <a:pt x="524618" y="176891"/>
                      <a:pt x="526090" y="175910"/>
                      <a:pt x="522411" y="176400"/>
                    </a:cubicBezTo>
                    <a:cubicBezTo>
                      <a:pt x="523638" y="180571"/>
                      <a:pt x="525109" y="184742"/>
                      <a:pt x="526826" y="188667"/>
                    </a:cubicBezTo>
                    <a:cubicBezTo>
                      <a:pt x="537617" y="214673"/>
                      <a:pt x="548409" y="242152"/>
                      <a:pt x="561898" y="267667"/>
                    </a:cubicBezTo>
                    <a:cubicBezTo>
                      <a:pt x="562144" y="268403"/>
                      <a:pt x="566068" y="277235"/>
                      <a:pt x="569011" y="275027"/>
                    </a:cubicBezTo>
                    <a:cubicBezTo>
                      <a:pt x="569011" y="273065"/>
                      <a:pt x="569011" y="271102"/>
                      <a:pt x="568520" y="269139"/>
                    </a:cubicBezTo>
                    <a:cubicBezTo>
                      <a:pt x="563125" y="252456"/>
                      <a:pt x="551352" y="231111"/>
                      <a:pt x="543504" y="214183"/>
                    </a:cubicBezTo>
                    <a:close/>
                    <a:moveTo>
                      <a:pt x="569256" y="191611"/>
                    </a:moveTo>
                    <a:cubicBezTo>
                      <a:pt x="559201" y="188422"/>
                      <a:pt x="566804" y="197499"/>
                      <a:pt x="569011" y="200689"/>
                    </a:cubicBezTo>
                    <a:cubicBezTo>
                      <a:pt x="584953" y="225223"/>
                      <a:pt x="605310" y="248776"/>
                      <a:pt x="626403" y="271838"/>
                    </a:cubicBezTo>
                    <a:cubicBezTo>
                      <a:pt x="627384" y="271838"/>
                      <a:pt x="628855" y="272083"/>
                      <a:pt x="629101" y="271347"/>
                    </a:cubicBezTo>
                    <a:cubicBezTo>
                      <a:pt x="629346" y="268894"/>
                      <a:pt x="616838" y="256872"/>
                      <a:pt x="614140" y="253683"/>
                    </a:cubicBezTo>
                    <a:cubicBezTo>
                      <a:pt x="597462" y="233565"/>
                      <a:pt x="582501" y="212711"/>
                      <a:pt x="569502" y="191611"/>
                    </a:cubicBezTo>
                    <a:close/>
                    <a:moveTo>
                      <a:pt x="334049" y="285822"/>
                    </a:moveTo>
                    <a:cubicBezTo>
                      <a:pt x="336992" y="286068"/>
                      <a:pt x="337728" y="284595"/>
                      <a:pt x="338464" y="283369"/>
                    </a:cubicBezTo>
                    <a:cubicBezTo>
                      <a:pt x="340425" y="280425"/>
                      <a:pt x="341407" y="274537"/>
                      <a:pt x="342633" y="271102"/>
                    </a:cubicBezTo>
                    <a:cubicBezTo>
                      <a:pt x="350972" y="245096"/>
                      <a:pt x="360292" y="213447"/>
                      <a:pt x="364952" y="187441"/>
                    </a:cubicBezTo>
                    <a:cubicBezTo>
                      <a:pt x="365197" y="185723"/>
                      <a:pt x="364952" y="184006"/>
                      <a:pt x="364952" y="182288"/>
                    </a:cubicBezTo>
                    <a:lnTo>
                      <a:pt x="333803" y="286068"/>
                    </a:lnTo>
                    <a:close/>
                    <a:moveTo>
                      <a:pt x="292354" y="188912"/>
                    </a:moveTo>
                    <a:cubicBezTo>
                      <a:pt x="285241" y="221052"/>
                      <a:pt x="274204" y="252947"/>
                      <a:pt x="263903" y="284841"/>
                    </a:cubicBezTo>
                    <a:cubicBezTo>
                      <a:pt x="265865" y="284841"/>
                      <a:pt x="265620" y="283369"/>
                      <a:pt x="266111" y="282633"/>
                    </a:cubicBezTo>
                    <a:cubicBezTo>
                      <a:pt x="268073" y="279198"/>
                      <a:pt x="269544" y="275273"/>
                      <a:pt x="270771" y="271593"/>
                    </a:cubicBezTo>
                    <a:cubicBezTo>
                      <a:pt x="283770" y="237490"/>
                      <a:pt x="290882" y="202406"/>
                      <a:pt x="300202" y="168059"/>
                    </a:cubicBezTo>
                    <a:cubicBezTo>
                      <a:pt x="291373" y="172475"/>
                      <a:pt x="293825" y="182288"/>
                      <a:pt x="292354" y="188912"/>
                    </a:cubicBezTo>
                    <a:close/>
                    <a:moveTo>
                      <a:pt x="279845" y="177382"/>
                    </a:moveTo>
                    <a:lnTo>
                      <a:pt x="228340" y="276499"/>
                    </a:lnTo>
                    <a:lnTo>
                      <a:pt x="232264" y="277235"/>
                    </a:lnTo>
                    <a:lnTo>
                      <a:pt x="283770" y="178118"/>
                    </a:lnTo>
                    <a:lnTo>
                      <a:pt x="279845" y="177382"/>
                    </a:lnTo>
                    <a:close/>
                    <a:moveTo>
                      <a:pt x="181004" y="260307"/>
                    </a:moveTo>
                    <a:cubicBezTo>
                      <a:pt x="179533" y="261288"/>
                      <a:pt x="166534" y="283614"/>
                      <a:pt x="166043" y="285822"/>
                    </a:cubicBezTo>
                    <a:cubicBezTo>
                      <a:pt x="165553" y="287049"/>
                      <a:pt x="165062" y="288521"/>
                      <a:pt x="167514" y="289012"/>
                    </a:cubicBezTo>
                    <a:cubicBezTo>
                      <a:pt x="169722" y="289748"/>
                      <a:pt x="169722" y="287540"/>
                      <a:pt x="170458" y="286804"/>
                    </a:cubicBezTo>
                    <a:cubicBezTo>
                      <a:pt x="175854" y="278462"/>
                      <a:pt x="178306" y="269139"/>
                      <a:pt x="183702" y="260552"/>
                    </a:cubicBezTo>
                    <a:cubicBezTo>
                      <a:pt x="183702" y="259816"/>
                      <a:pt x="181249" y="260061"/>
                      <a:pt x="181249" y="260061"/>
                    </a:cubicBezTo>
                    <a:close/>
                    <a:moveTo>
                      <a:pt x="791465" y="319189"/>
                    </a:moveTo>
                    <a:cubicBezTo>
                      <a:pt x="787296" y="315263"/>
                      <a:pt x="774542" y="301033"/>
                      <a:pt x="772335" y="300297"/>
                    </a:cubicBezTo>
                    <a:cubicBezTo>
                      <a:pt x="772335" y="300297"/>
                      <a:pt x="772335" y="300297"/>
                      <a:pt x="772335" y="300297"/>
                    </a:cubicBezTo>
                    <a:cubicBezTo>
                      <a:pt x="761788" y="282878"/>
                      <a:pt x="741922" y="277726"/>
                      <a:pt x="726715" y="264723"/>
                    </a:cubicBezTo>
                    <a:cubicBezTo>
                      <a:pt x="688699" y="232338"/>
                      <a:pt x="657551" y="191857"/>
                      <a:pt x="627629" y="154565"/>
                    </a:cubicBezTo>
                    <a:cubicBezTo>
                      <a:pt x="613649" y="148431"/>
                      <a:pt x="592066" y="146714"/>
                      <a:pt x="579557" y="139108"/>
                    </a:cubicBezTo>
                    <a:cubicBezTo>
                      <a:pt x="546938" y="118990"/>
                      <a:pt x="516034" y="86605"/>
                      <a:pt x="488074" y="62071"/>
                    </a:cubicBezTo>
                    <a:cubicBezTo>
                      <a:pt x="470660" y="46860"/>
                      <a:pt x="452266" y="31894"/>
                      <a:pt x="434852" y="16683"/>
                    </a:cubicBezTo>
                    <a:cubicBezTo>
                      <a:pt x="431664" y="13739"/>
                      <a:pt x="419155" y="0"/>
                      <a:pt x="415476" y="0"/>
                    </a:cubicBezTo>
                    <a:cubicBezTo>
                      <a:pt x="412533" y="0"/>
                      <a:pt x="402967" y="9568"/>
                      <a:pt x="400515" y="12022"/>
                    </a:cubicBezTo>
                    <a:cubicBezTo>
                      <a:pt x="377215" y="34102"/>
                      <a:pt x="356122" y="59127"/>
                      <a:pt x="333558" y="81699"/>
                    </a:cubicBezTo>
                    <a:cubicBezTo>
                      <a:pt x="319823" y="90776"/>
                      <a:pt x="292599" y="95683"/>
                      <a:pt x="279845" y="104025"/>
                    </a:cubicBezTo>
                    <a:cubicBezTo>
                      <a:pt x="275186" y="106969"/>
                      <a:pt x="264639" y="124388"/>
                      <a:pt x="261941" y="125124"/>
                    </a:cubicBezTo>
                    <a:cubicBezTo>
                      <a:pt x="251150" y="125124"/>
                      <a:pt x="227114" y="116537"/>
                      <a:pt x="218285" y="120217"/>
                    </a:cubicBezTo>
                    <a:lnTo>
                      <a:pt x="177325" y="150639"/>
                    </a:lnTo>
                    <a:cubicBezTo>
                      <a:pt x="169967" y="161189"/>
                      <a:pt x="159421" y="179344"/>
                      <a:pt x="146913" y="186214"/>
                    </a:cubicBezTo>
                    <a:cubicBezTo>
                      <a:pt x="138328" y="190875"/>
                      <a:pt x="121160" y="191857"/>
                      <a:pt x="113066" y="197499"/>
                    </a:cubicBezTo>
                    <a:cubicBezTo>
                      <a:pt x="102765" y="204614"/>
                      <a:pt x="86333" y="223996"/>
                      <a:pt x="77748" y="233319"/>
                    </a:cubicBezTo>
                    <a:cubicBezTo>
                      <a:pt x="59354" y="253437"/>
                      <a:pt x="42430" y="274537"/>
                      <a:pt x="25507" y="295636"/>
                    </a:cubicBezTo>
                    <a:cubicBezTo>
                      <a:pt x="25262" y="296127"/>
                      <a:pt x="23545" y="296372"/>
                      <a:pt x="23300" y="296862"/>
                    </a:cubicBezTo>
                    <a:cubicBezTo>
                      <a:pt x="22809" y="297844"/>
                      <a:pt x="22564" y="298580"/>
                      <a:pt x="22564" y="299071"/>
                    </a:cubicBezTo>
                    <a:lnTo>
                      <a:pt x="15206" y="307903"/>
                    </a:lnTo>
                    <a:cubicBezTo>
                      <a:pt x="10055" y="313301"/>
                      <a:pt x="4905" y="318943"/>
                      <a:pt x="0" y="324341"/>
                    </a:cubicBezTo>
                    <a:lnTo>
                      <a:pt x="11282" y="324341"/>
                    </a:lnTo>
                    <a:cubicBezTo>
                      <a:pt x="10791" y="324341"/>
                      <a:pt x="10301" y="324341"/>
                      <a:pt x="10055" y="324341"/>
                    </a:cubicBezTo>
                    <a:lnTo>
                      <a:pt x="30412" y="300297"/>
                    </a:lnTo>
                    <a:cubicBezTo>
                      <a:pt x="30412" y="300297"/>
                      <a:pt x="30412" y="300297"/>
                      <a:pt x="30412" y="300297"/>
                    </a:cubicBezTo>
                    <a:cubicBezTo>
                      <a:pt x="54203" y="271838"/>
                      <a:pt x="77258" y="240680"/>
                      <a:pt x="104727" y="214428"/>
                    </a:cubicBezTo>
                    <a:cubicBezTo>
                      <a:pt x="117481" y="202161"/>
                      <a:pt x="120179" y="199708"/>
                      <a:pt x="139800" y="194801"/>
                    </a:cubicBezTo>
                    <a:cubicBezTo>
                      <a:pt x="141027" y="194555"/>
                      <a:pt x="143724" y="193574"/>
                      <a:pt x="143724" y="194801"/>
                    </a:cubicBezTo>
                    <a:lnTo>
                      <a:pt x="116500" y="243378"/>
                    </a:lnTo>
                    <a:lnTo>
                      <a:pt x="118953" y="244850"/>
                    </a:lnTo>
                    <a:lnTo>
                      <a:pt x="152063" y="190139"/>
                    </a:lnTo>
                    <a:cubicBezTo>
                      <a:pt x="167024" y="181062"/>
                      <a:pt x="172665" y="165115"/>
                      <a:pt x="182476" y="154565"/>
                    </a:cubicBezTo>
                    <a:cubicBezTo>
                      <a:pt x="191060" y="145487"/>
                      <a:pt x="207248" y="137882"/>
                      <a:pt x="216813" y="129295"/>
                    </a:cubicBezTo>
                    <a:cubicBezTo>
                      <a:pt x="219756" y="128804"/>
                      <a:pt x="218529" y="130031"/>
                      <a:pt x="218529" y="131503"/>
                    </a:cubicBezTo>
                    <a:cubicBezTo>
                      <a:pt x="217549" y="139599"/>
                      <a:pt x="215586" y="148431"/>
                      <a:pt x="214850" y="156528"/>
                    </a:cubicBezTo>
                    <a:cubicBezTo>
                      <a:pt x="214850" y="159226"/>
                      <a:pt x="214360" y="163152"/>
                      <a:pt x="214850" y="165851"/>
                    </a:cubicBezTo>
                    <a:cubicBezTo>
                      <a:pt x="214850" y="167323"/>
                      <a:pt x="215586" y="168795"/>
                      <a:pt x="217549" y="167323"/>
                    </a:cubicBezTo>
                    <a:cubicBezTo>
                      <a:pt x="220001" y="165360"/>
                      <a:pt x="218285" y="131257"/>
                      <a:pt x="222699" y="125369"/>
                    </a:cubicBezTo>
                    <a:cubicBezTo>
                      <a:pt x="226133" y="123407"/>
                      <a:pt x="252866" y="131257"/>
                      <a:pt x="259243" y="130031"/>
                    </a:cubicBezTo>
                    <a:lnTo>
                      <a:pt x="226133" y="194065"/>
                    </a:lnTo>
                    <a:cubicBezTo>
                      <a:pt x="238641" y="177136"/>
                      <a:pt x="246980" y="157509"/>
                      <a:pt x="258753" y="140580"/>
                    </a:cubicBezTo>
                    <a:cubicBezTo>
                      <a:pt x="266111" y="129785"/>
                      <a:pt x="276657" y="119972"/>
                      <a:pt x="284015" y="108931"/>
                    </a:cubicBezTo>
                    <a:lnTo>
                      <a:pt x="326691" y="91758"/>
                    </a:lnTo>
                    <a:cubicBezTo>
                      <a:pt x="328898" y="98627"/>
                      <a:pt x="329634" y="108196"/>
                      <a:pt x="335765" y="113348"/>
                    </a:cubicBezTo>
                    <a:cubicBezTo>
                      <a:pt x="337237" y="109668"/>
                      <a:pt x="328162" y="90776"/>
                      <a:pt x="329388" y="89549"/>
                    </a:cubicBezTo>
                    <a:cubicBezTo>
                      <a:pt x="329388" y="89549"/>
                      <a:pt x="334049" y="88814"/>
                      <a:pt x="335765" y="87832"/>
                    </a:cubicBezTo>
                    <a:cubicBezTo>
                      <a:pt x="337728" y="86851"/>
                      <a:pt x="339444" y="85133"/>
                      <a:pt x="340916" y="83661"/>
                    </a:cubicBezTo>
                    <a:cubicBezTo>
                      <a:pt x="358820" y="67223"/>
                      <a:pt x="374272" y="46369"/>
                      <a:pt x="392422" y="29686"/>
                    </a:cubicBezTo>
                    <a:lnTo>
                      <a:pt x="413023" y="10059"/>
                    </a:lnTo>
                    <a:cubicBezTo>
                      <a:pt x="410571" y="29686"/>
                      <a:pt x="407628" y="49559"/>
                      <a:pt x="405911" y="69432"/>
                    </a:cubicBezTo>
                    <a:lnTo>
                      <a:pt x="409835" y="72621"/>
                    </a:lnTo>
                    <a:cubicBezTo>
                      <a:pt x="411307" y="52748"/>
                      <a:pt x="414495" y="32876"/>
                      <a:pt x="416212" y="13248"/>
                    </a:cubicBezTo>
                    <a:cubicBezTo>
                      <a:pt x="417929" y="13248"/>
                      <a:pt x="417929" y="14966"/>
                      <a:pt x="418419" y="15947"/>
                    </a:cubicBezTo>
                    <a:cubicBezTo>
                      <a:pt x="425532" y="31158"/>
                      <a:pt x="430928" y="46860"/>
                      <a:pt x="438531" y="61826"/>
                    </a:cubicBezTo>
                    <a:cubicBezTo>
                      <a:pt x="440983" y="66488"/>
                      <a:pt x="453492" y="92248"/>
                      <a:pt x="456925" y="93475"/>
                    </a:cubicBezTo>
                    <a:cubicBezTo>
                      <a:pt x="458643" y="93966"/>
                      <a:pt x="459378" y="93475"/>
                      <a:pt x="458888" y="92003"/>
                    </a:cubicBezTo>
                    <a:lnTo>
                      <a:pt x="421362" y="13003"/>
                    </a:lnTo>
                    <a:lnTo>
                      <a:pt x="458888" y="45634"/>
                    </a:lnTo>
                    <a:cubicBezTo>
                      <a:pt x="463793" y="49559"/>
                      <a:pt x="463303" y="54956"/>
                      <a:pt x="464774" y="58637"/>
                    </a:cubicBezTo>
                    <a:cubicBezTo>
                      <a:pt x="477528" y="91022"/>
                      <a:pt x="492734" y="123652"/>
                      <a:pt x="510883" y="154074"/>
                    </a:cubicBezTo>
                    <a:cubicBezTo>
                      <a:pt x="513336" y="155546"/>
                      <a:pt x="511865" y="152111"/>
                      <a:pt x="511619" y="151376"/>
                    </a:cubicBezTo>
                    <a:cubicBezTo>
                      <a:pt x="497885" y="122425"/>
                      <a:pt x="477038" y="87832"/>
                      <a:pt x="469680" y="57655"/>
                    </a:cubicBezTo>
                    <a:cubicBezTo>
                      <a:pt x="469434" y="56674"/>
                      <a:pt x="468453" y="53975"/>
                      <a:pt x="470660" y="54221"/>
                    </a:cubicBezTo>
                    <a:cubicBezTo>
                      <a:pt x="471887" y="56919"/>
                      <a:pt x="475320" y="60109"/>
                      <a:pt x="477528" y="62071"/>
                    </a:cubicBezTo>
                    <a:cubicBezTo>
                      <a:pt x="492244" y="75075"/>
                      <a:pt x="517015" y="93475"/>
                      <a:pt x="527807" y="108196"/>
                    </a:cubicBezTo>
                    <a:cubicBezTo>
                      <a:pt x="531240" y="112857"/>
                      <a:pt x="530260" y="113593"/>
                      <a:pt x="532467" y="118990"/>
                    </a:cubicBezTo>
                    <a:cubicBezTo>
                      <a:pt x="539580" y="136410"/>
                      <a:pt x="548899" y="153584"/>
                      <a:pt x="557483" y="170512"/>
                    </a:cubicBezTo>
                    <a:lnTo>
                      <a:pt x="559936" y="168549"/>
                    </a:lnTo>
                    <a:lnTo>
                      <a:pt x="535410" y="112121"/>
                    </a:lnTo>
                    <a:lnTo>
                      <a:pt x="573671" y="142052"/>
                    </a:lnTo>
                    <a:cubicBezTo>
                      <a:pt x="576369" y="144751"/>
                      <a:pt x="592311" y="149413"/>
                      <a:pt x="593292" y="151621"/>
                    </a:cubicBezTo>
                    <a:cubicBezTo>
                      <a:pt x="593538" y="152357"/>
                      <a:pt x="592311" y="153584"/>
                      <a:pt x="593292" y="155301"/>
                    </a:cubicBezTo>
                    <a:cubicBezTo>
                      <a:pt x="599669" y="166096"/>
                      <a:pt x="606536" y="177872"/>
                      <a:pt x="615120" y="187686"/>
                    </a:cubicBezTo>
                    <a:lnTo>
                      <a:pt x="613894" y="180571"/>
                    </a:lnTo>
                    <a:lnTo>
                      <a:pt x="596235" y="151130"/>
                    </a:lnTo>
                    <a:cubicBezTo>
                      <a:pt x="597707" y="149413"/>
                      <a:pt x="597217" y="152111"/>
                      <a:pt x="598443" y="152602"/>
                    </a:cubicBezTo>
                    <a:cubicBezTo>
                      <a:pt x="601140" y="153584"/>
                      <a:pt x="609970" y="154565"/>
                      <a:pt x="611441" y="156037"/>
                    </a:cubicBezTo>
                    <a:cubicBezTo>
                      <a:pt x="613404" y="157754"/>
                      <a:pt x="612668" y="164378"/>
                      <a:pt x="613649" y="167323"/>
                    </a:cubicBezTo>
                    <a:cubicBezTo>
                      <a:pt x="614875" y="171493"/>
                      <a:pt x="625422" y="198236"/>
                      <a:pt x="628119" y="199217"/>
                    </a:cubicBezTo>
                    <a:lnTo>
                      <a:pt x="629836" y="196764"/>
                    </a:lnTo>
                    <a:lnTo>
                      <a:pt x="614875" y="158245"/>
                    </a:lnTo>
                    <a:cubicBezTo>
                      <a:pt x="615856" y="156773"/>
                      <a:pt x="617573" y="156282"/>
                      <a:pt x="619535" y="157018"/>
                    </a:cubicBezTo>
                    <a:cubicBezTo>
                      <a:pt x="637930" y="177136"/>
                      <a:pt x="653627" y="198972"/>
                      <a:pt x="672022" y="219090"/>
                    </a:cubicBezTo>
                    <a:cubicBezTo>
                      <a:pt x="686738" y="235282"/>
                      <a:pt x="707340" y="257117"/>
                      <a:pt x="724263" y="271347"/>
                    </a:cubicBezTo>
                    <a:cubicBezTo>
                      <a:pt x="732356" y="277971"/>
                      <a:pt x="742412" y="280915"/>
                      <a:pt x="750261" y="286804"/>
                    </a:cubicBezTo>
                    <a:cubicBezTo>
                      <a:pt x="755166" y="290484"/>
                      <a:pt x="759335" y="296127"/>
                      <a:pt x="763505" y="300788"/>
                    </a:cubicBezTo>
                    <a:cubicBezTo>
                      <a:pt x="763505" y="300788"/>
                      <a:pt x="763505" y="300788"/>
                      <a:pt x="763505" y="301033"/>
                    </a:cubicBezTo>
                    <a:cubicBezTo>
                      <a:pt x="763750" y="302260"/>
                      <a:pt x="783617" y="318698"/>
                      <a:pt x="784598" y="321887"/>
                    </a:cubicBezTo>
                    <a:lnTo>
                      <a:pt x="789748" y="322378"/>
                    </a:lnTo>
                    <a:cubicBezTo>
                      <a:pt x="792201" y="322378"/>
                      <a:pt x="793182" y="319925"/>
                      <a:pt x="791710" y="318453"/>
                    </a:cubicBezTo>
                    <a:close/>
                  </a:path>
                </a:pathLst>
              </a:custGeom>
              <a:solidFill>
                <a:schemeClr val="bg2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82" name="Freeform 5">
                <a:extLst>
                  <a:ext uri="{FF2B5EF4-FFF2-40B4-BE49-F238E27FC236}">
                    <a16:creationId xmlns:a16="http://schemas.microsoft.com/office/drawing/2014/main" id="{A089E665-D3B8-9054-2F06-5DF2D09D4CF8}"/>
                  </a:ext>
                </a:extLst>
              </p:cNvPr>
              <p:cNvSpPr/>
              <p:nvPr/>
            </p:nvSpPr>
            <p:spPr>
              <a:xfrm>
                <a:off x="3548690" y="2139859"/>
                <a:ext cx="5065592" cy="534922"/>
              </a:xfrm>
              <a:custGeom>
                <a:avLst/>
                <a:gdLst>
                  <a:gd name="connsiteX0" fmla="*/ 0 w 792446"/>
                  <a:gd name="connsiteY0" fmla="*/ 0 h 143033"/>
                  <a:gd name="connsiteX1" fmla="*/ 792447 w 792446"/>
                  <a:gd name="connsiteY1" fmla="*/ 0 h 143033"/>
                  <a:gd name="connsiteX2" fmla="*/ 792447 w 792446"/>
                  <a:gd name="connsiteY2" fmla="*/ 143034 h 143033"/>
                  <a:gd name="connsiteX3" fmla="*/ 0 w 792446"/>
                  <a:gd name="connsiteY3" fmla="*/ 143034 h 143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2446" h="143033">
                    <a:moveTo>
                      <a:pt x="0" y="0"/>
                    </a:moveTo>
                    <a:lnTo>
                      <a:pt x="792447" y="0"/>
                    </a:lnTo>
                    <a:lnTo>
                      <a:pt x="792447" y="143034"/>
                    </a:lnTo>
                    <a:lnTo>
                      <a:pt x="0" y="143034"/>
                    </a:lnTo>
                    <a:close/>
                  </a:path>
                </a:pathLst>
              </a:custGeom>
              <a:solidFill>
                <a:schemeClr val="accent1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D174737D-115C-2A58-379A-240B043DE464}"/>
                  </a:ext>
                </a:extLst>
              </p:cNvPr>
              <p:cNvSpPr txBox="1"/>
              <p:nvPr/>
            </p:nvSpPr>
            <p:spPr>
              <a:xfrm>
                <a:off x="3841382" y="2176488"/>
                <a:ext cx="550166" cy="4508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chemeClr val="bg1"/>
                    </a:solidFill>
                  </a:rPr>
                  <a:t>01</a:t>
                </a:r>
              </a:p>
            </p:txBody>
          </p:sp>
          <p:sp>
            <p:nvSpPr>
              <p:cNvPr id="85" name="Freeform 4">
                <a:extLst>
                  <a:ext uri="{FF2B5EF4-FFF2-40B4-BE49-F238E27FC236}">
                    <a16:creationId xmlns:a16="http://schemas.microsoft.com/office/drawing/2014/main" id="{3669DDC9-3CAF-1B27-0EA4-D4CB9903934C}"/>
                  </a:ext>
                </a:extLst>
              </p:cNvPr>
              <p:cNvSpPr/>
              <p:nvPr/>
            </p:nvSpPr>
            <p:spPr>
              <a:xfrm>
                <a:off x="5258334" y="4935741"/>
                <a:ext cx="1675332" cy="987271"/>
              </a:xfrm>
              <a:custGeom>
                <a:avLst/>
                <a:gdLst>
                  <a:gd name="connsiteX0" fmla="*/ 389 w 262084"/>
                  <a:gd name="connsiteY0" fmla="*/ 736 h 263987"/>
                  <a:gd name="connsiteX1" fmla="*/ 389 w 262084"/>
                  <a:gd name="connsiteY1" fmla="*/ 5152 h 263987"/>
                  <a:gd name="connsiteX2" fmla="*/ 6766 w 262084"/>
                  <a:gd name="connsiteY2" fmla="*/ 20609 h 263987"/>
                  <a:gd name="connsiteX3" fmla="*/ 6766 w 262084"/>
                  <a:gd name="connsiteY3" fmla="*/ 20609 h 263987"/>
                  <a:gd name="connsiteX4" fmla="*/ 21972 w 262084"/>
                  <a:gd name="connsiteY4" fmla="*/ 49314 h 263987"/>
                  <a:gd name="connsiteX5" fmla="*/ 54837 w 262084"/>
                  <a:gd name="connsiteY5" fmla="*/ 138618 h 263987"/>
                  <a:gd name="connsiteX6" fmla="*/ 70779 w 262084"/>
                  <a:gd name="connsiteY6" fmla="*/ 151130 h 263987"/>
                  <a:gd name="connsiteX7" fmla="*/ 100947 w 262084"/>
                  <a:gd name="connsiteY7" fmla="*/ 213692 h 263987"/>
                  <a:gd name="connsiteX8" fmla="*/ 118606 w 262084"/>
                  <a:gd name="connsiteY8" fmla="*/ 250493 h 263987"/>
                  <a:gd name="connsiteX9" fmla="*/ 124983 w 262084"/>
                  <a:gd name="connsiteY9" fmla="*/ 263987 h 263987"/>
                  <a:gd name="connsiteX10" fmla="*/ 129888 w 262084"/>
                  <a:gd name="connsiteY10" fmla="*/ 254173 h 263987"/>
                  <a:gd name="connsiteX11" fmla="*/ 151962 w 262084"/>
                  <a:gd name="connsiteY11" fmla="*/ 197499 h 263987"/>
                  <a:gd name="connsiteX12" fmla="*/ 169866 w 262084"/>
                  <a:gd name="connsiteY12" fmla="*/ 179344 h 263987"/>
                  <a:gd name="connsiteX13" fmla="*/ 175752 w 262084"/>
                  <a:gd name="connsiteY13" fmla="*/ 162171 h 263987"/>
                  <a:gd name="connsiteX14" fmla="*/ 190222 w 262084"/>
                  <a:gd name="connsiteY14" fmla="*/ 166096 h 263987"/>
                  <a:gd name="connsiteX15" fmla="*/ 203712 w 262084"/>
                  <a:gd name="connsiteY15" fmla="*/ 141562 h 263987"/>
                  <a:gd name="connsiteX16" fmla="*/ 213768 w 262084"/>
                  <a:gd name="connsiteY16" fmla="*/ 112612 h 263987"/>
                  <a:gd name="connsiteX17" fmla="*/ 225050 w 262084"/>
                  <a:gd name="connsiteY17" fmla="*/ 103289 h 263987"/>
                  <a:gd name="connsiteX18" fmla="*/ 236823 w 262084"/>
                  <a:gd name="connsiteY18" fmla="*/ 74093 h 263987"/>
                  <a:gd name="connsiteX19" fmla="*/ 253991 w 262084"/>
                  <a:gd name="connsiteY19" fmla="*/ 23553 h 263987"/>
                  <a:gd name="connsiteX20" fmla="*/ 254727 w 262084"/>
                  <a:gd name="connsiteY20" fmla="*/ 22572 h 263987"/>
                  <a:gd name="connsiteX21" fmla="*/ 254727 w 262084"/>
                  <a:gd name="connsiteY21" fmla="*/ 20609 h 263987"/>
                  <a:gd name="connsiteX22" fmla="*/ 257179 w 262084"/>
                  <a:gd name="connsiteY22" fmla="*/ 13494 h 263987"/>
                  <a:gd name="connsiteX23" fmla="*/ 262085 w 262084"/>
                  <a:gd name="connsiteY23" fmla="*/ 0 h 263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62084" h="263987">
                    <a:moveTo>
                      <a:pt x="389" y="736"/>
                    </a:moveTo>
                    <a:cubicBezTo>
                      <a:pt x="-347" y="736"/>
                      <a:pt x="143" y="3926"/>
                      <a:pt x="389" y="5152"/>
                    </a:cubicBezTo>
                    <a:cubicBezTo>
                      <a:pt x="1861" y="8342"/>
                      <a:pt x="6030" y="19873"/>
                      <a:pt x="6766" y="20609"/>
                    </a:cubicBezTo>
                    <a:cubicBezTo>
                      <a:pt x="6766" y="20609"/>
                      <a:pt x="6766" y="20609"/>
                      <a:pt x="6766" y="20609"/>
                    </a:cubicBezTo>
                    <a:cubicBezTo>
                      <a:pt x="10199" y="34838"/>
                      <a:pt x="16821" y="39010"/>
                      <a:pt x="21972" y="49314"/>
                    </a:cubicBezTo>
                    <a:cubicBezTo>
                      <a:pt x="34480" y="75565"/>
                      <a:pt x="44782" y="108441"/>
                      <a:pt x="54837" y="138618"/>
                    </a:cubicBezTo>
                    <a:cubicBezTo>
                      <a:pt x="59497" y="143524"/>
                      <a:pt x="66610" y="144997"/>
                      <a:pt x="70779" y="151130"/>
                    </a:cubicBezTo>
                    <a:cubicBezTo>
                      <a:pt x="81571" y="167322"/>
                      <a:pt x="91872" y="193819"/>
                      <a:pt x="100947" y="213692"/>
                    </a:cubicBezTo>
                    <a:cubicBezTo>
                      <a:pt x="106833" y="226204"/>
                      <a:pt x="112720" y="238226"/>
                      <a:pt x="118606" y="250493"/>
                    </a:cubicBezTo>
                    <a:cubicBezTo>
                      <a:pt x="119587" y="252947"/>
                      <a:pt x="123756" y="263987"/>
                      <a:pt x="124983" y="263987"/>
                    </a:cubicBezTo>
                    <a:cubicBezTo>
                      <a:pt x="125964" y="263987"/>
                      <a:pt x="129152" y="256136"/>
                      <a:pt x="129888" y="254173"/>
                    </a:cubicBezTo>
                    <a:cubicBezTo>
                      <a:pt x="137491" y="236263"/>
                      <a:pt x="144604" y="215900"/>
                      <a:pt x="151962" y="197499"/>
                    </a:cubicBezTo>
                    <a:cubicBezTo>
                      <a:pt x="156621" y="190139"/>
                      <a:pt x="165451" y="186214"/>
                      <a:pt x="169866" y="179344"/>
                    </a:cubicBezTo>
                    <a:cubicBezTo>
                      <a:pt x="171337" y="176891"/>
                      <a:pt x="174771" y="162907"/>
                      <a:pt x="175752" y="162171"/>
                    </a:cubicBezTo>
                    <a:cubicBezTo>
                      <a:pt x="179186" y="162171"/>
                      <a:pt x="187279" y="169285"/>
                      <a:pt x="190222" y="166096"/>
                    </a:cubicBezTo>
                    <a:lnTo>
                      <a:pt x="203712" y="141562"/>
                    </a:lnTo>
                    <a:cubicBezTo>
                      <a:pt x="206165" y="132975"/>
                      <a:pt x="209599" y="118254"/>
                      <a:pt x="213768" y="112612"/>
                    </a:cubicBezTo>
                    <a:cubicBezTo>
                      <a:pt x="216711" y="108686"/>
                      <a:pt x="222352" y="107950"/>
                      <a:pt x="225050" y="103289"/>
                    </a:cubicBezTo>
                    <a:cubicBezTo>
                      <a:pt x="228484" y="97400"/>
                      <a:pt x="233879" y="81944"/>
                      <a:pt x="236823" y="74093"/>
                    </a:cubicBezTo>
                    <a:cubicBezTo>
                      <a:pt x="242954" y="57901"/>
                      <a:pt x="248595" y="40481"/>
                      <a:pt x="253991" y="23553"/>
                    </a:cubicBezTo>
                    <a:cubicBezTo>
                      <a:pt x="253991" y="23307"/>
                      <a:pt x="254727" y="22817"/>
                      <a:pt x="254727" y="22572"/>
                    </a:cubicBezTo>
                    <a:cubicBezTo>
                      <a:pt x="254727" y="21835"/>
                      <a:pt x="254727" y="21100"/>
                      <a:pt x="254727" y="20609"/>
                    </a:cubicBezTo>
                    <a:lnTo>
                      <a:pt x="257179" y="13494"/>
                    </a:lnTo>
                    <a:cubicBezTo>
                      <a:pt x="258896" y="9078"/>
                      <a:pt x="260614" y="4662"/>
                      <a:pt x="262085" y="0"/>
                    </a:cubicBezTo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86" name="Freeform 7">
                <a:extLst>
                  <a:ext uri="{FF2B5EF4-FFF2-40B4-BE49-F238E27FC236}">
                    <a16:creationId xmlns:a16="http://schemas.microsoft.com/office/drawing/2014/main" id="{7709701E-A694-693F-2546-611320F05923}"/>
                  </a:ext>
                </a:extLst>
              </p:cNvPr>
              <p:cNvSpPr/>
              <p:nvPr/>
            </p:nvSpPr>
            <p:spPr>
              <a:xfrm>
                <a:off x="3986511" y="2842692"/>
                <a:ext cx="4217404" cy="534922"/>
              </a:xfrm>
              <a:custGeom>
                <a:avLst/>
                <a:gdLst>
                  <a:gd name="connsiteX0" fmla="*/ 0 w 659758"/>
                  <a:gd name="connsiteY0" fmla="*/ 0 h 143033"/>
                  <a:gd name="connsiteX1" fmla="*/ 659759 w 659758"/>
                  <a:gd name="connsiteY1" fmla="*/ 0 h 143033"/>
                  <a:gd name="connsiteX2" fmla="*/ 659759 w 659758"/>
                  <a:gd name="connsiteY2" fmla="*/ 143034 h 143033"/>
                  <a:gd name="connsiteX3" fmla="*/ 0 w 659758"/>
                  <a:gd name="connsiteY3" fmla="*/ 143034 h 143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9758" h="143033">
                    <a:moveTo>
                      <a:pt x="0" y="0"/>
                    </a:moveTo>
                    <a:lnTo>
                      <a:pt x="659759" y="0"/>
                    </a:lnTo>
                    <a:lnTo>
                      <a:pt x="659759" y="143034"/>
                    </a:lnTo>
                    <a:lnTo>
                      <a:pt x="0" y="143034"/>
                    </a:lnTo>
                    <a:close/>
                  </a:path>
                </a:pathLst>
              </a:custGeom>
              <a:solidFill>
                <a:schemeClr val="accent4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88" name="Freeform 9">
                <a:extLst>
                  <a:ext uri="{FF2B5EF4-FFF2-40B4-BE49-F238E27FC236}">
                    <a16:creationId xmlns:a16="http://schemas.microsoft.com/office/drawing/2014/main" id="{786A4B51-C19C-535A-6F2A-51C09FD8C850}"/>
                  </a:ext>
                </a:extLst>
              </p:cNvPr>
              <p:cNvSpPr/>
              <p:nvPr/>
            </p:nvSpPr>
            <p:spPr>
              <a:xfrm>
                <a:off x="4409827" y="3539706"/>
                <a:ext cx="3370788" cy="534922"/>
              </a:xfrm>
              <a:custGeom>
                <a:avLst/>
                <a:gdLst>
                  <a:gd name="connsiteX0" fmla="*/ 0 w 527316"/>
                  <a:gd name="connsiteY0" fmla="*/ 0 h 143033"/>
                  <a:gd name="connsiteX1" fmla="*/ 527317 w 527316"/>
                  <a:gd name="connsiteY1" fmla="*/ 0 h 143033"/>
                  <a:gd name="connsiteX2" fmla="*/ 527317 w 527316"/>
                  <a:gd name="connsiteY2" fmla="*/ 143034 h 143033"/>
                  <a:gd name="connsiteX3" fmla="*/ 0 w 527316"/>
                  <a:gd name="connsiteY3" fmla="*/ 143034 h 143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7316" h="143033">
                    <a:moveTo>
                      <a:pt x="0" y="0"/>
                    </a:moveTo>
                    <a:lnTo>
                      <a:pt x="527317" y="0"/>
                    </a:lnTo>
                    <a:lnTo>
                      <a:pt x="527317" y="143034"/>
                    </a:lnTo>
                    <a:lnTo>
                      <a:pt x="0" y="143034"/>
                    </a:lnTo>
                    <a:close/>
                  </a:path>
                </a:pathLst>
              </a:custGeom>
              <a:solidFill>
                <a:schemeClr val="accent2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90" name="Freeform 11">
                <a:extLst>
                  <a:ext uri="{FF2B5EF4-FFF2-40B4-BE49-F238E27FC236}">
                    <a16:creationId xmlns:a16="http://schemas.microsoft.com/office/drawing/2014/main" id="{DA4F3D97-8B96-BB60-B03C-74DDBE23498D}"/>
                  </a:ext>
                </a:extLst>
              </p:cNvPr>
              <p:cNvSpPr/>
              <p:nvPr/>
            </p:nvSpPr>
            <p:spPr>
              <a:xfrm>
                <a:off x="4831568" y="4241619"/>
                <a:ext cx="2522601" cy="534922"/>
              </a:xfrm>
              <a:custGeom>
                <a:avLst/>
                <a:gdLst>
                  <a:gd name="connsiteX0" fmla="*/ 0 w 394628"/>
                  <a:gd name="connsiteY0" fmla="*/ 0 h 143033"/>
                  <a:gd name="connsiteX1" fmla="*/ 394628 w 394628"/>
                  <a:gd name="connsiteY1" fmla="*/ 0 h 143033"/>
                  <a:gd name="connsiteX2" fmla="*/ 394628 w 394628"/>
                  <a:gd name="connsiteY2" fmla="*/ 143034 h 143033"/>
                  <a:gd name="connsiteX3" fmla="*/ 0 w 394628"/>
                  <a:gd name="connsiteY3" fmla="*/ 143034 h 143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4628" h="143033">
                    <a:moveTo>
                      <a:pt x="0" y="0"/>
                    </a:moveTo>
                    <a:lnTo>
                      <a:pt x="394628" y="0"/>
                    </a:lnTo>
                    <a:lnTo>
                      <a:pt x="394628" y="143034"/>
                    </a:lnTo>
                    <a:lnTo>
                      <a:pt x="0" y="143034"/>
                    </a:lnTo>
                    <a:close/>
                  </a:path>
                </a:pathLst>
              </a:custGeom>
              <a:solidFill>
                <a:schemeClr val="accent5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2D31A647-5879-F3AF-6CC9-92C43D8CE984}"/>
                  </a:ext>
                </a:extLst>
              </p:cNvPr>
              <p:cNvSpPr txBox="1"/>
              <p:nvPr/>
            </p:nvSpPr>
            <p:spPr>
              <a:xfrm>
                <a:off x="7372516" y="2879321"/>
                <a:ext cx="550166" cy="4508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chemeClr val="bg1"/>
                    </a:solidFill>
                  </a:rPr>
                  <a:t>02</a:t>
                </a:r>
              </a:p>
            </p:txBody>
          </p:sp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841E2BE5-FCD5-0D80-E1DD-B63B64CB6059}"/>
                  </a:ext>
                </a:extLst>
              </p:cNvPr>
              <p:cNvSpPr txBox="1"/>
              <p:nvPr/>
            </p:nvSpPr>
            <p:spPr>
              <a:xfrm>
                <a:off x="4618761" y="3576335"/>
                <a:ext cx="550166" cy="4508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chemeClr val="bg1"/>
                    </a:solidFill>
                  </a:rPr>
                  <a:t>03</a:t>
                </a:r>
              </a:p>
            </p:txBody>
          </p:sp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FA8A436F-5DCE-DD54-A028-1B024CDAE9CD}"/>
                  </a:ext>
                </a:extLst>
              </p:cNvPr>
              <p:cNvSpPr txBox="1"/>
              <p:nvPr/>
            </p:nvSpPr>
            <p:spPr>
              <a:xfrm>
                <a:off x="6553835" y="4278248"/>
                <a:ext cx="550166" cy="4508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chemeClr val="bg1"/>
                    </a:solidFill>
                  </a:rPr>
                  <a:t>04</a:t>
                </a:r>
              </a:p>
            </p:txBody>
          </p:sp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CCA4C2F8-D645-C9F1-36C0-49C51E32E798}"/>
                  </a:ext>
                </a:extLst>
              </p:cNvPr>
              <p:cNvSpPr txBox="1"/>
              <p:nvPr/>
            </p:nvSpPr>
            <p:spPr>
              <a:xfrm>
                <a:off x="5795348" y="5163767"/>
                <a:ext cx="550166" cy="4508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chemeClr val="bg1"/>
                    </a:solidFill>
                  </a:rPr>
                  <a:t>05</a:t>
                </a:r>
              </a:p>
            </p:txBody>
          </p:sp>
        </p:grpSp>
        <p:pic>
          <p:nvPicPr>
            <p:cNvPr id="76" name="Graphic 75" descr="Link with solid fill">
              <a:extLst>
                <a:ext uri="{FF2B5EF4-FFF2-40B4-BE49-F238E27FC236}">
                  <a16:creationId xmlns:a16="http://schemas.microsoft.com/office/drawing/2014/main" id="{02080CBA-08E1-95C6-B518-B528B7113716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783128" y="2491290"/>
              <a:ext cx="342900" cy="342900"/>
            </a:xfrm>
            <a:prstGeom prst="rect">
              <a:avLst/>
            </a:prstGeom>
          </p:spPr>
        </p:pic>
        <p:pic>
          <p:nvPicPr>
            <p:cNvPr id="77" name="Graphic 76" descr="Shield with solid fill">
              <a:extLst>
                <a:ext uri="{FF2B5EF4-FFF2-40B4-BE49-F238E27FC236}">
                  <a16:creationId xmlns:a16="http://schemas.microsoft.com/office/drawing/2014/main" id="{864D2EA0-9AAD-E677-C813-F4CC8EC8E65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728698" y="4067610"/>
              <a:ext cx="342900" cy="342900"/>
            </a:xfrm>
            <a:prstGeom prst="rect">
              <a:avLst/>
            </a:prstGeom>
          </p:spPr>
        </p:pic>
        <p:pic>
          <p:nvPicPr>
            <p:cNvPr id="78" name="Graphic 77" descr="Heart with solid fill">
              <a:extLst>
                <a:ext uri="{FF2B5EF4-FFF2-40B4-BE49-F238E27FC236}">
                  <a16:creationId xmlns:a16="http://schemas.microsoft.com/office/drawing/2014/main" id="{2A52FDCB-4D28-F976-3D80-43167693C11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176477" y="3541175"/>
              <a:ext cx="342900" cy="342900"/>
            </a:xfrm>
            <a:prstGeom prst="rect">
              <a:avLst/>
            </a:prstGeom>
          </p:spPr>
        </p:pic>
        <p:pic>
          <p:nvPicPr>
            <p:cNvPr id="79" name="Graphic 78" descr="Handshake with solid fill">
              <a:extLst>
                <a:ext uri="{FF2B5EF4-FFF2-40B4-BE49-F238E27FC236}">
                  <a16:creationId xmlns:a16="http://schemas.microsoft.com/office/drawing/2014/main" id="{55F75A8A-DF2F-6F1B-D7AE-36088EC54AC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3208199" y="3018415"/>
              <a:ext cx="342900" cy="342900"/>
            </a:xfrm>
            <a:prstGeom prst="rect">
              <a:avLst/>
            </a:prstGeom>
          </p:spPr>
        </p:pic>
        <p:pic>
          <p:nvPicPr>
            <p:cNvPr id="80" name="Graphic 79" descr="Lightning bolt with solid fill">
              <a:extLst>
                <a:ext uri="{FF2B5EF4-FFF2-40B4-BE49-F238E27FC236}">
                  <a16:creationId xmlns:a16="http://schemas.microsoft.com/office/drawing/2014/main" id="{65D933D3-F8D4-D73C-AF16-99EE3F77B8B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4582525" y="4612954"/>
              <a:ext cx="342900" cy="3429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4078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10467</TotalTime>
  <Words>318</Words>
  <Application>Microsoft Office PowerPoint</Application>
  <PresentationFormat>On-screen Show (4:3)</PresentationFormat>
  <Paragraphs>35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Five-Step Cascading Iceberg – Slide Template</vt:lpstr>
      <vt:lpstr>Five-Step Cascading Iceberg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Five-Step Cascading Iceberg</dc:title>
  <dc:creator>PresentationGO.com</dc:creator>
  <dc:description>© Copyright PresentationGO.com - Do not distribute or sale without written permission.</dc:description>
  <cp:lastModifiedBy>Christophe Barroche</cp:lastModifiedBy>
  <cp:revision>37</cp:revision>
  <dcterms:created xsi:type="dcterms:W3CDTF">2014-11-26T05:14:11Z</dcterms:created>
  <dcterms:modified xsi:type="dcterms:W3CDTF">2025-03-18T18:58:14Z</dcterms:modified>
  <cp:category>Charts &amp; Diagrams;Graphics &amp; Metaphors</cp:category>
</cp:coreProperties>
</file>