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29" r:id="rId4"/>
    <p:sldId id="33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9" d="100"/>
          <a:sy n="79" d="100"/>
        </p:scale>
        <p:origin x="60" y="9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FEA34-10A7-85F6-E684-F8585F505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04DD9BBB-3C0D-28C5-5BFA-E8409FE70A15}"/>
              </a:ext>
            </a:extLst>
          </p:cNvPr>
          <p:cNvGrpSpPr/>
          <p:nvPr/>
        </p:nvGrpSpPr>
        <p:grpSpPr>
          <a:xfrm>
            <a:off x="3548690" y="925957"/>
            <a:ext cx="5080106" cy="4997055"/>
            <a:chOff x="3548690" y="925957"/>
            <a:chExt cx="5080106" cy="4997055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9CE084D7-D5A3-93E9-4D5A-F88B225BA246}"/>
                </a:ext>
              </a:extLst>
            </p:cNvPr>
            <p:cNvSpPr/>
            <p:nvPr/>
          </p:nvSpPr>
          <p:spPr>
            <a:xfrm>
              <a:off x="4614730" y="925957"/>
              <a:ext cx="2963459" cy="1212982"/>
            </a:xfrm>
            <a:custGeom>
              <a:avLst/>
              <a:gdLst>
                <a:gd name="connsiteX0" fmla="*/ 532222 w 792401"/>
                <a:gd name="connsiteY0" fmla="*/ 289012 h 324340"/>
                <a:gd name="connsiteX1" fmla="*/ 536391 w 792401"/>
                <a:gd name="connsiteY1" fmla="*/ 302505 h 324340"/>
                <a:gd name="connsiteX2" fmla="*/ 532712 w 792401"/>
                <a:gd name="connsiteY2" fmla="*/ 303732 h 324340"/>
                <a:gd name="connsiteX3" fmla="*/ 471641 w 792401"/>
                <a:gd name="connsiteY3" fmla="*/ 147450 h 324340"/>
                <a:gd name="connsiteX4" fmla="*/ 473849 w 792401"/>
                <a:gd name="connsiteY4" fmla="*/ 149658 h 324340"/>
                <a:gd name="connsiteX5" fmla="*/ 478754 w 792401"/>
                <a:gd name="connsiteY5" fmla="*/ 160453 h 324340"/>
                <a:gd name="connsiteX6" fmla="*/ 531976 w 792401"/>
                <a:gd name="connsiteY6" fmla="*/ 288766 h 324340"/>
                <a:gd name="connsiteX7" fmla="*/ 543504 w 792401"/>
                <a:gd name="connsiteY7" fmla="*/ 214428 h 324340"/>
                <a:gd name="connsiteX8" fmla="*/ 525354 w 792401"/>
                <a:gd name="connsiteY8" fmla="*/ 178118 h 324340"/>
                <a:gd name="connsiteX9" fmla="*/ 522411 w 792401"/>
                <a:gd name="connsiteY9" fmla="*/ 176400 h 324340"/>
                <a:gd name="connsiteX10" fmla="*/ 526826 w 792401"/>
                <a:gd name="connsiteY10" fmla="*/ 188667 h 324340"/>
                <a:gd name="connsiteX11" fmla="*/ 561898 w 792401"/>
                <a:gd name="connsiteY11" fmla="*/ 267667 h 324340"/>
                <a:gd name="connsiteX12" fmla="*/ 569011 w 792401"/>
                <a:gd name="connsiteY12" fmla="*/ 275027 h 324340"/>
                <a:gd name="connsiteX13" fmla="*/ 568520 w 792401"/>
                <a:gd name="connsiteY13" fmla="*/ 269139 h 324340"/>
                <a:gd name="connsiteX14" fmla="*/ 543504 w 792401"/>
                <a:gd name="connsiteY14" fmla="*/ 214183 h 324340"/>
                <a:gd name="connsiteX15" fmla="*/ 569256 w 792401"/>
                <a:gd name="connsiteY15" fmla="*/ 191611 h 324340"/>
                <a:gd name="connsiteX16" fmla="*/ 569011 w 792401"/>
                <a:gd name="connsiteY16" fmla="*/ 200689 h 324340"/>
                <a:gd name="connsiteX17" fmla="*/ 626403 w 792401"/>
                <a:gd name="connsiteY17" fmla="*/ 271838 h 324340"/>
                <a:gd name="connsiteX18" fmla="*/ 629101 w 792401"/>
                <a:gd name="connsiteY18" fmla="*/ 271347 h 324340"/>
                <a:gd name="connsiteX19" fmla="*/ 614140 w 792401"/>
                <a:gd name="connsiteY19" fmla="*/ 253683 h 324340"/>
                <a:gd name="connsiteX20" fmla="*/ 569502 w 792401"/>
                <a:gd name="connsiteY20" fmla="*/ 191611 h 324340"/>
                <a:gd name="connsiteX21" fmla="*/ 334049 w 792401"/>
                <a:gd name="connsiteY21" fmla="*/ 285822 h 324340"/>
                <a:gd name="connsiteX22" fmla="*/ 338464 w 792401"/>
                <a:gd name="connsiteY22" fmla="*/ 283369 h 324340"/>
                <a:gd name="connsiteX23" fmla="*/ 342633 w 792401"/>
                <a:gd name="connsiteY23" fmla="*/ 271102 h 324340"/>
                <a:gd name="connsiteX24" fmla="*/ 364952 w 792401"/>
                <a:gd name="connsiteY24" fmla="*/ 187441 h 324340"/>
                <a:gd name="connsiteX25" fmla="*/ 364952 w 792401"/>
                <a:gd name="connsiteY25" fmla="*/ 182288 h 324340"/>
                <a:gd name="connsiteX26" fmla="*/ 333803 w 792401"/>
                <a:gd name="connsiteY26" fmla="*/ 286068 h 324340"/>
                <a:gd name="connsiteX27" fmla="*/ 292354 w 792401"/>
                <a:gd name="connsiteY27" fmla="*/ 188912 h 324340"/>
                <a:gd name="connsiteX28" fmla="*/ 263903 w 792401"/>
                <a:gd name="connsiteY28" fmla="*/ 284841 h 324340"/>
                <a:gd name="connsiteX29" fmla="*/ 266111 w 792401"/>
                <a:gd name="connsiteY29" fmla="*/ 282633 h 324340"/>
                <a:gd name="connsiteX30" fmla="*/ 270771 w 792401"/>
                <a:gd name="connsiteY30" fmla="*/ 271593 h 324340"/>
                <a:gd name="connsiteX31" fmla="*/ 300202 w 792401"/>
                <a:gd name="connsiteY31" fmla="*/ 168059 h 324340"/>
                <a:gd name="connsiteX32" fmla="*/ 292354 w 792401"/>
                <a:gd name="connsiteY32" fmla="*/ 188912 h 324340"/>
                <a:gd name="connsiteX33" fmla="*/ 279845 w 792401"/>
                <a:gd name="connsiteY33" fmla="*/ 177382 h 324340"/>
                <a:gd name="connsiteX34" fmla="*/ 228340 w 792401"/>
                <a:gd name="connsiteY34" fmla="*/ 276499 h 324340"/>
                <a:gd name="connsiteX35" fmla="*/ 232264 w 792401"/>
                <a:gd name="connsiteY35" fmla="*/ 277235 h 324340"/>
                <a:gd name="connsiteX36" fmla="*/ 283770 w 792401"/>
                <a:gd name="connsiteY36" fmla="*/ 178118 h 324340"/>
                <a:gd name="connsiteX37" fmla="*/ 279845 w 792401"/>
                <a:gd name="connsiteY37" fmla="*/ 177382 h 324340"/>
                <a:gd name="connsiteX38" fmla="*/ 181004 w 792401"/>
                <a:gd name="connsiteY38" fmla="*/ 260307 h 324340"/>
                <a:gd name="connsiteX39" fmla="*/ 166043 w 792401"/>
                <a:gd name="connsiteY39" fmla="*/ 285822 h 324340"/>
                <a:gd name="connsiteX40" fmla="*/ 167514 w 792401"/>
                <a:gd name="connsiteY40" fmla="*/ 289012 h 324340"/>
                <a:gd name="connsiteX41" fmla="*/ 170458 w 792401"/>
                <a:gd name="connsiteY41" fmla="*/ 286804 h 324340"/>
                <a:gd name="connsiteX42" fmla="*/ 183702 w 792401"/>
                <a:gd name="connsiteY42" fmla="*/ 260552 h 324340"/>
                <a:gd name="connsiteX43" fmla="*/ 181249 w 792401"/>
                <a:gd name="connsiteY43" fmla="*/ 260061 h 324340"/>
                <a:gd name="connsiteX44" fmla="*/ 791465 w 792401"/>
                <a:gd name="connsiteY44" fmla="*/ 319189 h 324340"/>
                <a:gd name="connsiteX45" fmla="*/ 772335 w 792401"/>
                <a:gd name="connsiteY45" fmla="*/ 300297 h 324340"/>
                <a:gd name="connsiteX46" fmla="*/ 772335 w 792401"/>
                <a:gd name="connsiteY46" fmla="*/ 300297 h 324340"/>
                <a:gd name="connsiteX47" fmla="*/ 726715 w 792401"/>
                <a:gd name="connsiteY47" fmla="*/ 264723 h 324340"/>
                <a:gd name="connsiteX48" fmla="*/ 627629 w 792401"/>
                <a:gd name="connsiteY48" fmla="*/ 154565 h 324340"/>
                <a:gd name="connsiteX49" fmla="*/ 579557 w 792401"/>
                <a:gd name="connsiteY49" fmla="*/ 139108 h 324340"/>
                <a:gd name="connsiteX50" fmla="*/ 488074 w 792401"/>
                <a:gd name="connsiteY50" fmla="*/ 62071 h 324340"/>
                <a:gd name="connsiteX51" fmla="*/ 434852 w 792401"/>
                <a:gd name="connsiteY51" fmla="*/ 16683 h 324340"/>
                <a:gd name="connsiteX52" fmla="*/ 415476 w 792401"/>
                <a:gd name="connsiteY52" fmla="*/ 0 h 324340"/>
                <a:gd name="connsiteX53" fmla="*/ 400515 w 792401"/>
                <a:gd name="connsiteY53" fmla="*/ 12022 h 324340"/>
                <a:gd name="connsiteX54" fmla="*/ 333558 w 792401"/>
                <a:gd name="connsiteY54" fmla="*/ 81699 h 324340"/>
                <a:gd name="connsiteX55" fmla="*/ 279845 w 792401"/>
                <a:gd name="connsiteY55" fmla="*/ 104025 h 324340"/>
                <a:gd name="connsiteX56" fmla="*/ 261941 w 792401"/>
                <a:gd name="connsiteY56" fmla="*/ 125124 h 324340"/>
                <a:gd name="connsiteX57" fmla="*/ 218285 w 792401"/>
                <a:gd name="connsiteY57" fmla="*/ 120217 h 324340"/>
                <a:gd name="connsiteX58" fmla="*/ 177325 w 792401"/>
                <a:gd name="connsiteY58" fmla="*/ 150639 h 324340"/>
                <a:gd name="connsiteX59" fmla="*/ 146913 w 792401"/>
                <a:gd name="connsiteY59" fmla="*/ 186214 h 324340"/>
                <a:gd name="connsiteX60" fmla="*/ 113066 w 792401"/>
                <a:gd name="connsiteY60" fmla="*/ 197499 h 324340"/>
                <a:gd name="connsiteX61" fmla="*/ 77748 w 792401"/>
                <a:gd name="connsiteY61" fmla="*/ 233319 h 324340"/>
                <a:gd name="connsiteX62" fmla="*/ 25507 w 792401"/>
                <a:gd name="connsiteY62" fmla="*/ 295636 h 324340"/>
                <a:gd name="connsiteX63" fmla="*/ 23300 w 792401"/>
                <a:gd name="connsiteY63" fmla="*/ 296862 h 324340"/>
                <a:gd name="connsiteX64" fmla="*/ 22564 w 792401"/>
                <a:gd name="connsiteY64" fmla="*/ 299071 h 324340"/>
                <a:gd name="connsiteX65" fmla="*/ 15206 w 792401"/>
                <a:gd name="connsiteY65" fmla="*/ 307903 h 324340"/>
                <a:gd name="connsiteX66" fmla="*/ 0 w 792401"/>
                <a:gd name="connsiteY66" fmla="*/ 324341 h 324340"/>
                <a:gd name="connsiteX67" fmla="*/ 11282 w 792401"/>
                <a:gd name="connsiteY67" fmla="*/ 324341 h 324340"/>
                <a:gd name="connsiteX68" fmla="*/ 10055 w 792401"/>
                <a:gd name="connsiteY68" fmla="*/ 324341 h 324340"/>
                <a:gd name="connsiteX69" fmla="*/ 30412 w 792401"/>
                <a:gd name="connsiteY69" fmla="*/ 300297 h 324340"/>
                <a:gd name="connsiteX70" fmla="*/ 30412 w 792401"/>
                <a:gd name="connsiteY70" fmla="*/ 300297 h 324340"/>
                <a:gd name="connsiteX71" fmla="*/ 104727 w 792401"/>
                <a:gd name="connsiteY71" fmla="*/ 214428 h 324340"/>
                <a:gd name="connsiteX72" fmla="*/ 139800 w 792401"/>
                <a:gd name="connsiteY72" fmla="*/ 194801 h 324340"/>
                <a:gd name="connsiteX73" fmla="*/ 143724 w 792401"/>
                <a:gd name="connsiteY73" fmla="*/ 194801 h 324340"/>
                <a:gd name="connsiteX74" fmla="*/ 116500 w 792401"/>
                <a:gd name="connsiteY74" fmla="*/ 243378 h 324340"/>
                <a:gd name="connsiteX75" fmla="*/ 118953 w 792401"/>
                <a:gd name="connsiteY75" fmla="*/ 244850 h 324340"/>
                <a:gd name="connsiteX76" fmla="*/ 152063 w 792401"/>
                <a:gd name="connsiteY76" fmla="*/ 190139 h 324340"/>
                <a:gd name="connsiteX77" fmla="*/ 182476 w 792401"/>
                <a:gd name="connsiteY77" fmla="*/ 154565 h 324340"/>
                <a:gd name="connsiteX78" fmla="*/ 216813 w 792401"/>
                <a:gd name="connsiteY78" fmla="*/ 129295 h 324340"/>
                <a:gd name="connsiteX79" fmla="*/ 218529 w 792401"/>
                <a:gd name="connsiteY79" fmla="*/ 131503 h 324340"/>
                <a:gd name="connsiteX80" fmla="*/ 214850 w 792401"/>
                <a:gd name="connsiteY80" fmla="*/ 156528 h 324340"/>
                <a:gd name="connsiteX81" fmla="*/ 214850 w 792401"/>
                <a:gd name="connsiteY81" fmla="*/ 165851 h 324340"/>
                <a:gd name="connsiteX82" fmla="*/ 217549 w 792401"/>
                <a:gd name="connsiteY82" fmla="*/ 167323 h 324340"/>
                <a:gd name="connsiteX83" fmla="*/ 222699 w 792401"/>
                <a:gd name="connsiteY83" fmla="*/ 125369 h 324340"/>
                <a:gd name="connsiteX84" fmla="*/ 259243 w 792401"/>
                <a:gd name="connsiteY84" fmla="*/ 130031 h 324340"/>
                <a:gd name="connsiteX85" fmla="*/ 226133 w 792401"/>
                <a:gd name="connsiteY85" fmla="*/ 194065 h 324340"/>
                <a:gd name="connsiteX86" fmla="*/ 258753 w 792401"/>
                <a:gd name="connsiteY86" fmla="*/ 140580 h 324340"/>
                <a:gd name="connsiteX87" fmla="*/ 284015 w 792401"/>
                <a:gd name="connsiteY87" fmla="*/ 108931 h 324340"/>
                <a:gd name="connsiteX88" fmla="*/ 326691 w 792401"/>
                <a:gd name="connsiteY88" fmla="*/ 91758 h 324340"/>
                <a:gd name="connsiteX89" fmla="*/ 335765 w 792401"/>
                <a:gd name="connsiteY89" fmla="*/ 113348 h 324340"/>
                <a:gd name="connsiteX90" fmla="*/ 329388 w 792401"/>
                <a:gd name="connsiteY90" fmla="*/ 89549 h 324340"/>
                <a:gd name="connsiteX91" fmla="*/ 335765 w 792401"/>
                <a:gd name="connsiteY91" fmla="*/ 87832 h 324340"/>
                <a:gd name="connsiteX92" fmla="*/ 340916 w 792401"/>
                <a:gd name="connsiteY92" fmla="*/ 83661 h 324340"/>
                <a:gd name="connsiteX93" fmla="*/ 392422 w 792401"/>
                <a:gd name="connsiteY93" fmla="*/ 29686 h 324340"/>
                <a:gd name="connsiteX94" fmla="*/ 413023 w 792401"/>
                <a:gd name="connsiteY94" fmla="*/ 10059 h 324340"/>
                <a:gd name="connsiteX95" fmla="*/ 405911 w 792401"/>
                <a:gd name="connsiteY95" fmla="*/ 69432 h 324340"/>
                <a:gd name="connsiteX96" fmla="*/ 409835 w 792401"/>
                <a:gd name="connsiteY96" fmla="*/ 72621 h 324340"/>
                <a:gd name="connsiteX97" fmla="*/ 416212 w 792401"/>
                <a:gd name="connsiteY97" fmla="*/ 13248 h 324340"/>
                <a:gd name="connsiteX98" fmla="*/ 418419 w 792401"/>
                <a:gd name="connsiteY98" fmla="*/ 15947 h 324340"/>
                <a:gd name="connsiteX99" fmla="*/ 438531 w 792401"/>
                <a:gd name="connsiteY99" fmla="*/ 61826 h 324340"/>
                <a:gd name="connsiteX100" fmla="*/ 456925 w 792401"/>
                <a:gd name="connsiteY100" fmla="*/ 93475 h 324340"/>
                <a:gd name="connsiteX101" fmla="*/ 458888 w 792401"/>
                <a:gd name="connsiteY101" fmla="*/ 92003 h 324340"/>
                <a:gd name="connsiteX102" fmla="*/ 421362 w 792401"/>
                <a:gd name="connsiteY102" fmla="*/ 13003 h 324340"/>
                <a:gd name="connsiteX103" fmla="*/ 458888 w 792401"/>
                <a:gd name="connsiteY103" fmla="*/ 45634 h 324340"/>
                <a:gd name="connsiteX104" fmla="*/ 464774 w 792401"/>
                <a:gd name="connsiteY104" fmla="*/ 58637 h 324340"/>
                <a:gd name="connsiteX105" fmla="*/ 510883 w 792401"/>
                <a:gd name="connsiteY105" fmla="*/ 154074 h 324340"/>
                <a:gd name="connsiteX106" fmla="*/ 511619 w 792401"/>
                <a:gd name="connsiteY106" fmla="*/ 151376 h 324340"/>
                <a:gd name="connsiteX107" fmla="*/ 469680 w 792401"/>
                <a:gd name="connsiteY107" fmla="*/ 57655 h 324340"/>
                <a:gd name="connsiteX108" fmla="*/ 470660 w 792401"/>
                <a:gd name="connsiteY108" fmla="*/ 54221 h 324340"/>
                <a:gd name="connsiteX109" fmla="*/ 477528 w 792401"/>
                <a:gd name="connsiteY109" fmla="*/ 62071 h 324340"/>
                <a:gd name="connsiteX110" fmla="*/ 527807 w 792401"/>
                <a:gd name="connsiteY110" fmla="*/ 108196 h 324340"/>
                <a:gd name="connsiteX111" fmla="*/ 532467 w 792401"/>
                <a:gd name="connsiteY111" fmla="*/ 118990 h 324340"/>
                <a:gd name="connsiteX112" fmla="*/ 557483 w 792401"/>
                <a:gd name="connsiteY112" fmla="*/ 170512 h 324340"/>
                <a:gd name="connsiteX113" fmla="*/ 559936 w 792401"/>
                <a:gd name="connsiteY113" fmla="*/ 168549 h 324340"/>
                <a:gd name="connsiteX114" fmla="*/ 535410 w 792401"/>
                <a:gd name="connsiteY114" fmla="*/ 112121 h 324340"/>
                <a:gd name="connsiteX115" fmla="*/ 573671 w 792401"/>
                <a:gd name="connsiteY115" fmla="*/ 142052 h 324340"/>
                <a:gd name="connsiteX116" fmla="*/ 593292 w 792401"/>
                <a:gd name="connsiteY116" fmla="*/ 151621 h 324340"/>
                <a:gd name="connsiteX117" fmla="*/ 593292 w 792401"/>
                <a:gd name="connsiteY117" fmla="*/ 155301 h 324340"/>
                <a:gd name="connsiteX118" fmla="*/ 615120 w 792401"/>
                <a:gd name="connsiteY118" fmla="*/ 187686 h 324340"/>
                <a:gd name="connsiteX119" fmla="*/ 613894 w 792401"/>
                <a:gd name="connsiteY119" fmla="*/ 180571 h 324340"/>
                <a:gd name="connsiteX120" fmla="*/ 596235 w 792401"/>
                <a:gd name="connsiteY120" fmla="*/ 151130 h 324340"/>
                <a:gd name="connsiteX121" fmla="*/ 598443 w 792401"/>
                <a:gd name="connsiteY121" fmla="*/ 152602 h 324340"/>
                <a:gd name="connsiteX122" fmla="*/ 611441 w 792401"/>
                <a:gd name="connsiteY122" fmla="*/ 156037 h 324340"/>
                <a:gd name="connsiteX123" fmla="*/ 613649 w 792401"/>
                <a:gd name="connsiteY123" fmla="*/ 167323 h 324340"/>
                <a:gd name="connsiteX124" fmla="*/ 628119 w 792401"/>
                <a:gd name="connsiteY124" fmla="*/ 199217 h 324340"/>
                <a:gd name="connsiteX125" fmla="*/ 629836 w 792401"/>
                <a:gd name="connsiteY125" fmla="*/ 196764 h 324340"/>
                <a:gd name="connsiteX126" fmla="*/ 614875 w 792401"/>
                <a:gd name="connsiteY126" fmla="*/ 158245 h 324340"/>
                <a:gd name="connsiteX127" fmla="*/ 619535 w 792401"/>
                <a:gd name="connsiteY127" fmla="*/ 157018 h 324340"/>
                <a:gd name="connsiteX128" fmla="*/ 672022 w 792401"/>
                <a:gd name="connsiteY128" fmla="*/ 219090 h 324340"/>
                <a:gd name="connsiteX129" fmla="*/ 724263 w 792401"/>
                <a:gd name="connsiteY129" fmla="*/ 271347 h 324340"/>
                <a:gd name="connsiteX130" fmla="*/ 750261 w 792401"/>
                <a:gd name="connsiteY130" fmla="*/ 286804 h 324340"/>
                <a:gd name="connsiteX131" fmla="*/ 763505 w 792401"/>
                <a:gd name="connsiteY131" fmla="*/ 300788 h 324340"/>
                <a:gd name="connsiteX132" fmla="*/ 763505 w 792401"/>
                <a:gd name="connsiteY132" fmla="*/ 301033 h 324340"/>
                <a:gd name="connsiteX133" fmla="*/ 784598 w 792401"/>
                <a:gd name="connsiteY133" fmla="*/ 321887 h 324340"/>
                <a:gd name="connsiteX134" fmla="*/ 789748 w 792401"/>
                <a:gd name="connsiteY134" fmla="*/ 322378 h 324340"/>
                <a:gd name="connsiteX135" fmla="*/ 791710 w 792401"/>
                <a:gd name="connsiteY135" fmla="*/ 318453 h 324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792401" h="324340">
                  <a:moveTo>
                    <a:pt x="532222" y="289012"/>
                  </a:moveTo>
                  <a:cubicBezTo>
                    <a:pt x="533693" y="293428"/>
                    <a:pt x="534429" y="298089"/>
                    <a:pt x="536391" y="302505"/>
                  </a:cubicBezTo>
                  <a:lnTo>
                    <a:pt x="532712" y="303732"/>
                  </a:lnTo>
                  <a:lnTo>
                    <a:pt x="471641" y="147450"/>
                  </a:lnTo>
                  <a:cubicBezTo>
                    <a:pt x="473603" y="147450"/>
                    <a:pt x="473359" y="148922"/>
                    <a:pt x="473849" y="149658"/>
                  </a:cubicBezTo>
                  <a:cubicBezTo>
                    <a:pt x="475811" y="153093"/>
                    <a:pt x="477282" y="157018"/>
                    <a:pt x="478754" y="160453"/>
                  </a:cubicBezTo>
                  <a:cubicBezTo>
                    <a:pt x="496659" y="202161"/>
                    <a:pt x="517015" y="246813"/>
                    <a:pt x="531976" y="288766"/>
                  </a:cubicBezTo>
                  <a:close/>
                  <a:moveTo>
                    <a:pt x="543504" y="214428"/>
                  </a:moveTo>
                  <a:cubicBezTo>
                    <a:pt x="537862" y="202652"/>
                    <a:pt x="532467" y="189403"/>
                    <a:pt x="525354" y="178118"/>
                  </a:cubicBezTo>
                  <a:cubicBezTo>
                    <a:pt x="524618" y="176891"/>
                    <a:pt x="526090" y="175910"/>
                    <a:pt x="522411" y="176400"/>
                  </a:cubicBezTo>
                  <a:cubicBezTo>
                    <a:pt x="523638" y="180571"/>
                    <a:pt x="525109" y="184742"/>
                    <a:pt x="526826" y="188667"/>
                  </a:cubicBezTo>
                  <a:cubicBezTo>
                    <a:pt x="537617" y="214673"/>
                    <a:pt x="548409" y="242152"/>
                    <a:pt x="561898" y="267667"/>
                  </a:cubicBezTo>
                  <a:cubicBezTo>
                    <a:pt x="562144" y="268403"/>
                    <a:pt x="566068" y="277235"/>
                    <a:pt x="569011" y="275027"/>
                  </a:cubicBezTo>
                  <a:cubicBezTo>
                    <a:pt x="569011" y="273065"/>
                    <a:pt x="569011" y="271102"/>
                    <a:pt x="568520" y="269139"/>
                  </a:cubicBezTo>
                  <a:cubicBezTo>
                    <a:pt x="563125" y="252456"/>
                    <a:pt x="551352" y="231111"/>
                    <a:pt x="543504" y="214183"/>
                  </a:cubicBezTo>
                  <a:close/>
                  <a:moveTo>
                    <a:pt x="569256" y="191611"/>
                  </a:moveTo>
                  <a:cubicBezTo>
                    <a:pt x="559201" y="188422"/>
                    <a:pt x="566804" y="197499"/>
                    <a:pt x="569011" y="200689"/>
                  </a:cubicBezTo>
                  <a:cubicBezTo>
                    <a:pt x="584953" y="225223"/>
                    <a:pt x="605310" y="248776"/>
                    <a:pt x="626403" y="271838"/>
                  </a:cubicBezTo>
                  <a:cubicBezTo>
                    <a:pt x="627384" y="271838"/>
                    <a:pt x="628855" y="272083"/>
                    <a:pt x="629101" y="271347"/>
                  </a:cubicBezTo>
                  <a:cubicBezTo>
                    <a:pt x="629346" y="268894"/>
                    <a:pt x="616838" y="256872"/>
                    <a:pt x="614140" y="253683"/>
                  </a:cubicBezTo>
                  <a:cubicBezTo>
                    <a:pt x="597462" y="233565"/>
                    <a:pt x="582501" y="212711"/>
                    <a:pt x="569502" y="191611"/>
                  </a:cubicBezTo>
                  <a:close/>
                  <a:moveTo>
                    <a:pt x="334049" y="285822"/>
                  </a:moveTo>
                  <a:cubicBezTo>
                    <a:pt x="336992" y="286068"/>
                    <a:pt x="337728" y="284595"/>
                    <a:pt x="338464" y="283369"/>
                  </a:cubicBezTo>
                  <a:cubicBezTo>
                    <a:pt x="340425" y="280425"/>
                    <a:pt x="341407" y="274537"/>
                    <a:pt x="342633" y="271102"/>
                  </a:cubicBezTo>
                  <a:cubicBezTo>
                    <a:pt x="350972" y="245096"/>
                    <a:pt x="360292" y="213447"/>
                    <a:pt x="364952" y="187441"/>
                  </a:cubicBezTo>
                  <a:cubicBezTo>
                    <a:pt x="365197" y="185723"/>
                    <a:pt x="364952" y="184006"/>
                    <a:pt x="364952" y="182288"/>
                  </a:cubicBezTo>
                  <a:lnTo>
                    <a:pt x="333803" y="286068"/>
                  </a:lnTo>
                  <a:close/>
                  <a:moveTo>
                    <a:pt x="292354" y="188912"/>
                  </a:moveTo>
                  <a:cubicBezTo>
                    <a:pt x="285241" y="221052"/>
                    <a:pt x="274204" y="252947"/>
                    <a:pt x="263903" y="284841"/>
                  </a:cubicBezTo>
                  <a:cubicBezTo>
                    <a:pt x="265865" y="284841"/>
                    <a:pt x="265620" y="283369"/>
                    <a:pt x="266111" y="282633"/>
                  </a:cubicBezTo>
                  <a:cubicBezTo>
                    <a:pt x="268073" y="279198"/>
                    <a:pt x="269544" y="275273"/>
                    <a:pt x="270771" y="271593"/>
                  </a:cubicBezTo>
                  <a:cubicBezTo>
                    <a:pt x="283770" y="237490"/>
                    <a:pt x="290882" y="202406"/>
                    <a:pt x="300202" y="168059"/>
                  </a:cubicBezTo>
                  <a:cubicBezTo>
                    <a:pt x="291373" y="172475"/>
                    <a:pt x="293825" y="182288"/>
                    <a:pt x="292354" y="188912"/>
                  </a:cubicBezTo>
                  <a:close/>
                  <a:moveTo>
                    <a:pt x="279845" y="177382"/>
                  </a:moveTo>
                  <a:lnTo>
                    <a:pt x="228340" y="276499"/>
                  </a:lnTo>
                  <a:lnTo>
                    <a:pt x="232264" y="277235"/>
                  </a:lnTo>
                  <a:lnTo>
                    <a:pt x="283770" y="178118"/>
                  </a:lnTo>
                  <a:lnTo>
                    <a:pt x="279845" y="177382"/>
                  </a:lnTo>
                  <a:close/>
                  <a:moveTo>
                    <a:pt x="181004" y="260307"/>
                  </a:moveTo>
                  <a:cubicBezTo>
                    <a:pt x="179533" y="261288"/>
                    <a:pt x="166534" y="283614"/>
                    <a:pt x="166043" y="285822"/>
                  </a:cubicBezTo>
                  <a:cubicBezTo>
                    <a:pt x="165553" y="287049"/>
                    <a:pt x="165062" y="288521"/>
                    <a:pt x="167514" y="289012"/>
                  </a:cubicBezTo>
                  <a:cubicBezTo>
                    <a:pt x="169722" y="289748"/>
                    <a:pt x="169722" y="287540"/>
                    <a:pt x="170458" y="286804"/>
                  </a:cubicBezTo>
                  <a:cubicBezTo>
                    <a:pt x="175854" y="278462"/>
                    <a:pt x="178306" y="269139"/>
                    <a:pt x="183702" y="260552"/>
                  </a:cubicBezTo>
                  <a:cubicBezTo>
                    <a:pt x="183702" y="259816"/>
                    <a:pt x="181249" y="260061"/>
                    <a:pt x="181249" y="260061"/>
                  </a:cubicBezTo>
                  <a:close/>
                  <a:moveTo>
                    <a:pt x="791465" y="319189"/>
                  </a:moveTo>
                  <a:cubicBezTo>
                    <a:pt x="787296" y="315263"/>
                    <a:pt x="774542" y="301033"/>
                    <a:pt x="772335" y="300297"/>
                  </a:cubicBezTo>
                  <a:cubicBezTo>
                    <a:pt x="772335" y="300297"/>
                    <a:pt x="772335" y="300297"/>
                    <a:pt x="772335" y="300297"/>
                  </a:cubicBezTo>
                  <a:cubicBezTo>
                    <a:pt x="761788" y="282878"/>
                    <a:pt x="741922" y="277726"/>
                    <a:pt x="726715" y="264723"/>
                  </a:cubicBezTo>
                  <a:cubicBezTo>
                    <a:pt x="688699" y="232338"/>
                    <a:pt x="657551" y="191857"/>
                    <a:pt x="627629" y="154565"/>
                  </a:cubicBezTo>
                  <a:cubicBezTo>
                    <a:pt x="613649" y="148431"/>
                    <a:pt x="592066" y="146714"/>
                    <a:pt x="579557" y="139108"/>
                  </a:cubicBezTo>
                  <a:cubicBezTo>
                    <a:pt x="546938" y="118990"/>
                    <a:pt x="516034" y="86605"/>
                    <a:pt x="488074" y="62071"/>
                  </a:cubicBezTo>
                  <a:cubicBezTo>
                    <a:pt x="470660" y="46860"/>
                    <a:pt x="452266" y="31894"/>
                    <a:pt x="434852" y="16683"/>
                  </a:cubicBezTo>
                  <a:cubicBezTo>
                    <a:pt x="431664" y="13739"/>
                    <a:pt x="419155" y="0"/>
                    <a:pt x="415476" y="0"/>
                  </a:cubicBezTo>
                  <a:cubicBezTo>
                    <a:pt x="412533" y="0"/>
                    <a:pt x="402967" y="9568"/>
                    <a:pt x="400515" y="12022"/>
                  </a:cubicBezTo>
                  <a:cubicBezTo>
                    <a:pt x="377215" y="34102"/>
                    <a:pt x="356122" y="59127"/>
                    <a:pt x="333558" y="81699"/>
                  </a:cubicBezTo>
                  <a:cubicBezTo>
                    <a:pt x="319823" y="90776"/>
                    <a:pt x="292599" y="95683"/>
                    <a:pt x="279845" y="104025"/>
                  </a:cubicBezTo>
                  <a:cubicBezTo>
                    <a:pt x="275186" y="106969"/>
                    <a:pt x="264639" y="124388"/>
                    <a:pt x="261941" y="125124"/>
                  </a:cubicBezTo>
                  <a:cubicBezTo>
                    <a:pt x="251150" y="125124"/>
                    <a:pt x="227114" y="116537"/>
                    <a:pt x="218285" y="120217"/>
                  </a:cubicBezTo>
                  <a:lnTo>
                    <a:pt x="177325" y="150639"/>
                  </a:lnTo>
                  <a:cubicBezTo>
                    <a:pt x="169967" y="161189"/>
                    <a:pt x="159421" y="179344"/>
                    <a:pt x="146913" y="186214"/>
                  </a:cubicBezTo>
                  <a:cubicBezTo>
                    <a:pt x="138328" y="190875"/>
                    <a:pt x="121160" y="191857"/>
                    <a:pt x="113066" y="197499"/>
                  </a:cubicBezTo>
                  <a:cubicBezTo>
                    <a:pt x="102765" y="204614"/>
                    <a:pt x="86333" y="223996"/>
                    <a:pt x="77748" y="233319"/>
                  </a:cubicBezTo>
                  <a:cubicBezTo>
                    <a:pt x="59354" y="253437"/>
                    <a:pt x="42430" y="274537"/>
                    <a:pt x="25507" y="295636"/>
                  </a:cubicBezTo>
                  <a:cubicBezTo>
                    <a:pt x="25262" y="296127"/>
                    <a:pt x="23545" y="296372"/>
                    <a:pt x="23300" y="296862"/>
                  </a:cubicBezTo>
                  <a:cubicBezTo>
                    <a:pt x="22809" y="297844"/>
                    <a:pt x="22564" y="298580"/>
                    <a:pt x="22564" y="299071"/>
                  </a:cubicBezTo>
                  <a:lnTo>
                    <a:pt x="15206" y="307903"/>
                  </a:lnTo>
                  <a:cubicBezTo>
                    <a:pt x="10055" y="313301"/>
                    <a:pt x="4905" y="318943"/>
                    <a:pt x="0" y="324341"/>
                  </a:cubicBezTo>
                  <a:lnTo>
                    <a:pt x="11282" y="324341"/>
                  </a:lnTo>
                  <a:cubicBezTo>
                    <a:pt x="10791" y="324341"/>
                    <a:pt x="10301" y="324341"/>
                    <a:pt x="10055" y="324341"/>
                  </a:cubicBezTo>
                  <a:lnTo>
                    <a:pt x="30412" y="300297"/>
                  </a:lnTo>
                  <a:cubicBezTo>
                    <a:pt x="30412" y="300297"/>
                    <a:pt x="30412" y="300297"/>
                    <a:pt x="30412" y="300297"/>
                  </a:cubicBezTo>
                  <a:cubicBezTo>
                    <a:pt x="54203" y="271838"/>
                    <a:pt x="77258" y="240680"/>
                    <a:pt x="104727" y="214428"/>
                  </a:cubicBezTo>
                  <a:cubicBezTo>
                    <a:pt x="117481" y="202161"/>
                    <a:pt x="120179" y="199708"/>
                    <a:pt x="139800" y="194801"/>
                  </a:cubicBezTo>
                  <a:cubicBezTo>
                    <a:pt x="141027" y="194555"/>
                    <a:pt x="143724" y="193574"/>
                    <a:pt x="143724" y="194801"/>
                  </a:cubicBezTo>
                  <a:lnTo>
                    <a:pt x="116500" y="243378"/>
                  </a:lnTo>
                  <a:lnTo>
                    <a:pt x="118953" y="244850"/>
                  </a:lnTo>
                  <a:lnTo>
                    <a:pt x="152063" y="190139"/>
                  </a:lnTo>
                  <a:cubicBezTo>
                    <a:pt x="167024" y="181062"/>
                    <a:pt x="172665" y="165115"/>
                    <a:pt x="182476" y="154565"/>
                  </a:cubicBezTo>
                  <a:cubicBezTo>
                    <a:pt x="191060" y="145487"/>
                    <a:pt x="207248" y="137882"/>
                    <a:pt x="216813" y="129295"/>
                  </a:cubicBezTo>
                  <a:cubicBezTo>
                    <a:pt x="219756" y="128804"/>
                    <a:pt x="218529" y="130031"/>
                    <a:pt x="218529" y="131503"/>
                  </a:cubicBezTo>
                  <a:cubicBezTo>
                    <a:pt x="217549" y="139599"/>
                    <a:pt x="215586" y="148431"/>
                    <a:pt x="214850" y="156528"/>
                  </a:cubicBezTo>
                  <a:cubicBezTo>
                    <a:pt x="214850" y="159226"/>
                    <a:pt x="214360" y="163152"/>
                    <a:pt x="214850" y="165851"/>
                  </a:cubicBezTo>
                  <a:cubicBezTo>
                    <a:pt x="214850" y="167323"/>
                    <a:pt x="215586" y="168795"/>
                    <a:pt x="217549" y="167323"/>
                  </a:cubicBezTo>
                  <a:cubicBezTo>
                    <a:pt x="220001" y="165360"/>
                    <a:pt x="218285" y="131257"/>
                    <a:pt x="222699" y="125369"/>
                  </a:cubicBezTo>
                  <a:cubicBezTo>
                    <a:pt x="226133" y="123407"/>
                    <a:pt x="252866" y="131257"/>
                    <a:pt x="259243" y="130031"/>
                  </a:cubicBezTo>
                  <a:lnTo>
                    <a:pt x="226133" y="194065"/>
                  </a:lnTo>
                  <a:cubicBezTo>
                    <a:pt x="238641" y="177136"/>
                    <a:pt x="246980" y="157509"/>
                    <a:pt x="258753" y="140580"/>
                  </a:cubicBezTo>
                  <a:cubicBezTo>
                    <a:pt x="266111" y="129785"/>
                    <a:pt x="276657" y="119972"/>
                    <a:pt x="284015" y="108931"/>
                  </a:cubicBezTo>
                  <a:lnTo>
                    <a:pt x="326691" y="91758"/>
                  </a:lnTo>
                  <a:cubicBezTo>
                    <a:pt x="328898" y="98627"/>
                    <a:pt x="329634" y="108196"/>
                    <a:pt x="335765" y="113348"/>
                  </a:cubicBezTo>
                  <a:cubicBezTo>
                    <a:pt x="337237" y="109668"/>
                    <a:pt x="328162" y="90776"/>
                    <a:pt x="329388" y="89549"/>
                  </a:cubicBezTo>
                  <a:cubicBezTo>
                    <a:pt x="329388" y="89549"/>
                    <a:pt x="334049" y="88814"/>
                    <a:pt x="335765" y="87832"/>
                  </a:cubicBezTo>
                  <a:cubicBezTo>
                    <a:pt x="337728" y="86851"/>
                    <a:pt x="339444" y="85133"/>
                    <a:pt x="340916" y="83661"/>
                  </a:cubicBezTo>
                  <a:cubicBezTo>
                    <a:pt x="358820" y="67223"/>
                    <a:pt x="374272" y="46369"/>
                    <a:pt x="392422" y="29686"/>
                  </a:cubicBezTo>
                  <a:lnTo>
                    <a:pt x="413023" y="10059"/>
                  </a:lnTo>
                  <a:cubicBezTo>
                    <a:pt x="410571" y="29686"/>
                    <a:pt x="407628" y="49559"/>
                    <a:pt x="405911" y="69432"/>
                  </a:cubicBezTo>
                  <a:lnTo>
                    <a:pt x="409835" y="72621"/>
                  </a:lnTo>
                  <a:cubicBezTo>
                    <a:pt x="411307" y="52748"/>
                    <a:pt x="414495" y="32876"/>
                    <a:pt x="416212" y="13248"/>
                  </a:cubicBezTo>
                  <a:cubicBezTo>
                    <a:pt x="417929" y="13248"/>
                    <a:pt x="417929" y="14966"/>
                    <a:pt x="418419" y="15947"/>
                  </a:cubicBezTo>
                  <a:cubicBezTo>
                    <a:pt x="425532" y="31158"/>
                    <a:pt x="430928" y="46860"/>
                    <a:pt x="438531" y="61826"/>
                  </a:cubicBezTo>
                  <a:cubicBezTo>
                    <a:pt x="440983" y="66488"/>
                    <a:pt x="453492" y="92248"/>
                    <a:pt x="456925" y="93475"/>
                  </a:cubicBezTo>
                  <a:cubicBezTo>
                    <a:pt x="458643" y="93966"/>
                    <a:pt x="459378" y="93475"/>
                    <a:pt x="458888" y="92003"/>
                  </a:cubicBezTo>
                  <a:lnTo>
                    <a:pt x="421362" y="13003"/>
                  </a:lnTo>
                  <a:lnTo>
                    <a:pt x="458888" y="45634"/>
                  </a:lnTo>
                  <a:cubicBezTo>
                    <a:pt x="463793" y="49559"/>
                    <a:pt x="463303" y="54956"/>
                    <a:pt x="464774" y="58637"/>
                  </a:cubicBezTo>
                  <a:cubicBezTo>
                    <a:pt x="477528" y="91022"/>
                    <a:pt x="492734" y="123652"/>
                    <a:pt x="510883" y="154074"/>
                  </a:cubicBezTo>
                  <a:cubicBezTo>
                    <a:pt x="513336" y="155546"/>
                    <a:pt x="511865" y="152111"/>
                    <a:pt x="511619" y="151376"/>
                  </a:cubicBezTo>
                  <a:cubicBezTo>
                    <a:pt x="497885" y="122425"/>
                    <a:pt x="477038" y="87832"/>
                    <a:pt x="469680" y="57655"/>
                  </a:cubicBezTo>
                  <a:cubicBezTo>
                    <a:pt x="469434" y="56674"/>
                    <a:pt x="468453" y="53975"/>
                    <a:pt x="470660" y="54221"/>
                  </a:cubicBezTo>
                  <a:cubicBezTo>
                    <a:pt x="471887" y="56919"/>
                    <a:pt x="475320" y="60109"/>
                    <a:pt x="477528" y="62071"/>
                  </a:cubicBezTo>
                  <a:cubicBezTo>
                    <a:pt x="492244" y="75075"/>
                    <a:pt x="517015" y="93475"/>
                    <a:pt x="527807" y="108196"/>
                  </a:cubicBezTo>
                  <a:cubicBezTo>
                    <a:pt x="531240" y="112857"/>
                    <a:pt x="530260" y="113593"/>
                    <a:pt x="532467" y="118990"/>
                  </a:cubicBezTo>
                  <a:cubicBezTo>
                    <a:pt x="539580" y="136410"/>
                    <a:pt x="548899" y="153584"/>
                    <a:pt x="557483" y="170512"/>
                  </a:cubicBezTo>
                  <a:lnTo>
                    <a:pt x="559936" y="168549"/>
                  </a:lnTo>
                  <a:lnTo>
                    <a:pt x="535410" y="112121"/>
                  </a:lnTo>
                  <a:lnTo>
                    <a:pt x="573671" y="142052"/>
                  </a:lnTo>
                  <a:cubicBezTo>
                    <a:pt x="576369" y="144751"/>
                    <a:pt x="592311" y="149413"/>
                    <a:pt x="593292" y="151621"/>
                  </a:cubicBezTo>
                  <a:cubicBezTo>
                    <a:pt x="593538" y="152357"/>
                    <a:pt x="592311" y="153584"/>
                    <a:pt x="593292" y="155301"/>
                  </a:cubicBezTo>
                  <a:cubicBezTo>
                    <a:pt x="599669" y="166096"/>
                    <a:pt x="606536" y="177872"/>
                    <a:pt x="615120" y="187686"/>
                  </a:cubicBezTo>
                  <a:lnTo>
                    <a:pt x="613894" y="180571"/>
                  </a:lnTo>
                  <a:lnTo>
                    <a:pt x="596235" y="151130"/>
                  </a:lnTo>
                  <a:cubicBezTo>
                    <a:pt x="597707" y="149413"/>
                    <a:pt x="597217" y="152111"/>
                    <a:pt x="598443" y="152602"/>
                  </a:cubicBezTo>
                  <a:cubicBezTo>
                    <a:pt x="601140" y="153584"/>
                    <a:pt x="609970" y="154565"/>
                    <a:pt x="611441" y="156037"/>
                  </a:cubicBezTo>
                  <a:cubicBezTo>
                    <a:pt x="613404" y="157754"/>
                    <a:pt x="612668" y="164378"/>
                    <a:pt x="613649" y="167323"/>
                  </a:cubicBezTo>
                  <a:cubicBezTo>
                    <a:pt x="614875" y="171493"/>
                    <a:pt x="625422" y="198236"/>
                    <a:pt x="628119" y="199217"/>
                  </a:cubicBezTo>
                  <a:lnTo>
                    <a:pt x="629836" y="196764"/>
                  </a:lnTo>
                  <a:lnTo>
                    <a:pt x="614875" y="158245"/>
                  </a:lnTo>
                  <a:cubicBezTo>
                    <a:pt x="615856" y="156773"/>
                    <a:pt x="617573" y="156282"/>
                    <a:pt x="619535" y="157018"/>
                  </a:cubicBezTo>
                  <a:cubicBezTo>
                    <a:pt x="637930" y="177136"/>
                    <a:pt x="653627" y="198972"/>
                    <a:pt x="672022" y="219090"/>
                  </a:cubicBezTo>
                  <a:cubicBezTo>
                    <a:pt x="686738" y="235282"/>
                    <a:pt x="707340" y="257117"/>
                    <a:pt x="724263" y="271347"/>
                  </a:cubicBezTo>
                  <a:cubicBezTo>
                    <a:pt x="732356" y="277971"/>
                    <a:pt x="742412" y="280915"/>
                    <a:pt x="750261" y="286804"/>
                  </a:cubicBezTo>
                  <a:cubicBezTo>
                    <a:pt x="755166" y="290484"/>
                    <a:pt x="759335" y="296127"/>
                    <a:pt x="763505" y="300788"/>
                  </a:cubicBezTo>
                  <a:cubicBezTo>
                    <a:pt x="763505" y="300788"/>
                    <a:pt x="763505" y="300788"/>
                    <a:pt x="763505" y="301033"/>
                  </a:cubicBezTo>
                  <a:cubicBezTo>
                    <a:pt x="763750" y="302260"/>
                    <a:pt x="783617" y="318698"/>
                    <a:pt x="784598" y="321887"/>
                  </a:cubicBezTo>
                  <a:lnTo>
                    <a:pt x="789748" y="322378"/>
                  </a:lnTo>
                  <a:cubicBezTo>
                    <a:pt x="792201" y="322378"/>
                    <a:pt x="793182" y="319925"/>
                    <a:pt x="791710" y="318453"/>
                  </a:cubicBezTo>
                  <a:close/>
                </a:path>
              </a:pathLst>
            </a:custGeom>
            <a:solidFill>
              <a:schemeClr val="tx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953AB5DA-2062-BBEA-4EFC-B7BB6453061C}"/>
                </a:ext>
              </a:extLst>
            </p:cNvPr>
            <p:cNvSpPr/>
            <p:nvPr/>
          </p:nvSpPr>
          <p:spPr>
            <a:xfrm>
              <a:off x="3548690" y="2139859"/>
              <a:ext cx="5065592" cy="534922"/>
            </a:xfrm>
            <a:custGeom>
              <a:avLst/>
              <a:gdLst>
                <a:gd name="connsiteX0" fmla="*/ 0 w 792446"/>
                <a:gd name="connsiteY0" fmla="*/ 0 h 143033"/>
                <a:gd name="connsiteX1" fmla="*/ 792447 w 792446"/>
                <a:gd name="connsiteY1" fmla="*/ 0 h 143033"/>
                <a:gd name="connsiteX2" fmla="*/ 792447 w 792446"/>
                <a:gd name="connsiteY2" fmla="*/ 143034 h 143033"/>
                <a:gd name="connsiteX3" fmla="*/ 0 w 792446"/>
                <a:gd name="connsiteY3" fmla="*/ 143034 h 143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2446" h="143033">
                  <a:moveTo>
                    <a:pt x="0" y="0"/>
                  </a:moveTo>
                  <a:lnTo>
                    <a:pt x="792447" y="0"/>
                  </a:lnTo>
                  <a:lnTo>
                    <a:pt x="792447" y="143034"/>
                  </a:lnTo>
                  <a:lnTo>
                    <a:pt x="0" y="143034"/>
                  </a:lnTo>
                  <a:close/>
                </a:path>
              </a:pathLst>
            </a:custGeom>
            <a:solidFill>
              <a:schemeClr val="accent1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854FBCB-D771-7F25-A1DD-2817D13DA9F3}"/>
                </a:ext>
              </a:extLst>
            </p:cNvPr>
            <p:cNvSpPr/>
            <p:nvPr/>
          </p:nvSpPr>
          <p:spPr>
            <a:xfrm>
              <a:off x="3563204" y="2674784"/>
              <a:ext cx="5065592" cy="167908"/>
            </a:xfrm>
            <a:custGeom>
              <a:avLst/>
              <a:gdLst>
                <a:gd name="connsiteX0" fmla="*/ 725980 w 792446"/>
                <a:gd name="connsiteY0" fmla="*/ 44897 h 44897"/>
                <a:gd name="connsiteX1" fmla="*/ 66221 w 792446"/>
                <a:gd name="connsiteY1" fmla="*/ 44897 h 44897"/>
                <a:gd name="connsiteX2" fmla="*/ 0 w 792446"/>
                <a:gd name="connsiteY2" fmla="*/ 0 h 44897"/>
                <a:gd name="connsiteX3" fmla="*/ 792447 w 792446"/>
                <a:gd name="connsiteY3" fmla="*/ 0 h 44897"/>
                <a:gd name="connsiteX4" fmla="*/ 725980 w 792446"/>
                <a:gd name="connsiteY4" fmla="*/ 44897 h 4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2446" h="44897">
                  <a:moveTo>
                    <a:pt x="725980" y="44897"/>
                  </a:moveTo>
                  <a:lnTo>
                    <a:pt x="66221" y="44897"/>
                  </a:lnTo>
                  <a:lnTo>
                    <a:pt x="0" y="0"/>
                  </a:lnTo>
                  <a:lnTo>
                    <a:pt x="792447" y="0"/>
                  </a:lnTo>
                  <a:lnTo>
                    <a:pt x="725980" y="4489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061C5C0-18DE-5B80-B2C3-CB3A657B6C85}"/>
                </a:ext>
              </a:extLst>
            </p:cNvPr>
            <p:cNvSpPr txBox="1"/>
            <p:nvPr/>
          </p:nvSpPr>
          <p:spPr>
            <a:xfrm>
              <a:off x="3692871" y="2176488"/>
              <a:ext cx="8471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E45F3BFE-4CFD-85BB-560C-473CF66D48FD}"/>
                </a:ext>
              </a:extLst>
            </p:cNvPr>
            <p:cNvSpPr/>
            <p:nvPr/>
          </p:nvSpPr>
          <p:spPr>
            <a:xfrm>
              <a:off x="5258334" y="4935741"/>
              <a:ext cx="1675332" cy="987271"/>
            </a:xfrm>
            <a:custGeom>
              <a:avLst/>
              <a:gdLst>
                <a:gd name="connsiteX0" fmla="*/ 389 w 262084"/>
                <a:gd name="connsiteY0" fmla="*/ 736 h 263987"/>
                <a:gd name="connsiteX1" fmla="*/ 389 w 262084"/>
                <a:gd name="connsiteY1" fmla="*/ 5152 h 263987"/>
                <a:gd name="connsiteX2" fmla="*/ 6766 w 262084"/>
                <a:gd name="connsiteY2" fmla="*/ 20609 h 263987"/>
                <a:gd name="connsiteX3" fmla="*/ 6766 w 262084"/>
                <a:gd name="connsiteY3" fmla="*/ 20609 h 263987"/>
                <a:gd name="connsiteX4" fmla="*/ 21972 w 262084"/>
                <a:gd name="connsiteY4" fmla="*/ 49314 h 263987"/>
                <a:gd name="connsiteX5" fmla="*/ 54837 w 262084"/>
                <a:gd name="connsiteY5" fmla="*/ 138618 h 263987"/>
                <a:gd name="connsiteX6" fmla="*/ 70779 w 262084"/>
                <a:gd name="connsiteY6" fmla="*/ 151130 h 263987"/>
                <a:gd name="connsiteX7" fmla="*/ 100947 w 262084"/>
                <a:gd name="connsiteY7" fmla="*/ 213692 h 263987"/>
                <a:gd name="connsiteX8" fmla="*/ 118606 w 262084"/>
                <a:gd name="connsiteY8" fmla="*/ 250493 h 263987"/>
                <a:gd name="connsiteX9" fmla="*/ 124983 w 262084"/>
                <a:gd name="connsiteY9" fmla="*/ 263987 h 263987"/>
                <a:gd name="connsiteX10" fmla="*/ 129888 w 262084"/>
                <a:gd name="connsiteY10" fmla="*/ 254173 h 263987"/>
                <a:gd name="connsiteX11" fmla="*/ 151962 w 262084"/>
                <a:gd name="connsiteY11" fmla="*/ 197499 h 263987"/>
                <a:gd name="connsiteX12" fmla="*/ 169866 w 262084"/>
                <a:gd name="connsiteY12" fmla="*/ 179344 h 263987"/>
                <a:gd name="connsiteX13" fmla="*/ 175752 w 262084"/>
                <a:gd name="connsiteY13" fmla="*/ 162171 h 263987"/>
                <a:gd name="connsiteX14" fmla="*/ 190222 w 262084"/>
                <a:gd name="connsiteY14" fmla="*/ 166096 h 263987"/>
                <a:gd name="connsiteX15" fmla="*/ 203712 w 262084"/>
                <a:gd name="connsiteY15" fmla="*/ 141562 h 263987"/>
                <a:gd name="connsiteX16" fmla="*/ 213768 w 262084"/>
                <a:gd name="connsiteY16" fmla="*/ 112612 h 263987"/>
                <a:gd name="connsiteX17" fmla="*/ 225050 w 262084"/>
                <a:gd name="connsiteY17" fmla="*/ 103289 h 263987"/>
                <a:gd name="connsiteX18" fmla="*/ 236823 w 262084"/>
                <a:gd name="connsiteY18" fmla="*/ 74093 h 263987"/>
                <a:gd name="connsiteX19" fmla="*/ 253991 w 262084"/>
                <a:gd name="connsiteY19" fmla="*/ 23553 h 263987"/>
                <a:gd name="connsiteX20" fmla="*/ 254727 w 262084"/>
                <a:gd name="connsiteY20" fmla="*/ 22572 h 263987"/>
                <a:gd name="connsiteX21" fmla="*/ 254727 w 262084"/>
                <a:gd name="connsiteY21" fmla="*/ 20609 h 263987"/>
                <a:gd name="connsiteX22" fmla="*/ 257179 w 262084"/>
                <a:gd name="connsiteY22" fmla="*/ 13494 h 263987"/>
                <a:gd name="connsiteX23" fmla="*/ 262085 w 262084"/>
                <a:gd name="connsiteY23" fmla="*/ 0 h 263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2084" h="263987">
                  <a:moveTo>
                    <a:pt x="389" y="736"/>
                  </a:moveTo>
                  <a:cubicBezTo>
                    <a:pt x="-347" y="736"/>
                    <a:pt x="143" y="3926"/>
                    <a:pt x="389" y="5152"/>
                  </a:cubicBezTo>
                  <a:cubicBezTo>
                    <a:pt x="1861" y="8342"/>
                    <a:pt x="6030" y="19873"/>
                    <a:pt x="6766" y="20609"/>
                  </a:cubicBezTo>
                  <a:cubicBezTo>
                    <a:pt x="6766" y="20609"/>
                    <a:pt x="6766" y="20609"/>
                    <a:pt x="6766" y="20609"/>
                  </a:cubicBezTo>
                  <a:cubicBezTo>
                    <a:pt x="10199" y="34838"/>
                    <a:pt x="16821" y="39010"/>
                    <a:pt x="21972" y="49314"/>
                  </a:cubicBezTo>
                  <a:cubicBezTo>
                    <a:pt x="34480" y="75565"/>
                    <a:pt x="44782" y="108441"/>
                    <a:pt x="54837" y="138618"/>
                  </a:cubicBezTo>
                  <a:cubicBezTo>
                    <a:pt x="59497" y="143524"/>
                    <a:pt x="66610" y="144997"/>
                    <a:pt x="70779" y="151130"/>
                  </a:cubicBezTo>
                  <a:cubicBezTo>
                    <a:pt x="81571" y="167322"/>
                    <a:pt x="91872" y="193819"/>
                    <a:pt x="100947" y="213692"/>
                  </a:cubicBezTo>
                  <a:cubicBezTo>
                    <a:pt x="106833" y="226204"/>
                    <a:pt x="112720" y="238226"/>
                    <a:pt x="118606" y="250493"/>
                  </a:cubicBezTo>
                  <a:cubicBezTo>
                    <a:pt x="119587" y="252947"/>
                    <a:pt x="123756" y="263987"/>
                    <a:pt x="124983" y="263987"/>
                  </a:cubicBezTo>
                  <a:cubicBezTo>
                    <a:pt x="125964" y="263987"/>
                    <a:pt x="129152" y="256136"/>
                    <a:pt x="129888" y="254173"/>
                  </a:cubicBezTo>
                  <a:cubicBezTo>
                    <a:pt x="137491" y="236263"/>
                    <a:pt x="144604" y="215900"/>
                    <a:pt x="151962" y="197499"/>
                  </a:cubicBezTo>
                  <a:cubicBezTo>
                    <a:pt x="156621" y="190139"/>
                    <a:pt x="165451" y="186214"/>
                    <a:pt x="169866" y="179344"/>
                  </a:cubicBezTo>
                  <a:cubicBezTo>
                    <a:pt x="171337" y="176891"/>
                    <a:pt x="174771" y="162907"/>
                    <a:pt x="175752" y="162171"/>
                  </a:cubicBezTo>
                  <a:cubicBezTo>
                    <a:pt x="179186" y="162171"/>
                    <a:pt x="187279" y="169285"/>
                    <a:pt x="190222" y="166096"/>
                  </a:cubicBezTo>
                  <a:lnTo>
                    <a:pt x="203712" y="141562"/>
                  </a:lnTo>
                  <a:cubicBezTo>
                    <a:pt x="206165" y="132975"/>
                    <a:pt x="209599" y="118254"/>
                    <a:pt x="213768" y="112612"/>
                  </a:cubicBezTo>
                  <a:cubicBezTo>
                    <a:pt x="216711" y="108686"/>
                    <a:pt x="222352" y="107950"/>
                    <a:pt x="225050" y="103289"/>
                  </a:cubicBezTo>
                  <a:cubicBezTo>
                    <a:pt x="228484" y="97400"/>
                    <a:pt x="233879" y="81944"/>
                    <a:pt x="236823" y="74093"/>
                  </a:cubicBezTo>
                  <a:cubicBezTo>
                    <a:pt x="242954" y="57901"/>
                    <a:pt x="248595" y="40481"/>
                    <a:pt x="253991" y="23553"/>
                  </a:cubicBezTo>
                  <a:cubicBezTo>
                    <a:pt x="253991" y="23307"/>
                    <a:pt x="254727" y="22817"/>
                    <a:pt x="254727" y="22572"/>
                  </a:cubicBezTo>
                  <a:cubicBezTo>
                    <a:pt x="254727" y="21835"/>
                    <a:pt x="254727" y="21100"/>
                    <a:pt x="254727" y="20609"/>
                  </a:cubicBezTo>
                  <a:lnTo>
                    <a:pt x="257179" y="13494"/>
                  </a:lnTo>
                  <a:cubicBezTo>
                    <a:pt x="258896" y="9078"/>
                    <a:pt x="260614" y="4662"/>
                    <a:pt x="262085" y="0"/>
                  </a:cubicBezTo>
                </a:path>
              </a:pathLst>
            </a:custGeom>
            <a:solidFill>
              <a:schemeClr val="tx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58A4442A-9520-5774-21D6-02B996CEC568}"/>
                </a:ext>
              </a:extLst>
            </p:cNvPr>
            <p:cNvSpPr/>
            <p:nvPr/>
          </p:nvSpPr>
          <p:spPr>
            <a:xfrm>
              <a:off x="3986511" y="2842692"/>
              <a:ext cx="4217404" cy="534922"/>
            </a:xfrm>
            <a:custGeom>
              <a:avLst/>
              <a:gdLst>
                <a:gd name="connsiteX0" fmla="*/ 0 w 659758"/>
                <a:gd name="connsiteY0" fmla="*/ 0 h 143033"/>
                <a:gd name="connsiteX1" fmla="*/ 659759 w 659758"/>
                <a:gd name="connsiteY1" fmla="*/ 0 h 143033"/>
                <a:gd name="connsiteX2" fmla="*/ 659759 w 659758"/>
                <a:gd name="connsiteY2" fmla="*/ 143034 h 143033"/>
                <a:gd name="connsiteX3" fmla="*/ 0 w 659758"/>
                <a:gd name="connsiteY3" fmla="*/ 143034 h 143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9758" h="143033">
                  <a:moveTo>
                    <a:pt x="0" y="0"/>
                  </a:moveTo>
                  <a:lnTo>
                    <a:pt x="659759" y="0"/>
                  </a:lnTo>
                  <a:lnTo>
                    <a:pt x="659759" y="143034"/>
                  </a:lnTo>
                  <a:lnTo>
                    <a:pt x="0" y="143034"/>
                  </a:lnTo>
                  <a:close/>
                </a:path>
              </a:pathLst>
            </a:custGeom>
            <a:solidFill>
              <a:schemeClr val="accent4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D9950EE7-F167-517F-D4A7-8CAFBBCECB43}"/>
                </a:ext>
              </a:extLst>
            </p:cNvPr>
            <p:cNvSpPr/>
            <p:nvPr/>
          </p:nvSpPr>
          <p:spPr>
            <a:xfrm>
              <a:off x="3986511" y="3372714"/>
              <a:ext cx="4217404" cy="167908"/>
            </a:xfrm>
            <a:custGeom>
              <a:avLst/>
              <a:gdLst>
                <a:gd name="connsiteX0" fmla="*/ 593538 w 659758"/>
                <a:gd name="connsiteY0" fmla="*/ 44897 h 44897"/>
                <a:gd name="connsiteX1" fmla="*/ 66467 w 659758"/>
                <a:gd name="connsiteY1" fmla="*/ 44897 h 44897"/>
                <a:gd name="connsiteX2" fmla="*/ 0 w 659758"/>
                <a:gd name="connsiteY2" fmla="*/ 0 h 44897"/>
                <a:gd name="connsiteX3" fmla="*/ 659759 w 659758"/>
                <a:gd name="connsiteY3" fmla="*/ 0 h 44897"/>
                <a:gd name="connsiteX4" fmla="*/ 593538 w 659758"/>
                <a:gd name="connsiteY4" fmla="*/ 44897 h 4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9758" h="44897">
                  <a:moveTo>
                    <a:pt x="593538" y="44897"/>
                  </a:moveTo>
                  <a:lnTo>
                    <a:pt x="66467" y="44897"/>
                  </a:lnTo>
                  <a:lnTo>
                    <a:pt x="0" y="0"/>
                  </a:lnTo>
                  <a:lnTo>
                    <a:pt x="659759" y="0"/>
                  </a:lnTo>
                  <a:lnTo>
                    <a:pt x="593538" y="44897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E70E8462-210C-FD61-22CA-9B047C9E3E83}"/>
                </a:ext>
              </a:extLst>
            </p:cNvPr>
            <p:cNvSpPr/>
            <p:nvPr/>
          </p:nvSpPr>
          <p:spPr>
            <a:xfrm>
              <a:off x="4409827" y="3539706"/>
              <a:ext cx="3370788" cy="534922"/>
            </a:xfrm>
            <a:custGeom>
              <a:avLst/>
              <a:gdLst>
                <a:gd name="connsiteX0" fmla="*/ 0 w 527316"/>
                <a:gd name="connsiteY0" fmla="*/ 0 h 143033"/>
                <a:gd name="connsiteX1" fmla="*/ 527317 w 527316"/>
                <a:gd name="connsiteY1" fmla="*/ 0 h 143033"/>
                <a:gd name="connsiteX2" fmla="*/ 527317 w 527316"/>
                <a:gd name="connsiteY2" fmla="*/ 143034 h 143033"/>
                <a:gd name="connsiteX3" fmla="*/ 0 w 527316"/>
                <a:gd name="connsiteY3" fmla="*/ 143034 h 143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7316" h="143033">
                  <a:moveTo>
                    <a:pt x="0" y="0"/>
                  </a:moveTo>
                  <a:lnTo>
                    <a:pt x="527317" y="0"/>
                  </a:lnTo>
                  <a:lnTo>
                    <a:pt x="527317" y="143034"/>
                  </a:lnTo>
                  <a:lnTo>
                    <a:pt x="0" y="143034"/>
                  </a:lnTo>
                  <a:close/>
                </a:path>
              </a:pathLst>
            </a:custGeom>
            <a:solidFill>
              <a:schemeClr val="accent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C4D3E4F-85A1-2FA0-DD6F-4F8CAD10C503}"/>
                </a:ext>
              </a:extLst>
            </p:cNvPr>
            <p:cNvSpPr/>
            <p:nvPr/>
          </p:nvSpPr>
          <p:spPr>
            <a:xfrm>
              <a:off x="4409827" y="4074628"/>
              <a:ext cx="3370788" cy="167908"/>
            </a:xfrm>
            <a:custGeom>
              <a:avLst/>
              <a:gdLst>
                <a:gd name="connsiteX0" fmla="*/ 460850 w 527316"/>
                <a:gd name="connsiteY0" fmla="*/ 44897 h 44897"/>
                <a:gd name="connsiteX1" fmla="*/ 66467 w 527316"/>
                <a:gd name="connsiteY1" fmla="*/ 44897 h 44897"/>
                <a:gd name="connsiteX2" fmla="*/ 0 w 527316"/>
                <a:gd name="connsiteY2" fmla="*/ 0 h 44897"/>
                <a:gd name="connsiteX3" fmla="*/ 527317 w 527316"/>
                <a:gd name="connsiteY3" fmla="*/ 0 h 44897"/>
                <a:gd name="connsiteX4" fmla="*/ 460850 w 527316"/>
                <a:gd name="connsiteY4" fmla="*/ 44897 h 4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7316" h="44897">
                  <a:moveTo>
                    <a:pt x="460850" y="44897"/>
                  </a:moveTo>
                  <a:lnTo>
                    <a:pt x="66467" y="44897"/>
                  </a:lnTo>
                  <a:lnTo>
                    <a:pt x="0" y="0"/>
                  </a:lnTo>
                  <a:lnTo>
                    <a:pt x="527317" y="0"/>
                  </a:lnTo>
                  <a:lnTo>
                    <a:pt x="460850" y="4489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9FC9B2FA-6136-A2D9-4128-0271F11EBC8A}"/>
                </a:ext>
              </a:extLst>
            </p:cNvPr>
            <p:cNvSpPr/>
            <p:nvPr/>
          </p:nvSpPr>
          <p:spPr>
            <a:xfrm>
              <a:off x="4831568" y="4241619"/>
              <a:ext cx="2522601" cy="534922"/>
            </a:xfrm>
            <a:custGeom>
              <a:avLst/>
              <a:gdLst>
                <a:gd name="connsiteX0" fmla="*/ 0 w 394628"/>
                <a:gd name="connsiteY0" fmla="*/ 0 h 143033"/>
                <a:gd name="connsiteX1" fmla="*/ 394628 w 394628"/>
                <a:gd name="connsiteY1" fmla="*/ 0 h 143033"/>
                <a:gd name="connsiteX2" fmla="*/ 394628 w 394628"/>
                <a:gd name="connsiteY2" fmla="*/ 143034 h 143033"/>
                <a:gd name="connsiteX3" fmla="*/ 0 w 394628"/>
                <a:gd name="connsiteY3" fmla="*/ 143034 h 143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4628" h="143033">
                  <a:moveTo>
                    <a:pt x="0" y="0"/>
                  </a:moveTo>
                  <a:lnTo>
                    <a:pt x="394628" y="0"/>
                  </a:lnTo>
                  <a:lnTo>
                    <a:pt x="394628" y="143034"/>
                  </a:lnTo>
                  <a:lnTo>
                    <a:pt x="0" y="143034"/>
                  </a:lnTo>
                  <a:close/>
                </a:path>
              </a:pathLst>
            </a:custGeom>
            <a:solidFill>
              <a:schemeClr val="accent5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4C9A098E-CE8C-3C8F-D32F-AD5B8D4B4A1C}"/>
                </a:ext>
              </a:extLst>
            </p:cNvPr>
            <p:cNvSpPr/>
            <p:nvPr/>
          </p:nvSpPr>
          <p:spPr>
            <a:xfrm>
              <a:off x="4831561" y="4776545"/>
              <a:ext cx="2524174" cy="166988"/>
            </a:xfrm>
            <a:custGeom>
              <a:avLst/>
              <a:gdLst>
                <a:gd name="connsiteX0" fmla="*/ 328408 w 394874"/>
                <a:gd name="connsiteY0" fmla="*/ 44652 h 44651"/>
                <a:gd name="connsiteX1" fmla="*/ 66467 w 394874"/>
                <a:gd name="connsiteY1" fmla="*/ 44652 h 44651"/>
                <a:gd name="connsiteX2" fmla="*/ 0 w 394874"/>
                <a:gd name="connsiteY2" fmla="*/ 0 h 44651"/>
                <a:gd name="connsiteX3" fmla="*/ 394874 w 394874"/>
                <a:gd name="connsiteY3" fmla="*/ 0 h 44651"/>
                <a:gd name="connsiteX4" fmla="*/ 328408 w 394874"/>
                <a:gd name="connsiteY4" fmla="*/ 44652 h 44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874" h="44651">
                  <a:moveTo>
                    <a:pt x="328408" y="44652"/>
                  </a:moveTo>
                  <a:lnTo>
                    <a:pt x="66467" y="44652"/>
                  </a:lnTo>
                  <a:lnTo>
                    <a:pt x="0" y="0"/>
                  </a:lnTo>
                  <a:lnTo>
                    <a:pt x="394874" y="0"/>
                  </a:lnTo>
                  <a:lnTo>
                    <a:pt x="328408" y="4465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DD4F850-AC18-9301-0007-CD8429A7A150}"/>
                </a:ext>
              </a:extLst>
            </p:cNvPr>
            <p:cNvSpPr txBox="1"/>
            <p:nvPr/>
          </p:nvSpPr>
          <p:spPr>
            <a:xfrm>
              <a:off x="7224003" y="2879321"/>
              <a:ext cx="8471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E043764-6FAD-1E11-36CA-6E55BB3AD76D}"/>
                </a:ext>
              </a:extLst>
            </p:cNvPr>
            <p:cNvSpPr txBox="1"/>
            <p:nvPr/>
          </p:nvSpPr>
          <p:spPr>
            <a:xfrm>
              <a:off x="4470249" y="3576335"/>
              <a:ext cx="8471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E56FA8C-AECE-C052-5972-0E12FE120496}"/>
                </a:ext>
              </a:extLst>
            </p:cNvPr>
            <p:cNvSpPr txBox="1"/>
            <p:nvPr/>
          </p:nvSpPr>
          <p:spPr>
            <a:xfrm>
              <a:off x="6405321" y="4278248"/>
              <a:ext cx="8471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90B95B7-1B7C-7B75-6E81-367C852CBFC2}"/>
                </a:ext>
              </a:extLst>
            </p:cNvPr>
            <p:cNvSpPr txBox="1"/>
            <p:nvPr/>
          </p:nvSpPr>
          <p:spPr>
            <a:xfrm>
              <a:off x="5646835" y="5163767"/>
              <a:ext cx="8471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05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DA2CECA-B9FA-9475-E862-20537D4B4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Five-Step Cascading Iceberg – Slide Template</a:t>
            </a:r>
          </a:p>
        </p:txBody>
      </p:sp>
      <p:pic>
        <p:nvPicPr>
          <p:cNvPr id="37" name="Graphic 36" descr="Link with solid fill">
            <a:extLst>
              <a:ext uri="{FF2B5EF4-FFF2-40B4-BE49-F238E27FC236}">
                <a16:creationId xmlns:a16="http://schemas.microsoft.com/office/drawing/2014/main" id="{88375D1E-94F4-7C36-7849-B27C2D889B9B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10837" y="2178720"/>
            <a:ext cx="457200" cy="457200"/>
          </a:xfrm>
          <a:prstGeom prst="rect">
            <a:avLst/>
          </a:prstGeom>
        </p:spPr>
      </p:pic>
      <p:pic>
        <p:nvPicPr>
          <p:cNvPr id="35" name="Graphic 34" descr="Shield with solid fill">
            <a:extLst>
              <a:ext uri="{FF2B5EF4-FFF2-40B4-BE49-F238E27FC236}">
                <a16:creationId xmlns:a16="http://schemas.microsoft.com/office/drawing/2014/main" id="{D38FD18E-E765-8F63-15E5-67E6B805C786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71597" y="4280480"/>
            <a:ext cx="457200" cy="457200"/>
          </a:xfrm>
          <a:prstGeom prst="rect">
            <a:avLst/>
          </a:prstGeom>
        </p:spPr>
      </p:pic>
      <p:pic>
        <p:nvPicPr>
          <p:cNvPr id="36" name="Graphic 35" descr="Heart with solid fill">
            <a:extLst>
              <a:ext uri="{FF2B5EF4-FFF2-40B4-BE49-F238E27FC236}">
                <a16:creationId xmlns:a16="http://schemas.microsoft.com/office/drawing/2014/main" id="{DC193F7C-F3FE-1406-7626-5C7C3969ACDC}"/>
              </a:ext>
            </a:extLst>
          </p:cNvPr>
          <p:cNvPicPr preferRelativeResize="0">
            <a:picLocks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01969" y="3578567"/>
            <a:ext cx="457200" cy="457200"/>
          </a:xfrm>
          <a:prstGeom prst="rect">
            <a:avLst/>
          </a:prstGeom>
        </p:spPr>
      </p:pic>
      <p:pic>
        <p:nvPicPr>
          <p:cNvPr id="38" name="Graphic 37" descr="Handshake with solid fill">
            <a:extLst>
              <a:ext uri="{FF2B5EF4-FFF2-40B4-BE49-F238E27FC236}">
                <a16:creationId xmlns:a16="http://schemas.microsoft.com/office/drawing/2014/main" id="{85E9601A-7783-F8ED-CC2E-893AA90C7179}"/>
              </a:ext>
            </a:extLst>
          </p:cNvPr>
          <p:cNvPicPr preferRelativeResize="0">
            <a:picLocks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77599" y="2881553"/>
            <a:ext cx="457200" cy="457200"/>
          </a:xfrm>
          <a:prstGeom prst="rect">
            <a:avLst/>
          </a:prstGeom>
        </p:spPr>
      </p:pic>
      <p:pic>
        <p:nvPicPr>
          <p:cNvPr id="39" name="Graphic 38" descr="Lightning bolt with solid fill">
            <a:extLst>
              <a:ext uri="{FF2B5EF4-FFF2-40B4-BE49-F238E27FC236}">
                <a16:creationId xmlns:a16="http://schemas.microsoft.com/office/drawing/2014/main" id="{3A18092E-FB40-0BAD-FFDE-21219406677E}"/>
              </a:ext>
            </a:extLst>
          </p:cNvPr>
          <p:cNvPicPr preferRelativeResize="0">
            <a:picLocks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10033" y="5007605"/>
            <a:ext cx="457200" cy="4572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E7F76BD1-ABEA-8A99-9EFD-42ABD02F51AD}"/>
              </a:ext>
            </a:extLst>
          </p:cNvPr>
          <p:cNvGrpSpPr/>
          <p:nvPr/>
        </p:nvGrpSpPr>
        <p:grpSpPr>
          <a:xfrm>
            <a:off x="8628661" y="2788462"/>
            <a:ext cx="2390246" cy="1290153"/>
            <a:chOff x="8921977" y="1242150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F7AD59C-C3D7-9802-4D92-002B0C8714C9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363A072-AD74-2926-4CE2-8947FF0FA34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EAA77D0-F124-CB45-9331-1CAC80CF1E98}"/>
              </a:ext>
            </a:extLst>
          </p:cNvPr>
          <p:cNvGrpSpPr/>
          <p:nvPr/>
        </p:nvGrpSpPr>
        <p:grpSpPr>
          <a:xfrm>
            <a:off x="639096" y="2138941"/>
            <a:ext cx="2390246" cy="1290153"/>
            <a:chOff x="332936" y="2627766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71CFA6B-D7CB-864E-1F64-E139D398139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DDDA466-FB0D-5E3E-BCDE-D2F07249A05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F010F25-E1BB-F94B-3609-7A89325B88EE}"/>
              </a:ext>
            </a:extLst>
          </p:cNvPr>
          <p:cNvGrpSpPr/>
          <p:nvPr/>
        </p:nvGrpSpPr>
        <p:grpSpPr>
          <a:xfrm>
            <a:off x="1902027" y="4970221"/>
            <a:ext cx="2926080" cy="1105487"/>
            <a:chOff x="332936" y="2627766"/>
            <a:chExt cx="2926080" cy="110548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2C88C92-7F0F-5C15-38BF-340EB28F313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8BBBAFD-9225-3D46-143C-A2E9C148B6E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98EFF76-B5C4-D48F-AE17-FAACA280D950}"/>
              </a:ext>
            </a:extLst>
          </p:cNvPr>
          <p:cNvGrpSpPr/>
          <p:nvPr/>
        </p:nvGrpSpPr>
        <p:grpSpPr>
          <a:xfrm>
            <a:off x="1593134" y="3538143"/>
            <a:ext cx="2390246" cy="1290153"/>
            <a:chOff x="332936" y="2627766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C1C1585-262C-2B29-5DB2-D2348833CDA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EC0B264-62A3-C207-FD9A-C92E1A499C5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8535A1C-CC2B-8D12-DD46-9BECBB29900A}"/>
              </a:ext>
            </a:extLst>
          </p:cNvPr>
          <p:cNvGrpSpPr/>
          <p:nvPr/>
        </p:nvGrpSpPr>
        <p:grpSpPr>
          <a:xfrm>
            <a:off x="7775910" y="4240707"/>
            <a:ext cx="2390246" cy="1290153"/>
            <a:chOff x="8921977" y="1242150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F424668-AD35-5412-E8DE-F36C87727330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E0B9C42-4A60-22AC-5742-4C2189F27B5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2359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8CE21-B2F3-74AE-98C8-36304DF58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E7972891-ACED-0CC9-B849-2F5DA0BA4D5F}"/>
              </a:ext>
            </a:extLst>
          </p:cNvPr>
          <p:cNvGrpSpPr/>
          <p:nvPr/>
        </p:nvGrpSpPr>
        <p:grpSpPr>
          <a:xfrm>
            <a:off x="3548690" y="925957"/>
            <a:ext cx="5080106" cy="4997055"/>
            <a:chOff x="3548690" y="925957"/>
            <a:chExt cx="5080106" cy="4997055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D76592E5-F87F-9376-CA6A-5C568B539E43}"/>
                </a:ext>
              </a:extLst>
            </p:cNvPr>
            <p:cNvSpPr/>
            <p:nvPr/>
          </p:nvSpPr>
          <p:spPr>
            <a:xfrm>
              <a:off x="4614730" y="925957"/>
              <a:ext cx="2963459" cy="1212982"/>
            </a:xfrm>
            <a:custGeom>
              <a:avLst/>
              <a:gdLst>
                <a:gd name="connsiteX0" fmla="*/ 532222 w 792401"/>
                <a:gd name="connsiteY0" fmla="*/ 289012 h 324340"/>
                <a:gd name="connsiteX1" fmla="*/ 536391 w 792401"/>
                <a:gd name="connsiteY1" fmla="*/ 302505 h 324340"/>
                <a:gd name="connsiteX2" fmla="*/ 532712 w 792401"/>
                <a:gd name="connsiteY2" fmla="*/ 303732 h 324340"/>
                <a:gd name="connsiteX3" fmla="*/ 471641 w 792401"/>
                <a:gd name="connsiteY3" fmla="*/ 147450 h 324340"/>
                <a:gd name="connsiteX4" fmla="*/ 473849 w 792401"/>
                <a:gd name="connsiteY4" fmla="*/ 149658 h 324340"/>
                <a:gd name="connsiteX5" fmla="*/ 478754 w 792401"/>
                <a:gd name="connsiteY5" fmla="*/ 160453 h 324340"/>
                <a:gd name="connsiteX6" fmla="*/ 531976 w 792401"/>
                <a:gd name="connsiteY6" fmla="*/ 288766 h 324340"/>
                <a:gd name="connsiteX7" fmla="*/ 543504 w 792401"/>
                <a:gd name="connsiteY7" fmla="*/ 214428 h 324340"/>
                <a:gd name="connsiteX8" fmla="*/ 525354 w 792401"/>
                <a:gd name="connsiteY8" fmla="*/ 178118 h 324340"/>
                <a:gd name="connsiteX9" fmla="*/ 522411 w 792401"/>
                <a:gd name="connsiteY9" fmla="*/ 176400 h 324340"/>
                <a:gd name="connsiteX10" fmla="*/ 526826 w 792401"/>
                <a:gd name="connsiteY10" fmla="*/ 188667 h 324340"/>
                <a:gd name="connsiteX11" fmla="*/ 561898 w 792401"/>
                <a:gd name="connsiteY11" fmla="*/ 267667 h 324340"/>
                <a:gd name="connsiteX12" fmla="*/ 569011 w 792401"/>
                <a:gd name="connsiteY12" fmla="*/ 275027 h 324340"/>
                <a:gd name="connsiteX13" fmla="*/ 568520 w 792401"/>
                <a:gd name="connsiteY13" fmla="*/ 269139 h 324340"/>
                <a:gd name="connsiteX14" fmla="*/ 543504 w 792401"/>
                <a:gd name="connsiteY14" fmla="*/ 214183 h 324340"/>
                <a:gd name="connsiteX15" fmla="*/ 569256 w 792401"/>
                <a:gd name="connsiteY15" fmla="*/ 191611 h 324340"/>
                <a:gd name="connsiteX16" fmla="*/ 569011 w 792401"/>
                <a:gd name="connsiteY16" fmla="*/ 200689 h 324340"/>
                <a:gd name="connsiteX17" fmla="*/ 626403 w 792401"/>
                <a:gd name="connsiteY17" fmla="*/ 271838 h 324340"/>
                <a:gd name="connsiteX18" fmla="*/ 629101 w 792401"/>
                <a:gd name="connsiteY18" fmla="*/ 271347 h 324340"/>
                <a:gd name="connsiteX19" fmla="*/ 614140 w 792401"/>
                <a:gd name="connsiteY19" fmla="*/ 253683 h 324340"/>
                <a:gd name="connsiteX20" fmla="*/ 569502 w 792401"/>
                <a:gd name="connsiteY20" fmla="*/ 191611 h 324340"/>
                <a:gd name="connsiteX21" fmla="*/ 334049 w 792401"/>
                <a:gd name="connsiteY21" fmla="*/ 285822 h 324340"/>
                <a:gd name="connsiteX22" fmla="*/ 338464 w 792401"/>
                <a:gd name="connsiteY22" fmla="*/ 283369 h 324340"/>
                <a:gd name="connsiteX23" fmla="*/ 342633 w 792401"/>
                <a:gd name="connsiteY23" fmla="*/ 271102 h 324340"/>
                <a:gd name="connsiteX24" fmla="*/ 364952 w 792401"/>
                <a:gd name="connsiteY24" fmla="*/ 187441 h 324340"/>
                <a:gd name="connsiteX25" fmla="*/ 364952 w 792401"/>
                <a:gd name="connsiteY25" fmla="*/ 182288 h 324340"/>
                <a:gd name="connsiteX26" fmla="*/ 333803 w 792401"/>
                <a:gd name="connsiteY26" fmla="*/ 286068 h 324340"/>
                <a:gd name="connsiteX27" fmla="*/ 292354 w 792401"/>
                <a:gd name="connsiteY27" fmla="*/ 188912 h 324340"/>
                <a:gd name="connsiteX28" fmla="*/ 263903 w 792401"/>
                <a:gd name="connsiteY28" fmla="*/ 284841 h 324340"/>
                <a:gd name="connsiteX29" fmla="*/ 266111 w 792401"/>
                <a:gd name="connsiteY29" fmla="*/ 282633 h 324340"/>
                <a:gd name="connsiteX30" fmla="*/ 270771 w 792401"/>
                <a:gd name="connsiteY30" fmla="*/ 271593 h 324340"/>
                <a:gd name="connsiteX31" fmla="*/ 300202 w 792401"/>
                <a:gd name="connsiteY31" fmla="*/ 168059 h 324340"/>
                <a:gd name="connsiteX32" fmla="*/ 292354 w 792401"/>
                <a:gd name="connsiteY32" fmla="*/ 188912 h 324340"/>
                <a:gd name="connsiteX33" fmla="*/ 279845 w 792401"/>
                <a:gd name="connsiteY33" fmla="*/ 177382 h 324340"/>
                <a:gd name="connsiteX34" fmla="*/ 228340 w 792401"/>
                <a:gd name="connsiteY34" fmla="*/ 276499 h 324340"/>
                <a:gd name="connsiteX35" fmla="*/ 232264 w 792401"/>
                <a:gd name="connsiteY35" fmla="*/ 277235 h 324340"/>
                <a:gd name="connsiteX36" fmla="*/ 283770 w 792401"/>
                <a:gd name="connsiteY36" fmla="*/ 178118 h 324340"/>
                <a:gd name="connsiteX37" fmla="*/ 279845 w 792401"/>
                <a:gd name="connsiteY37" fmla="*/ 177382 h 324340"/>
                <a:gd name="connsiteX38" fmla="*/ 181004 w 792401"/>
                <a:gd name="connsiteY38" fmla="*/ 260307 h 324340"/>
                <a:gd name="connsiteX39" fmla="*/ 166043 w 792401"/>
                <a:gd name="connsiteY39" fmla="*/ 285822 h 324340"/>
                <a:gd name="connsiteX40" fmla="*/ 167514 w 792401"/>
                <a:gd name="connsiteY40" fmla="*/ 289012 h 324340"/>
                <a:gd name="connsiteX41" fmla="*/ 170458 w 792401"/>
                <a:gd name="connsiteY41" fmla="*/ 286804 h 324340"/>
                <a:gd name="connsiteX42" fmla="*/ 183702 w 792401"/>
                <a:gd name="connsiteY42" fmla="*/ 260552 h 324340"/>
                <a:gd name="connsiteX43" fmla="*/ 181249 w 792401"/>
                <a:gd name="connsiteY43" fmla="*/ 260061 h 324340"/>
                <a:gd name="connsiteX44" fmla="*/ 791465 w 792401"/>
                <a:gd name="connsiteY44" fmla="*/ 319189 h 324340"/>
                <a:gd name="connsiteX45" fmla="*/ 772335 w 792401"/>
                <a:gd name="connsiteY45" fmla="*/ 300297 h 324340"/>
                <a:gd name="connsiteX46" fmla="*/ 772335 w 792401"/>
                <a:gd name="connsiteY46" fmla="*/ 300297 h 324340"/>
                <a:gd name="connsiteX47" fmla="*/ 726715 w 792401"/>
                <a:gd name="connsiteY47" fmla="*/ 264723 h 324340"/>
                <a:gd name="connsiteX48" fmla="*/ 627629 w 792401"/>
                <a:gd name="connsiteY48" fmla="*/ 154565 h 324340"/>
                <a:gd name="connsiteX49" fmla="*/ 579557 w 792401"/>
                <a:gd name="connsiteY49" fmla="*/ 139108 h 324340"/>
                <a:gd name="connsiteX50" fmla="*/ 488074 w 792401"/>
                <a:gd name="connsiteY50" fmla="*/ 62071 h 324340"/>
                <a:gd name="connsiteX51" fmla="*/ 434852 w 792401"/>
                <a:gd name="connsiteY51" fmla="*/ 16683 h 324340"/>
                <a:gd name="connsiteX52" fmla="*/ 415476 w 792401"/>
                <a:gd name="connsiteY52" fmla="*/ 0 h 324340"/>
                <a:gd name="connsiteX53" fmla="*/ 400515 w 792401"/>
                <a:gd name="connsiteY53" fmla="*/ 12022 h 324340"/>
                <a:gd name="connsiteX54" fmla="*/ 333558 w 792401"/>
                <a:gd name="connsiteY54" fmla="*/ 81699 h 324340"/>
                <a:gd name="connsiteX55" fmla="*/ 279845 w 792401"/>
                <a:gd name="connsiteY55" fmla="*/ 104025 h 324340"/>
                <a:gd name="connsiteX56" fmla="*/ 261941 w 792401"/>
                <a:gd name="connsiteY56" fmla="*/ 125124 h 324340"/>
                <a:gd name="connsiteX57" fmla="*/ 218285 w 792401"/>
                <a:gd name="connsiteY57" fmla="*/ 120217 h 324340"/>
                <a:gd name="connsiteX58" fmla="*/ 177325 w 792401"/>
                <a:gd name="connsiteY58" fmla="*/ 150639 h 324340"/>
                <a:gd name="connsiteX59" fmla="*/ 146913 w 792401"/>
                <a:gd name="connsiteY59" fmla="*/ 186214 h 324340"/>
                <a:gd name="connsiteX60" fmla="*/ 113066 w 792401"/>
                <a:gd name="connsiteY60" fmla="*/ 197499 h 324340"/>
                <a:gd name="connsiteX61" fmla="*/ 77748 w 792401"/>
                <a:gd name="connsiteY61" fmla="*/ 233319 h 324340"/>
                <a:gd name="connsiteX62" fmla="*/ 25507 w 792401"/>
                <a:gd name="connsiteY62" fmla="*/ 295636 h 324340"/>
                <a:gd name="connsiteX63" fmla="*/ 23300 w 792401"/>
                <a:gd name="connsiteY63" fmla="*/ 296862 h 324340"/>
                <a:gd name="connsiteX64" fmla="*/ 22564 w 792401"/>
                <a:gd name="connsiteY64" fmla="*/ 299071 h 324340"/>
                <a:gd name="connsiteX65" fmla="*/ 15206 w 792401"/>
                <a:gd name="connsiteY65" fmla="*/ 307903 h 324340"/>
                <a:gd name="connsiteX66" fmla="*/ 0 w 792401"/>
                <a:gd name="connsiteY66" fmla="*/ 324341 h 324340"/>
                <a:gd name="connsiteX67" fmla="*/ 11282 w 792401"/>
                <a:gd name="connsiteY67" fmla="*/ 324341 h 324340"/>
                <a:gd name="connsiteX68" fmla="*/ 10055 w 792401"/>
                <a:gd name="connsiteY68" fmla="*/ 324341 h 324340"/>
                <a:gd name="connsiteX69" fmla="*/ 30412 w 792401"/>
                <a:gd name="connsiteY69" fmla="*/ 300297 h 324340"/>
                <a:gd name="connsiteX70" fmla="*/ 30412 w 792401"/>
                <a:gd name="connsiteY70" fmla="*/ 300297 h 324340"/>
                <a:gd name="connsiteX71" fmla="*/ 104727 w 792401"/>
                <a:gd name="connsiteY71" fmla="*/ 214428 h 324340"/>
                <a:gd name="connsiteX72" fmla="*/ 139800 w 792401"/>
                <a:gd name="connsiteY72" fmla="*/ 194801 h 324340"/>
                <a:gd name="connsiteX73" fmla="*/ 143724 w 792401"/>
                <a:gd name="connsiteY73" fmla="*/ 194801 h 324340"/>
                <a:gd name="connsiteX74" fmla="*/ 116500 w 792401"/>
                <a:gd name="connsiteY74" fmla="*/ 243378 h 324340"/>
                <a:gd name="connsiteX75" fmla="*/ 118953 w 792401"/>
                <a:gd name="connsiteY75" fmla="*/ 244850 h 324340"/>
                <a:gd name="connsiteX76" fmla="*/ 152063 w 792401"/>
                <a:gd name="connsiteY76" fmla="*/ 190139 h 324340"/>
                <a:gd name="connsiteX77" fmla="*/ 182476 w 792401"/>
                <a:gd name="connsiteY77" fmla="*/ 154565 h 324340"/>
                <a:gd name="connsiteX78" fmla="*/ 216813 w 792401"/>
                <a:gd name="connsiteY78" fmla="*/ 129295 h 324340"/>
                <a:gd name="connsiteX79" fmla="*/ 218529 w 792401"/>
                <a:gd name="connsiteY79" fmla="*/ 131503 h 324340"/>
                <a:gd name="connsiteX80" fmla="*/ 214850 w 792401"/>
                <a:gd name="connsiteY80" fmla="*/ 156528 h 324340"/>
                <a:gd name="connsiteX81" fmla="*/ 214850 w 792401"/>
                <a:gd name="connsiteY81" fmla="*/ 165851 h 324340"/>
                <a:gd name="connsiteX82" fmla="*/ 217549 w 792401"/>
                <a:gd name="connsiteY82" fmla="*/ 167323 h 324340"/>
                <a:gd name="connsiteX83" fmla="*/ 222699 w 792401"/>
                <a:gd name="connsiteY83" fmla="*/ 125369 h 324340"/>
                <a:gd name="connsiteX84" fmla="*/ 259243 w 792401"/>
                <a:gd name="connsiteY84" fmla="*/ 130031 h 324340"/>
                <a:gd name="connsiteX85" fmla="*/ 226133 w 792401"/>
                <a:gd name="connsiteY85" fmla="*/ 194065 h 324340"/>
                <a:gd name="connsiteX86" fmla="*/ 258753 w 792401"/>
                <a:gd name="connsiteY86" fmla="*/ 140580 h 324340"/>
                <a:gd name="connsiteX87" fmla="*/ 284015 w 792401"/>
                <a:gd name="connsiteY87" fmla="*/ 108931 h 324340"/>
                <a:gd name="connsiteX88" fmla="*/ 326691 w 792401"/>
                <a:gd name="connsiteY88" fmla="*/ 91758 h 324340"/>
                <a:gd name="connsiteX89" fmla="*/ 335765 w 792401"/>
                <a:gd name="connsiteY89" fmla="*/ 113348 h 324340"/>
                <a:gd name="connsiteX90" fmla="*/ 329388 w 792401"/>
                <a:gd name="connsiteY90" fmla="*/ 89549 h 324340"/>
                <a:gd name="connsiteX91" fmla="*/ 335765 w 792401"/>
                <a:gd name="connsiteY91" fmla="*/ 87832 h 324340"/>
                <a:gd name="connsiteX92" fmla="*/ 340916 w 792401"/>
                <a:gd name="connsiteY92" fmla="*/ 83661 h 324340"/>
                <a:gd name="connsiteX93" fmla="*/ 392422 w 792401"/>
                <a:gd name="connsiteY93" fmla="*/ 29686 h 324340"/>
                <a:gd name="connsiteX94" fmla="*/ 413023 w 792401"/>
                <a:gd name="connsiteY94" fmla="*/ 10059 h 324340"/>
                <a:gd name="connsiteX95" fmla="*/ 405911 w 792401"/>
                <a:gd name="connsiteY95" fmla="*/ 69432 h 324340"/>
                <a:gd name="connsiteX96" fmla="*/ 409835 w 792401"/>
                <a:gd name="connsiteY96" fmla="*/ 72621 h 324340"/>
                <a:gd name="connsiteX97" fmla="*/ 416212 w 792401"/>
                <a:gd name="connsiteY97" fmla="*/ 13248 h 324340"/>
                <a:gd name="connsiteX98" fmla="*/ 418419 w 792401"/>
                <a:gd name="connsiteY98" fmla="*/ 15947 h 324340"/>
                <a:gd name="connsiteX99" fmla="*/ 438531 w 792401"/>
                <a:gd name="connsiteY99" fmla="*/ 61826 h 324340"/>
                <a:gd name="connsiteX100" fmla="*/ 456925 w 792401"/>
                <a:gd name="connsiteY100" fmla="*/ 93475 h 324340"/>
                <a:gd name="connsiteX101" fmla="*/ 458888 w 792401"/>
                <a:gd name="connsiteY101" fmla="*/ 92003 h 324340"/>
                <a:gd name="connsiteX102" fmla="*/ 421362 w 792401"/>
                <a:gd name="connsiteY102" fmla="*/ 13003 h 324340"/>
                <a:gd name="connsiteX103" fmla="*/ 458888 w 792401"/>
                <a:gd name="connsiteY103" fmla="*/ 45634 h 324340"/>
                <a:gd name="connsiteX104" fmla="*/ 464774 w 792401"/>
                <a:gd name="connsiteY104" fmla="*/ 58637 h 324340"/>
                <a:gd name="connsiteX105" fmla="*/ 510883 w 792401"/>
                <a:gd name="connsiteY105" fmla="*/ 154074 h 324340"/>
                <a:gd name="connsiteX106" fmla="*/ 511619 w 792401"/>
                <a:gd name="connsiteY106" fmla="*/ 151376 h 324340"/>
                <a:gd name="connsiteX107" fmla="*/ 469680 w 792401"/>
                <a:gd name="connsiteY107" fmla="*/ 57655 h 324340"/>
                <a:gd name="connsiteX108" fmla="*/ 470660 w 792401"/>
                <a:gd name="connsiteY108" fmla="*/ 54221 h 324340"/>
                <a:gd name="connsiteX109" fmla="*/ 477528 w 792401"/>
                <a:gd name="connsiteY109" fmla="*/ 62071 h 324340"/>
                <a:gd name="connsiteX110" fmla="*/ 527807 w 792401"/>
                <a:gd name="connsiteY110" fmla="*/ 108196 h 324340"/>
                <a:gd name="connsiteX111" fmla="*/ 532467 w 792401"/>
                <a:gd name="connsiteY111" fmla="*/ 118990 h 324340"/>
                <a:gd name="connsiteX112" fmla="*/ 557483 w 792401"/>
                <a:gd name="connsiteY112" fmla="*/ 170512 h 324340"/>
                <a:gd name="connsiteX113" fmla="*/ 559936 w 792401"/>
                <a:gd name="connsiteY113" fmla="*/ 168549 h 324340"/>
                <a:gd name="connsiteX114" fmla="*/ 535410 w 792401"/>
                <a:gd name="connsiteY114" fmla="*/ 112121 h 324340"/>
                <a:gd name="connsiteX115" fmla="*/ 573671 w 792401"/>
                <a:gd name="connsiteY115" fmla="*/ 142052 h 324340"/>
                <a:gd name="connsiteX116" fmla="*/ 593292 w 792401"/>
                <a:gd name="connsiteY116" fmla="*/ 151621 h 324340"/>
                <a:gd name="connsiteX117" fmla="*/ 593292 w 792401"/>
                <a:gd name="connsiteY117" fmla="*/ 155301 h 324340"/>
                <a:gd name="connsiteX118" fmla="*/ 615120 w 792401"/>
                <a:gd name="connsiteY118" fmla="*/ 187686 h 324340"/>
                <a:gd name="connsiteX119" fmla="*/ 613894 w 792401"/>
                <a:gd name="connsiteY119" fmla="*/ 180571 h 324340"/>
                <a:gd name="connsiteX120" fmla="*/ 596235 w 792401"/>
                <a:gd name="connsiteY120" fmla="*/ 151130 h 324340"/>
                <a:gd name="connsiteX121" fmla="*/ 598443 w 792401"/>
                <a:gd name="connsiteY121" fmla="*/ 152602 h 324340"/>
                <a:gd name="connsiteX122" fmla="*/ 611441 w 792401"/>
                <a:gd name="connsiteY122" fmla="*/ 156037 h 324340"/>
                <a:gd name="connsiteX123" fmla="*/ 613649 w 792401"/>
                <a:gd name="connsiteY123" fmla="*/ 167323 h 324340"/>
                <a:gd name="connsiteX124" fmla="*/ 628119 w 792401"/>
                <a:gd name="connsiteY124" fmla="*/ 199217 h 324340"/>
                <a:gd name="connsiteX125" fmla="*/ 629836 w 792401"/>
                <a:gd name="connsiteY125" fmla="*/ 196764 h 324340"/>
                <a:gd name="connsiteX126" fmla="*/ 614875 w 792401"/>
                <a:gd name="connsiteY126" fmla="*/ 158245 h 324340"/>
                <a:gd name="connsiteX127" fmla="*/ 619535 w 792401"/>
                <a:gd name="connsiteY127" fmla="*/ 157018 h 324340"/>
                <a:gd name="connsiteX128" fmla="*/ 672022 w 792401"/>
                <a:gd name="connsiteY128" fmla="*/ 219090 h 324340"/>
                <a:gd name="connsiteX129" fmla="*/ 724263 w 792401"/>
                <a:gd name="connsiteY129" fmla="*/ 271347 h 324340"/>
                <a:gd name="connsiteX130" fmla="*/ 750261 w 792401"/>
                <a:gd name="connsiteY130" fmla="*/ 286804 h 324340"/>
                <a:gd name="connsiteX131" fmla="*/ 763505 w 792401"/>
                <a:gd name="connsiteY131" fmla="*/ 300788 h 324340"/>
                <a:gd name="connsiteX132" fmla="*/ 763505 w 792401"/>
                <a:gd name="connsiteY132" fmla="*/ 301033 h 324340"/>
                <a:gd name="connsiteX133" fmla="*/ 784598 w 792401"/>
                <a:gd name="connsiteY133" fmla="*/ 321887 h 324340"/>
                <a:gd name="connsiteX134" fmla="*/ 789748 w 792401"/>
                <a:gd name="connsiteY134" fmla="*/ 322378 h 324340"/>
                <a:gd name="connsiteX135" fmla="*/ 791710 w 792401"/>
                <a:gd name="connsiteY135" fmla="*/ 318453 h 324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792401" h="324340">
                  <a:moveTo>
                    <a:pt x="532222" y="289012"/>
                  </a:moveTo>
                  <a:cubicBezTo>
                    <a:pt x="533693" y="293428"/>
                    <a:pt x="534429" y="298089"/>
                    <a:pt x="536391" y="302505"/>
                  </a:cubicBezTo>
                  <a:lnTo>
                    <a:pt x="532712" y="303732"/>
                  </a:lnTo>
                  <a:lnTo>
                    <a:pt x="471641" y="147450"/>
                  </a:lnTo>
                  <a:cubicBezTo>
                    <a:pt x="473603" y="147450"/>
                    <a:pt x="473359" y="148922"/>
                    <a:pt x="473849" y="149658"/>
                  </a:cubicBezTo>
                  <a:cubicBezTo>
                    <a:pt x="475811" y="153093"/>
                    <a:pt x="477282" y="157018"/>
                    <a:pt x="478754" y="160453"/>
                  </a:cubicBezTo>
                  <a:cubicBezTo>
                    <a:pt x="496659" y="202161"/>
                    <a:pt x="517015" y="246813"/>
                    <a:pt x="531976" y="288766"/>
                  </a:cubicBezTo>
                  <a:close/>
                  <a:moveTo>
                    <a:pt x="543504" y="214428"/>
                  </a:moveTo>
                  <a:cubicBezTo>
                    <a:pt x="537862" y="202652"/>
                    <a:pt x="532467" y="189403"/>
                    <a:pt x="525354" y="178118"/>
                  </a:cubicBezTo>
                  <a:cubicBezTo>
                    <a:pt x="524618" y="176891"/>
                    <a:pt x="526090" y="175910"/>
                    <a:pt x="522411" y="176400"/>
                  </a:cubicBezTo>
                  <a:cubicBezTo>
                    <a:pt x="523638" y="180571"/>
                    <a:pt x="525109" y="184742"/>
                    <a:pt x="526826" y="188667"/>
                  </a:cubicBezTo>
                  <a:cubicBezTo>
                    <a:pt x="537617" y="214673"/>
                    <a:pt x="548409" y="242152"/>
                    <a:pt x="561898" y="267667"/>
                  </a:cubicBezTo>
                  <a:cubicBezTo>
                    <a:pt x="562144" y="268403"/>
                    <a:pt x="566068" y="277235"/>
                    <a:pt x="569011" y="275027"/>
                  </a:cubicBezTo>
                  <a:cubicBezTo>
                    <a:pt x="569011" y="273065"/>
                    <a:pt x="569011" y="271102"/>
                    <a:pt x="568520" y="269139"/>
                  </a:cubicBezTo>
                  <a:cubicBezTo>
                    <a:pt x="563125" y="252456"/>
                    <a:pt x="551352" y="231111"/>
                    <a:pt x="543504" y="214183"/>
                  </a:cubicBezTo>
                  <a:close/>
                  <a:moveTo>
                    <a:pt x="569256" y="191611"/>
                  </a:moveTo>
                  <a:cubicBezTo>
                    <a:pt x="559201" y="188422"/>
                    <a:pt x="566804" y="197499"/>
                    <a:pt x="569011" y="200689"/>
                  </a:cubicBezTo>
                  <a:cubicBezTo>
                    <a:pt x="584953" y="225223"/>
                    <a:pt x="605310" y="248776"/>
                    <a:pt x="626403" y="271838"/>
                  </a:cubicBezTo>
                  <a:cubicBezTo>
                    <a:pt x="627384" y="271838"/>
                    <a:pt x="628855" y="272083"/>
                    <a:pt x="629101" y="271347"/>
                  </a:cubicBezTo>
                  <a:cubicBezTo>
                    <a:pt x="629346" y="268894"/>
                    <a:pt x="616838" y="256872"/>
                    <a:pt x="614140" y="253683"/>
                  </a:cubicBezTo>
                  <a:cubicBezTo>
                    <a:pt x="597462" y="233565"/>
                    <a:pt x="582501" y="212711"/>
                    <a:pt x="569502" y="191611"/>
                  </a:cubicBezTo>
                  <a:close/>
                  <a:moveTo>
                    <a:pt x="334049" y="285822"/>
                  </a:moveTo>
                  <a:cubicBezTo>
                    <a:pt x="336992" y="286068"/>
                    <a:pt x="337728" y="284595"/>
                    <a:pt x="338464" y="283369"/>
                  </a:cubicBezTo>
                  <a:cubicBezTo>
                    <a:pt x="340425" y="280425"/>
                    <a:pt x="341407" y="274537"/>
                    <a:pt x="342633" y="271102"/>
                  </a:cubicBezTo>
                  <a:cubicBezTo>
                    <a:pt x="350972" y="245096"/>
                    <a:pt x="360292" y="213447"/>
                    <a:pt x="364952" y="187441"/>
                  </a:cubicBezTo>
                  <a:cubicBezTo>
                    <a:pt x="365197" y="185723"/>
                    <a:pt x="364952" y="184006"/>
                    <a:pt x="364952" y="182288"/>
                  </a:cubicBezTo>
                  <a:lnTo>
                    <a:pt x="333803" y="286068"/>
                  </a:lnTo>
                  <a:close/>
                  <a:moveTo>
                    <a:pt x="292354" y="188912"/>
                  </a:moveTo>
                  <a:cubicBezTo>
                    <a:pt x="285241" y="221052"/>
                    <a:pt x="274204" y="252947"/>
                    <a:pt x="263903" y="284841"/>
                  </a:cubicBezTo>
                  <a:cubicBezTo>
                    <a:pt x="265865" y="284841"/>
                    <a:pt x="265620" y="283369"/>
                    <a:pt x="266111" y="282633"/>
                  </a:cubicBezTo>
                  <a:cubicBezTo>
                    <a:pt x="268073" y="279198"/>
                    <a:pt x="269544" y="275273"/>
                    <a:pt x="270771" y="271593"/>
                  </a:cubicBezTo>
                  <a:cubicBezTo>
                    <a:pt x="283770" y="237490"/>
                    <a:pt x="290882" y="202406"/>
                    <a:pt x="300202" y="168059"/>
                  </a:cubicBezTo>
                  <a:cubicBezTo>
                    <a:pt x="291373" y="172475"/>
                    <a:pt x="293825" y="182288"/>
                    <a:pt x="292354" y="188912"/>
                  </a:cubicBezTo>
                  <a:close/>
                  <a:moveTo>
                    <a:pt x="279845" y="177382"/>
                  </a:moveTo>
                  <a:lnTo>
                    <a:pt x="228340" y="276499"/>
                  </a:lnTo>
                  <a:lnTo>
                    <a:pt x="232264" y="277235"/>
                  </a:lnTo>
                  <a:lnTo>
                    <a:pt x="283770" y="178118"/>
                  </a:lnTo>
                  <a:lnTo>
                    <a:pt x="279845" y="177382"/>
                  </a:lnTo>
                  <a:close/>
                  <a:moveTo>
                    <a:pt x="181004" y="260307"/>
                  </a:moveTo>
                  <a:cubicBezTo>
                    <a:pt x="179533" y="261288"/>
                    <a:pt x="166534" y="283614"/>
                    <a:pt x="166043" y="285822"/>
                  </a:cubicBezTo>
                  <a:cubicBezTo>
                    <a:pt x="165553" y="287049"/>
                    <a:pt x="165062" y="288521"/>
                    <a:pt x="167514" y="289012"/>
                  </a:cubicBezTo>
                  <a:cubicBezTo>
                    <a:pt x="169722" y="289748"/>
                    <a:pt x="169722" y="287540"/>
                    <a:pt x="170458" y="286804"/>
                  </a:cubicBezTo>
                  <a:cubicBezTo>
                    <a:pt x="175854" y="278462"/>
                    <a:pt x="178306" y="269139"/>
                    <a:pt x="183702" y="260552"/>
                  </a:cubicBezTo>
                  <a:cubicBezTo>
                    <a:pt x="183702" y="259816"/>
                    <a:pt x="181249" y="260061"/>
                    <a:pt x="181249" y="260061"/>
                  </a:cubicBezTo>
                  <a:close/>
                  <a:moveTo>
                    <a:pt x="791465" y="319189"/>
                  </a:moveTo>
                  <a:cubicBezTo>
                    <a:pt x="787296" y="315263"/>
                    <a:pt x="774542" y="301033"/>
                    <a:pt x="772335" y="300297"/>
                  </a:cubicBezTo>
                  <a:cubicBezTo>
                    <a:pt x="772335" y="300297"/>
                    <a:pt x="772335" y="300297"/>
                    <a:pt x="772335" y="300297"/>
                  </a:cubicBezTo>
                  <a:cubicBezTo>
                    <a:pt x="761788" y="282878"/>
                    <a:pt x="741922" y="277726"/>
                    <a:pt x="726715" y="264723"/>
                  </a:cubicBezTo>
                  <a:cubicBezTo>
                    <a:pt x="688699" y="232338"/>
                    <a:pt x="657551" y="191857"/>
                    <a:pt x="627629" y="154565"/>
                  </a:cubicBezTo>
                  <a:cubicBezTo>
                    <a:pt x="613649" y="148431"/>
                    <a:pt x="592066" y="146714"/>
                    <a:pt x="579557" y="139108"/>
                  </a:cubicBezTo>
                  <a:cubicBezTo>
                    <a:pt x="546938" y="118990"/>
                    <a:pt x="516034" y="86605"/>
                    <a:pt x="488074" y="62071"/>
                  </a:cubicBezTo>
                  <a:cubicBezTo>
                    <a:pt x="470660" y="46860"/>
                    <a:pt x="452266" y="31894"/>
                    <a:pt x="434852" y="16683"/>
                  </a:cubicBezTo>
                  <a:cubicBezTo>
                    <a:pt x="431664" y="13739"/>
                    <a:pt x="419155" y="0"/>
                    <a:pt x="415476" y="0"/>
                  </a:cubicBezTo>
                  <a:cubicBezTo>
                    <a:pt x="412533" y="0"/>
                    <a:pt x="402967" y="9568"/>
                    <a:pt x="400515" y="12022"/>
                  </a:cubicBezTo>
                  <a:cubicBezTo>
                    <a:pt x="377215" y="34102"/>
                    <a:pt x="356122" y="59127"/>
                    <a:pt x="333558" y="81699"/>
                  </a:cubicBezTo>
                  <a:cubicBezTo>
                    <a:pt x="319823" y="90776"/>
                    <a:pt x="292599" y="95683"/>
                    <a:pt x="279845" y="104025"/>
                  </a:cubicBezTo>
                  <a:cubicBezTo>
                    <a:pt x="275186" y="106969"/>
                    <a:pt x="264639" y="124388"/>
                    <a:pt x="261941" y="125124"/>
                  </a:cubicBezTo>
                  <a:cubicBezTo>
                    <a:pt x="251150" y="125124"/>
                    <a:pt x="227114" y="116537"/>
                    <a:pt x="218285" y="120217"/>
                  </a:cubicBezTo>
                  <a:lnTo>
                    <a:pt x="177325" y="150639"/>
                  </a:lnTo>
                  <a:cubicBezTo>
                    <a:pt x="169967" y="161189"/>
                    <a:pt x="159421" y="179344"/>
                    <a:pt x="146913" y="186214"/>
                  </a:cubicBezTo>
                  <a:cubicBezTo>
                    <a:pt x="138328" y="190875"/>
                    <a:pt x="121160" y="191857"/>
                    <a:pt x="113066" y="197499"/>
                  </a:cubicBezTo>
                  <a:cubicBezTo>
                    <a:pt x="102765" y="204614"/>
                    <a:pt x="86333" y="223996"/>
                    <a:pt x="77748" y="233319"/>
                  </a:cubicBezTo>
                  <a:cubicBezTo>
                    <a:pt x="59354" y="253437"/>
                    <a:pt x="42430" y="274537"/>
                    <a:pt x="25507" y="295636"/>
                  </a:cubicBezTo>
                  <a:cubicBezTo>
                    <a:pt x="25262" y="296127"/>
                    <a:pt x="23545" y="296372"/>
                    <a:pt x="23300" y="296862"/>
                  </a:cubicBezTo>
                  <a:cubicBezTo>
                    <a:pt x="22809" y="297844"/>
                    <a:pt x="22564" y="298580"/>
                    <a:pt x="22564" y="299071"/>
                  </a:cubicBezTo>
                  <a:lnTo>
                    <a:pt x="15206" y="307903"/>
                  </a:lnTo>
                  <a:cubicBezTo>
                    <a:pt x="10055" y="313301"/>
                    <a:pt x="4905" y="318943"/>
                    <a:pt x="0" y="324341"/>
                  </a:cubicBezTo>
                  <a:lnTo>
                    <a:pt x="11282" y="324341"/>
                  </a:lnTo>
                  <a:cubicBezTo>
                    <a:pt x="10791" y="324341"/>
                    <a:pt x="10301" y="324341"/>
                    <a:pt x="10055" y="324341"/>
                  </a:cubicBezTo>
                  <a:lnTo>
                    <a:pt x="30412" y="300297"/>
                  </a:lnTo>
                  <a:cubicBezTo>
                    <a:pt x="30412" y="300297"/>
                    <a:pt x="30412" y="300297"/>
                    <a:pt x="30412" y="300297"/>
                  </a:cubicBezTo>
                  <a:cubicBezTo>
                    <a:pt x="54203" y="271838"/>
                    <a:pt x="77258" y="240680"/>
                    <a:pt x="104727" y="214428"/>
                  </a:cubicBezTo>
                  <a:cubicBezTo>
                    <a:pt x="117481" y="202161"/>
                    <a:pt x="120179" y="199708"/>
                    <a:pt x="139800" y="194801"/>
                  </a:cubicBezTo>
                  <a:cubicBezTo>
                    <a:pt x="141027" y="194555"/>
                    <a:pt x="143724" y="193574"/>
                    <a:pt x="143724" y="194801"/>
                  </a:cubicBezTo>
                  <a:lnTo>
                    <a:pt x="116500" y="243378"/>
                  </a:lnTo>
                  <a:lnTo>
                    <a:pt x="118953" y="244850"/>
                  </a:lnTo>
                  <a:lnTo>
                    <a:pt x="152063" y="190139"/>
                  </a:lnTo>
                  <a:cubicBezTo>
                    <a:pt x="167024" y="181062"/>
                    <a:pt x="172665" y="165115"/>
                    <a:pt x="182476" y="154565"/>
                  </a:cubicBezTo>
                  <a:cubicBezTo>
                    <a:pt x="191060" y="145487"/>
                    <a:pt x="207248" y="137882"/>
                    <a:pt x="216813" y="129295"/>
                  </a:cubicBezTo>
                  <a:cubicBezTo>
                    <a:pt x="219756" y="128804"/>
                    <a:pt x="218529" y="130031"/>
                    <a:pt x="218529" y="131503"/>
                  </a:cubicBezTo>
                  <a:cubicBezTo>
                    <a:pt x="217549" y="139599"/>
                    <a:pt x="215586" y="148431"/>
                    <a:pt x="214850" y="156528"/>
                  </a:cubicBezTo>
                  <a:cubicBezTo>
                    <a:pt x="214850" y="159226"/>
                    <a:pt x="214360" y="163152"/>
                    <a:pt x="214850" y="165851"/>
                  </a:cubicBezTo>
                  <a:cubicBezTo>
                    <a:pt x="214850" y="167323"/>
                    <a:pt x="215586" y="168795"/>
                    <a:pt x="217549" y="167323"/>
                  </a:cubicBezTo>
                  <a:cubicBezTo>
                    <a:pt x="220001" y="165360"/>
                    <a:pt x="218285" y="131257"/>
                    <a:pt x="222699" y="125369"/>
                  </a:cubicBezTo>
                  <a:cubicBezTo>
                    <a:pt x="226133" y="123407"/>
                    <a:pt x="252866" y="131257"/>
                    <a:pt x="259243" y="130031"/>
                  </a:cubicBezTo>
                  <a:lnTo>
                    <a:pt x="226133" y="194065"/>
                  </a:lnTo>
                  <a:cubicBezTo>
                    <a:pt x="238641" y="177136"/>
                    <a:pt x="246980" y="157509"/>
                    <a:pt x="258753" y="140580"/>
                  </a:cubicBezTo>
                  <a:cubicBezTo>
                    <a:pt x="266111" y="129785"/>
                    <a:pt x="276657" y="119972"/>
                    <a:pt x="284015" y="108931"/>
                  </a:cubicBezTo>
                  <a:lnTo>
                    <a:pt x="326691" y="91758"/>
                  </a:lnTo>
                  <a:cubicBezTo>
                    <a:pt x="328898" y="98627"/>
                    <a:pt x="329634" y="108196"/>
                    <a:pt x="335765" y="113348"/>
                  </a:cubicBezTo>
                  <a:cubicBezTo>
                    <a:pt x="337237" y="109668"/>
                    <a:pt x="328162" y="90776"/>
                    <a:pt x="329388" y="89549"/>
                  </a:cubicBezTo>
                  <a:cubicBezTo>
                    <a:pt x="329388" y="89549"/>
                    <a:pt x="334049" y="88814"/>
                    <a:pt x="335765" y="87832"/>
                  </a:cubicBezTo>
                  <a:cubicBezTo>
                    <a:pt x="337728" y="86851"/>
                    <a:pt x="339444" y="85133"/>
                    <a:pt x="340916" y="83661"/>
                  </a:cubicBezTo>
                  <a:cubicBezTo>
                    <a:pt x="358820" y="67223"/>
                    <a:pt x="374272" y="46369"/>
                    <a:pt x="392422" y="29686"/>
                  </a:cubicBezTo>
                  <a:lnTo>
                    <a:pt x="413023" y="10059"/>
                  </a:lnTo>
                  <a:cubicBezTo>
                    <a:pt x="410571" y="29686"/>
                    <a:pt x="407628" y="49559"/>
                    <a:pt x="405911" y="69432"/>
                  </a:cubicBezTo>
                  <a:lnTo>
                    <a:pt x="409835" y="72621"/>
                  </a:lnTo>
                  <a:cubicBezTo>
                    <a:pt x="411307" y="52748"/>
                    <a:pt x="414495" y="32876"/>
                    <a:pt x="416212" y="13248"/>
                  </a:cubicBezTo>
                  <a:cubicBezTo>
                    <a:pt x="417929" y="13248"/>
                    <a:pt x="417929" y="14966"/>
                    <a:pt x="418419" y="15947"/>
                  </a:cubicBezTo>
                  <a:cubicBezTo>
                    <a:pt x="425532" y="31158"/>
                    <a:pt x="430928" y="46860"/>
                    <a:pt x="438531" y="61826"/>
                  </a:cubicBezTo>
                  <a:cubicBezTo>
                    <a:pt x="440983" y="66488"/>
                    <a:pt x="453492" y="92248"/>
                    <a:pt x="456925" y="93475"/>
                  </a:cubicBezTo>
                  <a:cubicBezTo>
                    <a:pt x="458643" y="93966"/>
                    <a:pt x="459378" y="93475"/>
                    <a:pt x="458888" y="92003"/>
                  </a:cubicBezTo>
                  <a:lnTo>
                    <a:pt x="421362" y="13003"/>
                  </a:lnTo>
                  <a:lnTo>
                    <a:pt x="458888" y="45634"/>
                  </a:lnTo>
                  <a:cubicBezTo>
                    <a:pt x="463793" y="49559"/>
                    <a:pt x="463303" y="54956"/>
                    <a:pt x="464774" y="58637"/>
                  </a:cubicBezTo>
                  <a:cubicBezTo>
                    <a:pt x="477528" y="91022"/>
                    <a:pt x="492734" y="123652"/>
                    <a:pt x="510883" y="154074"/>
                  </a:cubicBezTo>
                  <a:cubicBezTo>
                    <a:pt x="513336" y="155546"/>
                    <a:pt x="511865" y="152111"/>
                    <a:pt x="511619" y="151376"/>
                  </a:cubicBezTo>
                  <a:cubicBezTo>
                    <a:pt x="497885" y="122425"/>
                    <a:pt x="477038" y="87832"/>
                    <a:pt x="469680" y="57655"/>
                  </a:cubicBezTo>
                  <a:cubicBezTo>
                    <a:pt x="469434" y="56674"/>
                    <a:pt x="468453" y="53975"/>
                    <a:pt x="470660" y="54221"/>
                  </a:cubicBezTo>
                  <a:cubicBezTo>
                    <a:pt x="471887" y="56919"/>
                    <a:pt x="475320" y="60109"/>
                    <a:pt x="477528" y="62071"/>
                  </a:cubicBezTo>
                  <a:cubicBezTo>
                    <a:pt x="492244" y="75075"/>
                    <a:pt x="517015" y="93475"/>
                    <a:pt x="527807" y="108196"/>
                  </a:cubicBezTo>
                  <a:cubicBezTo>
                    <a:pt x="531240" y="112857"/>
                    <a:pt x="530260" y="113593"/>
                    <a:pt x="532467" y="118990"/>
                  </a:cubicBezTo>
                  <a:cubicBezTo>
                    <a:pt x="539580" y="136410"/>
                    <a:pt x="548899" y="153584"/>
                    <a:pt x="557483" y="170512"/>
                  </a:cubicBezTo>
                  <a:lnTo>
                    <a:pt x="559936" y="168549"/>
                  </a:lnTo>
                  <a:lnTo>
                    <a:pt x="535410" y="112121"/>
                  </a:lnTo>
                  <a:lnTo>
                    <a:pt x="573671" y="142052"/>
                  </a:lnTo>
                  <a:cubicBezTo>
                    <a:pt x="576369" y="144751"/>
                    <a:pt x="592311" y="149413"/>
                    <a:pt x="593292" y="151621"/>
                  </a:cubicBezTo>
                  <a:cubicBezTo>
                    <a:pt x="593538" y="152357"/>
                    <a:pt x="592311" y="153584"/>
                    <a:pt x="593292" y="155301"/>
                  </a:cubicBezTo>
                  <a:cubicBezTo>
                    <a:pt x="599669" y="166096"/>
                    <a:pt x="606536" y="177872"/>
                    <a:pt x="615120" y="187686"/>
                  </a:cubicBezTo>
                  <a:lnTo>
                    <a:pt x="613894" y="180571"/>
                  </a:lnTo>
                  <a:lnTo>
                    <a:pt x="596235" y="151130"/>
                  </a:lnTo>
                  <a:cubicBezTo>
                    <a:pt x="597707" y="149413"/>
                    <a:pt x="597217" y="152111"/>
                    <a:pt x="598443" y="152602"/>
                  </a:cubicBezTo>
                  <a:cubicBezTo>
                    <a:pt x="601140" y="153584"/>
                    <a:pt x="609970" y="154565"/>
                    <a:pt x="611441" y="156037"/>
                  </a:cubicBezTo>
                  <a:cubicBezTo>
                    <a:pt x="613404" y="157754"/>
                    <a:pt x="612668" y="164378"/>
                    <a:pt x="613649" y="167323"/>
                  </a:cubicBezTo>
                  <a:cubicBezTo>
                    <a:pt x="614875" y="171493"/>
                    <a:pt x="625422" y="198236"/>
                    <a:pt x="628119" y="199217"/>
                  </a:cubicBezTo>
                  <a:lnTo>
                    <a:pt x="629836" y="196764"/>
                  </a:lnTo>
                  <a:lnTo>
                    <a:pt x="614875" y="158245"/>
                  </a:lnTo>
                  <a:cubicBezTo>
                    <a:pt x="615856" y="156773"/>
                    <a:pt x="617573" y="156282"/>
                    <a:pt x="619535" y="157018"/>
                  </a:cubicBezTo>
                  <a:cubicBezTo>
                    <a:pt x="637930" y="177136"/>
                    <a:pt x="653627" y="198972"/>
                    <a:pt x="672022" y="219090"/>
                  </a:cubicBezTo>
                  <a:cubicBezTo>
                    <a:pt x="686738" y="235282"/>
                    <a:pt x="707340" y="257117"/>
                    <a:pt x="724263" y="271347"/>
                  </a:cubicBezTo>
                  <a:cubicBezTo>
                    <a:pt x="732356" y="277971"/>
                    <a:pt x="742412" y="280915"/>
                    <a:pt x="750261" y="286804"/>
                  </a:cubicBezTo>
                  <a:cubicBezTo>
                    <a:pt x="755166" y="290484"/>
                    <a:pt x="759335" y="296127"/>
                    <a:pt x="763505" y="300788"/>
                  </a:cubicBezTo>
                  <a:cubicBezTo>
                    <a:pt x="763505" y="300788"/>
                    <a:pt x="763505" y="300788"/>
                    <a:pt x="763505" y="301033"/>
                  </a:cubicBezTo>
                  <a:cubicBezTo>
                    <a:pt x="763750" y="302260"/>
                    <a:pt x="783617" y="318698"/>
                    <a:pt x="784598" y="321887"/>
                  </a:cubicBezTo>
                  <a:lnTo>
                    <a:pt x="789748" y="322378"/>
                  </a:lnTo>
                  <a:cubicBezTo>
                    <a:pt x="792201" y="322378"/>
                    <a:pt x="793182" y="319925"/>
                    <a:pt x="791710" y="318453"/>
                  </a:cubicBezTo>
                  <a:close/>
                </a:path>
              </a:pathLst>
            </a:custGeom>
            <a:solidFill>
              <a:schemeClr val="bg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EF63C846-2A0D-06C0-220A-F2A4CF9B3C4E}"/>
                </a:ext>
              </a:extLst>
            </p:cNvPr>
            <p:cNvSpPr/>
            <p:nvPr/>
          </p:nvSpPr>
          <p:spPr>
            <a:xfrm>
              <a:off x="3548690" y="2139859"/>
              <a:ext cx="5065592" cy="534922"/>
            </a:xfrm>
            <a:custGeom>
              <a:avLst/>
              <a:gdLst>
                <a:gd name="connsiteX0" fmla="*/ 0 w 792446"/>
                <a:gd name="connsiteY0" fmla="*/ 0 h 143033"/>
                <a:gd name="connsiteX1" fmla="*/ 792447 w 792446"/>
                <a:gd name="connsiteY1" fmla="*/ 0 h 143033"/>
                <a:gd name="connsiteX2" fmla="*/ 792447 w 792446"/>
                <a:gd name="connsiteY2" fmla="*/ 143034 h 143033"/>
                <a:gd name="connsiteX3" fmla="*/ 0 w 792446"/>
                <a:gd name="connsiteY3" fmla="*/ 143034 h 143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2446" h="143033">
                  <a:moveTo>
                    <a:pt x="0" y="0"/>
                  </a:moveTo>
                  <a:lnTo>
                    <a:pt x="792447" y="0"/>
                  </a:lnTo>
                  <a:lnTo>
                    <a:pt x="792447" y="143034"/>
                  </a:lnTo>
                  <a:lnTo>
                    <a:pt x="0" y="143034"/>
                  </a:lnTo>
                  <a:close/>
                </a:path>
              </a:pathLst>
            </a:custGeom>
            <a:solidFill>
              <a:schemeClr val="accent1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97CB82DC-7D9D-4AB9-3D7C-A7C5E98E36A3}"/>
                </a:ext>
              </a:extLst>
            </p:cNvPr>
            <p:cNvSpPr/>
            <p:nvPr/>
          </p:nvSpPr>
          <p:spPr>
            <a:xfrm>
              <a:off x="3563204" y="2674784"/>
              <a:ext cx="5065592" cy="167908"/>
            </a:xfrm>
            <a:custGeom>
              <a:avLst/>
              <a:gdLst>
                <a:gd name="connsiteX0" fmla="*/ 725980 w 792446"/>
                <a:gd name="connsiteY0" fmla="*/ 44897 h 44897"/>
                <a:gd name="connsiteX1" fmla="*/ 66221 w 792446"/>
                <a:gd name="connsiteY1" fmla="*/ 44897 h 44897"/>
                <a:gd name="connsiteX2" fmla="*/ 0 w 792446"/>
                <a:gd name="connsiteY2" fmla="*/ 0 h 44897"/>
                <a:gd name="connsiteX3" fmla="*/ 792447 w 792446"/>
                <a:gd name="connsiteY3" fmla="*/ 0 h 44897"/>
                <a:gd name="connsiteX4" fmla="*/ 725980 w 792446"/>
                <a:gd name="connsiteY4" fmla="*/ 44897 h 4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2446" h="44897">
                  <a:moveTo>
                    <a:pt x="725980" y="44897"/>
                  </a:moveTo>
                  <a:lnTo>
                    <a:pt x="66221" y="44897"/>
                  </a:lnTo>
                  <a:lnTo>
                    <a:pt x="0" y="0"/>
                  </a:lnTo>
                  <a:lnTo>
                    <a:pt x="792447" y="0"/>
                  </a:lnTo>
                  <a:lnTo>
                    <a:pt x="725980" y="4489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56113FF-889E-9859-BC40-D4C2D9490A0B}"/>
                </a:ext>
              </a:extLst>
            </p:cNvPr>
            <p:cNvSpPr txBox="1"/>
            <p:nvPr/>
          </p:nvSpPr>
          <p:spPr>
            <a:xfrm>
              <a:off x="3692871" y="2176488"/>
              <a:ext cx="8471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288E7C05-2268-88C9-3005-652740E0A735}"/>
                </a:ext>
              </a:extLst>
            </p:cNvPr>
            <p:cNvSpPr/>
            <p:nvPr/>
          </p:nvSpPr>
          <p:spPr>
            <a:xfrm>
              <a:off x="5258334" y="4935741"/>
              <a:ext cx="1675332" cy="987271"/>
            </a:xfrm>
            <a:custGeom>
              <a:avLst/>
              <a:gdLst>
                <a:gd name="connsiteX0" fmla="*/ 389 w 262084"/>
                <a:gd name="connsiteY0" fmla="*/ 736 h 263987"/>
                <a:gd name="connsiteX1" fmla="*/ 389 w 262084"/>
                <a:gd name="connsiteY1" fmla="*/ 5152 h 263987"/>
                <a:gd name="connsiteX2" fmla="*/ 6766 w 262084"/>
                <a:gd name="connsiteY2" fmla="*/ 20609 h 263987"/>
                <a:gd name="connsiteX3" fmla="*/ 6766 w 262084"/>
                <a:gd name="connsiteY3" fmla="*/ 20609 h 263987"/>
                <a:gd name="connsiteX4" fmla="*/ 21972 w 262084"/>
                <a:gd name="connsiteY4" fmla="*/ 49314 h 263987"/>
                <a:gd name="connsiteX5" fmla="*/ 54837 w 262084"/>
                <a:gd name="connsiteY5" fmla="*/ 138618 h 263987"/>
                <a:gd name="connsiteX6" fmla="*/ 70779 w 262084"/>
                <a:gd name="connsiteY6" fmla="*/ 151130 h 263987"/>
                <a:gd name="connsiteX7" fmla="*/ 100947 w 262084"/>
                <a:gd name="connsiteY7" fmla="*/ 213692 h 263987"/>
                <a:gd name="connsiteX8" fmla="*/ 118606 w 262084"/>
                <a:gd name="connsiteY8" fmla="*/ 250493 h 263987"/>
                <a:gd name="connsiteX9" fmla="*/ 124983 w 262084"/>
                <a:gd name="connsiteY9" fmla="*/ 263987 h 263987"/>
                <a:gd name="connsiteX10" fmla="*/ 129888 w 262084"/>
                <a:gd name="connsiteY10" fmla="*/ 254173 h 263987"/>
                <a:gd name="connsiteX11" fmla="*/ 151962 w 262084"/>
                <a:gd name="connsiteY11" fmla="*/ 197499 h 263987"/>
                <a:gd name="connsiteX12" fmla="*/ 169866 w 262084"/>
                <a:gd name="connsiteY12" fmla="*/ 179344 h 263987"/>
                <a:gd name="connsiteX13" fmla="*/ 175752 w 262084"/>
                <a:gd name="connsiteY13" fmla="*/ 162171 h 263987"/>
                <a:gd name="connsiteX14" fmla="*/ 190222 w 262084"/>
                <a:gd name="connsiteY14" fmla="*/ 166096 h 263987"/>
                <a:gd name="connsiteX15" fmla="*/ 203712 w 262084"/>
                <a:gd name="connsiteY15" fmla="*/ 141562 h 263987"/>
                <a:gd name="connsiteX16" fmla="*/ 213768 w 262084"/>
                <a:gd name="connsiteY16" fmla="*/ 112612 h 263987"/>
                <a:gd name="connsiteX17" fmla="*/ 225050 w 262084"/>
                <a:gd name="connsiteY17" fmla="*/ 103289 h 263987"/>
                <a:gd name="connsiteX18" fmla="*/ 236823 w 262084"/>
                <a:gd name="connsiteY18" fmla="*/ 74093 h 263987"/>
                <a:gd name="connsiteX19" fmla="*/ 253991 w 262084"/>
                <a:gd name="connsiteY19" fmla="*/ 23553 h 263987"/>
                <a:gd name="connsiteX20" fmla="*/ 254727 w 262084"/>
                <a:gd name="connsiteY20" fmla="*/ 22572 h 263987"/>
                <a:gd name="connsiteX21" fmla="*/ 254727 w 262084"/>
                <a:gd name="connsiteY21" fmla="*/ 20609 h 263987"/>
                <a:gd name="connsiteX22" fmla="*/ 257179 w 262084"/>
                <a:gd name="connsiteY22" fmla="*/ 13494 h 263987"/>
                <a:gd name="connsiteX23" fmla="*/ 262085 w 262084"/>
                <a:gd name="connsiteY23" fmla="*/ 0 h 263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62084" h="263987">
                  <a:moveTo>
                    <a:pt x="389" y="736"/>
                  </a:moveTo>
                  <a:cubicBezTo>
                    <a:pt x="-347" y="736"/>
                    <a:pt x="143" y="3926"/>
                    <a:pt x="389" y="5152"/>
                  </a:cubicBezTo>
                  <a:cubicBezTo>
                    <a:pt x="1861" y="8342"/>
                    <a:pt x="6030" y="19873"/>
                    <a:pt x="6766" y="20609"/>
                  </a:cubicBezTo>
                  <a:cubicBezTo>
                    <a:pt x="6766" y="20609"/>
                    <a:pt x="6766" y="20609"/>
                    <a:pt x="6766" y="20609"/>
                  </a:cubicBezTo>
                  <a:cubicBezTo>
                    <a:pt x="10199" y="34838"/>
                    <a:pt x="16821" y="39010"/>
                    <a:pt x="21972" y="49314"/>
                  </a:cubicBezTo>
                  <a:cubicBezTo>
                    <a:pt x="34480" y="75565"/>
                    <a:pt x="44782" y="108441"/>
                    <a:pt x="54837" y="138618"/>
                  </a:cubicBezTo>
                  <a:cubicBezTo>
                    <a:pt x="59497" y="143524"/>
                    <a:pt x="66610" y="144997"/>
                    <a:pt x="70779" y="151130"/>
                  </a:cubicBezTo>
                  <a:cubicBezTo>
                    <a:pt x="81571" y="167322"/>
                    <a:pt x="91872" y="193819"/>
                    <a:pt x="100947" y="213692"/>
                  </a:cubicBezTo>
                  <a:cubicBezTo>
                    <a:pt x="106833" y="226204"/>
                    <a:pt x="112720" y="238226"/>
                    <a:pt x="118606" y="250493"/>
                  </a:cubicBezTo>
                  <a:cubicBezTo>
                    <a:pt x="119587" y="252947"/>
                    <a:pt x="123756" y="263987"/>
                    <a:pt x="124983" y="263987"/>
                  </a:cubicBezTo>
                  <a:cubicBezTo>
                    <a:pt x="125964" y="263987"/>
                    <a:pt x="129152" y="256136"/>
                    <a:pt x="129888" y="254173"/>
                  </a:cubicBezTo>
                  <a:cubicBezTo>
                    <a:pt x="137491" y="236263"/>
                    <a:pt x="144604" y="215900"/>
                    <a:pt x="151962" y="197499"/>
                  </a:cubicBezTo>
                  <a:cubicBezTo>
                    <a:pt x="156621" y="190139"/>
                    <a:pt x="165451" y="186214"/>
                    <a:pt x="169866" y="179344"/>
                  </a:cubicBezTo>
                  <a:cubicBezTo>
                    <a:pt x="171337" y="176891"/>
                    <a:pt x="174771" y="162907"/>
                    <a:pt x="175752" y="162171"/>
                  </a:cubicBezTo>
                  <a:cubicBezTo>
                    <a:pt x="179186" y="162171"/>
                    <a:pt x="187279" y="169285"/>
                    <a:pt x="190222" y="166096"/>
                  </a:cubicBezTo>
                  <a:lnTo>
                    <a:pt x="203712" y="141562"/>
                  </a:lnTo>
                  <a:cubicBezTo>
                    <a:pt x="206165" y="132975"/>
                    <a:pt x="209599" y="118254"/>
                    <a:pt x="213768" y="112612"/>
                  </a:cubicBezTo>
                  <a:cubicBezTo>
                    <a:pt x="216711" y="108686"/>
                    <a:pt x="222352" y="107950"/>
                    <a:pt x="225050" y="103289"/>
                  </a:cubicBezTo>
                  <a:cubicBezTo>
                    <a:pt x="228484" y="97400"/>
                    <a:pt x="233879" y="81944"/>
                    <a:pt x="236823" y="74093"/>
                  </a:cubicBezTo>
                  <a:cubicBezTo>
                    <a:pt x="242954" y="57901"/>
                    <a:pt x="248595" y="40481"/>
                    <a:pt x="253991" y="23553"/>
                  </a:cubicBezTo>
                  <a:cubicBezTo>
                    <a:pt x="253991" y="23307"/>
                    <a:pt x="254727" y="22817"/>
                    <a:pt x="254727" y="22572"/>
                  </a:cubicBezTo>
                  <a:cubicBezTo>
                    <a:pt x="254727" y="21835"/>
                    <a:pt x="254727" y="21100"/>
                    <a:pt x="254727" y="20609"/>
                  </a:cubicBezTo>
                  <a:lnTo>
                    <a:pt x="257179" y="13494"/>
                  </a:lnTo>
                  <a:cubicBezTo>
                    <a:pt x="258896" y="9078"/>
                    <a:pt x="260614" y="4662"/>
                    <a:pt x="262085" y="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8CC3310-3373-E28A-161A-EF4170B4AAD5}"/>
                </a:ext>
              </a:extLst>
            </p:cNvPr>
            <p:cNvSpPr/>
            <p:nvPr/>
          </p:nvSpPr>
          <p:spPr>
            <a:xfrm>
              <a:off x="3986511" y="2842692"/>
              <a:ext cx="4217404" cy="534922"/>
            </a:xfrm>
            <a:custGeom>
              <a:avLst/>
              <a:gdLst>
                <a:gd name="connsiteX0" fmla="*/ 0 w 659758"/>
                <a:gd name="connsiteY0" fmla="*/ 0 h 143033"/>
                <a:gd name="connsiteX1" fmla="*/ 659759 w 659758"/>
                <a:gd name="connsiteY1" fmla="*/ 0 h 143033"/>
                <a:gd name="connsiteX2" fmla="*/ 659759 w 659758"/>
                <a:gd name="connsiteY2" fmla="*/ 143034 h 143033"/>
                <a:gd name="connsiteX3" fmla="*/ 0 w 659758"/>
                <a:gd name="connsiteY3" fmla="*/ 143034 h 143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9758" h="143033">
                  <a:moveTo>
                    <a:pt x="0" y="0"/>
                  </a:moveTo>
                  <a:lnTo>
                    <a:pt x="659759" y="0"/>
                  </a:lnTo>
                  <a:lnTo>
                    <a:pt x="659759" y="143034"/>
                  </a:lnTo>
                  <a:lnTo>
                    <a:pt x="0" y="143034"/>
                  </a:lnTo>
                  <a:close/>
                </a:path>
              </a:pathLst>
            </a:custGeom>
            <a:solidFill>
              <a:schemeClr val="accent4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1B2DEF69-7BCC-325C-550B-F3F56B6232BD}"/>
                </a:ext>
              </a:extLst>
            </p:cNvPr>
            <p:cNvSpPr/>
            <p:nvPr/>
          </p:nvSpPr>
          <p:spPr>
            <a:xfrm>
              <a:off x="3986511" y="3372714"/>
              <a:ext cx="4217404" cy="167908"/>
            </a:xfrm>
            <a:custGeom>
              <a:avLst/>
              <a:gdLst>
                <a:gd name="connsiteX0" fmla="*/ 593538 w 659758"/>
                <a:gd name="connsiteY0" fmla="*/ 44897 h 44897"/>
                <a:gd name="connsiteX1" fmla="*/ 66467 w 659758"/>
                <a:gd name="connsiteY1" fmla="*/ 44897 h 44897"/>
                <a:gd name="connsiteX2" fmla="*/ 0 w 659758"/>
                <a:gd name="connsiteY2" fmla="*/ 0 h 44897"/>
                <a:gd name="connsiteX3" fmla="*/ 659759 w 659758"/>
                <a:gd name="connsiteY3" fmla="*/ 0 h 44897"/>
                <a:gd name="connsiteX4" fmla="*/ 593538 w 659758"/>
                <a:gd name="connsiteY4" fmla="*/ 44897 h 4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9758" h="44897">
                  <a:moveTo>
                    <a:pt x="593538" y="44897"/>
                  </a:moveTo>
                  <a:lnTo>
                    <a:pt x="66467" y="44897"/>
                  </a:lnTo>
                  <a:lnTo>
                    <a:pt x="0" y="0"/>
                  </a:lnTo>
                  <a:lnTo>
                    <a:pt x="659759" y="0"/>
                  </a:lnTo>
                  <a:lnTo>
                    <a:pt x="593538" y="44897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EB018F4A-0333-1FF5-B6D8-4E9BCB02312F}"/>
                </a:ext>
              </a:extLst>
            </p:cNvPr>
            <p:cNvSpPr/>
            <p:nvPr/>
          </p:nvSpPr>
          <p:spPr>
            <a:xfrm>
              <a:off x="4409827" y="3539706"/>
              <a:ext cx="3370788" cy="534922"/>
            </a:xfrm>
            <a:custGeom>
              <a:avLst/>
              <a:gdLst>
                <a:gd name="connsiteX0" fmla="*/ 0 w 527316"/>
                <a:gd name="connsiteY0" fmla="*/ 0 h 143033"/>
                <a:gd name="connsiteX1" fmla="*/ 527317 w 527316"/>
                <a:gd name="connsiteY1" fmla="*/ 0 h 143033"/>
                <a:gd name="connsiteX2" fmla="*/ 527317 w 527316"/>
                <a:gd name="connsiteY2" fmla="*/ 143034 h 143033"/>
                <a:gd name="connsiteX3" fmla="*/ 0 w 527316"/>
                <a:gd name="connsiteY3" fmla="*/ 143034 h 143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7316" h="143033">
                  <a:moveTo>
                    <a:pt x="0" y="0"/>
                  </a:moveTo>
                  <a:lnTo>
                    <a:pt x="527317" y="0"/>
                  </a:lnTo>
                  <a:lnTo>
                    <a:pt x="527317" y="143034"/>
                  </a:lnTo>
                  <a:lnTo>
                    <a:pt x="0" y="143034"/>
                  </a:lnTo>
                  <a:close/>
                </a:path>
              </a:pathLst>
            </a:custGeom>
            <a:solidFill>
              <a:schemeClr val="accent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055958AC-FF8F-AF60-C738-3A26C24C66F9}"/>
                </a:ext>
              </a:extLst>
            </p:cNvPr>
            <p:cNvSpPr/>
            <p:nvPr/>
          </p:nvSpPr>
          <p:spPr>
            <a:xfrm>
              <a:off x="4409827" y="4074628"/>
              <a:ext cx="3370788" cy="167908"/>
            </a:xfrm>
            <a:custGeom>
              <a:avLst/>
              <a:gdLst>
                <a:gd name="connsiteX0" fmla="*/ 460850 w 527316"/>
                <a:gd name="connsiteY0" fmla="*/ 44897 h 44897"/>
                <a:gd name="connsiteX1" fmla="*/ 66467 w 527316"/>
                <a:gd name="connsiteY1" fmla="*/ 44897 h 44897"/>
                <a:gd name="connsiteX2" fmla="*/ 0 w 527316"/>
                <a:gd name="connsiteY2" fmla="*/ 0 h 44897"/>
                <a:gd name="connsiteX3" fmla="*/ 527317 w 527316"/>
                <a:gd name="connsiteY3" fmla="*/ 0 h 44897"/>
                <a:gd name="connsiteX4" fmla="*/ 460850 w 527316"/>
                <a:gd name="connsiteY4" fmla="*/ 44897 h 44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7316" h="44897">
                  <a:moveTo>
                    <a:pt x="460850" y="44897"/>
                  </a:moveTo>
                  <a:lnTo>
                    <a:pt x="66467" y="44897"/>
                  </a:lnTo>
                  <a:lnTo>
                    <a:pt x="0" y="0"/>
                  </a:lnTo>
                  <a:lnTo>
                    <a:pt x="527317" y="0"/>
                  </a:lnTo>
                  <a:lnTo>
                    <a:pt x="460850" y="4489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9291D800-F150-2E99-5977-8ACC4BD11FB2}"/>
                </a:ext>
              </a:extLst>
            </p:cNvPr>
            <p:cNvSpPr/>
            <p:nvPr/>
          </p:nvSpPr>
          <p:spPr>
            <a:xfrm>
              <a:off x="4831568" y="4241619"/>
              <a:ext cx="2522601" cy="534922"/>
            </a:xfrm>
            <a:custGeom>
              <a:avLst/>
              <a:gdLst>
                <a:gd name="connsiteX0" fmla="*/ 0 w 394628"/>
                <a:gd name="connsiteY0" fmla="*/ 0 h 143033"/>
                <a:gd name="connsiteX1" fmla="*/ 394628 w 394628"/>
                <a:gd name="connsiteY1" fmla="*/ 0 h 143033"/>
                <a:gd name="connsiteX2" fmla="*/ 394628 w 394628"/>
                <a:gd name="connsiteY2" fmla="*/ 143034 h 143033"/>
                <a:gd name="connsiteX3" fmla="*/ 0 w 394628"/>
                <a:gd name="connsiteY3" fmla="*/ 143034 h 143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4628" h="143033">
                  <a:moveTo>
                    <a:pt x="0" y="0"/>
                  </a:moveTo>
                  <a:lnTo>
                    <a:pt x="394628" y="0"/>
                  </a:lnTo>
                  <a:lnTo>
                    <a:pt x="394628" y="143034"/>
                  </a:lnTo>
                  <a:lnTo>
                    <a:pt x="0" y="143034"/>
                  </a:lnTo>
                  <a:close/>
                </a:path>
              </a:pathLst>
            </a:custGeom>
            <a:solidFill>
              <a:schemeClr val="accent5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0ADE6FF-7E99-347E-340B-1F0A1B09326B}"/>
                </a:ext>
              </a:extLst>
            </p:cNvPr>
            <p:cNvSpPr/>
            <p:nvPr/>
          </p:nvSpPr>
          <p:spPr>
            <a:xfrm>
              <a:off x="4831561" y="4776545"/>
              <a:ext cx="2524174" cy="166988"/>
            </a:xfrm>
            <a:custGeom>
              <a:avLst/>
              <a:gdLst>
                <a:gd name="connsiteX0" fmla="*/ 328408 w 394874"/>
                <a:gd name="connsiteY0" fmla="*/ 44652 h 44651"/>
                <a:gd name="connsiteX1" fmla="*/ 66467 w 394874"/>
                <a:gd name="connsiteY1" fmla="*/ 44652 h 44651"/>
                <a:gd name="connsiteX2" fmla="*/ 0 w 394874"/>
                <a:gd name="connsiteY2" fmla="*/ 0 h 44651"/>
                <a:gd name="connsiteX3" fmla="*/ 394874 w 394874"/>
                <a:gd name="connsiteY3" fmla="*/ 0 h 44651"/>
                <a:gd name="connsiteX4" fmla="*/ 328408 w 394874"/>
                <a:gd name="connsiteY4" fmla="*/ 44652 h 44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4874" h="44651">
                  <a:moveTo>
                    <a:pt x="328408" y="44652"/>
                  </a:moveTo>
                  <a:lnTo>
                    <a:pt x="66467" y="44652"/>
                  </a:lnTo>
                  <a:lnTo>
                    <a:pt x="0" y="0"/>
                  </a:lnTo>
                  <a:lnTo>
                    <a:pt x="394874" y="0"/>
                  </a:lnTo>
                  <a:lnTo>
                    <a:pt x="328408" y="4465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99CEEC2-79C3-0599-09FD-2A49CCF77A25}"/>
                </a:ext>
              </a:extLst>
            </p:cNvPr>
            <p:cNvSpPr txBox="1"/>
            <p:nvPr/>
          </p:nvSpPr>
          <p:spPr>
            <a:xfrm>
              <a:off x="7224003" y="2879321"/>
              <a:ext cx="8471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0FF5F21-DDCE-02AE-51CC-912F7550D450}"/>
                </a:ext>
              </a:extLst>
            </p:cNvPr>
            <p:cNvSpPr txBox="1"/>
            <p:nvPr/>
          </p:nvSpPr>
          <p:spPr>
            <a:xfrm>
              <a:off x="4470249" y="3576335"/>
              <a:ext cx="8471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6D5ED87-1CD9-7D27-7C9A-A2F18FC2573A}"/>
                </a:ext>
              </a:extLst>
            </p:cNvPr>
            <p:cNvSpPr txBox="1"/>
            <p:nvPr/>
          </p:nvSpPr>
          <p:spPr>
            <a:xfrm>
              <a:off x="6405321" y="4278248"/>
              <a:ext cx="8471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F175CCF-4702-2C94-C9AF-815FCE896D43}"/>
                </a:ext>
              </a:extLst>
            </p:cNvPr>
            <p:cNvSpPr txBox="1"/>
            <p:nvPr/>
          </p:nvSpPr>
          <p:spPr>
            <a:xfrm>
              <a:off x="5822606" y="5163767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05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9BA54CB-A0B2-7C1A-05B1-04151A112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Five-Step Cascading Iceberg – Slide Template</a:t>
            </a:r>
          </a:p>
        </p:txBody>
      </p:sp>
      <p:pic>
        <p:nvPicPr>
          <p:cNvPr id="37" name="Graphic 36" descr="Link with solid fill">
            <a:extLst>
              <a:ext uri="{FF2B5EF4-FFF2-40B4-BE49-F238E27FC236}">
                <a16:creationId xmlns:a16="http://schemas.microsoft.com/office/drawing/2014/main" id="{C8319B9D-CDE5-5D5B-77C5-C5D9ADF8B5C1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10837" y="2178720"/>
            <a:ext cx="457200" cy="457200"/>
          </a:xfrm>
          <a:prstGeom prst="rect">
            <a:avLst/>
          </a:prstGeom>
        </p:spPr>
      </p:pic>
      <p:pic>
        <p:nvPicPr>
          <p:cNvPr id="35" name="Graphic 34" descr="Shield with solid fill">
            <a:extLst>
              <a:ext uri="{FF2B5EF4-FFF2-40B4-BE49-F238E27FC236}">
                <a16:creationId xmlns:a16="http://schemas.microsoft.com/office/drawing/2014/main" id="{DC17346F-D9EF-BBE6-7A07-93E2FDD25456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71597" y="4280480"/>
            <a:ext cx="457200" cy="457200"/>
          </a:xfrm>
          <a:prstGeom prst="rect">
            <a:avLst/>
          </a:prstGeom>
        </p:spPr>
      </p:pic>
      <p:pic>
        <p:nvPicPr>
          <p:cNvPr id="36" name="Graphic 35" descr="Heart with solid fill">
            <a:extLst>
              <a:ext uri="{FF2B5EF4-FFF2-40B4-BE49-F238E27FC236}">
                <a16:creationId xmlns:a16="http://schemas.microsoft.com/office/drawing/2014/main" id="{EDC55E42-1570-1EC0-6CBB-F4F409709CFC}"/>
              </a:ext>
            </a:extLst>
          </p:cNvPr>
          <p:cNvPicPr preferRelativeResize="0">
            <a:picLocks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01969" y="3578567"/>
            <a:ext cx="457200" cy="457200"/>
          </a:xfrm>
          <a:prstGeom prst="rect">
            <a:avLst/>
          </a:prstGeom>
        </p:spPr>
      </p:pic>
      <p:pic>
        <p:nvPicPr>
          <p:cNvPr id="38" name="Graphic 37" descr="Handshake with solid fill">
            <a:extLst>
              <a:ext uri="{FF2B5EF4-FFF2-40B4-BE49-F238E27FC236}">
                <a16:creationId xmlns:a16="http://schemas.microsoft.com/office/drawing/2014/main" id="{BE8DBAB4-26BE-F3F5-1D8B-CF899F6F2499}"/>
              </a:ext>
            </a:extLst>
          </p:cNvPr>
          <p:cNvPicPr preferRelativeResize="0">
            <a:picLocks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77599" y="2881553"/>
            <a:ext cx="457200" cy="457200"/>
          </a:xfrm>
          <a:prstGeom prst="rect">
            <a:avLst/>
          </a:prstGeom>
        </p:spPr>
      </p:pic>
      <p:pic>
        <p:nvPicPr>
          <p:cNvPr id="39" name="Graphic 38" descr="Lightning bolt with solid fill">
            <a:extLst>
              <a:ext uri="{FF2B5EF4-FFF2-40B4-BE49-F238E27FC236}">
                <a16:creationId xmlns:a16="http://schemas.microsoft.com/office/drawing/2014/main" id="{8DE63C9D-2EC5-E22C-3CED-7676775C865D}"/>
              </a:ext>
            </a:extLst>
          </p:cNvPr>
          <p:cNvPicPr preferRelativeResize="0">
            <a:picLocks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10033" y="5007605"/>
            <a:ext cx="457200" cy="45720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0FCC36CC-24BC-3210-F575-ADEF14D253CB}"/>
              </a:ext>
            </a:extLst>
          </p:cNvPr>
          <p:cNvGrpSpPr/>
          <p:nvPr/>
        </p:nvGrpSpPr>
        <p:grpSpPr>
          <a:xfrm>
            <a:off x="8628661" y="2788462"/>
            <a:ext cx="2390246" cy="1290153"/>
            <a:chOff x="8921977" y="1242150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1FEF274-D1B4-0611-F6FB-1A3852A2D98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A838A60-F543-E5E2-363E-8D63BC92254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008DBF1-5387-4A79-8497-796AC25AECF1}"/>
              </a:ext>
            </a:extLst>
          </p:cNvPr>
          <p:cNvGrpSpPr/>
          <p:nvPr/>
        </p:nvGrpSpPr>
        <p:grpSpPr>
          <a:xfrm>
            <a:off x="639096" y="2138941"/>
            <a:ext cx="2390246" cy="1290153"/>
            <a:chOff x="332936" y="2627766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F8FFEF-477E-AE43-6535-2A334F5AB32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F4AE3B1-CB76-8919-B81B-75E934EA7C4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2F35251-22EA-5AD7-4CBF-F5636D2A2DBF}"/>
              </a:ext>
            </a:extLst>
          </p:cNvPr>
          <p:cNvGrpSpPr/>
          <p:nvPr/>
        </p:nvGrpSpPr>
        <p:grpSpPr>
          <a:xfrm>
            <a:off x="1902027" y="4970221"/>
            <a:ext cx="2926080" cy="1105487"/>
            <a:chOff x="332936" y="2627766"/>
            <a:chExt cx="2926080" cy="110548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2BD1698-E878-F8DF-6828-4860991EE04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C3E3EC8-4312-024A-D4E6-B89E8CB0875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B150DBF-DFB6-7EE6-1BC3-DE587D4A9945}"/>
              </a:ext>
            </a:extLst>
          </p:cNvPr>
          <p:cNvGrpSpPr/>
          <p:nvPr/>
        </p:nvGrpSpPr>
        <p:grpSpPr>
          <a:xfrm>
            <a:off x="1593134" y="3538143"/>
            <a:ext cx="2390246" cy="1290153"/>
            <a:chOff x="332936" y="2627766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C8E7DCC-717F-A883-50F2-C0FB6CF71E6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1CC7500-DB37-6B06-C408-D742182EA23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501EFAD-3043-7E19-92EA-1F0E729F4019}"/>
              </a:ext>
            </a:extLst>
          </p:cNvPr>
          <p:cNvGrpSpPr/>
          <p:nvPr/>
        </p:nvGrpSpPr>
        <p:grpSpPr>
          <a:xfrm>
            <a:off x="7775910" y="4240707"/>
            <a:ext cx="2390246" cy="1290153"/>
            <a:chOff x="8921977" y="1242150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051823F-853C-3773-EAAF-9E6610E9164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5EC8844-742D-D97B-E7F9-6B9503A7E6F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0255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9508</TotalTime>
  <Words>368</Words>
  <Application>Microsoft Office PowerPoint</Application>
  <PresentationFormat>Widescreen</PresentationFormat>
  <Paragraphs>35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Five-Step Cascading Iceberg – Slide Template</vt:lpstr>
      <vt:lpstr>Five-Step Cascading Iceberg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Five-Step Cascading Iceberg</dc:title>
  <dc:creator>PresentationGO.com</dc:creator>
  <dc:description>© Copyright PresentationGO.com - Do not distribute or sale without written permission.</dc:description>
  <cp:lastModifiedBy>Christophe Barroche</cp:lastModifiedBy>
  <cp:revision>46</cp:revision>
  <dcterms:created xsi:type="dcterms:W3CDTF">2014-11-26T05:14:11Z</dcterms:created>
  <dcterms:modified xsi:type="dcterms:W3CDTF">2025-03-18T18:58:28Z</dcterms:modified>
  <cp:category>Charts &amp; Diagrams;Graphics &amp; Metaphors</cp:category>
</cp:coreProperties>
</file>