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28" r:id="rId4"/>
    <p:sldId id="33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109" y="10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03FF0-4A68-9253-F14D-24E68B31B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230A8-D8F6-5444-DB8D-C85454CAD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Cascading Iceberg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EB6E68-7218-0F75-DF86-63527AAAD967}"/>
              </a:ext>
            </a:extLst>
          </p:cNvPr>
          <p:cNvGrpSpPr/>
          <p:nvPr/>
        </p:nvGrpSpPr>
        <p:grpSpPr>
          <a:xfrm>
            <a:off x="3563204" y="925501"/>
            <a:ext cx="5065592" cy="5006998"/>
            <a:chOff x="3563204" y="925501"/>
            <a:chExt cx="5065592" cy="500699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E69049F-CE7F-8565-D386-A69122D5139A}"/>
                </a:ext>
              </a:extLst>
            </p:cNvPr>
            <p:cNvSpPr/>
            <p:nvPr/>
          </p:nvSpPr>
          <p:spPr>
            <a:xfrm>
              <a:off x="4615186" y="925501"/>
              <a:ext cx="2963463" cy="1212982"/>
            </a:xfrm>
            <a:custGeom>
              <a:avLst/>
              <a:gdLst>
                <a:gd name="connsiteX0" fmla="*/ 531977 w 792402"/>
                <a:gd name="connsiteY0" fmla="*/ 289012 h 324340"/>
                <a:gd name="connsiteX1" fmla="*/ 536146 w 792402"/>
                <a:gd name="connsiteY1" fmla="*/ 302505 h 324340"/>
                <a:gd name="connsiteX2" fmla="*/ 532467 w 792402"/>
                <a:gd name="connsiteY2" fmla="*/ 303732 h 324340"/>
                <a:gd name="connsiteX3" fmla="*/ 471397 w 792402"/>
                <a:gd name="connsiteY3" fmla="*/ 147450 h 324340"/>
                <a:gd name="connsiteX4" fmla="*/ 473604 w 792402"/>
                <a:gd name="connsiteY4" fmla="*/ 149658 h 324340"/>
                <a:gd name="connsiteX5" fmla="*/ 478509 w 792402"/>
                <a:gd name="connsiteY5" fmla="*/ 160453 h 324340"/>
                <a:gd name="connsiteX6" fmla="*/ 531731 w 792402"/>
                <a:gd name="connsiteY6" fmla="*/ 288766 h 324340"/>
                <a:gd name="connsiteX7" fmla="*/ 543259 w 792402"/>
                <a:gd name="connsiteY7" fmla="*/ 214428 h 324340"/>
                <a:gd name="connsiteX8" fmla="*/ 525109 w 792402"/>
                <a:gd name="connsiteY8" fmla="*/ 178118 h 324340"/>
                <a:gd name="connsiteX9" fmla="*/ 522166 w 792402"/>
                <a:gd name="connsiteY9" fmla="*/ 176400 h 324340"/>
                <a:gd name="connsiteX10" fmla="*/ 526581 w 792402"/>
                <a:gd name="connsiteY10" fmla="*/ 188667 h 324340"/>
                <a:gd name="connsiteX11" fmla="*/ 561653 w 792402"/>
                <a:gd name="connsiteY11" fmla="*/ 267667 h 324340"/>
                <a:gd name="connsiteX12" fmla="*/ 568766 w 792402"/>
                <a:gd name="connsiteY12" fmla="*/ 275027 h 324340"/>
                <a:gd name="connsiteX13" fmla="*/ 568276 w 792402"/>
                <a:gd name="connsiteY13" fmla="*/ 269139 h 324340"/>
                <a:gd name="connsiteX14" fmla="*/ 543259 w 792402"/>
                <a:gd name="connsiteY14" fmla="*/ 214183 h 324340"/>
                <a:gd name="connsiteX15" fmla="*/ 569011 w 792402"/>
                <a:gd name="connsiteY15" fmla="*/ 191611 h 324340"/>
                <a:gd name="connsiteX16" fmla="*/ 568766 w 792402"/>
                <a:gd name="connsiteY16" fmla="*/ 200689 h 324340"/>
                <a:gd name="connsiteX17" fmla="*/ 626158 w 792402"/>
                <a:gd name="connsiteY17" fmla="*/ 271838 h 324340"/>
                <a:gd name="connsiteX18" fmla="*/ 628856 w 792402"/>
                <a:gd name="connsiteY18" fmla="*/ 271347 h 324340"/>
                <a:gd name="connsiteX19" fmla="*/ 613895 w 792402"/>
                <a:gd name="connsiteY19" fmla="*/ 253683 h 324340"/>
                <a:gd name="connsiteX20" fmla="*/ 569257 w 792402"/>
                <a:gd name="connsiteY20" fmla="*/ 191611 h 324340"/>
                <a:gd name="connsiteX21" fmla="*/ 334049 w 792402"/>
                <a:gd name="connsiteY21" fmla="*/ 285822 h 324340"/>
                <a:gd name="connsiteX22" fmla="*/ 338464 w 792402"/>
                <a:gd name="connsiteY22" fmla="*/ 283369 h 324340"/>
                <a:gd name="connsiteX23" fmla="*/ 342634 w 792402"/>
                <a:gd name="connsiteY23" fmla="*/ 271102 h 324340"/>
                <a:gd name="connsiteX24" fmla="*/ 364952 w 792402"/>
                <a:gd name="connsiteY24" fmla="*/ 187441 h 324340"/>
                <a:gd name="connsiteX25" fmla="*/ 364952 w 792402"/>
                <a:gd name="connsiteY25" fmla="*/ 182288 h 324340"/>
                <a:gd name="connsiteX26" fmla="*/ 333804 w 792402"/>
                <a:gd name="connsiteY26" fmla="*/ 286068 h 324340"/>
                <a:gd name="connsiteX27" fmla="*/ 292355 w 792402"/>
                <a:gd name="connsiteY27" fmla="*/ 188912 h 324340"/>
                <a:gd name="connsiteX28" fmla="*/ 263904 w 792402"/>
                <a:gd name="connsiteY28" fmla="*/ 284841 h 324340"/>
                <a:gd name="connsiteX29" fmla="*/ 266111 w 792402"/>
                <a:gd name="connsiteY29" fmla="*/ 282633 h 324340"/>
                <a:gd name="connsiteX30" fmla="*/ 270771 w 792402"/>
                <a:gd name="connsiteY30" fmla="*/ 271593 h 324340"/>
                <a:gd name="connsiteX31" fmla="*/ 300203 w 792402"/>
                <a:gd name="connsiteY31" fmla="*/ 168059 h 324340"/>
                <a:gd name="connsiteX32" fmla="*/ 292355 w 792402"/>
                <a:gd name="connsiteY32" fmla="*/ 188912 h 324340"/>
                <a:gd name="connsiteX33" fmla="*/ 279846 w 792402"/>
                <a:gd name="connsiteY33" fmla="*/ 177382 h 324340"/>
                <a:gd name="connsiteX34" fmla="*/ 228341 w 792402"/>
                <a:gd name="connsiteY34" fmla="*/ 276499 h 324340"/>
                <a:gd name="connsiteX35" fmla="*/ 232265 w 792402"/>
                <a:gd name="connsiteY35" fmla="*/ 277235 h 324340"/>
                <a:gd name="connsiteX36" fmla="*/ 283770 w 792402"/>
                <a:gd name="connsiteY36" fmla="*/ 178118 h 324340"/>
                <a:gd name="connsiteX37" fmla="*/ 279846 w 792402"/>
                <a:gd name="connsiteY37" fmla="*/ 177382 h 324340"/>
                <a:gd name="connsiteX38" fmla="*/ 181005 w 792402"/>
                <a:gd name="connsiteY38" fmla="*/ 260307 h 324340"/>
                <a:gd name="connsiteX39" fmla="*/ 166044 w 792402"/>
                <a:gd name="connsiteY39" fmla="*/ 285822 h 324340"/>
                <a:gd name="connsiteX40" fmla="*/ 167515 w 792402"/>
                <a:gd name="connsiteY40" fmla="*/ 289012 h 324340"/>
                <a:gd name="connsiteX41" fmla="*/ 170458 w 792402"/>
                <a:gd name="connsiteY41" fmla="*/ 286804 h 324340"/>
                <a:gd name="connsiteX42" fmla="*/ 183703 w 792402"/>
                <a:gd name="connsiteY42" fmla="*/ 260552 h 324340"/>
                <a:gd name="connsiteX43" fmla="*/ 181250 w 792402"/>
                <a:gd name="connsiteY43" fmla="*/ 260061 h 324340"/>
                <a:gd name="connsiteX44" fmla="*/ 791466 w 792402"/>
                <a:gd name="connsiteY44" fmla="*/ 319189 h 324340"/>
                <a:gd name="connsiteX45" fmla="*/ 772335 w 792402"/>
                <a:gd name="connsiteY45" fmla="*/ 300297 h 324340"/>
                <a:gd name="connsiteX46" fmla="*/ 772335 w 792402"/>
                <a:gd name="connsiteY46" fmla="*/ 300297 h 324340"/>
                <a:gd name="connsiteX47" fmla="*/ 726716 w 792402"/>
                <a:gd name="connsiteY47" fmla="*/ 264723 h 324340"/>
                <a:gd name="connsiteX48" fmla="*/ 627630 w 792402"/>
                <a:gd name="connsiteY48" fmla="*/ 154565 h 324340"/>
                <a:gd name="connsiteX49" fmla="*/ 579558 w 792402"/>
                <a:gd name="connsiteY49" fmla="*/ 139108 h 324340"/>
                <a:gd name="connsiteX50" fmla="*/ 488074 w 792402"/>
                <a:gd name="connsiteY50" fmla="*/ 62071 h 324340"/>
                <a:gd name="connsiteX51" fmla="*/ 434852 w 792402"/>
                <a:gd name="connsiteY51" fmla="*/ 16683 h 324340"/>
                <a:gd name="connsiteX52" fmla="*/ 415477 w 792402"/>
                <a:gd name="connsiteY52" fmla="*/ 0 h 324340"/>
                <a:gd name="connsiteX53" fmla="*/ 400515 w 792402"/>
                <a:gd name="connsiteY53" fmla="*/ 12022 h 324340"/>
                <a:gd name="connsiteX54" fmla="*/ 333558 w 792402"/>
                <a:gd name="connsiteY54" fmla="*/ 81699 h 324340"/>
                <a:gd name="connsiteX55" fmla="*/ 279846 w 792402"/>
                <a:gd name="connsiteY55" fmla="*/ 104025 h 324340"/>
                <a:gd name="connsiteX56" fmla="*/ 261942 w 792402"/>
                <a:gd name="connsiteY56" fmla="*/ 125124 h 324340"/>
                <a:gd name="connsiteX57" fmla="*/ 218285 w 792402"/>
                <a:gd name="connsiteY57" fmla="*/ 120217 h 324340"/>
                <a:gd name="connsiteX58" fmla="*/ 177326 w 792402"/>
                <a:gd name="connsiteY58" fmla="*/ 150639 h 324340"/>
                <a:gd name="connsiteX59" fmla="*/ 146913 w 792402"/>
                <a:gd name="connsiteY59" fmla="*/ 186214 h 324340"/>
                <a:gd name="connsiteX60" fmla="*/ 113067 w 792402"/>
                <a:gd name="connsiteY60" fmla="*/ 197499 h 324340"/>
                <a:gd name="connsiteX61" fmla="*/ 77749 w 792402"/>
                <a:gd name="connsiteY61" fmla="*/ 233319 h 324340"/>
                <a:gd name="connsiteX62" fmla="*/ 25508 w 792402"/>
                <a:gd name="connsiteY62" fmla="*/ 295636 h 324340"/>
                <a:gd name="connsiteX63" fmla="*/ 23300 w 792402"/>
                <a:gd name="connsiteY63" fmla="*/ 296862 h 324340"/>
                <a:gd name="connsiteX64" fmla="*/ 22565 w 792402"/>
                <a:gd name="connsiteY64" fmla="*/ 299071 h 324340"/>
                <a:gd name="connsiteX65" fmla="*/ 15207 w 792402"/>
                <a:gd name="connsiteY65" fmla="*/ 307903 h 324340"/>
                <a:gd name="connsiteX66" fmla="*/ 0 w 792402"/>
                <a:gd name="connsiteY66" fmla="*/ 324341 h 324340"/>
                <a:gd name="connsiteX67" fmla="*/ 11282 w 792402"/>
                <a:gd name="connsiteY67" fmla="*/ 324341 h 324340"/>
                <a:gd name="connsiteX68" fmla="*/ 10056 w 792402"/>
                <a:gd name="connsiteY68" fmla="*/ 324341 h 324340"/>
                <a:gd name="connsiteX69" fmla="*/ 30413 w 792402"/>
                <a:gd name="connsiteY69" fmla="*/ 300297 h 324340"/>
                <a:gd name="connsiteX70" fmla="*/ 30413 w 792402"/>
                <a:gd name="connsiteY70" fmla="*/ 300297 h 324340"/>
                <a:gd name="connsiteX71" fmla="*/ 104728 w 792402"/>
                <a:gd name="connsiteY71" fmla="*/ 214428 h 324340"/>
                <a:gd name="connsiteX72" fmla="*/ 139800 w 792402"/>
                <a:gd name="connsiteY72" fmla="*/ 194801 h 324340"/>
                <a:gd name="connsiteX73" fmla="*/ 143725 w 792402"/>
                <a:gd name="connsiteY73" fmla="*/ 194801 h 324340"/>
                <a:gd name="connsiteX74" fmla="*/ 116500 w 792402"/>
                <a:gd name="connsiteY74" fmla="*/ 243378 h 324340"/>
                <a:gd name="connsiteX75" fmla="*/ 118953 w 792402"/>
                <a:gd name="connsiteY75" fmla="*/ 244850 h 324340"/>
                <a:gd name="connsiteX76" fmla="*/ 152063 w 792402"/>
                <a:gd name="connsiteY76" fmla="*/ 190139 h 324340"/>
                <a:gd name="connsiteX77" fmla="*/ 182476 w 792402"/>
                <a:gd name="connsiteY77" fmla="*/ 154565 h 324340"/>
                <a:gd name="connsiteX78" fmla="*/ 216813 w 792402"/>
                <a:gd name="connsiteY78" fmla="*/ 129295 h 324340"/>
                <a:gd name="connsiteX79" fmla="*/ 218530 w 792402"/>
                <a:gd name="connsiteY79" fmla="*/ 131503 h 324340"/>
                <a:gd name="connsiteX80" fmla="*/ 214851 w 792402"/>
                <a:gd name="connsiteY80" fmla="*/ 156528 h 324340"/>
                <a:gd name="connsiteX81" fmla="*/ 214851 w 792402"/>
                <a:gd name="connsiteY81" fmla="*/ 165851 h 324340"/>
                <a:gd name="connsiteX82" fmla="*/ 217549 w 792402"/>
                <a:gd name="connsiteY82" fmla="*/ 167323 h 324340"/>
                <a:gd name="connsiteX83" fmla="*/ 222699 w 792402"/>
                <a:gd name="connsiteY83" fmla="*/ 125369 h 324340"/>
                <a:gd name="connsiteX84" fmla="*/ 259244 w 792402"/>
                <a:gd name="connsiteY84" fmla="*/ 130031 h 324340"/>
                <a:gd name="connsiteX85" fmla="*/ 226133 w 792402"/>
                <a:gd name="connsiteY85" fmla="*/ 194065 h 324340"/>
                <a:gd name="connsiteX86" fmla="*/ 258753 w 792402"/>
                <a:gd name="connsiteY86" fmla="*/ 140580 h 324340"/>
                <a:gd name="connsiteX87" fmla="*/ 284015 w 792402"/>
                <a:gd name="connsiteY87" fmla="*/ 108931 h 324340"/>
                <a:gd name="connsiteX88" fmla="*/ 326691 w 792402"/>
                <a:gd name="connsiteY88" fmla="*/ 91758 h 324340"/>
                <a:gd name="connsiteX89" fmla="*/ 335766 w 792402"/>
                <a:gd name="connsiteY89" fmla="*/ 113348 h 324340"/>
                <a:gd name="connsiteX90" fmla="*/ 329389 w 792402"/>
                <a:gd name="connsiteY90" fmla="*/ 89549 h 324340"/>
                <a:gd name="connsiteX91" fmla="*/ 335766 w 792402"/>
                <a:gd name="connsiteY91" fmla="*/ 87832 h 324340"/>
                <a:gd name="connsiteX92" fmla="*/ 340916 w 792402"/>
                <a:gd name="connsiteY92" fmla="*/ 83661 h 324340"/>
                <a:gd name="connsiteX93" fmla="*/ 392422 w 792402"/>
                <a:gd name="connsiteY93" fmla="*/ 29686 h 324340"/>
                <a:gd name="connsiteX94" fmla="*/ 413024 w 792402"/>
                <a:gd name="connsiteY94" fmla="*/ 10059 h 324340"/>
                <a:gd name="connsiteX95" fmla="*/ 405911 w 792402"/>
                <a:gd name="connsiteY95" fmla="*/ 69432 h 324340"/>
                <a:gd name="connsiteX96" fmla="*/ 409836 w 792402"/>
                <a:gd name="connsiteY96" fmla="*/ 72621 h 324340"/>
                <a:gd name="connsiteX97" fmla="*/ 416213 w 792402"/>
                <a:gd name="connsiteY97" fmla="*/ 13248 h 324340"/>
                <a:gd name="connsiteX98" fmla="*/ 418420 w 792402"/>
                <a:gd name="connsiteY98" fmla="*/ 15947 h 324340"/>
                <a:gd name="connsiteX99" fmla="*/ 438531 w 792402"/>
                <a:gd name="connsiteY99" fmla="*/ 61826 h 324340"/>
                <a:gd name="connsiteX100" fmla="*/ 456926 w 792402"/>
                <a:gd name="connsiteY100" fmla="*/ 93475 h 324340"/>
                <a:gd name="connsiteX101" fmla="*/ 458888 w 792402"/>
                <a:gd name="connsiteY101" fmla="*/ 92003 h 324340"/>
                <a:gd name="connsiteX102" fmla="*/ 421363 w 792402"/>
                <a:gd name="connsiteY102" fmla="*/ 13003 h 324340"/>
                <a:gd name="connsiteX103" fmla="*/ 458888 w 792402"/>
                <a:gd name="connsiteY103" fmla="*/ 45634 h 324340"/>
                <a:gd name="connsiteX104" fmla="*/ 464774 w 792402"/>
                <a:gd name="connsiteY104" fmla="*/ 58637 h 324340"/>
                <a:gd name="connsiteX105" fmla="*/ 510884 w 792402"/>
                <a:gd name="connsiteY105" fmla="*/ 154074 h 324340"/>
                <a:gd name="connsiteX106" fmla="*/ 511620 w 792402"/>
                <a:gd name="connsiteY106" fmla="*/ 151376 h 324340"/>
                <a:gd name="connsiteX107" fmla="*/ 469680 w 792402"/>
                <a:gd name="connsiteY107" fmla="*/ 57655 h 324340"/>
                <a:gd name="connsiteX108" fmla="*/ 470661 w 792402"/>
                <a:gd name="connsiteY108" fmla="*/ 54221 h 324340"/>
                <a:gd name="connsiteX109" fmla="*/ 477529 w 792402"/>
                <a:gd name="connsiteY109" fmla="*/ 62071 h 324340"/>
                <a:gd name="connsiteX110" fmla="*/ 527808 w 792402"/>
                <a:gd name="connsiteY110" fmla="*/ 108196 h 324340"/>
                <a:gd name="connsiteX111" fmla="*/ 532467 w 792402"/>
                <a:gd name="connsiteY111" fmla="*/ 118990 h 324340"/>
                <a:gd name="connsiteX112" fmla="*/ 557484 w 792402"/>
                <a:gd name="connsiteY112" fmla="*/ 170512 h 324340"/>
                <a:gd name="connsiteX113" fmla="*/ 559937 w 792402"/>
                <a:gd name="connsiteY113" fmla="*/ 168549 h 324340"/>
                <a:gd name="connsiteX114" fmla="*/ 535410 w 792402"/>
                <a:gd name="connsiteY114" fmla="*/ 112121 h 324340"/>
                <a:gd name="connsiteX115" fmla="*/ 573672 w 792402"/>
                <a:gd name="connsiteY115" fmla="*/ 142052 h 324340"/>
                <a:gd name="connsiteX116" fmla="*/ 593293 w 792402"/>
                <a:gd name="connsiteY116" fmla="*/ 151621 h 324340"/>
                <a:gd name="connsiteX117" fmla="*/ 593293 w 792402"/>
                <a:gd name="connsiteY117" fmla="*/ 155301 h 324340"/>
                <a:gd name="connsiteX118" fmla="*/ 615121 w 792402"/>
                <a:gd name="connsiteY118" fmla="*/ 187686 h 324340"/>
                <a:gd name="connsiteX119" fmla="*/ 613895 w 792402"/>
                <a:gd name="connsiteY119" fmla="*/ 180571 h 324340"/>
                <a:gd name="connsiteX120" fmla="*/ 596236 w 792402"/>
                <a:gd name="connsiteY120" fmla="*/ 151130 h 324340"/>
                <a:gd name="connsiteX121" fmla="*/ 598443 w 792402"/>
                <a:gd name="connsiteY121" fmla="*/ 152602 h 324340"/>
                <a:gd name="connsiteX122" fmla="*/ 611442 w 792402"/>
                <a:gd name="connsiteY122" fmla="*/ 156037 h 324340"/>
                <a:gd name="connsiteX123" fmla="*/ 613650 w 792402"/>
                <a:gd name="connsiteY123" fmla="*/ 167323 h 324340"/>
                <a:gd name="connsiteX124" fmla="*/ 628120 w 792402"/>
                <a:gd name="connsiteY124" fmla="*/ 199217 h 324340"/>
                <a:gd name="connsiteX125" fmla="*/ 629837 w 792402"/>
                <a:gd name="connsiteY125" fmla="*/ 196764 h 324340"/>
                <a:gd name="connsiteX126" fmla="*/ 614876 w 792402"/>
                <a:gd name="connsiteY126" fmla="*/ 158245 h 324340"/>
                <a:gd name="connsiteX127" fmla="*/ 619536 w 792402"/>
                <a:gd name="connsiteY127" fmla="*/ 157018 h 324340"/>
                <a:gd name="connsiteX128" fmla="*/ 672022 w 792402"/>
                <a:gd name="connsiteY128" fmla="*/ 219090 h 324340"/>
                <a:gd name="connsiteX129" fmla="*/ 724263 w 792402"/>
                <a:gd name="connsiteY129" fmla="*/ 271347 h 324340"/>
                <a:gd name="connsiteX130" fmla="*/ 750261 w 792402"/>
                <a:gd name="connsiteY130" fmla="*/ 286804 h 324340"/>
                <a:gd name="connsiteX131" fmla="*/ 763505 w 792402"/>
                <a:gd name="connsiteY131" fmla="*/ 300788 h 324340"/>
                <a:gd name="connsiteX132" fmla="*/ 763505 w 792402"/>
                <a:gd name="connsiteY132" fmla="*/ 301033 h 324340"/>
                <a:gd name="connsiteX133" fmla="*/ 784598 w 792402"/>
                <a:gd name="connsiteY133" fmla="*/ 321887 h 324340"/>
                <a:gd name="connsiteX134" fmla="*/ 789748 w 792402"/>
                <a:gd name="connsiteY134" fmla="*/ 322378 h 324340"/>
                <a:gd name="connsiteX135" fmla="*/ 791711 w 792402"/>
                <a:gd name="connsiteY135" fmla="*/ 318453 h 32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792402" h="324340">
                  <a:moveTo>
                    <a:pt x="531977" y="289012"/>
                  </a:moveTo>
                  <a:cubicBezTo>
                    <a:pt x="533448" y="293428"/>
                    <a:pt x="534184" y="298089"/>
                    <a:pt x="536146" y="302505"/>
                  </a:cubicBezTo>
                  <a:lnTo>
                    <a:pt x="532467" y="303732"/>
                  </a:lnTo>
                  <a:lnTo>
                    <a:pt x="471397" y="147450"/>
                  </a:lnTo>
                  <a:cubicBezTo>
                    <a:pt x="473359" y="147450"/>
                    <a:pt x="473114" y="148922"/>
                    <a:pt x="473604" y="149658"/>
                  </a:cubicBezTo>
                  <a:cubicBezTo>
                    <a:pt x="475566" y="153093"/>
                    <a:pt x="477038" y="157018"/>
                    <a:pt x="478509" y="160453"/>
                  </a:cubicBezTo>
                  <a:cubicBezTo>
                    <a:pt x="496414" y="202161"/>
                    <a:pt x="516771" y="246813"/>
                    <a:pt x="531731" y="288766"/>
                  </a:cubicBezTo>
                  <a:close/>
                  <a:moveTo>
                    <a:pt x="543259" y="214428"/>
                  </a:moveTo>
                  <a:cubicBezTo>
                    <a:pt x="537618" y="202652"/>
                    <a:pt x="532222" y="189403"/>
                    <a:pt x="525109" y="178118"/>
                  </a:cubicBezTo>
                  <a:cubicBezTo>
                    <a:pt x="524373" y="176891"/>
                    <a:pt x="525845" y="175910"/>
                    <a:pt x="522166" y="176400"/>
                  </a:cubicBezTo>
                  <a:cubicBezTo>
                    <a:pt x="523393" y="180571"/>
                    <a:pt x="524864" y="184742"/>
                    <a:pt x="526581" y="188667"/>
                  </a:cubicBezTo>
                  <a:cubicBezTo>
                    <a:pt x="537373" y="214673"/>
                    <a:pt x="548164" y="242152"/>
                    <a:pt x="561653" y="267667"/>
                  </a:cubicBezTo>
                  <a:cubicBezTo>
                    <a:pt x="561899" y="268403"/>
                    <a:pt x="565823" y="277235"/>
                    <a:pt x="568766" y="275027"/>
                  </a:cubicBezTo>
                  <a:cubicBezTo>
                    <a:pt x="568766" y="273065"/>
                    <a:pt x="568766" y="271102"/>
                    <a:pt x="568276" y="269139"/>
                  </a:cubicBezTo>
                  <a:cubicBezTo>
                    <a:pt x="562880" y="252456"/>
                    <a:pt x="551108" y="231111"/>
                    <a:pt x="543259" y="214183"/>
                  </a:cubicBezTo>
                  <a:close/>
                  <a:moveTo>
                    <a:pt x="569011" y="191611"/>
                  </a:moveTo>
                  <a:cubicBezTo>
                    <a:pt x="558956" y="188422"/>
                    <a:pt x="566559" y="197499"/>
                    <a:pt x="568766" y="200689"/>
                  </a:cubicBezTo>
                  <a:cubicBezTo>
                    <a:pt x="584709" y="225223"/>
                    <a:pt x="605066" y="248776"/>
                    <a:pt x="626158" y="271838"/>
                  </a:cubicBezTo>
                  <a:cubicBezTo>
                    <a:pt x="627139" y="271838"/>
                    <a:pt x="628610" y="272083"/>
                    <a:pt x="628856" y="271347"/>
                  </a:cubicBezTo>
                  <a:cubicBezTo>
                    <a:pt x="629101" y="268894"/>
                    <a:pt x="616593" y="256872"/>
                    <a:pt x="613895" y="253683"/>
                  </a:cubicBezTo>
                  <a:cubicBezTo>
                    <a:pt x="597217" y="233565"/>
                    <a:pt x="582256" y="212711"/>
                    <a:pt x="569257" y="191611"/>
                  </a:cubicBezTo>
                  <a:close/>
                  <a:moveTo>
                    <a:pt x="334049" y="285822"/>
                  </a:moveTo>
                  <a:cubicBezTo>
                    <a:pt x="336992" y="286068"/>
                    <a:pt x="337728" y="284595"/>
                    <a:pt x="338464" y="283369"/>
                  </a:cubicBezTo>
                  <a:cubicBezTo>
                    <a:pt x="340426" y="280425"/>
                    <a:pt x="341407" y="274537"/>
                    <a:pt x="342634" y="271102"/>
                  </a:cubicBezTo>
                  <a:cubicBezTo>
                    <a:pt x="350972" y="245096"/>
                    <a:pt x="360292" y="213447"/>
                    <a:pt x="364952" y="187441"/>
                  </a:cubicBezTo>
                  <a:cubicBezTo>
                    <a:pt x="365198" y="185723"/>
                    <a:pt x="364952" y="184006"/>
                    <a:pt x="364952" y="182288"/>
                  </a:cubicBezTo>
                  <a:lnTo>
                    <a:pt x="333804" y="286068"/>
                  </a:lnTo>
                  <a:close/>
                  <a:moveTo>
                    <a:pt x="292355" y="188912"/>
                  </a:moveTo>
                  <a:cubicBezTo>
                    <a:pt x="285242" y="221052"/>
                    <a:pt x="274205" y="252947"/>
                    <a:pt x="263904" y="284841"/>
                  </a:cubicBezTo>
                  <a:cubicBezTo>
                    <a:pt x="265866" y="284841"/>
                    <a:pt x="265620" y="283369"/>
                    <a:pt x="266111" y="282633"/>
                  </a:cubicBezTo>
                  <a:cubicBezTo>
                    <a:pt x="268073" y="279198"/>
                    <a:pt x="269545" y="275273"/>
                    <a:pt x="270771" y="271593"/>
                  </a:cubicBezTo>
                  <a:cubicBezTo>
                    <a:pt x="283770" y="237490"/>
                    <a:pt x="290883" y="202406"/>
                    <a:pt x="300203" y="168059"/>
                  </a:cubicBezTo>
                  <a:cubicBezTo>
                    <a:pt x="291373" y="172475"/>
                    <a:pt x="293826" y="182288"/>
                    <a:pt x="292355" y="188912"/>
                  </a:cubicBezTo>
                  <a:close/>
                  <a:moveTo>
                    <a:pt x="279846" y="177382"/>
                  </a:moveTo>
                  <a:lnTo>
                    <a:pt x="228341" y="276499"/>
                  </a:lnTo>
                  <a:lnTo>
                    <a:pt x="232265" y="277235"/>
                  </a:lnTo>
                  <a:lnTo>
                    <a:pt x="283770" y="178118"/>
                  </a:lnTo>
                  <a:lnTo>
                    <a:pt x="279846" y="177382"/>
                  </a:lnTo>
                  <a:close/>
                  <a:moveTo>
                    <a:pt x="181005" y="260307"/>
                  </a:moveTo>
                  <a:cubicBezTo>
                    <a:pt x="179533" y="261288"/>
                    <a:pt x="166534" y="283614"/>
                    <a:pt x="166044" y="285822"/>
                  </a:cubicBezTo>
                  <a:cubicBezTo>
                    <a:pt x="165553" y="287049"/>
                    <a:pt x="165062" y="288521"/>
                    <a:pt x="167515" y="289012"/>
                  </a:cubicBezTo>
                  <a:cubicBezTo>
                    <a:pt x="169723" y="289748"/>
                    <a:pt x="169723" y="287540"/>
                    <a:pt x="170458" y="286804"/>
                  </a:cubicBezTo>
                  <a:cubicBezTo>
                    <a:pt x="175854" y="278462"/>
                    <a:pt x="178307" y="269139"/>
                    <a:pt x="183703" y="260552"/>
                  </a:cubicBezTo>
                  <a:cubicBezTo>
                    <a:pt x="183703" y="259816"/>
                    <a:pt x="181250" y="260061"/>
                    <a:pt x="181250" y="260061"/>
                  </a:cubicBezTo>
                  <a:close/>
                  <a:moveTo>
                    <a:pt x="791466" y="319189"/>
                  </a:moveTo>
                  <a:cubicBezTo>
                    <a:pt x="787296" y="315263"/>
                    <a:pt x="774542" y="301033"/>
                    <a:pt x="772335" y="300297"/>
                  </a:cubicBezTo>
                  <a:cubicBezTo>
                    <a:pt x="772335" y="300297"/>
                    <a:pt x="772335" y="300297"/>
                    <a:pt x="772335" y="300297"/>
                  </a:cubicBezTo>
                  <a:cubicBezTo>
                    <a:pt x="761789" y="282878"/>
                    <a:pt x="741922" y="277726"/>
                    <a:pt x="726716" y="264723"/>
                  </a:cubicBezTo>
                  <a:cubicBezTo>
                    <a:pt x="688700" y="232338"/>
                    <a:pt x="657552" y="191857"/>
                    <a:pt x="627630" y="154565"/>
                  </a:cubicBezTo>
                  <a:cubicBezTo>
                    <a:pt x="613650" y="148431"/>
                    <a:pt x="592066" y="146714"/>
                    <a:pt x="579558" y="139108"/>
                  </a:cubicBezTo>
                  <a:cubicBezTo>
                    <a:pt x="546938" y="118990"/>
                    <a:pt x="516035" y="86605"/>
                    <a:pt x="488074" y="62071"/>
                  </a:cubicBezTo>
                  <a:cubicBezTo>
                    <a:pt x="470661" y="46860"/>
                    <a:pt x="452266" y="31894"/>
                    <a:pt x="434852" y="16683"/>
                  </a:cubicBezTo>
                  <a:cubicBezTo>
                    <a:pt x="431664" y="13739"/>
                    <a:pt x="419156" y="0"/>
                    <a:pt x="415477" y="0"/>
                  </a:cubicBezTo>
                  <a:cubicBezTo>
                    <a:pt x="412534" y="0"/>
                    <a:pt x="402968" y="9568"/>
                    <a:pt x="400515" y="12022"/>
                  </a:cubicBezTo>
                  <a:cubicBezTo>
                    <a:pt x="377215" y="34102"/>
                    <a:pt x="356123" y="59127"/>
                    <a:pt x="333558" y="81699"/>
                  </a:cubicBezTo>
                  <a:cubicBezTo>
                    <a:pt x="319824" y="90776"/>
                    <a:pt x="292599" y="95683"/>
                    <a:pt x="279846" y="104025"/>
                  </a:cubicBezTo>
                  <a:cubicBezTo>
                    <a:pt x="275186" y="106969"/>
                    <a:pt x="264640" y="124388"/>
                    <a:pt x="261942" y="125124"/>
                  </a:cubicBezTo>
                  <a:cubicBezTo>
                    <a:pt x="251150" y="125124"/>
                    <a:pt x="227114" y="116537"/>
                    <a:pt x="218285" y="120217"/>
                  </a:cubicBezTo>
                  <a:lnTo>
                    <a:pt x="177326" y="150639"/>
                  </a:lnTo>
                  <a:cubicBezTo>
                    <a:pt x="169968" y="161189"/>
                    <a:pt x="159421" y="179344"/>
                    <a:pt x="146913" y="186214"/>
                  </a:cubicBezTo>
                  <a:cubicBezTo>
                    <a:pt x="138329" y="190875"/>
                    <a:pt x="121161" y="191857"/>
                    <a:pt x="113067" y="197499"/>
                  </a:cubicBezTo>
                  <a:cubicBezTo>
                    <a:pt x="102766" y="204614"/>
                    <a:pt x="86333" y="223996"/>
                    <a:pt x="77749" y="233319"/>
                  </a:cubicBezTo>
                  <a:cubicBezTo>
                    <a:pt x="59354" y="253437"/>
                    <a:pt x="42431" y="274537"/>
                    <a:pt x="25508" y="295636"/>
                  </a:cubicBezTo>
                  <a:cubicBezTo>
                    <a:pt x="25262" y="296127"/>
                    <a:pt x="23546" y="296372"/>
                    <a:pt x="23300" y="296862"/>
                  </a:cubicBezTo>
                  <a:cubicBezTo>
                    <a:pt x="22810" y="297844"/>
                    <a:pt x="22565" y="298580"/>
                    <a:pt x="22565" y="299071"/>
                  </a:cubicBezTo>
                  <a:lnTo>
                    <a:pt x="15207" y="307903"/>
                  </a:lnTo>
                  <a:cubicBezTo>
                    <a:pt x="10056" y="313301"/>
                    <a:pt x="4905" y="318943"/>
                    <a:pt x="0" y="324341"/>
                  </a:cubicBezTo>
                  <a:lnTo>
                    <a:pt x="11282" y="324341"/>
                  </a:lnTo>
                  <a:cubicBezTo>
                    <a:pt x="10792" y="324341"/>
                    <a:pt x="10302" y="324341"/>
                    <a:pt x="10056" y="324341"/>
                  </a:cubicBezTo>
                  <a:lnTo>
                    <a:pt x="30413" y="300297"/>
                  </a:lnTo>
                  <a:cubicBezTo>
                    <a:pt x="30413" y="300297"/>
                    <a:pt x="30413" y="300297"/>
                    <a:pt x="30413" y="300297"/>
                  </a:cubicBezTo>
                  <a:cubicBezTo>
                    <a:pt x="54203" y="271838"/>
                    <a:pt x="77258" y="240680"/>
                    <a:pt x="104728" y="214428"/>
                  </a:cubicBezTo>
                  <a:cubicBezTo>
                    <a:pt x="117482" y="202161"/>
                    <a:pt x="120179" y="199708"/>
                    <a:pt x="139800" y="194801"/>
                  </a:cubicBezTo>
                  <a:cubicBezTo>
                    <a:pt x="141027" y="194555"/>
                    <a:pt x="143725" y="193574"/>
                    <a:pt x="143725" y="194801"/>
                  </a:cubicBezTo>
                  <a:lnTo>
                    <a:pt x="116500" y="243378"/>
                  </a:lnTo>
                  <a:lnTo>
                    <a:pt x="118953" y="244850"/>
                  </a:lnTo>
                  <a:lnTo>
                    <a:pt x="152063" y="190139"/>
                  </a:lnTo>
                  <a:cubicBezTo>
                    <a:pt x="167025" y="181062"/>
                    <a:pt x="172666" y="165115"/>
                    <a:pt x="182476" y="154565"/>
                  </a:cubicBezTo>
                  <a:cubicBezTo>
                    <a:pt x="191061" y="145487"/>
                    <a:pt x="207248" y="137882"/>
                    <a:pt x="216813" y="129295"/>
                  </a:cubicBezTo>
                  <a:cubicBezTo>
                    <a:pt x="219756" y="128804"/>
                    <a:pt x="218530" y="130031"/>
                    <a:pt x="218530" y="131503"/>
                  </a:cubicBezTo>
                  <a:cubicBezTo>
                    <a:pt x="217549" y="139599"/>
                    <a:pt x="215587" y="148431"/>
                    <a:pt x="214851" y="156528"/>
                  </a:cubicBezTo>
                  <a:cubicBezTo>
                    <a:pt x="214851" y="159226"/>
                    <a:pt x="214361" y="163152"/>
                    <a:pt x="214851" y="165851"/>
                  </a:cubicBezTo>
                  <a:cubicBezTo>
                    <a:pt x="214851" y="167323"/>
                    <a:pt x="215587" y="168795"/>
                    <a:pt x="217549" y="167323"/>
                  </a:cubicBezTo>
                  <a:cubicBezTo>
                    <a:pt x="220002" y="165360"/>
                    <a:pt x="218285" y="131257"/>
                    <a:pt x="222699" y="125369"/>
                  </a:cubicBezTo>
                  <a:cubicBezTo>
                    <a:pt x="226133" y="123407"/>
                    <a:pt x="252867" y="131257"/>
                    <a:pt x="259244" y="130031"/>
                  </a:cubicBezTo>
                  <a:lnTo>
                    <a:pt x="226133" y="194065"/>
                  </a:lnTo>
                  <a:cubicBezTo>
                    <a:pt x="238642" y="177136"/>
                    <a:pt x="246981" y="157509"/>
                    <a:pt x="258753" y="140580"/>
                  </a:cubicBezTo>
                  <a:cubicBezTo>
                    <a:pt x="266111" y="129785"/>
                    <a:pt x="276657" y="119972"/>
                    <a:pt x="284015" y="108931"/>
                  </a:cubicBezTo>
                  <a:lnTo>
                    <a:pt x="326691" y="91758"/>
                  </a:lnTo>
                  <a:cubicBezTo>
                    <a:pt x="328899" y="98627"/>
                    <a:pt x="329635" y="108196"/>
                    <a:pt x="335766" y="113348"/>
                  </a:cubicBezTo>
                  <a:cubicBezTo>
                    <a:pt x="337237" y="109668"/>
                    <a:pt x="328163" y="90776"/>
                    <a:pt x="329389" y="89549"/>
                  </a:cubicBezTo>
                  <a:cubicBezTo>
                    <a:pt x="329389" y="89549"/>
                    <a:pt x="334049" y="88814"/>
                    <a:pt x="335766" y="87832"/>
                  </a:cubicBezTo>
                  <a:cubicBezTo>
                    <a:pt x="337728" y="86851"/>
                    <a:pt x="339445" y="85133"/>
                    <a:pt x="340916" y="83661"/>
                  </a:cubicBezTo>
                  <a:cubicBezTo>
                    <a:pt x="358821" y="67223"/>
                    <a:pt x="374272" y="46369"/>
                    <a:pt x="392422" y="29686"/>
                  </a:cubicBezTo>
                  <a:lnTo>
                    <a:pt x="413024" y="10059"/>
                  </a:lnTo>
                  <a:cubicBezTo>
                    <a:pt x="410571" y="29686"/>
                    <a:pt x="407628" y="49559"/>
                    <a:pt x="405911" y="69432"/>
                  </a:cubicBezTo>
                  <a:lnTo>
                    <a:pt x="409836" y="72621"/>
                  </a:lnTo>
                  <a:cubicBezTo>
                    <a:pt x="411307" y="52748"/>
                    <a:pt x="414495" y="32876"/>
                    <a:pt x="416213" y="13248"/>
                  </a:cubicBezTo>
                  <a:cubicBezTo>
                    <a:pt x="417929" y="13248"/>
                    <a:pt x="417929" y="14966"/>
                    <a:pt x="418420" y="15947"/>
                  </a:cubicBezTo>
                  <a:cubicBezTo>
                    <a:pt x="425532" y="31158"/>
                    <a:pt x="430928" y="46860"/>
                    <a:pt x="438531" y="61826"/>
                  </a:cubicBezTo>
                  <a:cubicBezTo>
                    <a:pt x="440984" y="66488"/>
                    <a:pt x="453493" y="92248"/>
                    <a:pt x="456926" y="93475"/>
                  </a:cubicBezTo>
                  <a:cubicBezTo>
                    <a:pt x="458643" y="93966"/>
                    <a:pt x="459379" y="93475"/>
                    <a:pt x="458888" y="92003"/>
                  </a:cubicBezTo>
                  <a:lnTo>
                    <a:pt x="421363" y="13003"/>
                  </a:lnTo>
                  <a:lnTo>
                    <a:pt x="458888" y="45634"/>
                  </a:lnTo>
                  <a:cubicBezTo>
                    <a:pt x="463794" y="49559"/>
                    <a:pt x="463303" y="54956"/>
                    <a:pt x="464774" y="58637"/>
                  </a:cubicBezTo>
                  <a:cubicBezTo>
                    <a:pt x="477529" y="91022"/>
                    <a:pt x="492735" y="123652"/>
                    <a:pt x="510884" y="154074"/>
                  </a:cubicBezTo>
                  <a:cubicBezTo>
                    <a:pt x="513337" y="155546"/>
                    <a:pt x="511865" y="152111"/>
                    <a:pt x="511620" y="151376"/>
                  </a:cubicBezTo>
                  <a:cubicBezTo>
                    <a:pt x="497885" y="122425"/>
                    <a:pt x="477038" y="87832"/>
                    <a:pt x="469680" y="57655"/>
                  </a:cubicBezTo>
                  <a:cubicBezTo>
                    <a:pt x="469435" y="56674"/>
                    <a:pt x="468453" y="53975"/>
                    <a:pt x="470661" y="54221"/>
                  </a:cubicBezTo>
                  <a:cubicBezTo>
                    <a:pt x="471887" y="56919"/>
                    <a:pt x="475321" y="60109"/>
                    <a:pt x="477529" y="62071"/>
                  </a:cubicBezTo>
                  <a:cubicBezTo>
                    <a:pt x="492244" y="75075"/>
                    <a:pt x="517016" y="93475"/>
                    <a:pt x="527808" y="108196"/>
                  </a:cubicBezTo>
                  <a:cubicBezTo>
                    <a:pt x="531241" y="112857"/>
                    <a:pt x="530260" y="113593"/>
                    <a:pt x="532467" y="118990"/>
                  </a:cubicBezTo>
                  <a:cubicBezTo>
                    <a:pt x="539580" y="136410"/>
                    <a:pt x="548900" y="153584"/>
                    <a:pt x="557484" y="170512"/>
                  </a:cubicBezTo>
                  <a:lnTo>
                    <a:pt x="559937" y="168549"/>
                  </a:lnTo>
                  <a:lnTo>
                    <a:pt x="535410" y="112121"/>
                  </a:lnTo>
                  <a:lnTo>
                    <a:pt x="573672" y="142052"/>
                  </a:lnTo>
                  <a:cubicBezTo>
                    <a:pt x="576369" y="144751"/>
                    <a:pt x="592311" y="149413"/>
                    <a:pt x="593293" y="151621"/>
                  </a:cubicBezTo>
                  <a:cubicBezTo>
                    <a:pt x="593538" y="152357"/>
                    <a:pt x="592311" y="153584"/>
                    <a:pt x="593293" y="155301"/>
                  </a:cubicBezTo>
                  <a:cubicBezTo>
                    <a:pt x="599669" y="166096"/>
                    <a:pt x="606537" y="177872"/>
                    <a:pt x="615121" y="187686"/>
                  </a:cubicBezTo>
                  <a:lnTo>
                    <a:pt x="613895" y="180571"/>
                  </a:lnTo>
                  <a:lnTo>
                    <a:pt x="596236" y="151130"/>
                  </a:lnTo>
                  <a:cubicBezTo>
                    <a:pt x="597708" y="149413"/>
                    <a:pt x="597217" y="152111"/>
                    <a:pt x="598443" y="152602"/>
                  </a:cubicBezTo>
                  <a:cubicBezTo>
                    <a:pt x="601141" y="153584"/>
                    <a:pt x="609971" y="154565"/>
                    <a:pt x="611442" y="156037"/>
                  </a:cubicBezTo>
                  <a:cubicBezTo>
                    <a:pt x="613404" y="157754"/>
                    <a:pt x="612668" y="164378"/>
                    <a:pt x="613650" y="167323"/>
                  </a:cubicBezTo>
                  <a:cubicBezTo>
                    <a:pt x="614876" y="171493"/>
                    <a:pt x="625422" y="198236"/>
                    <a:pt x="628120" y="199217"/>
                  </a:cubicBezTo>
                  <a:lnTo>
                    <a:pt x="629837" y="196764"/>
                  </a:lnTo>
                  <a:lnTo>
                    <a:pt x="614876" y="158245"/>
                  </a:lnTo>
                  <a:cubicBezTo>
                    <a:pt x="615857" y="156773"/>
                    <a:pt x="617574" y="156282"/>
                    <a:pt x="619536" y="157018"/>
                  </a:cubicBezTo>
                  <a:cubicBezTo>
                    <a:pt x="637931" y="177136"/>
                    <a:pt x="653627" y="198972"/>
                    <a:pt x="672022" y="219090"/>
                  </a:cubicBezTo>
                  <a:cubicBezTo>
                    <a:pt x="686738" y="235282"/>
                    <a:pt x="707340" y="257117"/>
                    <a:pt x="724263" y="271347"/>
                  </a:cubicBezTo>
                  <a:cubicBezTo>
                    <a:pt x="732357" y="277971"/>
                    <a:pt x="742413" y="280915"/>
                    <a:pt x="750261" y="286804"/>
                  </a:cubicBezTo>
                  <a:cubicBezTo>
                    <a:pt x="755167" y="290484"/>
                    <a:pt x="759336" y="296127"/>
                    <a:pt x="763505" y="300788"/>
                  </a:cubicBezTo>
                  <a:cubicBezTo>
                    <a:pt x="763505" y="300788"/>
                    <a:pt x="763505" y="300788"/>
                    <a:pt x="763505" y="301033"/>
                  </a:cubicBezTo>
                  <a:cubicBezTo>
                    <a:pt x="763751" y="302260"/>
                    <a:pt x="783617" y="318698"/>
                    <a:pt x="784598" y="321887"/>
                  </a:cubicBezTo>
                  <a:lnTo>
                    <a:pt x="789748" y="322378"/>
                  </a:lnTo>
                  <a:cubicBezTo>
                    <a:pt x="792201" y="322378"/>
                    <a:pt x="793183" y="319925"/>
                    <a:pt x="791711" y="318453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F990645-073C-9690-2C73-EFF381602690}"/>
                </a:ext>
              </a:extLst>
            </p:cNvPr>
            <p:cNvSpPr/>
            <p:nvPr/>
          </p:nvSpPr>
          <p:spPr>
            <a:xfrm>
              <a:off x="5085594" y="4724106"/>
              <a:ext cx="2013021" cy="1208393"/>
            </a:xfrm>
            <a:custGeom>
              <a:avLst/>
              <a:gdLst>
                <a:gd name="connsiteX0" fmla="*/ 484 w 314911"/>
                <a:gd name="connsiteY0" fmla="*/ 0 h 323113"/>
                <a:gd name="connsiteX1" fmla="*/ 729 w 314911"/>
                <a:gd name="connsiteY1" fmla="*/ 5398 h 323113"/>
                <a:gd name="connsiteX2" fmla="*/ 8332 w 314911"/>
                <a:gd name="connsiteY2" fmla="*/ 24289 h 323113"/>
                <a:gd name="connsiteX3" fmla="*/ 8332 w 314911"/>
                <a:gd name="connsiteY3" fmla="*/ 24289 h 323113"/>
                <a:gd name="connsiteX4" fmla="*/ 26482 w 314911"/>
                <a:gd name="connsiteY4" fmla="*/ 59618 h 323113"/>
                <a:gd name="connsiteX5" fmla="*/ 65969 w 314911"/>
                <a:gd name="connsiteY5" fmla="*/ 169285 h 323113"/>
                <a:gd name="connsiteX6" fmla="*/ 85099 w 314911"/>
                <a:gd name="connsiteY6" fmla="*/ 184742 h 323113"/>
                <a:gd name="connsiteX7" fmla="*/ 121399 w 314911"/>
                <a:gd name="connsiteY7" fmla="*/ 261534 h 323113"/>
                <a:gd name="connsiteX8" fmla="*/ 142491 w 314911"/>
                <a:gd name="connsiteY8" fmla="*/ 306676 h 323113"/>
                <a:gd name="connsiteX9" fmla="*/ 150094 w 314911"/>
                <a:gd name="connsiteY9" fmla="*/ 323114 h 323113"/>
                <a:gd name="connsiteX10" fmla="*/ 155980 w 314911"/>
                <a:gd name="connsiteY10" fmla="*/ 311338 h 323113"/>
                <a:gd name="connsiteX11" fmla="*/ 182469 w 314911"/>
                <a:gd name="connsiteY11" fmla="*/ 241906 h 323113"/>
                <a:gd name="connsiteX12" fmla="*/ 203807 w 314911"/>
                <a:gd name="connsiteY12" fmla="*/ 219826 h 323113"/>
                <a:gd name="connsiteX13" fmla="*/ 210920 w 314911"/>
                <a:gd name="connsiteY13" fmla="*/ 198972 h 323113"/>
                <a:gd name="connsiteX14" fmla="*/ 228333 w 314911"/>
                <a:gd name="connsiteY14" fmla="*/ 203879 h 323113"/>
                <a:gd name="connsiteX15" fmla="*/ 244521 w 314911"/>
                <a:gd name="connsiteY15" fmla="*/ 173701 h 323113"/>
                <a:gd name="connsiteX16" fmla="*/ 256538 w 314911"/>
                <a:gd name="connsiteY16" fmla="*/ 138127 h 323113"/>
                <a:gd name="connsiteX17" fmla="*/ 270028 w 314911"/>
                <a:gd name="connsiteY17" fmla="*/ 126841 h 323113"/>
                <a:gd name="connsiteX18" fmla="*/ 284008 w 314911"/>
                <a:gd name="connsiteY18" fmla="*/ 91022 h 323113"/>
                <a:gd name="connsiteX19" fmla="*/ 304610 w 314911"/>
                <a:gd name="connsiteY19" fmla="*/ 28950 h 323113"/>
                <a:gd name="connsiteX20" fmla="*/ 305591 w 314911"/>
                <a:gd name="connsiteY20" fmla="*/ 27724 h 323113"/>
                <a:gd name="connsiteX21" fmla="*/ 305837 w 314911"/>
                <a:gd name="connsiteY21" fmla="*/ 25516 h 323113"/>
                <a:gd name="connsiteX22" fmla="*/ 308780 w 314911"/>
                <a:gd name="connsiteY22" fmla="*/ 16683 h 323113"/>
                <a:gd name="connsiteX23" fmla="*/ 314911 w 314911"/>
                <a:gd name="connsiteY23" fmla="*/ 246 h 32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4911" h="323113">
                  <a:moveTo>
                    <a:pt x="484" y="0"/>
                  </a:moveTo>
                  <a:cubicBezTo>
                    <a:pt x="-497" y="0"/>
                    <a:pt x="238" y="3926"/>
                    <a:pt x="729" y="5398"/>
                  </a:cubicBezTo>
                  <a:cubicBezTo>
                    <a:pt x="2446" y="9323"/>
                    <a:pt x="7596" y="23307"/>
                    <a:pt x="8332" y="24289"/>
                  </a:cubicBezTo>
                  <a:cubicBezTo>
                    <a:pt x="8332" y="24289"/>
                    <a:pt x="8332" y="24289"/>
                    <a:pt x="8332" y="24289"/>
                  </a:cubicBezTo>
                  <a:cubicBezTo>
                    <a:pt x="12501" y="41708"/>
                    <a:pt x="20350" y="46615"/>
                    <a:pt x="26482" y="59618"/>
                  </a:cubicBezTo>
                  <a:cubicBezTo>
                    <a:pt x="41688" y="92003"/>
                    <a:pt x="53951" y="132239"/>
                    <a:pt x="65969" y="169285"/>
                  </a:cubicBezTo>
                  <a:cubicBezTo>
                    <a:pt x="71610" y="175419"/>
                    <a:pt x="80194" y="177136"/>
                    <a:pt x="85099" y="184742"/>
                  </a:cubicBezTo>
                  <a:cubicBezTo>
                    <a:pt x="98099" y="204615"/>
                    <a:pt x="110362" y="237000"/>
                    <a:pt x="121399" y="261534"/>
                  </a:cubicBezTo>
                  <a:cubicBezTo>
                    <a:pt x="128266" y="276745"/>
                    <a:pt x="135624" y="291465"/>
                    <a:pt x="142491" y="306676"/>
                  </a:cubicBezTo>
                  <a:cubicBezTo>
                    <a:pt x="143717" y="309620"/>
                    <a:pt x="148622" y="323114"/>
                    <a:pt x="150094" y="323114"/>
                  </a:cubicBezTo>
                  <a:cubicBezTo>
                    <a:pt x="151321" y="323114"/>
                    <a:pt x="155000" y="313546"/>
                    <a:pt x="155980" y="311338"/>
                  </a:cubicBezTo>
                  <a:cubicBezTo>
                    <a:pt x="165300" y="289257"/>
                    <a:pt x="173640" y="264478"/>
                    <a:pt x="182469" y="241906"/>
                  </a:cubicBezTo>
                  <a:cubicBezTo>
                    <a:pt x="187865" y="232829"/>
                    <a:pt x="198657" y="227922"/>
                    <a:pt x="203807" y="219826"/>
                  </a:cubicBezTo>
                  <a:cubicBezTo>
                    <a:pt x="205524" y="216882"/>
                    <a:pt x="209938" y="199462"/>
                    <a:pt x="210920" y="198972"/>
                  </a:cubicBezTo>
                  <a:cubicBezTo>
                    <a:pt x="215089" y="198972"/>
                    <a:pt x="224654" y="207559"/>
                    <a:pt x="228333" y="203879"/>
                  </a:cubicBezTo>
                  <a:lnTo>
                    <a:pt x="244521" y="173701"/>
                  </a:lnTo>
                  <a:cubicBezTo>
                    <a:pt x="247464" y="163152"/>
                    <a:pt x="251633" y="145242"/>
                    <a:pt x="256538" y="138127"/>
                  </a:cubicBezTo>
                  <a:cubicBezTo>
                    <a:pt x="259972" y="133466"/>
                    <a:pt x="266840" y="132484"/>
                    <a:pt x="270028" y="126841"/>
                  </a:cubicBezTo>
                  <a:cubicBezTo>
                    <a:pt x="274198" y="119726"/>
                    <a:pt x="280574" y="100590"/>
                    <a:pt x="284008" y="91022"/>
                  </a:cubicBezTo>
                  <a:cubicBezTo>
                    <a:pt x="291366" y="70904"/>
                    <a:pt x="297988" y="49804"/>
                    <a:pt x="304610" y="28950"/>
                  </a:cubicBezTo>
                  <a:cubicBezTo>
                    <a:pt x="304610" y="28460"/>
                    <a:pt x="305346" y="28214"/>
                    <a:pt x="305591" y="27724"/>
                  </a:cubicBezTo>
                  <a:cubicBezTo>
                    <a:pt x="305591" y="26742"/>
                    <a:pt x="305837" y="26006"/>
                    <a:pt x="305837" y="25516"/>
                  </a:cubicBezTo>
                  <a:lnTo>
                    <a:pt x="308780" y="16683"/>
                  </a:lnTo>
                  <a:cubicBezTo>
                    <a:pt x="310742" y="11286"/>
                    <a:pt x="312949" y="5888"/>
                    <a:pt x="314911" y="246"/>
                  </a:cubicBezTo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0EB6E3D-E6E4-4D69-5317-75C1E57DD46E}"/>
                </a:ext>
              </a:extLst>
            </p:cNvPr>
            <p:cNvSpPr/>
            <p:nvPr/>
          </p:nvSpPr>
          <p:spPr>
            <a:xfrm>
              <a:off x="3563204" y="2140320"/>
              <a:ext cx="5065592" cy="656037"/>
            </a:xfrm>
            <a:custGeom>
              <a:avLst/>
              <a:gdLst>
                <a:gd name="connsiteX0" fmla="*/ 0 w 792446"/>
                <a:gd name="connsiteY0" fmla="*/ 0 h 175418"/>
                <a:gd name="connsiteX1" fmla="*/ 792446 w 792446"/>
                <a:gd name="connsiteY1" fmla="*/ 0 h 175418"/>
                <a:gd name="connsiteX2" fmla="*/ 792446 w 792446"/>
                <a:gd name="connsiteY2" fmla="*/ 175419 h 175418"/>
                <a:gd name="connsiteX3" fmla="*/ 0 w 792446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446" h="175418">
                  <a:moveTo>
                    <a:pt x="0" y="0"/>
                  </a:moveTo>
                  <a:lnTo>
                    <a:pt x="792446" y="0"/>
                  </a:lnTo>
                  <a:lnTo>
                    <a:pt x="792446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B6FF6F8-BBCF-0DD9-D785-BEC219E98335}"/>
                </a:ext>
              </a:extLst>
            </p:cNvPr>
            <p:cNvSpPr/>
            <p:nvPr/>
          </p:nvSpPr>
          <p:spPr>
            <a:xfrm>
              <a:off x="3563204" y="2795444"/>
              <a:ext cx="5065592" cy="206443"/>
            </a:xfrm>
            <a:custGeom>
              <a:avLst/>
              <a:gdLst>
                <a:gd name="connsiteX0" fmla="*/ 712736 w 792446"/>
                <a:gd name="connsiteY0" fmla="*/ 55202 h 55201"/>
                <a:gd name="connsiteX1" fmla="*/ 79711 w 792446"/>
                <a:gd name="connsiteY1" fmla="*/ 55202 h 55201"/>
                <a:gd name="connsiteX2" fmla="*/ 0 w 792446"/>
                <a:gd name="connsiteY2" fmla="*/ 0 h 55201"/>
                <a:gd name="connsiteX3" fmla="*/ 792447 w 792446"/>
                <a:gd name="connsiteY3" fmla="*/ 0 h 55201"/>
                <a:gd name="connsiteX4" fmla="*/ 712736 w 792446"/>
                <a:gd name="connsiteY4" fmla="*/ 55202 h 55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446" h="55201">
                  <a:moveTo>
                    <a:pt x="712736" y="55202"/>
                  </a:moveTo>
                  <a:lnTo>
                    <a:pt x="79711" y="55202"/>
                  </a:lnTo>
                  <a:lnTo>
                    <a:pt x="0" y="0"/>
                  </a:lnTo>
                  <a:lnTo>
                    <a:pt x="792447" y="0"/>
                  </a:lnTo>
                  <a:lnTo>
                    <a:pt x="712736" y="5520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012E2DC-2033-89FB-E85F-B4F1A705428C}"/>
                </a:ext>
              </a:extLst>
            </p:cNvPr>
            <p:cNvSpPr/>
            <p:nvPr/>
          </p:nvSpPr>
          <p:spPr>
            <a:xfrm>
              <a:off x="4072745" y="3000971"/>
              <a:ext cx="4048083" cy="656037"/>
            </a:xfrm>
            <a:custGeom>
              <a:avLst/>
              <a:gdLst>
                <a:gd name="connsiteX0" fmla="*/ 0 w 633270"/>
                <a:gd name="connsiteY0" fmla="*/ 0 h 175418"/>
                <a:gd name="connsiteX1" fmla="*/ 633270 w 633270"/>
                <a:gd name="connsiteY1" fmla="*/ 0 h 175418"/>
                <a:gd name="connsiteX2" fmla="*/ 633270 w 633270"/>
                <a:gd name="connsiteY2" fmla="*/ 175419 h 175418"/>
                <a:gd name="connsiteX3" fmla="*/ 0 w 633270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3270" h="175418">
                  <a:moveTo>
                    <a:pt x="0" y="0"/>
                  </a:moveTo>
                  <a:lnTo>
                    <a:pt x="633270" y="0"/>
                  </a:lnTo>
                  <a:lnTo>
                    <a:pt x="633270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52ACDC4-C64C-F7CD-9472-7600F2F4295C}"/>
                </a:ext>
              </a:extLst>
            </p:cNvPr>
            <p:cNvSpPr/>
            <p:nvPr/>
          </p:nvSpPr>
          <p:spPr>
            <a:xfrm>
              <a:off x="4072745" y="3657011"/>
              <a:ext cx="4048083" cy="205527"/>
            </a:xfrm>
            <a:custGeom>
              <a:avLst/>
              <a:gdLst>
                <a:gd name="connsiteX0" fmla="*/ 553560 w 633270"/>
                <a:gd name="connsiteY0" fmla="*/ 54956 h 54956"/>
                <a:gd name="connsiteX1" fmla="*/ 79711 w 633270"/>
                <a:gd name="connsiteY1" fmla="*/ 54956 h 54956"/>
                <a:gd name="connsiteX2" fmla="*/ 0 w 633270"/>
                <a:gd name="connsiteY2" fmla="*/ 0 h 54956"/>
                <a:gd name="connsiteX3" fmla="*/ 633270 w 633270"/>
                <a:gd name="connsiteY3" fmla="*/ 0 h 54956"/>
                <a:gd name="connsiteX4" fmla="*/ 553560 w 633270"/>
                <a:gd name="connsiteY4" fmla="*/ 54956 h 5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3270" h="54956">
                  <a:moveTo>
                    <a:pt x="553560" y="54956"/>
                  </a:moveTo>
                  <a:lnTo>
                    <a:pt x="79711" y="54956"/>
                  </a:lnTo>
                  <a:lnTo>
                    <a:pt x="0" y="0"/>
                  </a:lnTo>
                  <a:lnTo>
                    <a:pt x="633270" y="0"/>
                  </a:lnTo>
                  <a:lnTo>
                    <a:pt x="553560" y="5495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1226EE1-D8F3-C030-69CE-CEABC945EA12}"/>
                </a:ext>
              </a:extLst>
            </p:cNvPr>
            <p:cNvSpPr/>
            <p:nvPr/>
          </p:nvSpPr>
          <p:spPr>
            <a:xfrm>
              <a:off x="4579147" y="3862538"/>
              <a:ext cx="3030574" cy="656037"/>
            </a:xfrm>
            <a:custGeom>
              <a:avLst/>
              <a:gdLst>
                <a:gd name="connsiteX0" fmla="*/ 0 w 474094"/>
                <a:gd name="connsiteY0" fmla="*/ 0 h 175418"/>
                <a:gd name="connsiteX1" fmla="*/ 474094 w 474094"/>
                <a:gd name="connsiteY1" fmla="*/ 0 h 175418"/>
                <a:gd name="connsiteX2" fmla="*/ 474094 w 474094"/>
                <a:gd name="connsiteY2" fmla="*/ 175419 h 175418"/>
                <a:gd name="connsiteX3" fmla="*/ 0 w 474094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4094" h="175418">
                  <a:moveTo>
                    <a:pt x="0" y="0"/>
                  </a:moveTo>
                  <a:lnTo>
                    <a:pt x="474094" y="0"/>
                  </a:lnTo>
                  <a:lnTo>
                    <a:pt x="474094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F23E547-A075-C0AE-81C5-4A5E75A07DF7}"/>
                </a:ext>
              </a:extLst>
            </p:cNvPr>
            <p:cNvSpPr/>
            <p:nvPr/>
          </p:nvSpPr>
          <p:spPr>
            <a:xfrm>
              <a:off x="4579147" y="4518578"/>
              <a:ext cx="3030574" cy="205527"/>
            </a:xfrm>
            <a:custGeom>
              <a:avLst/>
              <a:gdLst>
                <a:gd name="connsiteX0" fmla="*/ 394384 w 474094"/>
                <a:gd name="connsiteY0" fmla="*/ 54956 h 54956"/>
                <a:gd name="connsiteX1" fmla="*/ 79711 w 474094"/>
                <a:gd name="connsiteY1" fmla="*/ 54956 h 54956"/>
                <a:gd name="connsiteX2" fmla="*/ 0 w 474094"/>
                <a:gd name="connsiteY2" fmla="*/ 0 h 54956"/>
                <a:gd name="connsiteX3" fmla="*/ 474094 w 474094"/>
                <a:gd name="connsiteY3" fmla="*/ 0 h 54956"/>
                <a:gd name="connsiteX4" fmla="*/ 394384 w 474094"/>
                <a:gd name="connsiteY4" fmla="*/ 54956 h 5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094" h="54956">
                  <a:moveTo>
                    <a:pt x="394384" y="54956"/>
                  </a:moveTo>
                  <a:lnTo>
                    <a:pt x="79711" y="54956"/>
                  </a:lnTo>
                  <a:lnTo>
                    <a:pt x="0" y="0"/>
                  </a:lnTo>
                  <a:lnTo>
                    <a:pt x="474094" y="0"/>
                  </a:lnTo>
                  <a:lnTo>
                    <a:pt x="394384" y="5495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1ADA2F-3EFA-1EB7-7D82-4514AFA4A933}"/>
                </a:ext>
              </a:extLst>
            </p:cNvPr>
            <p:cNvSpPr txBox="1"/>
            <p:nvPr/>
          </p:nvSpPr>
          <p:spPr>
            <a:xfrm>
              <a:off x="3649149" y="2237506"/>
              <a:ext cx="84719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3B745B5-7045-AEF5-C98E-04152B73FBED}"/>
                </a:ext>
              </a:extLst>
            </p:cNvPr>
            <p:cNvSpPr txBox="1"/>
            <p:nvPr/>
          </p:nvSpPr>
          <p:spPr>
            <a:xfrm>
              <a:off x="7072737" y="3098157"/>
              <a:ext cx="84719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4B0A07-2F2A-5400-6CAA-BCAB5330796A}"/>
                </a:ext>
              </a:extLst>
            </p:cNvPr>
            <p:cNvSpPr txBox="1"/>
            <p:nvPr/>
          </p:nvSpPr>
          <p:spPr>
            <a:xfrm>
              <a:off x="4709719" y="3959724"/>
              <a:ext cx="84719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C625E5D-4430-171E-FE8C-AB3BE3551D3E}"/>
                </a:ext>
              </a:extLst>
            </p:cNvPr>
            <p:cNvSpPr txBox="1"/>
            <p:nvPr/>
          </p:nvSpPr>
          <p:spPr>
            <a:xfrm>
              <a:off x="5672405" y="5204807"/>
              <a:ext cx="84719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>
                      <a:lumMod val="10000"/>
                      <a:lumOff val="90000"/>
                    </a:schemeClr>
                  </a:solidFill>
                </a:rPr>
                <a:t>04</a:t>
              </a:r>
            </a:p>
          </p:txBody>
        </p:sp>
      </p:grpSp>
      <p:pic>
        <p:nvPicPr>
          <p:cNvPr id="28" name="Graphic 27" descr="Shield with solid fill">
            <a:extLst>
              <a:ext uri="{FF2B5EF4-FFF2-40B4-BE49-F238E27FC236}">
                <a16:creationId xmlns:a16="http://schemas.microsoft.com/office/drawing/2014/main" id="{713CE3CD-A24C-38A1-F1D0-A6B27E7811B3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7400" y="4747607"/>
            <a:ext cx="457200" cy="457200"/>
          </a:xfrm>
          <a:prstGeom prst="rect">
            <a:avLst/>
          </a:prstGeom>
        </p:spPr>
      </p:pic>
      <p:pic>
        <p:nvPicPr>
          <p:cNvPr id="29" name="Graphic 28" descr="Heart with solid fill">
            <a:extLst>
              <a:ext uri="{FF2B5EF4-FFF2-40B4-BE49-F238E27FC236}">
                <a16:creationId xmlns:a16="http://schemas.microsoft.com/office/drawing/2014/main" id="{F7A01A42-1F0C-3E7A-6B2C-EFFE6928084D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6893" y="3961956"/>
            <a:ext cx="457200" cy="457200"/>
          </a:xfrm>
          <a:prstGeom prst="rect">
            <a:avLst/>
          </a:prstGeom>
        </p:spPr>
      </p:pic>
      <p:pic>
        <p:nvPicPr>
          <p:cNvPr id="30" name="Graphic 29" descr="Link with solid fill">
            <a:extLst>
              <a:ext uri="{FF2B5EF4-FFF2-40B4-BE49-F238E27FC236}">
                <a16:creationId xmlns:a16="http://schemas.microsoft.com/office/drawing/2014/main" id="{6FF0AC0F-BC12-FD55-09D2-AD2EBEBFBB21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4430" y="2239738"/>
            <a:ext cx="457200" cy="457200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E2F79FDB-7655-BD9A-7D74-813B6709D4BA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60233" y="3100389"/>
            <a:ext cx="457200" cy="4572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926526F-935C-485C-6575-62F0B88BFA47}"/>
              </a:ext>
            </a:extLst>
          </p:cNvPr>
          <p:cNvGrpSpPr/>
          <p:nvPr/>
        </p:nvGrpSpPr>
        <p:grpSpPr>
          <a:xfrm>
            <a:off x="8622521" y="3000971"/>
            <a:ext cx="2390246" cy="1474819"/>
            <a:chOff x="8921977" y="1242150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048BF1C-2D90-1CA6-369F-968E935C80E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27515E-2246-BEDC-CC91-9CB36509E68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4EDE9C-B128-976A-47D4-78B259C3E701}"/>
              </a:ext>
            </a:extLst>
          </p:cNvPr>
          <p:cNvGrpSpPr/>
          <p:nvPr/>
        </p:nvGrpSpPr>
        <p:grpSpPr>
          <a:xfrm>
            <a:off x="581120" y="2138941"/>
            <a:ext cx="2390246" cy="1474819"/>
            <a:chOff x="332936" y="2627766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18D83F-AE56-8F49-5854-C77700B9B1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6D42E4D-20E7-C2F9-6A1F-D10966FC28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A835C85-DFEE-D147-9F41-D9F7DB44E8CC}"/>
              </a:ext>
            </a:extLst>
          </p:cNvPr>
          <p:cNvGrpSpPr/>
          <p:nvPr/>
        </p:nvGrpSpPr>
        <p:grpSpPr>
          <a:xfrm>
            <a:off x="7605062" y="4724102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B55DD09-6AE3-039C-98F7-326A27628F9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1467E16-FD74-5CC7-369F-542F0B64A2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AFC73DA-615E-B480-6B69-D3DC9A60A089}"/>
              </a:ext>
            </a:extLst>
          </p:cNvPr>
          <p:cNvGrpSpPr/>
          <p:nvPr/>
        </p:nvGrpSpPr>
        <p:grpSpPr>
          <a:xfrm>
            <a:off x="1682501" y="3862538"/>
            <a:ext cx="2390246" cy="1474819"/>
            <a:chOff x="332936" y="2627766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3AD586B-1F21-4D48-FB4B-DF3C6D06150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A172C40-AFCD-9CA1-12A4-79392ECB5F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713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34BD0-83DB-9265-1DE7-D4AB2A4D7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B2DC-1789-9569-93B9-606E2180D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Cascading Iceberg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6314F1-308B-9CFB-2C71-C4AE63013B11}"/>
              </a:ext>
            </a:extLst>
          </p:cNvPr>
          <p:cNvGrpSpPr/>
          <p:nvPr/>
        </p:nvGrpSpPr>
        <p:grpSpPr>
          <a:xfrm>
            <a:off x="3563204" y="925501"/>
            <a:ext cx="5065592" cy="5006998"/>
            <a:chOff x="3563204" y="925501"/>
            <a:chExt cx="5065592" cy="500699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05AE804D-C7D7-8A3F-B9ED-93A5611F33EE}"/>
                </a:ext>
              </a:extLst>
            </p:cNvPr>
            <p:cNvSpPr/>
            <p:nvPr/>
          </p:nvSpPr>
          <p:spPr>
            <a:xfrm>
              <a:off x="4615186" y="925501"/>
              <a:ext cx="2963463" cy="1212982"/>
            </a:xfrm>
            <a:custGeom>
              <a:avLst/>
              <a:gdLst>
                <a:gd name="connsiteX0" fmla="*/ 531977 w 792402"/>
                <a:gd name="connsiteY0" fmla="*/ 289012 h 324340"/>
                <a:gd name="connsiteX1" fmla="*/ 536146 w 792402"/>
                <a:gd name="connsiteY1" fmla="*/ 302505 h 324340"/>
                <a:gd name="connsiteX2" fmla="*/ 532467 w 792402"/>
                <a:gd name="connsiteY2" fmla="*/ 303732 h 324340"/>
                <a:gd name="connsiteX3" fmla="*/ 471397 w 792402"/>
                <a:gd name="connsiteY3" fmla="*/ 147450 h 324340"/>
                <a:gd name="connsiteX4" fmla="*/ 473604 w 792402"/>
                <a:gd name="connsiteY4" fmla="*/ 149658 h 324340"/>
                <a:gd name="connsiteX5" fmla="*/ 478509 w 792402"/>
                <a:gd name="connsiteY5" fmla="*/ 160453 h 324340"/>
                <a:gd name="connsiteX6" fmla="*/ 531731 w 792402"/>
                <a:gd name="connsiteY6" fmla="*/ 288766 h 324340"/>
                <a:gd name="connsiteX7" fmla="*/ 543259 w 792402"/>
                <a:gd name="connsiteY7" fmla="*/ 214428 h 324340"/>
                <a:gd name="connsiteX8" fmla="*/ 525109 w 792402"/>
                <a:gd name="connsiteY8" fmla="*/ 178118 h 324340"/>
                <a:gd name="connsiteX9" fmla="*/ 522166 w 792402"/>
                <a:gd name="connsiteY9" fmla="*/ 176400 h 324340"/>
                <a:gd name="connsiteX10" fmla="*/ 526581 w 792402"/>
                <a:gd name="connsiteY10" fmla="*/ 188667 h 324340"/>
                <a:gd name="connsiteX11" fmla="*/ 561653 w 792402"/>
                <a:gd name="connsiteY11" fmla="*/ 267667 h 324340"/>
                <a:gd name="connsiteX12" fmla="*/ 568766 w 792402"/>
                <a:gd name="connsiteY12" fmla="*/ 275027 h 324340"/>
                <a:gd name="connsiteX13" fmla="*/ 568276 w 792402"/>
                <a:gd name="connsiteY13" fmla="*/ 269139 h 324340"/>
                <a:gd name="connsiteX14" fmla="*/ 543259 w 792402"/>
                <a:gd name="connsiteY14" fmla="*/ 214183 h 324340"/>
                <a:gd name="connsiteX15" fmla="*/ 569011 w 792402"/>
                <a:gd name="connsiteY15" fmla="*/ 191611 h 324340"/>
                <a:gd name="connsiteX16" fmla="*/ 568766 w 792402"/>
                <a:gd name="connsiteY16" fmla="*/ 200689 h 324340"/>
                <a:gd name="connsiteX17" fmla="*/ 626158 w 792402"/>
                <a:gd name="connsiteY17" fmla="*/ 271838 h 324340"/>
                <a:gd name="connsiteX18" fmla="*/ 628856 w 792402"/>
                <a:gd name="connsiteY18" fmla="*/ 271347 h 324340"/>
                <a:gd name="connsiteX19" fmla="*/ 613895 w 792402"/>
                <a:gd name="connsiteY19" fmla="*/ 253683 h 324340"/>
                <a:gd name="connsiteX20" fmla="*/ 569257 w 792402"/>
                <a:gd name="connsiteY20" fmla="*/ 191611 h 324340"/>
                <a:gd name="connsiteX21" fmla="*/ 334049 w 792402"/>
                <a:gd name="connsiteY21" fmla="*/ 285822 h 324340"/>
                <a:gd name="connsiteX22" fmla="*/ 338464 w 792402"/>
                <a:gd name="connsiteY22" fmla="*/ 283369 h 324340"/>
                <a:gd name="connsiteX23" fmla="*/ 342634 w 792402"/>
                <a:gd name="connsiteY23" fmla="*/ 271102 h 324340"/>
                <a:gd name="connsiteX24" fmla="*/ 364952 w 792402"/>
                <a:gd name="connsiteY24" fmla="*/ 187441 h 324340"/>
                <a:gd name="connsiteX25" fmla="*/ 364952 w 792402"/>
                <a:gd name="connsiteY25" fmla="*/ 182288 h 324340"/>
                <a:gd name="connsiteX26" fmla="*/ 333804 w 792402"/>
                <a:gd name="connsiteY26" fmla="*/ 286068 h 324340"/>
                <a:gd name="connsiteX27" fmla="*/ 292355 w 792402"/>
                <a:gd name="connsiteY27" fmla="*/ 188912 h 324340"/>
                <a:gd name="connsiteX28" fmla="*/ 263904 w 792402"/>
                <a:gd name="connsiteY28" fmla="*/ 284841 h 324340"/>
                <a:gd name="connsiteX29" fmla="*/ 266111 w 792402"/>
                <a:gd name="connsiteY29" fmla="*/ 282633 h 324340"/>
                <a:gd name="connsiteX30" fmla="*/ 270771 w 792402"/>
                <a:gd name="connsiteY30" fmla="*/ 271593 h 324340"/>
                <a:gd name="connsiteX31" fmla="*/ 300203 w 792402"/>
                <a:gd name="connsiteY31" fmla="*/ 168059 h 324340"/>
                <a:gd name="connsiteX32" fmla="*/ 292355 w 792402"/>
                <a:gd name="connsiteY32" fmla="*/ 188912 h 324340"/>
                <a:gd name="connsiteX33" fmla="*/ 279846 w 792402"/>
                <a:gd name="connsiteY33" fmla="*/ 177382 h 324340"/>
                <a:gd name="connsiteX34" fmla="*/ 228341 w 792402"/>
                <a:gd name="connsiteY34" fmla="*/ 276499 h 324340"/>
                <a:gd name="connsiteX35" fmla="*/ 232265 w 792402"/>
                <a:gd name="connsiteY35" fmla="*/ 277235 h 324340"/>
                <a:gd name="connsiteX36" fmla="*/ 283770 w 792402"/>
                <a:gd name="connsiteY36" fmla="*/ 178118 h 324340"/>
                <a:gd name="connsiteX37" fmla="*/ 279846 w 792402"/>
                <a:gd name="connsiteY37" fmla="*/ 177382 h 324340"/>
                <a:gd name="connsiteX38" fmla="*/ 181005 w 792402"/>
                <a:gd name="connsiteY38" fmla="*/ 260307 h 324340"/>
                <a:gd name="connsiteX39" fmla="*/ 166044 w 792402"/>
                <a:gd name="connsiteY39" fmla="*/ 285822 h 324340"/>
                <a:gd name="connsiteX40" fmla="*/ 167515 w 792402"/>
                <a:gd name="connsiteY40" fmla="*/ 289012 h 324340"/>
                <a:gd name="connsiteX41" fmla="*/ 170458 w 792402"/>
                <a:gd name="connsiteY41" fmla="*/ 286804 h 324340"/>
                <a:gd name="connsiteX42" fmla="*/ 183703 w 792402"/>
                <a:gd name="connsiteY42" fmla="*/ 260552 h 324340"/>
                <a:gd name="connsiteX43" fmla="*/ 181250 w 792402"/>
                <a:gd name="connsiteY43" fmla="*/ 260061 h 324340"/>
                <a:gd name="connsiteX44" fmla="*/ 791466 w 792402"/>
                <a:gd name="connsiteY44" fmla="*/ 319189 h 324340"/>
                <a:gd name="connsiteX45" fmla="*/ 772335 w 792402"/>
                <a:gd name="connsiteY45" fmla="*/ 300297 h 324340"/>
                <a:gd name="connsiteX46" fmla="*/ 772335 w 792402"/>
                <a:gd name="connsiteY46" fmla="*/ 300297 h 324340"/>
                <a:gd name="connsiteX47" fmla="*/ 726716 w 792402"/>
                <a:gd name="connsiteY47" fmla="*/ 264723 h 324340"/>
                <a:gd name="connsiteX48" fmla="*/ 627630 w 792402"/>
                <a:gd name="connsiteY48" fmla="*/ 154565 h 324340"/>
                <a:gd name="connsiteX49" fmla="*/ 579558 w 792402"/>
                <a:gd name="connsiteY49" fmla="*/ 139108 h 324340"/>
                <a:gd name="connsiteX50" fmla="*/ 488074 w 792402"/>
                <a:gd name="connsiteY50" fmla="*/ 62071 h 324340"/>
                <a:gd name="connsiteX51" fmla="*/ 434852 w 792402"/>
                <a:gd name="connsiteY51" fmla="*/ 16683 h 324340"/>
                <a:gd name="connsiteX52" fmla="*/ 415477 w 792402"/>
                <a:gd name="connsiteY52" fmla="*/ 0 h 324340"/>
                <a:gd name="connsiteX53" fmla="*/ 400515 w 792402"/>
                <a:gd name="connsiteY53" fmla="*/ 12022 h 324340"/>
                <a:gd name="connsiteX54" fmla="*/ 333558 w 792402"/>
                <a:gd name="connsiteY54" fmla="*/ 81699 h 324340"/>
                <a:gd name="connsiteX55" fmla="*/ 279846 w 792402"/>
                <a:gd name="connsiteY55" fmla="*/ 104025 h 324340"/>
                <a:gd name="connsiteX56" fmla="*/ 261942 w 792402"/>
                <a:gd name="connsiteY56" fmla="*/ 125124 h 324340"/>
                <a:gd name="connsiteX57" fmla="*/ 218285 w 792402"/>
                <a:gd name="connsiteY57" fmla="*/ 120217 h 324340"/>
                <a:gd name="connsiteX58" fmla="*/ 177326 w 792402"/>
                <a:gd name="connsiteY58" fmla="*/ 150639 h 324340"/>
                <a:gd name="connsiteX59" fmla="*/ 146913 w 792402"/>
                <a:gd name="connsiteY59" fmla="*/ 186214 h 324340"/>
                <a:gd name="connsiteX60" fmla="*/ 113067 w 792402"/>
                <a:gd name="connsiteY60" fmla="*/ 197499 h 324340"/>
                <a:gd name="connsiteX61" fmla="*/ 77749 w 792402"/>
                <a:gd name="connsiteY61" fmla="*/ 233319 h 324340"/>
                <a:gd name="connsiteX62" fmla="*/ 25508 w 792402"/>
                <a:gd name="connsiteY62" fmla="*/ 295636 h 324340"/>
                <a:gd name="connsiteX63" fmla="*/ 23300 w 792402"/>
                <a:gd name="connsiteY63" fmla="*/ 296862 h 324340"/>
                <a:gd name="connsiteX64" fmla="*/ 22565 w 792402"/>
                <a:gd name="connsiteY64" fmla="*/ 299071 h 324340"/>
                <a:gd name="connsiteX65" fmla="*/ 15207 w 792402"/>
                <a:gd name="connsiteY65" fmla="*/ 307903 h 324340"/>
                <a:gd name="connsiteX66" fmla="*/ 0 w 792402"/>
                <a:gd name="connsiteY66" fmla="*/ 324341 h 324340"/>
                <a:gd name="connsiteX67" fmla="*/ 11282 w 792402"/>
                <a:gd name="connsiteY67" fmla="*/ 324341 h 324340"/>
                <a:gd name="connsiteX68" fmla="*/ 10056 w 792402"/>
                <a:gd name="connsiteY68" fmla="*/ 324341 h 324340"/>
                <a:gd name="connsiteX69" fmla="*/ 30413 w 792402"/>
                <a:gd name="connsiteY69" fmla="*/ 300297 h 324340"/>
                <a:gd name="connsiteX70" fmla="*/ 30413 w 792402"/>
                <a:gd name="connsiteY70" fmla="*/ 300297 h 324340"/>
                <a:gd name="connsiteX71" fmla="*/ 104728 w 792402"/>
                <a:gd name="connsiteY71" fmla="*/ 214428 h 324340"/>
                <a:gd name="connsiteX72" fmla="*/ 139800 w 792402"/>
                <a:gd name="connsiteY72" fmla="*/ 194801 h 324340"/>
                <a:gd name="connsiteX73" fmla="*/ 143725 w 792402"/>
                <a:gd name="connsiteY73" fmla="*/ 194801 h 324340"/>
                <a:gd name="connsiteX74" fmla="*/ 116500 w 792402"/>
                <a:gd name="connsiteY74" fmla="*/ 243378 h 324340"/>
                <a:gd name="connsiteX75" fmla="*/ 118953 w 792402"/>
                <a:gd name="connsiteY75" fmla="*/ 244850 h 324340"/>
                <a:gd name="connsiteX76" fmla="*/ 152063 w 792402"/>
                <a:gd name="connsiteY76" fmla="*/ 190139 h 324340"/>
                <a:gd name="connsiteX77" fmla="*/ 182476 w 792402"/>
                <a:gd name="connsiteY77" fmla="*/ 154565 h 324340"/>
                <a:gd name="connsiteX78" fmla="*/ 216813 w 792402"/>
                <a:gd name="connsiteY78" fmla="*/ 129295 h 324340"/>
                <a:gd name="connsiteX79" fmla="*/ 218530 w 792402"/>
                <a:gd name="connsiteY79" fmla="*/ 131503 h 324340"/>
                <a:gd name="connsiteX80" fmla="*/ 214851 w 792402"/>
                <a:gd name="connsiteY80" fmla="*/ 156528 h 324340"/>
                <a:gd name="connsiteX81" fmla="*/ 214851 w 792402"/>
                <a:gd name="connsiteY81" fmla="*/ 165851 h 324340"/>
                <a:gd name="connsiteX82" fmla="*/ 217549 w 792402"/>
                <a:gd name="connsiteY82" fmla="*/ 167323 h 324340"/>
                <a:gd name="connsiteX83" fmla="*/ 222699 w 792402"/>
                <a:gd name="connsiteY83" fmla="*/ 125369 h 324340"/>
                <a:gd name="connsiteX84" fmla="*/ 259244 w 792402"/>
                <a:gd name="connsiteY84" fmla="*/ 130031 h 324340"/>
                <a:gd name="connsiteX85" fmla="*/ 226133 w 792402"/>
                <a:gd name="connsiteY85" fmla="*/ 194065 h 324340"/>
                <a:gd name="connsiteX86" fmla="*/ 258753 w 792402"/>
                <a:gd name="connsiteY86" fmla="*/ 140580 h 324340"/>
                <a:gd name="connsiteX87" fmla="*/ 284015 w 792402"/>
                <a:gd name="connsiteY87" fmla="*/ 108931 h 324340"/>
                <a:gd name="connsiteX88" fmla="*/ 326691 w 792402"/>
                <a:gd name="connsiteY88" fmla="*/ 91758 h 324340"/>
                <a:gd name="connsiteX89" fmla="*/ 335766 w 792402"/>
                <a:gd name="connsiteY89" fmla="*/ 113348 h 324340"/>
                <a:gd name="connsiteX90" fmla="*/ 329389 w 792402"/>
                <a:gd name="connsiteY90" fmla="*/ 89549 h 324340"/>
                <a:gd name="connsiteX91" fmla="*/ 335766 w 792402"/>
                <a:gd name="connsiteY91" fmla="*/ 87832 h 324340"/>
                <a:gd name="connsiteX92" fmla="*/ 340916 w 792402"/>
                <a:gd name="connsiteY92" fmla="*/ 83661 h 324340"/>
                <a:gd name="connsiteX93" fmla="*/ 392422 w 792402"/>
                <a:gd name="connsiteY93" fmla="*/ 29686 h 324340"/>
                <a:gd name="connsiteX94" fmla="*/ 413024 w 792402"/>
                <a:gd name="connsiteY94" fmla="*/ 10059 h 324340"/>
                <a:gd name="connsiteX95" fmla="*/ 405911 w 792402"/>
                <a:gd name="connsiteY95" fmla="*/ 69432 h 324340"/>
                <a:gd name="connsiteX96" fmla="*/ 409836 w 792402"/>
                <a:gd name="connsiteY96" fmla="*/ 72621 h 324340"/>
                <a:gd name="connsiteX97" fmla="*/ 416213 w 792402"/>
                <a:gd name="connsiteY97" fmla="*/ 13248 h 324340"/>
                <a:gd name="connsiteX98" fmla="*/ 418420 w 792402"/>
                <a:gd name="connsiteY98" fmla="*/ 15947 h 324340"/>
                <a:gd name="connsiteX99" fmla="*/ 438531 w 792402"/>
                <a:gd name="connsiteY99" fmla="*/ 61826 h 324340"/>
                <a:gd name="connsiteX100" fmla="*/ 456926 w 792402"/>
                <a:gd name="connsiteY100" fmla="*/ 93475 h 324340"/>
                <a:gd name="connsiteX101" fmla="*/ 458888 w 792402"/>
                <a:gd name="connsiteY101" fmla="*/ 92003 h 324340"/>
                <a:gd name="connsiteX102" fmla="*/ 421363 w 792402"/>
                <a:gd name="connsiteY102" fmla="*/ 13003 h 324340"/>
                <a:gd name="connsiteX103" fmla="*/ 458888 w 792402"/>
                <a:gd name="connsiteY103" fmla="*/ 45634 h 324340"/>
                <a:gd name="connsiteX104" fmla="*/ 464774 w 792402"/>
                <a:gd name="connsiteY104" fmla="*/ 58637 h 324340"/>
                <a:gd name="connsiteX105" fmla="*/ 510884 w 792402"/>
                <a:gd name="connsiteY105" fmla="*/ 154074 h 324340"/>
                <a:gd name="connsiteX106" fmla="*/ 511620 w 792402"/>
                <a:gd name="connsiteY106" fmla="*/ 151376 h 324340"/>
                <a:gd name="connsiteX107" fmla="*/ 469680 w 792402"/>
                <a:gd name="connsiteY107" fmla="*/ 57655 h 324340"/>
                <a:gd name="connsiteX108" fmla="*/ 470661 w 792402"/>
                <a:gd name="connsiteY108" fmla="*/ 54221 h 324340"/>
                <a:gd name="connsiteX109" fmla="*/ 477529 w 792402"/>
                <a:gd name="connsiteY109" fmla="*/ 62071 h 324340"/>
                <a:gd name="connsiteX110" fmla="*/ 527808 w 792402"/>
                <a:gd name="connsiteY110" fmla="*/ 108196 h 324340"/>
                <a:gd name="connsiteX111" fmla="*/ 532467 w 792402"/>
                <a:gd name="connsiteY111" fmla="*/ 118990 h 324340"/>
                <a:gd name="connsiteX112" fmla="*/ 557484 w 792402"/>
                <a:gd name="connsiteY112" fmla="*/ 170512 h 324340"/>
                <a:gd name="connsiteX113" fmla="*/ 559937 w 792402"/>
                <a:gd name="connsiteY113" fmla="*/ 168549 h 324340"/>
                <a:gd name="connsiteX114" fmla="*/ 535410 w 792402"/>
                <a:gd name="connsiteY114" fmla="*/ 112121 h 324340"/>
                <a:gd name="connsiteX115" fmla="*/ 573672 w 792402"/>
                <a:gd name="connsiteY115" fmla="*/ 142052 h 324340"/>
                <a:gd name="connsiteX116" fmla="*/ 593293 w 792402"/>
                <a:gd name="connsiteY116" fmla="*/ 151621 h 324340"/>
                <a:gd name="connsiteX117" fmla="*/ 593293 w 792402"/>
                <a:gd name="connsiteY117" fmla="*/ 155301 h 324340"/>
                <a:gd name="connsiteX118" fmla="*/ 615121 w 792402"/>
                <a:gd name="connsiteY118" fmla="*/ 187686 h 324340"/>
                <a:gd name="connsiteX119" fmla="*/ 613895 w 792402"/>
                <a:gd name="connsiteY119" fmla="*/ 180571 h 324340"/>
                <a:gd name="connsiteX120" fmla="*/ 596236 w 792402"/>
                <a:gd name="connsiteY120" fmla="*/ 151130 h 324340"/>
                <a:gd name="connsiteX121" fmla="*/ 598443 w 792402"/>
                <a:gd name="connsiteY121" fmla="*/ 152602 h 324340"/>
                <a:gd name="connsiteX122" fmla="*/ 611442 w 792402"/>
                <a:gd name="connsiteY122" fmla="*/ 156037 h 324340"/>
                <a:gd name="connsiteX123" fmla="*/ 613650 w 792402"/>
                <a:gd name="connsiteY123" fmla="*/ 167323 h 324340"/>
                <a:gd name="connsiteX124" fmla="*/ 628120 w 792402"/>
                <a:gd name="connsiteY124" fmla="*/ 199217 h 324340"/>
                <a:gd name="connsiteX125" fmla="*/ 629837 w 792402"/>
                <a:gd name="connsiteY125" fmla="*/ 196764 h 324340"/>
                <a:gd name="connsiteX126" fmla="*/ 614876 w 792402"/>
                <a:gd name="connsiteY126" fmla="*/ 158245 h 324340"/>
                <a:gd name="connsiteX127" fmla="*/ 619536 w 792402"/>
                <a:gd name="connsiteY127" fmla="*/ 157018 h 324340"/>
                <a:gd name="connsiteX128" fmla="*/ 672022 w 792402"/>
                <a:gd name="connsiteY128" fmla="*/ 219090 h 324340"/>
                <a:gd name="connsiteX129" fmla="*/ 724263 w 792402"/>
                <a:gd name="connsiteY129" fmla="*/ 271347 h 324340"/>
                <a:gd name="connsiteX130" fmla="*/ 750261 w 792402"/>
                <a:gd name="connsiteY130" fmla="*/ 286804 h 324340"/>
                <a:gd name="connsiteX131" fmla="*/ 763505 w 792402"/>
                <a:gd name="connsiteY131" fmla="*/ 300788 h 324340"/>
                <a:gd name="connsiteX132" fmla="*/ 763505 w 792402"/>
                <a:gd name="connsiteY132" fmla="*/ 301033 h 324340"/>
                <a:gd name="connsiteX133" fmla="*/ 784598 w 792402"/>
                <a:gd name="connsiteY133" fmla="*/ 321887 h 324340"/>
                <a:gd name="connsiteX134" fmla="*/ 789748 w 792402"/>
                <a:gd name="connsiteY134" fmla="*/ 322378 h 324340"/>
                <a:gd name="connsiteX135" fmla="*/ 791711 w 792402"/>
                <a:gd name="connsiteY135" fmla="*/ 318453 h 32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792402" h="324340">
                  <a:moveTo>
                    <a:pt x="531977" y="289012"/>
                  </a:moveTo>
                  <a:cubicBezTo>
                    <a:pt x="533448" y="293428"/>
                    <a:pt x="534184" y="298089"/>
                    <a:pt x="536146" y="302505"/>
                  </a:cubicBezTo>
                  <a:lnTo>
                    <a:pt x="532467" y="303732"/>
                  </a:lnTo>
                  <a:lnTo>
                    <a:pt x="471397" y="147450"/>
                  </a:lnTo>
                  <a:cubicBezTo>
                    <a:pt x="473359" y="147450"/>
                    <a:pt x="473114" y="148922"/>
                    <a:pt x="473604" y="149658"/>
                  </a:cubicBezTo>
                  <a:cubicBezTo>
                    <a:pt x="475566" y="153093"/>
                    <a:pt x="477038" y="157018"/>
                    <a:pt x="478509" y="160453"/>
                  </a:cubicBezTo>
                  <a:cubicBezTo>
                    <a:pt x="496414" y="202161"/>
                    <a:pt x="516771" y="246813"/>
                    <a:pt x="531731" y="288766"/>
                  </a:cubicBezTo>
                  <a:close/>
                  <a:moveTo>
                    <a:pt x="543259" y="214428"/>
                  </a:moveTo>
                  <a:cubicBezTo>
                    <a:pt x="537618" y="202652"/>
                    <a:pt x="532222" y="189403"/>
                    <a:pt x="525109" y="178118"/>
                  </a:cubicBezTo>
                  <a:cubicBezTo>
                    <a:pt x="524373" y="176891"/>
                    <a:pt x="525845" y="175910"/>
                    <a:pt x="522166" y="176400"/>
                  </a:cubicBezTo>
                  <a:cubicBezTo>
                    <a:pt x="523393" y="180571"/>
                    <a:pt x="524864" y="184742"/>
                    <a:pt x="526581" y="188667"/>
                  </a:cubicBezTo>
                  <a:cubicBezTo>
                    <a:pt x="537373" y="214673"/>
                    <a:pt x="548164" y="242152"/>
                    <a:pt x="561653" y="267667"/>
                  </a:cubicBezTo>
                  <a:cubicBezTo>
                    <a:pt x="561899" y="268403"/>
                    <a:pt x="565823" y="277235"/>
                    <a:pt x="568766" y="275027"/>
                  </a:cubicBezTo>
                  <a:cubicBezTo>
                    <a:pt x="568766" y="273065"/>
                    <a:pt x="568766" y="271102"/>
                    <a:pt x="568276" y="269139"/>
                  </a:cubicBezTo>
                  <a:cubicBezTo>
                    <a:pt x="562880" y="252456"/>
                    <a:pt x="551108" y="231111"/>
                    <a:pt x="543259" y="214183"/>
                  </a:cubicBezTo>
                  <a:close/>
                  <a:moveTo>
                    <a:pt x="569011" y="191611"/>
                  </a:moveTo>
                  <a:cubicBezTo>
                    <a:pt x="558956" y="188422"/>
                    <a:pt x="566559" y="197499"/>
                    <a:pt x="568766" y="200689"/>
                  </a:cubicBezTo>
                  <a:cubicBezTo>
                    <a:pt x="584709" y="225223"/>
                    <a:pt x="605066" y="248776"/>
                    <a:pt x="626158" y="271838"/>
                  </a:cubicBezTo>
                  <a:cubicBezTo>
                    <a:pt x="627139" y="271838"/>
                    <a:pt x="628610" y="272083"/>
                    <a:pt x="628856" y="271347"/>
                  </a:cubicBezTo>
                  <a:cubicBezTo>
                    <a:pt x="629101" y="268894"/>
                    <a:pt x="616593" y="256872"/>
                    <a:pt x="613895" y="253683"/>
                  </a:cubicBezTo>
                  <a:cubicBezTo>
                    <a:pt x="597217" y="233565"/>
                    <a:pt x="582256" y="212711"/>
                    <a:pt x="569257" y="191611"/>
                  </a:cubicBezTo>
                  <a:close/>
                  <a:moveTo>
                    <a:pt x="334049" y="285822"/>
                  </a:moveTo>
                  <a:cubicBezTo>
                    <a:pt x="336992" y="286068"/>
                    <a:pt x="337728" y="284595"/>
                    <a:pt x="338464" y="283369"/>
                  </a:cubicBezTo>
                  <a:cubicBezTo>
                    <a:pt x="340426" y="280425"/>
                    <a:pt x="341407" y="274537"/>
                    <a:pt x="342634" y="271102"/>
                  </a:cubicBezTo>
                  <a:cubicBezTo>
                    <a:pt x="350972" y="245096"/>
                    <a:pt x="360292" y="213447"/>
                    <a:pt x="364952" y="187441"/>
                  </a:cubicBezTo>
                  <a:cubicBezTo>
                    <a:pt x="365198" y="185723"/>
                    <a:pt x="364952" y="184006"/>
                    <a:pt x="364952" y="182288"/>
                  </a:cubicBezTo>
                  <a:lnTo>
                    <a:pt x="333804" y="286068"/>
                  </a:lnTo>
                  <a:close/>
                  <a:moveTo>
                    <a:pt x="292355" y="188912"/>
                  </a:moveTo>
                  <a:cubicBezTo>
                    <a:pt x="285242" y="221052"/>
                    <a:pt x="274205" y="252947"/>
                    <a:pt x="263904" y="284841"/>
                  </a:cubicBezTo>
                  <a:cubicBezTo>
                    <a:pt x="265866" y="284841"/>
                    <a:pt x="265620" y="283369"/>
                    <a:pt x="266111" y="282633"/>
                  </a:cubicBezTo>
                  <a:cubicBezTo>
                    <a:pt x="268073" y="279198"/>
                    <a:pt x="269545" y="275273"/>
                    <a:pt x="270771" y="271593"/>
                  </a:cubicBezTo>
                  <a:cubicBezTo>
                    <a:pt x="283770" y="237490"/>
                    <a:pt x="290883" y="202406"/>
                    <a:pt x="300203" y="168059"/>
                  </a:cubicBezTo>
                  <a:cubicBezTo>
                    <a:pt x="291373" y="172475"/>
                    <a:pt x="293826" y="182288"/>
                    <a:pt x="292355" y="188912"/>
                  </a:cubicBezTo>
                  <a:close/>
                  <a:moveTo>
                    <a:pt x="279846" y="177382"/>
                  </a:moveTo>
                  <a:lnTo>
                    <a:pt x="228341" y="276499"/>
                  </a:lnTo>
                  <a:lnTo>
                    <a:pt x="232265" y="277235"/>
                  </a:lnTo>
                  <a:lnTo>
                    <a:pt x="283770" y="178118"/>
                  </a:lnTo>
                  <a:lnTo>
                    <a:pt x="279846" y="177382"/>
                  </a:lnTo>
                  <a:close/>
                  <a:moveTo>
                    <a:pt x="181005" y="260307"/>
                  </a:moveTo>
                  <a:cubicBezTo>
                    <a:pt x="179533" y="261288"/>
                    <a:pt x="166534" y="283614"/>
                    <a:pt x="166044" y="285822"/>
                  </a:cubicBezTo>
                  <a:cubicBezTo>
                    <a:pt x="165553" y="287049"/>
                    <a:pt x="165062" y="288521"/>
                    <a:pt x="167515" y="289012"/>
                  </a:cubicBezTo>
                  <a:cubicBezTo>
                    <a:pt x="169723" y="289748"/>
                    <a:pt x="169723" y="287540"/>
                    <a:pt x="170458" y="286804"/>
                  </a:cubicBezTo>
                  <a:cubicBezTo>
                    <a:pt x="175854" y="278462"/>
                    <a:pt x="178307" y="269139"/>
                    <a:pt x="183703" y="260552"/>
                  </a:cubicBezTo>
                  <a:cubicBezTo>
                    <a:pt x="183703" y="259816"/>
                    <a:pt x="181250" y="260061"/>
                    <a:pt x="181250" y="260061"/>
                  </a:cubicBezTo>
                  <a:close/>
                  <a:moveTo>
                    <a:pt x="791466" y="319189"/>
                  </a:moveTo>
                  <a:cubicBezTo>
                    <a:pt x="787296" y="315263"/>
                    <a:pt x="774542" y="301033"/>
                    <a:pt x="772335" y="300297"/>
                  </a:cubicBezTo>
                  <a:cubicBezTo>
                    <a:pt x="772335" y="300297"/>
                    <a:pt x="772335" y="300297"/>
                    <a:pt x="772335" y="300297"/>
                  </a:cubicBezTo>
                  <a:cubicBezTo>
                    <a:pt x="761789" y="282878"/>
                    <a:pt x="741922" y="277726"/>
                    <a:pt x="726716" y="264723"/>
                  </a:cubicBezTo>
                  <a:cubicBezTo>
                    <a:pt x="688700" y="232338"/>
                    <a:pt x="657552" y="191857"/>
                    <a:pt x="627630" y="154565"/>
                  </a:cubicBezTo>
                  <a:cubicBezTo>
                    <a:pt x="613650" y="148431"/>
                    <a:pt x="592066" y="146714"/>
                    <a:pt x="579558" y="139108"/>
                  </a:cubicBezTo>
                  <a:cubicBezTo>
                    <a:pt x="546938" y="118990"/>
                    <a:pt x="516035" y="86605"/>
                    <a:pt x="488074" y="62071"/>
                  </a:cubicBezTo>
                  <a:cubicBezTo>
                    <a:pt x="470661" y="46860"/>
                    <a:pt x="452266" y="31894"/>
                    <a:pt x="434852" y="16683"/>
                  </a:cubicBezTo>
                  <a:cubicBezTo>
                    <a:pt x="431664" y="13739"/>
                    <a:pt x="419156" y="0"/>
                    <a:pt x="415477" y="0"/>
                  </a:cubicBezTo>
                  <a:cubicBezTo>
                    <a:pt x="412534" y="0"/>
                    <a:pt x="402968" y="9568"/>
                    <a:pt x="400515" y="12022"/>
                  </a:cubicBezTo>
                  <a:cubicBezTo>
                    <a:pt x="377215" y="34102"/>
                    <a:pt x="356123" y="59127"/>
                    <a:pt x="333558" y="81699"/>
                  </a:cubicBezTo>
                  <a:cubicBezTo>
                    <a:pt x="319824" y="90776"/>
                    <a:pt x="292599" y="95683"/>
                    <a:pt x="279846" y="104025"/>
                  </a:cubicBezTo>
                  <a:cubicBezTo>
                    <a:pt x="275186" y="106969"/>
                    <a:pt x="264640" y="124388"/>
                    <a:pt x="261942" y="125124"/>
                  </a:cubicBezTo>
                  <a:cubicBezTo>
                    <a:pt x="251150" y="125124"/>
                    <a:pt x="227114" y="116537"/>
                    <a:pt x="218285" y="120217"/>
                  </a:cubicBezTo>
                  <a:lnTo>
                    <a:pt x="177326" y="150639"/>
                  </a:lnTo>
                  <a:cubicBezTo>
                    <a:pt x="169968" y="161189"/>
                    <a:pt x="159421" y="179344"/>
                    <a:pt x="146913" y="186214"/>
                  </a:cubicBezTo>
                  <a:cubicBezTo>
                    <a:pt x="138329" y="190875"/>
                    <a:pt x="121161" y="191857"/>
                    <a:pt x="113067" y="197499"/>
                  </a:cubicBezTo>
                  <a:cubicBezTo>
                    <a:pt x="102766" y="204614"/>
                    <a:pt x="86333" y="223996"/>
                    <a:pt x="77749" y="233319"/>
                  </a:cubicBezTo>
                  <a:cubicBezTo>
                    <a:pt x="59354" y="253437"/>
                    <a:pt x="42431" y="274537"/>
                    <a:pt x="25508" y="295636"/>
                  </a:cubicBezTo>
                  <a:cubicBezTo>
                    <a:pt x="25262" y="296127"/>
                    <a:pt x="23546" y="296372"/>
                    <a:pt x="23300" y="296862"/>
                  </a:cubicBezTo>
                  <a:cubicBezTo>
                    <a:pt x="22810" y="297844"/>
                    <a:pt x="22565" y="298580"/>
                    <a:pt x="22565" y="299071"/>
                  </a:cubicBezTo>
                  <a:lnTo>
                    <a:pt x="15207" y="307903"/>
                  </a:lnTo>
                  <a:cubicBezTo>
                    <a:pt x="10056" y="313301"/>
                    <a:pt x="4905" y="318943"/>
                    <a:pt x="0" y="324341"/>
                  </a:cubicBezTo>
                  <a:lnTo>
                    <a:pt x="11282" y="324341"/>
                  </a:lnTo>
                  <a:cubicBezTo>
                    <a:pt x="10792" y="324341"/>
                    <a:pt x="10302" y="324341"/>
                    <a:pt x="10056" y="324341"/>
                  </a:cubicBezTo>
                  <a:lnTo>
                    <a:pt x="30413" y="300297"/>
                  </a:lnTo>
                  <a:cubicBezTo>
                    <a:pt x="30413" y="300297"/>
                    <a:pt x="30413" y="300297"/>
                    <a:pt x="30413" y="300297"/>
                  </a:cubicBezTo>
                  <a:cubicBezTo>
                    <a:pt x="54203" y="271838"/>
                    <a:pt x="77258" y="240680"/>
                    <a:pt x="104728" y="214428"/>
                  </a:cubicBezTo>
                  <a:cubicBezTo>
                    <a:pt x="117482" y="202161"/>
                    <a:pt x="120179" y="199708"/>
                    <a:pt x="139800" y="194801"/>
                  </a:cubicBezTo>
                  <a:cubicBezTo>
                    <a:pt x="141027" y="194555"/>
                    <a:pt x="143725" y="193574"/>
                    <a:pt x="143725" y="194801"/>
                  </a:cubicBezTo>
                  <a:lnTo>
                    <a:pt x="116500" y="243378"/>
                  </a:lnTo>
                  <a:lnTo>
                    <a:pt x="118953" y="244850"/>
                  </a:lnTo>
                  <a:lnTo>
                    <a:pt x="152063" y="190139"/>
                  </a:lnTo>
                  <a:cubicBezTo>
                    <a:pt x="167025" y="181062"/>
                    <a:pt x="172666" y="165115"/>
                    <a:pt x="182476" y="154565"/>
                  </a:cubicBezTo>
                  <a:cubicBezTo>
                    <a:pt x="191061" y="145487"/>
                    <a:pt x="207248" y="137882"/>
                    <a:pt x="216813" y="129295"/>
                  </a:cubicBezTo>
                  <a:cubicBezTo>
                    <a:pt x="219756" y="128804"/>
                    <a:pt x="218530" y="130031"/>
                    <a:pt x="218530" y="131503"/>
                  </a:cubicBezTo>
                  <a:cubicBezTo>
                    <a:pt x="217549" y="139599"/>
                    <a:pt x="215587" y="148431"/>
                    <a:pt x="214851" y="156528"/>
                  </a:cubicBezTo>
                  <a:cubicBezTo>
                    <a:pt x="214851" y="159226"/>
                    <a:pt x="214361" y="163152"/>
                    <a:pt x="214851" y="165851"/>
                  </a:cubicBezTo>
                  <a:cubicBezTo>
                    <a:pt x="214851" y="167323"/>
                    <a:pt x="215587" y="168795"/>
                    <a:pt x="217549" y="167323"/>
                  </a:cubicBezTo>
                  <a:cubicBezTo>
                    <a:pt x="220002" y="165360"/>
                    <a:pt x="218285" y="131257"/>
                    <a:pt x="222699" y="125369"/>
                  </a:cubicBezTo>
                  <a:cubicBezTo>
                    <a:pt x="226133" y="123407"/>
                    <a:pt x="252867" y="131257"/>
                    <a:pt x="259244" y="130031"/>
                  </a:cubicBezTo>
                  <a:lnTo>
                    <a:pt x="226133" y="194065"/>
                  </a:lnTo>
                  <a:cubicBezTo>
                    <a:pt x="238642" y="177136"/>
                    <a:pt x="246981" y="157509"/>
                    <a:pt x="258753" y="140580"/>
                  </a:cubicBezTo>
                  <a:cubicBezTo>
                    <a:pt x="266111" y="129785"/>
                    <a:pt x="276657" y="119972"/>
                    <a:pt x="284015" y="108931"/>
                  </a:cubicBezTo>
                  <a:lnTo>
                    <a:pt x="326691" y="91758"/>
                  </a:lnTo>
                  <a:cubicBezTo>
                    <a:pt x="328899" y="98627"/>
                    <a:pt x="329635" y="108196"/>
                    <a:pt x="335766" y="113348"/>
                  </a:cubicBezTo>
                  <a:cubicBezTo>
                    <a:pt x="337237" y="109668"/>
                    <a:pt x="328163" y="90776"/>
                    <a:pt x="329389" y="89549"/>
                  </a:cubicBezTo>
                  <a:cubicBezTo>
                    <a:pt x="329389" y="89549"/>
                    <a:pt x="334049" y="88814"/>
                    <a:pt x="335766" y="87832"/>
                  </a:cubicBezTo>
                  <a:cubicBezTo>
                    <a:pt x="337728" y="86851"/>
                    <a:pt x="339445" y="85133"/>
                    <a:pt x="340916" y="83661"/>
                  </a:cubicBezTo>
                  <a:cubicBezTo>
                    <a:pt x="358821" y="67223"/>
                    <a:pt x="374272" y="46369"/>
                    <a:pt x="392422" y="29686"/>
                  </a:cubicBezTo>
                  <a:lnTo>
                    <a:pt x="413024" y="10059"/>
                  </a:lnTo>
                  <a:cubicBezTo>
                    <a:pt x="410571" y="29686"/>
                    <a:pt x="407628" y="49559"/>
                    <a:pt x="405911" y="69432"/>
                  </a:cubicBezTo>
                  <a:lnTo>
                    <a:pt x="409836" y="72621"/>
                  </a:lnTo>
                  <a:cubicBezTo>
                    <a:pt x="411307" y="52748"/>
                    <a:pt x="414495" y="32876"/>
                    <a:pt x="416213" y="13248"/>
                  </a:cubicBezTo>
                  <a:cubicBezTo>
                    <a:pt x="417929" y="13248"/>
                    <a:pt x="417929" y="14966"/>
                    <a:pt x="418420" y="15947"/>
                  </a:cubicBezTo>
                  <a:cubicBezTo>
                    <a:pt x="425532" y="31158"/>
                    <a:pt x="430928" y="46860"/>
                    <a:pt x="438531" y="61826"/>
                  </a:cubicBezTo>
                  <a:cubicBezTo>
                    <a:pt x="440984" y="66488"/>
                    <a:pt x="453493" y="92248"/>
                    <a:pt x="456926" y="93475"/>
                  </a:cubicBezTo>
                  <a:cubicBezTo>
                    <a:pt x="458643" y="93966"/>
                    <a:pt x="459379" y="93475"/>
                    <a:pt x="458888" y="92003"/>
                  </a:cubicBezTo>
                  <a:lnTo>
                    <a:pt x="421363" y="13003"/>
                  </a:lnTo>
                  <a:lnTo>
                    <a:pt x="458888" y="45634"/>
                  </a:lnTo>
                  <a:cubicBezTo>
                    <a:pt x="463794" y="49559"/>
                    <a:pt x="463303" y="54956"/>
                    <a:pt x="464774" y="58637"/>
                  </a:cubicBezTo>
                  <a:cubicBezTo>
                    <a:pt x="477529" y="91022"/>
                    <a:pt x="492735" y="123652"/>
                    <a:pt x="510884" y="154074"/>
                  </a:cubicBezTo>
                  <a:cubicBezTo>
                    <a:pt x="513337" y="155546"/>
                    <a:pt x="511865" y="152111"/>
                    <a:pt x="511620" y="151376"/>
                  </a:cubicBezTo>
                  <a:cubicBezTo>
                    <a:pt x="497885" y="122425"/>
                    <a:pt x="477038" y="87832"/>
                    <a:pt x="469680" y="57655"/>
                  </a:cubicBezTo>
                  <a:cubicBezTo>
                    <a:pt x="469435" y="56674"/>
                    <a:pt x="468453" y="53975"/>
                    <a:pt x="470661" y="54221"/>
                  </a:cubicBezTo>
                  <a:cubicBezTo>
                    <a:pt x="471887" y="56919"/>
                    <a:pt x="475321" y="60109"/>
                    <a:pt x="477529" y="62071"/>
                  </a:cubicBezTo>
                  <a:cubicBezTo>
                    <a:pt x="492244" y="75075"/>
                    <a:pt x="517016" y="93475"/>
                    <a:pt x="527808" y="108196"/>
                  </a:cubicBezTo>
                  <a:cubicBezTo>
                    <a:pt x="531241" y="112857"/>
                    <a:pt x="530260" y="113593"/>
                    <a:pt x="532467" y="118990"/>
                  </a:cubicBezTo>
                  <a:cubicBezTo>
                    <a:pt x="539580" y="136410"/>
                    <a:pt x="548900" y="153584"/>
                    <a:pt x="557484" y="170512"/>
                  </a:cubicBezTo>
                  <a:lnTo>
                    <a:pt x="559937" y="168549"/>
                  </a:lnTo>
                  <a:lnTo>
                    <a:pt x="535410" y="112121"/>
                  </a:lnTo>
                  <a:lnTo>
                    <a:pt x="573672" y="142052"/>
                  </a:lnTo>
                  <a:cubicBezTo>
                    <a:pt x="576369" y="144751"/>
                    <a:pt x="592311" y="149413"/>
                    <a:pt x="593293" y="151621"/>
                  </a:cubicBezTo>
                  <a:cubicBezTo>
                    <a:pt x="593538" y="152357"/>
                    <a:pt x="592311" y="153584"/>
                    <a:pt x="593293" y="155301"/>
                  </a:cubicBezTo>
                  <a:cubicBezTo>
                    <a:pt x="599669" y="166096"/>
                    <a:pt x="606537" y="177872"/>
                    <a:pt x="615121" y="187686"/>
                  </a:cubicBezTo>
                  <a:lnTo>
                    <a:pt x="613895" y="180571"/>
                  </a:lnTo>
                  <a:lnTo>
                    <a:pt x="596236" y="151130"/>
                  </a:lnTo>
                  <a:cubicBezTo>
                    <a:pt x="597708" y="149413"/>
                    <a:pt x="597217" y="152111"/>
                    <a:pt x="598443" y="152602"/>
                  </a:cubicBezTo>
                  <a:cubicBezTo>
                    <a:pt x="601141" y="153584"/>
                    <a:pt x="609971" y="154565"/>
                    <a:pt x="611442" y="156037"/>
                  </a:cubicBezTo>
                  <a:cubicBezTo>
                    <a:pt x="613404" y="157754"/>
                    <a:pt x="612668" y="164378"/>
                    <a:pt x="613650" y="167323"/>
                  </a:cubicBezTo>
                  <a:cubicBezTo>
                    <a:pt x="614876" y="171493"/>
                    <a:pt x="625422" y="198236"/>
                    <a:pt x="628120" y="199217"/>
                  </a:cubicBezTo>
                  <a:lnTo>
                    <a:pt x="629837" y="196764"/>
                  </a:lnTo>
                  <a:lnTo>
                    <a:pt x="614876" y="158245"/>
                  </a:lnTo>
                  <a:cubicBezTo>
                    <a:pt x="615857" y="156773"/>
                    <a:pt x="617574" y="156282"/>
                    <a:pt x="619536" y="157018"/>
                  </a:cubicBezTo>
                  <a:cubicBezTo>
                    <a:pt x="637931" y="177136"/>
                    <a:pt x="653627" y="198972"/>
                    <a:pt x="672022" y="219090"/>
                  </a:cubicBezTo>
                  <a:cubicBezTo>
                    <a:pt x="686738" y="235282"/>
                    <a:pt x="707340" y="257117"/>
                    <a:pt x="724263" y="271347"/>
                  </a:cubicBezTo>
                  <a:cubicBezTo>
                    <a:pt x="732357" y="277971"/>
                    <a:pt x="742413" y="280915"/>
                    <a:pt x="750261" y="286804"/>
                  </a:cubicBezTo>
                  <a:cubicBezTo>
                    <a:pt x="755167" y="290484"/>
                    <a:pt x="759336" y="296127"/>
                    <a:pt x="763505" y="300788"/>
                  </a:cubicBezTo>
                  <a:cubicBezTo>
                    <a:pt x="763505" y="300788"/>
                    <a:pt x="763505" y="300788"/>
                    <a:pt x="763505" y="301033"/>
                  </a:cubicBezTo>
                  <a:cubicBezTo>
                    <a:pt x="763751" y="302260"/>
                    <a:pt x="783617" y="318698"/>
                    <a:pt x="784598" y="321887"/>
                  </a:cubicBezTo>
                  <a:lnTo>
                    <a:pt x="789748" y="322378"/>
                  </a:lnTo>
                  <a:cubicBezTo>
                    <a:pt x="792201" y="322378"/>
                    <a:pt x="793183" y="319925"/>
                    <a:pt x="791711" y="318453"/>
                  </a:cubicBezTo>
                  <a:close/>
                </a:path>
              </a:pathLst>
            </a:custGeom>
            <a:solidFill>
              <a:schemeClr val="bg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02B3E7A-4E13-7E96-65BE-4F19113136DA}"/>
                </a:ext>
              </a:extLst>
            </p:cNvPr>
            <p:cNvSpPr/>
            <p:nvPr/>
          </p:nvSpPr>
          <p:spPr>
            <a:xfrm>
              <a:off x="5085594" y="4724106"/>
              <a:ext cx="2013021" cy="1208393"/>
            </a:xfrm>
            <a:custGeom>
              <a:avLst/>
              <a:gdLst>
                <a:gd name="connsiteX0" fmla="*/ 484 w 314911"/>
                <a:gd name="connsiteY0" fmla="*/ 0 h 323113"/>
                <a:gd name="connsiteX1" fmla="*/ 729 w 314911"/>
                <a:gd name="connsiteY1" fmla="*/ 5398 h 323113"/>
                <a:gd name="connsiteX2" fmla="*/ 8332 w 314911"/>
                <a:gd name="connsiteY2" fmla="*/ 24289 h 323113"/>
                <a:gd name="connsiteX3" fmla="*/ 8332 w 314911"/>
                <a:gd name="connsiteY3" fmla="*/ 24289 h 323113"/>
                <a:gd name="connsiteX4" fmla="*/ 26482 w 314911"/>
                <a:gd name="connsiteY4" fmla="*/ 59618 h 323113"/>
                <a:gd name="connsiteX5" fmla="*/ 65969 w 314911"/>
                <a:gd name="connsiteY5" fmla="*/ 169285 h 323113"/>
                <a:gd name="connsiteX6" fmla="*/ 85099 w 314911"/>
                <a:gd name="connsiteY6" fmla="*/ 184742 h 323113"/>
                <a:gd name="connsiteX7" fmla="*/ 121399 w 314911"/>
                <a:gd name="connsiteY7" fmla="*/ 261534 h 323113"/>
                <a:gd name="connsiteX8" fmla="*/ 142491 w 314911"/>
                <a:gd name="connsiteY8" fmla="*/ 306676 h 323113"/>
                <a:gd name="connsiteX9" fmla="*/ 150094 w 314911"/>
                <a:gd name="connsiteY9" fmla="*/ 323114 h 323113"/>
                <a:gd name="connsiteX10" fmla="*/ 155980 w 314911"/>
                <a:gd name="connsiteY10" fmla="*/ 311338 h 323113"/>
                <a:gd name="connsiteX11" fmla="*/ 182469 w 314911"/>
                <a:gd name="connsiteY11" fmla="*/ 241906 h 323113"/>
                <a:gd name="connsiteX12" fmla="*/ 203807 w 314911"/>
                <a:gd name="connsiteY12" fmla="*/ 219826 h 323113"/>
                <a:gd name="connsiteX13" fmla="*/ 210920 w 314911"/>
                <a:gd name="connsiteY13" fmla="*/ 198972 h 323113"/>
                <a:gd name="connsiteX14" fmla="*/ 228333 w 314911"/>
                <a:gd name="connsiteY14" fmla="*/ 203879 h 323113"/>
                <a:gd name="connsiteX15" fmla="*/ 244521 w 314911"/>
                <a:gd name="connsiteY15" fmla="*/ 173701 h 323113"/>
                <a:gd name="connsiteX16" fmla="*/ 256538 w 314911"/>
                <a:gd name="connsiteY16" fmla="*/ 138127 h 323113"/>
                <a:gd name="connsiteX17" fmla="*/ 270028 w 314911"/>
                <a:gd name="connsiteY17" fmla="*/ 126841 h 323113"/>
                <a:gd name="connsiteX18" fmla="*/ 284008 w 314911"/>
                <a:gd name="connsiteY18" fmla="*/ 91022 h 323113"/>
                <a:gd name="connsiteX19" fmla="*/ 304610 w 314911"/>
                <a:gd name="connsiteY19" fmla="*/ 28950 h 323113"/>
                <a:gd name="connsiteX20" fmla="*/ 305591 w 314911"/>
                <a:gd name="connsiteY20" fmla="*/ 27724 h 323113"/>
                <a:gd name="connsiteX21" fmla="*/ 305837 w 314911"/>
                <a:gd name="connsiteY21" fmla="*/ 25516 h 323113"/>
                <a:gd name="connsiteX22" fmla="*/ 308780 w 314911"/>
                <a:gd name="connsiteY22" fmla="*/ 16683 h 323113"/>
                <a:gd name="connsiteX23" fmla="*/ 314911 w 314911"/>
                <a:gd name="connsiteY23" fmla="*/ 246 h 32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4911" h="323113">
                  <a:moveTo>
                    <a:pt x="484" y="0"/>
                  </a:moveTo>
                  <a:cubicBezTo>
                    <a:pt x="-497" y="0"/>
                    <a:pt x="238" y="3926"/>
                    <a:pt x="729" y="5398"/>
                  </a:cubicBezTo>
                  <a:cubicBezTo>
                    <a:pt x="2446" y="9323"/>
                    <a:pt x="7596" y="23307"/>
                    <a:pt x="8332" y="24289"/>
                  </a:cubicBezTo>
                  <a:cubicBezTo>
                    <a:pt x="8332" y="24289"/>
                    <a:pt x="8332" y="24289"/>
                    <a:pt x="8332" y="24289"/>
                  </a:cubicBezTo>
                  <a:cubicBezTo>
                    <a:pt x="12501" y="41708"/>
                    <a:pt x="20350" y="46615"/>
                    <a:pt x="26482" y="59618"/>
                  </a:cubicBezTo>
                  <a:cubicBezTo>
                    <a:pt x="41688" y="92003"/>
                    <a:pt x="53951" y="132239"/>
                    <a:pt x="65969" y="169285"/>
                  </a:cubicBezTo>
                  <a:cubicBezTo>
                    <a:pt x="71610" y="175419"/>
                    <a:pt x="80194" y="177136"/>
                    <a:pt x="85099" y="184742"/>
                  </a:cubicBezTo>
                  <a:cubicBezTo>
                    <a:pt x="98099" y="204615"/>
                    <a:pt x="110362" y="237000"/>
                    <a:pt x="121399" y="261534"/>
                  </a:cubicBezTo>
                  <a:cubicBezTo>
                    <a:pt x="128266" y="276745"/>
                    <a:pt x="135624" y="291465"/>
                    <a:pt x="142491" y="306676"/>
                  </a:cubicBezTo>
                  <a:cubicBezTo>
                    <a:pt x="143717" y="309620"/>
                    <a:pt x="148622" y="323114"/>
                    <a:pt x="150094" y="323114"/>
                  </a:cubicBezTo>
                  <a:cubicBezTo>
                    <a:pt x="151321" y="323114"/>
                    <a:pt x="155000" y="313546"/>
                    <a:pt x="155980" y="311338"/>
                  </a:cubicBezTo>
                  <a:cubicBezTo>
                    <a:pt x="165300" y="289257"/>
                    <a:pt x="173640" y="264478"/>
                    <a:pt x="182469" y="241906"/>
                  </a:cubicBezTo>
                  <a:cubicBezTo>
                    <a:pt x="187865" y="232829"/>
                    <a:pt x="198657" y="227922"/>
                    <a:pt x="203807" y="219826"/>
                  </a:cubicBezTo>
                  <a:cubicBezTo>
                    <a:pt x="205524" y="216882"/>
                    <a:pt x="209938" y="199462"/>
                    <a:pt x="210920" y="198972"/>
                  </a:cubicBezTo>
                  <a:cubicBezTo>
                    <a:pt x="215089" y="198972"/>
                    <a:pt x="224654" y="207559"/>
                    <a:pt x="228333" y="203879"/>
                  </a:cubicBezTo>
                  <a:lnTo>
                    <a:pt x="244521" y="173701"/>
                  </a:lnTo>
                  <a:cubicBezTo>
                    <a:pt x="247464" y="163152"/>
                    <a:pt x="251633" y="145242"/>
                    <a:pt x="256538" y="138127"/>
                  </a:cubicBezTo>
                  <a:cubicBezTo>
                    <a:pt x="259972" y="133466"/>
                    <a:pt x="266840" y="132484"/>
                    <a:pt x="270028" y="126841"/>
                  </a:cubicBezTo>
                  <a:cubicBezTo>
                    <a:pt x="274198" y="119726"/>
                    <a:pt x="280574" y="100590"/>
                    <a:pt x="284008" y="91022"/>
                  </a:cubicBezTo>
                  <a:cubicBezTo>
                    <a:pt x="291366" y="70904"/>
                    <a:pt x="297988" y="49804"/>
                    <a:pt x="304610" y="28950"/>
                  </a:cubicBezTo>
                  <a:cubicBezTo>
                    <a:pt x="304610" y="28460"/>
                    <a:pt x="305346" y="28214"/>
                    <a:pt x="305591" y="27724"/>
                  </a:cubicBezTo>
                  <a:cubicBezTo>
                    <a:pt x="305591" y="26742"/>
                    <a:pt x="305837" y="26006"/>
                    <a:pt x="305837" y="25516"/>
                  </a:cubicBezTo>
                  <a:lnTo>
                    <a:pt x="308780" y="16683"/>
                  </a:lnTo>
                  <a:cubicBezTo>
                    <a:pt x="310742" y="11286"/>
                    <a:pt x="312949" y="5888"/>
                    <a:pt x="314911" y="246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24F89FA-9579-54CC-3E36-985A5C5A8255}"/>
                </a:ext>
              </a:extLst>
            </p:cNvPr>
            <p:cNvSpPr/>
            <p:nvPr/>
          </p:nvSpPr>
          <p:spPr>
            <a:xfrm>
              <a:off x="3563204" y="2140320"/>
              <a:ext cx="5065592" cy="656037"/>
            </a:xfrm>
            <a:custGeom>
              <a:avLst/>
              <a:gdLst>
                <a:gd name="connsiteX0" fmla="*/ 0 w 792446"/>
                <a:gd name="connsiteY0" fmla="*/ 0 h 175418"/>
                <a:gd name="connsiteX1" fmla="*/ 792446 w 792446"/>
                <a:gd name="connsiteY1" fmla="*/ 0 h 175418"/>
                <a:gd name="connsiteX2" fmla="*/ 792446 w 792446"/>
                <a:gd name="connsiteY2" fmla="*/ 175419 h 175418"/>
                <a:gd name="connsiteX3" fmla="*/ 0 w 792446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446" h="175418">
                  <a:moveTo>
                    <a:pt x="0" y="0"/>
                  </a:moveTo>
                  <a:lnTo>
                    <a:pt x="792446" y="0"/>
                  </a:lnTo>
                  <a:lnTo>
                    <a:pt x="792446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09B1461-639A-2CE3-A2E9-7166B918FB6B}"/>
                </a:ext>
              </a:extLst>
            </p:cNvPr>
            <p:cNvSpPr/>
            <p:nvPr/>
          </p:nvSpPr>
          <p:spPr>
            <a:xfrm>
              <a:off x="3563204" y="2795444"/>
              <a:ext cx="5065592" cy="206443"/>
            </a:xfrm>
            <a:custGeom>
              <a:avLst/>
              <a:gdLst>
                <a:gd name="connsiteX0" fmla="*/ 712736 w 792446"/>
                <a:gd name="connsiteY0" fmla="*/ 55202 h 55201"/>
                <a:gd name="connsiteX1" fmla="*/ 79711 w 792446"/>
                <a:gd name="connsiteY1" fmla="*/ 55202 h 55201"/>
                <a:gd name="connsiteX2" fmla="*/ 0 w 792446"/>
                <a:gd name="connsiteY2" fmla="*/ 0 h 55201"/>
                <a:gd name="connsiteX3" fmla="*/ 792447 w 792446"/>
                <a:gd name="connsiteY3" fmla="*/ 0 h 55201"/>
                <a:gd name="connsiteX4" fmla="*/ 712736 w 792446"/>
                <a:gd name="connsiteY4" fmla="*/ 55202 h 55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446" h="55201">
                  <a:moveTo>
                    <a:pt x="712736" y="55202"/>
                  </a:moveTo>
                  <a:lnTo>
                    <a:pt x="79711" y="55202"/>
                  </a:lnTo>
                  <a:lnTo>
                    <a:pt x="0" y="0"/>
                  </a:lnTo>
                  <a:lnTo>
                    <a:pt x="792447" y="0"/>
                  </a:lnTo>
                  <a:lnTo>
                    <a:pt x="712736" y="5520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6ECCEF8-6599-1A57-EEB8-3271A29212B9}"/>
                </a:ext>
              </a:extLst>
            </p:cNvPr>
            <p:cNvSpPr/>
            <p:nvPr/>
          </p:nvSpPr>
          <p:spPr>
            <a:xfrm>
              <a:off x="4072745" y="3000971"/>
              <a:ext cx="4048083" cy="656037"/>
            </a:xfrm>
            <a:custGeom>
              <a:avLst/>
              <a:gdLst>
                <a:gd name="connsiteX0" fmla="*/ 0 w 633270"/>
                <a:gd name="connsiteY0" fmla="*/ 0 h 175418"/>
                <a:gd name="connsiteX1" fmla="*/ 633270 w 633270"/>
                <a:gd name="connsiteY1" fmla="*/ 0 h 175418"/>
                <a:gd name="connsiteX2" fmla="*/ 633270 w 633270"/>
                <a:gd name="connsiteY2" fmla="*/ 175419 h 175418"/>
                <a:gd name="connsiteX3" fmla="*/ 0 w 633270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3270" h="175418">
                  <a:moveTo>
                    <a:pt x="0" y="0"/>
                  </a:moveTo>
                  <a:lnTo>
                    <a:pt x="633270" y="0"/>
                  </a:lnTo>
                  <a:lnTo>
                    <a:pt x="633270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2424E23-8989-6DA4-A684-331617B15954}"/>
                </a:ext>
              </a:extLst>
            </p:cNvPr>
            <p:cNvSpPr/>
            <p:nvPr/>
          </p:nvSpPr>
          <p:spPr>
            <a:xfrm>
              <a:off x="4072745" y="3657011"/>
              <a:ext cx="4048083" cy="205527"/>
            </a:xfrm>
            <a:custGeom>
              <a:avLst/>
              <a:gdLst>
                <a:gd name="connsiteX0" fmla="*/ 553560 w 633270"/>
                <a:gd name="connsiteY0" fmla="*/ 54956 h 54956"/>
                <a:gd name="connsiteX1" fmla="*/ 79711 w 633270"/>
                <a:gd name="connsiteY1" fmla="*/ 54956 h 54956"/>
                <a:gd name="connsiteX2" fmla="*/ 0 w 633270"/>
                <a:gd name="connsiteY2" fmla="*/ 0 h 54956"/>
                <a:gd name="connsiteX3" fmla="*/ 633270 w 633270"/>
                <a:gd name="connsiteY3" fmla="*/ 0 h 54956"/>
                <a:gd name="connsiteX4" fmla="*/ 553560 w 633270"/>
                <a:gd name="connsiteY4" fmla="*/ 54956 h 5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3270" h="54956">
                  <a:moveTo>
                    <a:pt x="553560" y="54956"/>
                  </a:moveTo>
                  <a:lnTo>
                    <a:pt x="79711" y="54956"/>
                  </a:lnTo>
                  <a:lnTo>
                    <a:pt x="0" y="0"/>
                  </a:lnTo>
                  <a:lnTo>
                    <a:pt x="633270" y="0"/>
                  </a:lnTo>
                  <a:lnTo>
                    <a:pt x="553560" y="5495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9E47242-7CCE-B9B5-A969-D217C9D3A6FE}"/>
                </a:ext>
              </a:extLst>
            </p:cNvPr>
            <p:cNvSpPr/>
            <p:nvPr/>
          </p:nvSpPr>
          <p:spPr>
            <a:xfrm>
              <a:off x="4579147" y="3862538"/>
              <a:ext cx="3030574" cy="656037"/>
            </a:xfrm>
            <a:custGeom>
              <a:avLst/>
              <a:gdLst>
                <a:gd name="connsiteX0" fmla="*/ 0 w 474094"/>
                <a:gd name="connsiteY0" fmla="*/ 0 h 175418"/>
                <a:gd name="connsiteX1" fmla="*/ 474094 w 474094"/>
                <a:gd name="connsiteY1" fmla="*/ 0 h 175418"/>
                <a:gd name="connsiteX2" fmla="*/ 474094 w 474094"/>
                <a:gd name="connsiteY2" fmla="*/ 175419 h 175418"/>
                <a:gd name="connsiteX3" fmla="*/ 0 w 474094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4094" h="175418">
                  <a:moveTo>
                    <a:pt x="0" y="0"/>
                  </a:moveTo>
                  <a:lnTo>
                    <a:pt x="474094" y="0"/>
                  </a:lnTo>
                  <a:lnTo>
                    <a:pt x="474094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4F899B3-AD6B-73B8-9778-100BE459F2E4}"/>
                </a:ext>
              </a:extLst>
            </p:cNvPr>
            <p:cNvSpPr/>
            <p:nvPr/>
          </p:nvSpPr>
          <p:spPr>
            <a:xfrm>
              <a:off x="4579147" y="4518578"/>
              <a:ext cx="3030574" cy="205527"/>
            </a:xfrm>
            <a:custGeom>
              <a:avLst/>
              <a:gdLst>
                <a:gd name="connsiteX0" fmla="*/ 394384 w 474094"/>
                <a:gd name="connsiteY0" fmla="*/ 54956 h 54956"/>
                <a:gd name="connsiteX1" fmla="*/ 79711 w 474094"/>
                <a:gd name="connsiteY1" fmla="*/ 54956 h 54956"/>
                <a:gd name="connsiteX2" fmla="*/ 0 w 474094"/>
                <a:gd name="connsiteY2" fmla="*/ 0 h 54956"/>
                <a:gd name="connsiteX3" fmla="*/ 474094 w 474094"/>
                <a:gd name="connsiteY3" fmla="*/ 0 h 54956"/>
                <a:gd name="connsiteX4" fmla="*/ 394384 w 474094"/>
                <a:gd name="connsiteY4" fmla="*/ 54956 h 5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094" h="54956">
                  <a:moveTo>
                    <a:pt x="394384" y="54956"/>
                  </a:moveTo>
                  <a:lnTo>
                    <a:pt x="79711" y="54956"/>
                  </a:lnTo>
                  <a:lnTo>
                    <a:pt x="0" y="0"/>
                  </a:lnTo>
                  <a:lnTo>
                    <a:pt x="474094" y="0"/>
                  </a:lnTo>
                  <a:lnTo>
                    <a:pt x="394384" y="5495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8F3C5B-EACF-A1E4-3E43-9B302805243C}"/>
                </a:ext>
              </a:extLst>
            </p:cNvPr>
            <p:cNvSpPr txBox="1"/>
            <p:nvPr/>
          </p:nvSpPr>
          <p:spPr>
            <a:xfrm>
              <a:off x="3649149" y="2237506"/>
              <a:ext cx="84719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B7B9368-A334-81B6-835A-AA31C14D6D7E}"/>
                </a:ext>
              </a:extLst>
            </p:cNvPr>
            <p:cNvSpPr txBox="1"/>
            <p:nvPr/>
          </p:nvSpPr>
          <p:spPr>
            <a:xfrm>
              <a:off x="7072737" y="3098157"/>
              <a:ext cx="84719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B245903-0E72-53BF-C7DD-6D6B7550807D}"/>
                </a:ext>
              </a:extLst>
            </p:cNvPr>
            <p:cNvSpPr txBox="1"/>
            <p:nvPr/>
          </p:nvSpPr>
          <p:spPr>
            <a:xfrm>
              <a:off x="4709719" y="3959724"/>
              <a:ext cx="84719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C7DC38-E65E-683D-AA42-BDC5B3E50967}"/>
                </a:ext>
              </a:extLst>
            </p:cNvPr>
            <p:cNvSpPr txBox="1"/>
            <p:nvPr/>
          </p:nvSpPr>
          <p:spPr>
            <a:xfrm>
              <a:off x="5672405" y="5204807"/>
              <a:ext cx="84719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pic>
        <p:nvPicPr>
          <p:cNvPr id="28" name="Graphic 27" descr="Shield with solid fill">
            <a:extLst>
              <a:ext uri="{FF2B5EF4-FFF2-40B4-BE49-F238E27FC236}">
                <a16:creationId xmlns:a16="http://schemas.microsoft.com/office/drawing/2014/main" id="{DC6EAE10-BE47-7AB1-8280-FDF968E569B7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7400" y="4747607"/>
            <a:ext cx="457200" cy="457200"/>
          </a:xfrm>
          <a:prstGeom prst="rect">
            <a:avLst/>
          </a:prstGeom>
        </p:spPr>
      </p:pic>
      <p:pic>
        <p:nvPicPr>
          <p:cNvPr id="29" name="Graphic 28" descr="Heart with solid fill">
            <a:extLst>
              <a:ext uri="{FF2B5EF4-FFF2-40B4-BE49-F238E27FC236}">
                <a16:creationId xmlns:a16="http://schemas.microsoft.com/office/drawing/2014/main" id="{A41A921A-8EB7-8810-EA70-F460CA7EF7DA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6893" y="3961956"/>
            <a:ext cx="457200" cy="457200"/>
          </a:xfrm>
          <a:prstGeom prst="rect">
            <a:avLst/>
          </a:prstGeom>
        </p:spPr>
      </p:pic>
      <p:pic>
        <p:nvPicPr>
          <p:cNvPr id="30" name="Graphic 29" descr="Link with solid fill">
            <a:extLst>
              <a:ext uri="{FF2B5EF4-FFF2-40B4-BE49-F238E27FC236}">
                <a16:creationId xmlns:a16="http://schemas.microsoft.com/office/drawing/2014/main" id="{1097AE55-9AE1-B1F4-CBB0-7569B0957B8E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4430" y="2239738"/>
            <a:ext cx="457200" cy="457200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89AB0AD6-9225-BC23-54BF-208EAD1E3B69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60233" y="3100389"/>
            <a:ext cx="457200" cy="4572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1B70695-8E7B-CE19-D829-0E94FB89E43A}"/>
              </a:ext>
            </a:extLst>
          </p:cNvPr>
          <p:cNvGrpSpPr/>
          <p:nvPr/>
        </p:nvGrpSpPr>
        <p:grpSpPr>
          <a:xfrm>
            <a:off x="8622521" y="3000971"/>
            <a:ext cx="2390246" cy="1474819"/>
            <a:chOff x="8921977" y="1242150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5D33523-4C08-5042-4887-3733572B026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9EAC2E-AEC4-22B5-A8BB-31979254DC0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0821798-3837-4F73-D883-FCDF9FAD77B2}"/>
              </a:ext>
            </a:extLst>
          </p:cNvPr>
          <p:cNvGrpSpPr/>
          <p:nvPr/>
        </p:nvGrpSpPr>
        <p:grpSpPr>
          <a:xfrm>
            <a:off x="581120" y="2138941"/>
            <a:ext cx="2390246" cy="1474819"/>
            <a:chOff x="332936" y="2627766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E89D2F2-70A6-EDBE-09F9-1EA3CA99009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2A1972-56B7-64B6-E422-2D417CD957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8AE4C3C-BBFD-C847-BAC3-07589712EE55}"/>
              </a:ext>
            </a:extLst>
          </p:cNvPr>
          <p:cNvGrpSpPr/>
          <p:nvPr/>
        </p:nvGrpSpPr>
        <p:grpSpPr>
          <a:xfrm>
            <a:off x="7605062" y="4724102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129F3C-3F8F-B667-C1FE-72199BA49FA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2490549-B329-BBE2-EA4B-6831F1B1DB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A74331C-E76D-8FA5-124B-3E8C0DEC5701}"/>
              </a:ext>
            </a:extLst>
          </p:cNvPr>
          <p:cNvGrpSpPr/>
          <p:nvPr/>
        </p:nvGrpSpPr>
        <p:grpSpPr>
          <a:xfrm>
            <a:off x="1682501" y="3862538"/>
            <a:ext cx="2390246" cy="1474819"/>
            <a:chOff x="332936" y="2627766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569A4D-E46D-5492-080F-2EF1FA8950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F3FFF80-1DE4-E054-45FB-8A3CA07AF19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7449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360</Words>
  <Application>Microsoft Office PowerPoint</Application>
  <PresentationFormat>Widescreen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Cascading Iceberg – Slide Template</vt:lpstr>
      <vt:lpstr>Four-Step Cascading Iceberg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Cascading Iceberg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2025-03-18T18:57:54Z</dcterms:modified>
  <cp:category>Charts &amp; Diagrams;Graphics &amp; Metaphors</cp:category>
</cp:coreProperties>
</file>