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7" r:id="rId4"/>
    <p:sldId id="33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33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F9DB-0951-8B1E-5EC6-ED2610A27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6FBA-405A-05E4-899E-72F84DD8F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Three-Step Cascading Iceberg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D663D0-4BCB-5573-39B0-E49F4660F078}"/>
              </a:ext>
            </a:extLst>
          </p:cNvPr>
          <p:cNvGrpSpPr/>
          <p:nvPr/>
        </p:nvGrpSpPr>
        <p:grpSpPr>
          <a:xfrm>
            <a:off x="2517302" y="1318344"/>
            <a:ext cx="4109397" cy="4440371"/>
            <a:chOff x="2517302" y="1422249"/>
            <a:chExt cx="4109397" cy="4440371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69C09EF-D4FA-1743-9170-6E71A76CE78D}"/>
                </a:ext>
              </a:extLst>
            </p:cNvPr>
            <p:cNvSpPr/>
            <p:nvPr/>
          </p:nvSpPr>
          <p:spPr>
            <a:xfrm>
              <a:off x="3370337" y="1422249"/>
              <a:ext cx="2404072" cy="1075909"/>
            </a:xfrm>
            <a:custGeom>
              <a:avLst/>
              <a:gdLst>
                <a:gd name="connsiteX0" fmla="*/ 532222 w 792402"/>
                <a:gd name="connsiteY0" fmla="*/ 289012 h 324340"/>
                <a:gd name="connsiteX1" fmla="*/ 536391 w 792402"/>
                <a:gd name="connsiteY1" fmla="*/ 302505 h 324340"/>
                <a:gd name="connsiteX2" fmla="*/ 532713 w 792402"/>
                <a:gd name="connsiteY2" fmla="*/ 303732 h 324340"/>
                <a:gd name="connsiteX3" fmla="*/ 471642 w 792402"/>
                <a:gd name="connsiteY3" fmla="*/ 147450 h 324340"/>
                <a:gd name="connsiteX4" fmla="*/ 473849 w 792402"/>
                <a:gd name="connsiteY4" fmla="*/ 149658 h 324340"/>
                <a:gd name="connsiteX5" fmla="*/ 478755 w 792402"/>
                <a:gd name="connsiteY5" fmla="*/ 160453 h 324340"/>
                <a:gd name="connsiteX6" fmla="*/ 531977 w 792402"/>
                <a:gd name="connsiteY6" fmla="*/ 288766 h 324340"/>
                <a:gd name="connsiteX7" fmla="*/ 543504 w 792402"/>
                <a:gd name="connsiteY7" fmla="*/ 214428 h 324340"/>
                <a:gd name="connsiteX8" fmla="*/ 525355 w 792402"/>
                <a:gd name="connsiteY8" fmla="*/ 178118 h 324340"/>
                <a:gd name="connsiteX9" fmla="*/ 522411 w 792402"/>
                <a:gd name="connsiteY9" fmla="*/ 176400 h 324340"/>
                <a:gd name="connsiteX10" fmla="*/ 526826 w 792402"/>
                <a:gd name="connsiteY10" fmla="*/ 188667 h 324340"/>
                <a:gd name="connsiteX11" fmla="*/ 561899 w 792402"/>
                <a:gd name="connsiteY11" fmla="*/ 267667 h 324340"/>
                <a:gd name="connsiteX12" fmla="*/ 569011 w 792402"/>
                <a:gd name="connsiteY12" fmla="*/ 275027 h 324340"/>
                <a:gd name="connsiteX13" fmla="*/ 568521 w 792402"/>
                <a:gd name="connsiteY13" fmla="*/ 269139 h 324340"/>
                <a:gd name="connsiteX14" fmla="*/ 543504 w 792402"/>
                <a:gd name="connsiteY14" fmla="*/ 214183 h 324340"/>
                <a:gd name="connsiteX15" fmla="*/ 569257 w 792402"/>
                <a:gd name="connsiteY15" fmla="*/ 191611 h 324340"/>
                <a:gd name="connsiteX16" fmla="*/ 569011 w 792402"/>
                <a:gd name="connsiteY16" fmla="*/ 200689 h 324340"/>
                <a:gd name="connsiteX17" fmla="*/ 626403 w 792402"/>
                <a:gd name="connsiteY17" fmla="*/ 271838 h 324340"/>
                <a:gd name="connsiteX18" fmla="*/ 629101 w 792402"/>
                <a:gd name="connsiteY18" fmla="*/ 271347 h 324340"/>
                <a:gd name="connsiteX19" fmla="*/ 614140 w 792402"/>
                <a:gd name="connsiteY19" fmla="*/ 253683 h 324340"/>
                <a:gd name="connsiteX20" fmla="*/ 569502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3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4 w 792402"/>
                <a:gd name="connsiteY27" fmla="*/ 188912 h 324340"/>
                <a:gd name="connsiteX28" fmla="*/ 263903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4 w 792402"/>
                <a:gd name="connsiteY32" fmla="*/ 188912 h 324340"/>
                <a:gd name="connsiteX33" fmla="*/ 279846 w 792402"/>
                <a:gd name="connsiteY33" fmla="*/ 177382 h 324340"/>
                <a:gd name="connsiteX34" fmla="*/ 228340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2 w 792402"/>
                <a:gd name="connsiteY42" fmla="*/ 260552 h 324340"/>
                <a:gd name="connsiteX43" fmla="*/ 181250 w 792402"/>
                <a:gd name="connsiteY43" fmla="*/ 260061 h 324340"/>
                <a:gd name="connsiteX44" fmla="*/ 791465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29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6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6 w 792402"/>
                <a:gd name="connsiteY60" fmla="*/ 197499 h 324340"/>
                <a:gd name="connsiteX61" fmla="*/ 77749 w 792402"/>
                <a:gd name="connsiteY61" fmla="*/ 233319 h 324340"/>
                <a:gd name="connsiteX62" fmla="*/ 25507 w 792402"/>
                <a:gd name="connsiteY62" fmla="*/ 295636 h 324340"/>
                <a:gd name="connsiteX63" fmla="*/ 23300 w 792402"/>
                <a:gd name="connsiteY63" fmla="*/ 296862 h 324340"/>
                <a:gd name="connsiteX64" fmla="*/ 22564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4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5 w 792402"/>
                <a:gd name="connsiteY96" fmla="*/ 72621 h 324340"/>
                <a:gd name="connsiteX97" fmla="*/ 416212 w 792402"/>
                <a:gd name="connsiteY97" fmla="*/ 13248 h 324340"/>
                <a:gd name="connsiteX98" fmla="*/ 418419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8 w 792402"/>
                <a:gd name="connsiteY109" fmla="*/ 62071 h 324340"/>
                <a:gd name="connsiteX110" fmla="*/ 527807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1 w 792402"/>
                <a:gd name="connsiteY115" fmla="*/ 142052 h 324340"/>
                <a:gd name="connsiteX116" fmla="*/ 593292 w 792402"/>
                <a:gd name="connsiteY116" fmla="*/ 151621 h 324340"/>
                <a:gd name="connsiteX117" fmla="*/ 593292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49 w 792402"/>
                <a:gd name="connsiteY123" fmla="*/ 167323 h 324340"/>
                <a:gd name="connsiteX124" fmla="*/ 628120 w 792402"/>
                <a:gd name="connsiteY124" fmla="*/ 199217 h 324340"/>
                <a:gd name="connsiteX125" fmla="*/ 629836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9 w 792402"/>
                <a:gd name="connsiteY134" fmla="*/ 322378 h 324340"/>
                <a:gd name="connsiteX135" fmla="*/ 791710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2222" y="289012"/>
                  </a:moveTo>
                  <a:cubicBezTo>
                    <a:pt x="533693" y="293428"/>
                    <a:pt x="534429" y="298089"/>
                    <a:pt x="536391" y="302505"/>
                  </a:cubicBezTo>
                  <a:lnTo>
                    <a:pt x="532713" y="303732"/>
                  </a:lnTo>
                  <a:lnTo>
                    <a:pt x="471642" y="147450"/>
                  </a:lnTo>
                  <a:cubicBezTo>
                    <a:pt x="473604" y="147450"/>
                    <a:pt x="473359" y="148922"/>
                    <a:pt x="473849" y="149658"/>
                  </a:cubicBezTo>
                  <a:cubicBezTo>
                    <a:pt x="475811" y="153093"/>
                    <a:pt x="477283" y="157018"/>
                    <a:pt x="478755" y="160453"/>
                  </a:cubicBezTo>
                  <a:cubicBezTo>
                    <a:pt x="496659" y="202161"/>
                    <a:pt x="517016" y="246813"/>
                    <a:pt x="531977" y="288766"/>
                  </a:cubicBezTo>
                  <a:close/>
                  <a:moveTo>
                    <a:pt x="543504" y="214428"/>
                  </a:moveTo>
                  <a:cubicBezTo>
                    <a:pt x="537863" y="202652"/>
                    <a:pt x="532467" y="189403"/>
                    <a:pt x="525355" y="178118"/>
                  </a:cubicBezTo>
                  <a:cubicBezTo>
                    <a:pt x="524619" y="176891"/>
                    <a:pt x="526090" y="175910"/>
                    <a:pt x="522411" y="176400"/>
                  </a:cubicBezTo>
                  <a:cubicBezTo>
                    <a:pt x="523638" y="180571"/>
                    <a:pt x="525109" y="184742"/>
                    <a:pt x="526826" y="188667"/>
                  </a:cubicBezTo>
                  <a:cubicBezTo>
                    <a:pt x="537618" y="214673"/>
                    <a:pt x="548409" y="242152"/>
                    <a:pt x="561899" y="267667"/>
                  </a:cubicBezTo>
                  <a:cubicBezTo>
                    <a:pt x="562144" y="268403"/>
                    <a:pt x="566068" y="277235"/>
                    <a:pt x="569011" y="275027"/>
                  </a:cubicBezTo>
                  <a:cubicBezTo>
                    <a:pt x="569011" y="273065"/>
                    <a:pt x="569011" y="271102"/>
                    <a:pt x="568521" y="269139"/>
                  </a:cubicBezTo>
                  <a:cubicBezTo>
                    <a:pt x="563125" y="252456"/>
                    <a:pt x="551352" y="231111"/>
                    <a:pt x="543504" y="214183"/>
                  </a:cubicBezTo>
                  <a:close/>
                  <a:moveTo>
                    <a:pt x="569257" y="191611"/>
                  </a:moveTo>
                  <a:cubicBezTo>
                    <a:pt x="559201" y="188422"/>
                    <a:pt x="566804" y="197499"/>
                    <a:pt x="569011" y="200689"/>
                  </a:cubicBezTo>
                  <a:cubicBezTo>
                    <a:pt x="584953" y="225223"/>
                    <a:pt x="605310" y="248776"/>
                    <a:pt x="626403" y="271838"/>
                  </a:cubicBezTo>
                  <a:cubicBezTo>
                    <a:pt x="627384" y="271838"/>
                    <a:pt x="628856" y="272083"/>
                    <a:pt x="629101" y="271347"/>
                  </a:cubicBezTo>
                  <a:cubicBezTo>
                    <a:pt x="629346" y="268894"/>
                    <a:pt x="616838" y="256872"/>
                    <a:pt x="614140" y="253683"/>
                  </a:cubicBezTo>
                  <a:cubicBezTo>
                    <a:pt x="597462" y="233565"/>
                    <a:pt x="582501" y="212711"/>
                    <a:pt x="569502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3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7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4" y="188912"/>
                  </a:moveTo>
                  <a:cubicBezTo>
                    <a:pt x="285242" y="221052"/>
                    <a:pt x="274205" y="252947"/>
                    <a:pt x="263903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2" y="202406"/>
                    <a:pt x="300203" y="168059"/>
                  </a:cubicBezTo>
                  <a:cubicBezTo>
                    <a:pt x="291373" y="172475"/>
                    <a:pt x="293826" y="182288"/>
                    <a:pt x="292354" y="188912"/>
                  </a:cubicBezTo>
                  <a:close/>
                  <a:moveTo>
                    <a:pt x="279846" y="177382"/>
                  </a:moveTo>
                  <a:lnTo>
                    <a:pt x="228340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2" y="260552"/>
                  </a:cubicBezTo>
                  <a:cubicBezTo>
                    <a:pt x="183702" y="259816"/>
                    <a:pt x="181250" y="260061"/>
                    <a:pt x="181250" y="260061"/>
                  </a:cubicBezTo>
                  <a:close/>
                  <a:moveTo>
                    <a:pt x="791465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8" y="282878"/>
                    <a:pt x="741922" y="277726"/>
                    <a:pt x="726716" y="264723"/>
                  </a:cubicBezTo>
                  <a:cubicBezTo>
                    <a:pt x="688700" y="232338"/>
                    <a:pt x="657551" y="191857"/>
                    <a:pt x="627629" y="154565"/>
                  </a:cubicBezTo>
                  <a:cubicBezTo>
                    <a:pt x="613649" y="148431"/>
                    <a:pt x="592066" y="146714"/>
                    <a:pt x="579558" y="139108"/>
                  </a:cubicBezTo>
                  <a:cubicBezTo>
                    <a:pt x="546938" y="118990"/>
                    <a:pt x="516034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5" y="0"/>
                    <a:pt x="415476" y="0"/>
                  </a:cubicBezTo>
                  <a:cubicBezTo>
                    <a:pt x="412533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39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0" y="191857"/>
                    <a:pt x="113066" y="197499"/>
                  </a:cubicBezTo>
                  <a:cubicBezTo>
                    <a:pt x="102765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7" y="295636"/>
                  </a:cubicBezTo>
                  <a:cubicBezTo>
                    <a:pt x="25262" y="296127"/>
                    <a:pt x="23545" y="296372"/>
                    <a:pt x="23300" y="296862"/>
                  </a:cubicBezTo>
                  <a:cubicBezTo>
                    <a:pt x="22810" y="297844"/>
                    <a:pt x="22564" y="298580"/>
                    <a:pt x="22564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1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1" y="202161"/>
                    <a:pt x="120179" y="199708"/>
                    <a:pt x="139800" y="194801"/>
                  </a:cubicBezTo>
                  <a:cubicBezTo>
                    <a:pt x="141027" y="194555"/>
                    <a:pt x="143724" y="193574"/>
                    <a:pt x="143724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4" y="181062"/>
                    <a:pt x="172666" y="165115"/>
                    <a:pt x="182476" y="154565"/>
                  </a:cubicBezTo>
                  <a:cubicBezTo>
                    <a:pt x="191060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0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8" y="98627"/>
                    <a:pt x="329634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5" y="72621"/>
                  </a:lnTo>
                  <a:cubicBezTo>
                    <a:pt x="411307" y="52748"/>
                    <a:pt x="414495" y="32876"/>
                    <a:pt x="416212" y="13248"/>
                  </a:cubicBezTo>
                  <a:cubicBezTo>
                    <a:pt x="417929" y="13248"/>
                    <a:pt x="417929" y="14966"/>
                    <a:pt x="418419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2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3" y="49559"/>
                    <a:pt x="463303" y="54956"/>
                    <a:pt x="464774" y="58637"/>
                  </a:cubicBezTo>
                  <a:cubicBezTo>
                    <a:pt x="477528" y="91022"/>
                    <a:pt x="492734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4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8" y="62071"/>
                  </a:cubicBezTo>
                  <a:cubicBezTo>
                    <a:pt x="492244" y="75075"/>
                    <a:pt x="517016" y="93475"/>
                    <a:pt x="527807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1" y="142052"/>
                  </a:lnTo>
                  <a:cubicBezTo>
                    <a:pt x="576369" y="144751"/>
                    <a:pt x="592311" y="149413"/>
                    <a:pt x="593292" y="151621"/>
                  </a:cubicBezTo>
                  <a:cubicBezTo>
                    <a:pt x="593538" y="152357"/>
                    <a:pt x="592311" y="153584"/>
                    <a:pt x="593292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7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49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6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0" y="177136"/>
                    <a:pt x="653628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6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9" y="322378"/>
                  </a:lnTo>
                  <a:cubicBezTo>
                    <a:pt x="792201" y="322378"/>
                    <a:pt x="793182" y="319925"/>
                    <a:pt x="791710" y="318453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06850CA-42D6-223A-5120-FA56B162814B}"/>
                </a:ext>
              </a:extLst>
            </p:cNvPr>
            <p:cNvSpPr/>
            <p:nvPr/>
          </p:nvSpPr>
          <p:spPr>
            <a:xfrm>
              <a:off x="3545385" y="4475819"/>
              <a:ext cx="2044742" cy="1386801"/>
            </a:xfrm>
            <a:custGeom>
              <a:avLst/>
              <a:gdLst>
                <a:gd name="connsiteX0" fmla="*/ 656 w 394303"/>
                <a:gd name="connsiteY0" fmla="*/ 245 h 418060"/>
                <a:gd name="connsiteX1" fmla="*/ 901 w 394303"/>
                <a:gd name="connsiteY1" fmla="*/ 7115 h 418060"/>
                <a:gd name="connsiteX2" fmla="*/ 10466 w 394303"/>
                <a:gd name="connsiteY2" fmla="*/ 31649 h 418060"/>
                <a:gd name="connsiteX3" fmla="*/ 10466 w 394303"/>
                <a:gd name="connsiteY3" fmla="*/ 31649 h 418060"/>
                <a:gd name="connsiteX4" fmla="*/ 33276 w 394303"/>
                <a:gd name="connsiteY4" fmla="*/ 77282 h 418060"/>
                <a:gd name="connsiteX5" fmla="*/ 82574 w 394303"/>
                <a:gd name="connsiteY5" fmla="*/ 219089 h 418060"/>
                <a:gd name="connsiteX6" fmla="*/ 106364 w 394303"/>
                <a:gd name="connsiteY6" fmla="*/ 238962 h 418060"/>
                <a:gd name="connsiteX7" fmla="*/ 151738 w 394303"/>
                <a:gd name="connsiteY7" fmla="*/ 338080 h 418060"/>
                <a:gd name="connsiteX8" fmla="*/ 178227 w 394303"/>
                <a:gd name="connsiteY8" fmla="*/ 396716 h 418060"/>
                <a:gd name="connsiteX9" fmla="*/ 187792 w 394303"/>
                <a:gd name="connsiteY9" fmla="*/ 418061 h 418060"/>
                <a:gd name="connsiteX10" fmla="*/ 195150 w 394303"/>
                <a:gd name="connsiteY10" fmla="*/ 402604 h 418060"/>
                <a:gd name="connsiteX11" fmla="*/ 228261 w 394303"/>
                <a:gd name="connsiteY11" fmla="*/ 312809 h 418060"/>
                <a:gd name="connsiteX12" fmla="*/ 254994 w 394303"/>
                <a:gd name="connsiteY12" fmla="*/ 284105 h 418060"/>
                <a:gd name="connsiteX13" fmla="*/ 263824 w 394303"/>
                <a:gd name="connsiteY13" fmla="*/ 257117 h 418060"/>
                <a:gd name="connsiteX14" fmla="*/ 285652 w 394303"/>
                <a:gd name="connsiteY14" fmla="*/ 263496 h 418060"/>
                <a:gd name="connsiteX15" fmla="*/ 306009 w 394303"/>
                <a:gd name="connsiteY15" fmla="*/ 224487 h 418060"/>
                <a:gd name="connsiteX16" fmla="*/ 321215 w 394303"/>
                <a:gd name="connsiteY16" fmla="*/ 178608 h 418060"/>
                <a:gd name="connsiteX17" fmla="*/ 337893 w 394303"/>
                <a:gd name="connsiteY17" fmla="*/ 163888 h 418060"/>
                <a:gd name="connsiteX18" fmla="*/ 355552 w 394303"/>
                <a:gd name="connsiteY18" fmla="*/ 117764 h 418060"/>
                <a:gd name="connsiteX19" fmla="*/ 381550 w 394303"/>
                <a:gd name="connsiteY19" fmla="*/ 37537 h 418060"/>
                <a:gd name="connsiteX20" fmla="*/ 382777 w 394303"/>
                <a:gd name="connsiteY20" fmla="*/ 35820 h 418060"/>
                <a:gd name="connsiteX21" fmla="*/ 383022 w 394303"/>
                <a:gd name="connsiteY21" fmla="*/ 32876 h 418060"/>
                <a:gd name="connsiteX22" fmla="*/ 386701 w 394303"/>
                <a:gd name="connsiteY22" fmla="*/ 21345 h 418060"/>
                <a:gd name="connsiteX23" fmla="*/ 394304 w 394303"/>
                <a:gd name="connsiteY23" fmla="*/ 0 h 418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03" h="418060">
                  <a:moveTo>
                    <a:pt x="656" y="245"/>
                  </a:moveTo>
                  <a:cubicBezTo>
                    <a:pt x="-570" y="491"/>
                    <a:pt x="165" y="5152"/>
                    <a:pt x="901" y="7115"/>
                  </a:cubicBezTo>
                  <a:cubicBezTo>
                    <a:pt x="2863" y="12267"/>
                    <a:pt x="9240" y="30422"/>
                    <a:pt x="10466" y="31649"/>
                  </a:cubicBezTo>
                  <a:cubicBezTo>
                    <a:pt x="10466" y="31649"/>
                    <a:pt x="10466" y="31649"/>
                    <a:pt x="10466" y="31649"/>
                  </a:cubicBezTo>
                  <a:cubicBezTo>
                    <a:pt x="15617" y="54220"/>
                    <a:pt x="25673" y="60599"/>
                    <a:pt x="33276" y="77282"/>
                  </a:cubicBezTo>
                  <a:cubicBezTo>
                    <a:pt x="52161" y="118990"/>
                    <a:pt x="67613" y="171248"/>
                    <a:pt x="82574" y="219089"/>
                  </a:cubicBezTo>
                  <a:cubicBezTo>
                    <a:pt x="89441" y="226940"/>
                    <a:pt x="100233" y="229148"/>
                    <a:pt x="106364" y="238962"/>
                  </a:cubicBezTo>
                  <a:cubicBezTo>
                    <a:pt x="122552" y="264723"/>
                    <a:pt x="138003" y="306676"/>
                    <a:pt x="151738" y="338080"/>
                  </a:cubicBezTo>
                  <a:cubicBezTo>
                    <a:pt x="160322" y="357707"/>
                    <a:pt x="169397" y="376844"/>
                    <a:pt x="178227" y="396716"/>
                  </a:cubicBezTo>
                  <a:cubicBezTo>
                    <a:pt x="179943" y="400397"/>
                    <a:pt x="186075" y="418061"/>
                    <a:pt x="187792" y="418061"/>
                  </a:cubicBezTo>
                  <a:cubicBezTo>
                    <a:pt x="189264" y="418061"/>
                    <a:pt x="193924" y="405794"/>
                    <a:pt x="195150" y="402604"/>
                  </a:cubicBezTo>
                  <a:cubicBezTo>
                    <a:pt x="206677" y="374145"/>
                    <a:pt x="217224" y="342005"/>
                    <a:pt x="228261" y="312809"/>
                  </a:cubicBezTo>
                  <a:cubicBezTo>
                    <a:pt x="235128" y="301033"/>
                    <a:pt x="248617" y="294900"/>
                    <a:pt x="254994" y="284105"/>
                  </a:cubicBezTo>
                  <a:cubicBezTo>
                    <a:pt x="257201" y="280179"/>
                    <a:pt x="262597" y="257853"/>
                    <a:pt x="263824" y="257117"/>
                  </a:cubicBezTo>
                  <a:cubicBezTo>
                    <a:pt x="269219" y="257117"/>
                    <a:pt x="280992" y="268157"/>
                    <a:pt x="285652" y="263496"/>
                  </a:cubicBezTo>
                  <a:lnTo>
                    <a:pt x="306009" y="224487"/>
                  </a:lnTo>
                  <a:cubicBezTo>
                    <a:pt x="309688" y="210748"/>
                    <a:pt x="314838" y="187685"/>
                    <a:pt x="321215" y="178608"/>
                  </a:cubicBezTo>
                  <a:cubicBezTo>
                    <a:pt x="325630" y="172474"/>
                    <a:pt x="333969" y="171248"/>
                    <a:pt x="337893" y="163888"/>
                  </a:cubicBezTo>
                  <a:cubicBezTo>
                    <a:pt x="343044" y="154810"/>
                    <a:pt x="351137" y="129785"/>
                    <a:pt x="355552" y="117764"/>
                  </a:cubicBezTo>
                  <a:cubicBezTo>
                    <a:pt x="364627" y="91758"/>
                    <a:pt x="373211" y="64524"/>
                    <a:pt x="381550" y="37537"/>
                  </a:cubicBezTo>
                  <a:cubicBezTo>
                    <a:pt x="381550" y="37046"/>
                    <a:pt x="382531" y="36556"/>
                    <a:pt x="382777" y="35820"/>
                  </a:cubicBezTo>
                  <a:cubicBezTo>
                    <a:pt x="382777" y="34593"/>
                    <a:pt x="383022" y="33612"/>
                    <a:pt x="383022" y="32876"/>
                  </a:cubicBezTo>
                  <a:lnTo>
                    <a:pt x="386701" y="21345"/>
                  </a:lnTo>
                  <a:cubicBezTo>
                    <a:pt x="389399" y="14475"/>
                    <a:pt x="391851" y="7360"/>
                    <a:pt x="394304" y="0"/>
                  </a:cubicBezTo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5B8CFB9-8C76-9E41-ACB4-9DA6AF53B527}"/>
                </a:ext>
              </a:extLst>
            </p:cNvPr>
            <p:cNvSpPr/>
            <p:nvPr/>
          </p:nvSpPr>
          <p:spPr>
            <a:xfrm>
              <a:off x="2517302" y="2498975"/>
              <a:ext cx="4109397" cy="752812"/>
            </a:xfrm>
            <a:custGeom>
              <a:avLst/>
              <a:gdLst>
                <a:gd name="connsiteX0" fmla="*/ 0 w 792446"/>
                <a:gd name="connsiteY0" fmla="*/ 0 h 226940"/>
                <a:gd name="connsiteX1" fmla="*/ 792447 w 792446"/>
                <a:gd name="connsiteY1" fmla="*/ 0 h 226940"/>
                <a:gd name="connsiteX2" fmla="*/ 792447 w 792446"/>
                <a:gd name="connsiteY2" fmla="*/ 226940 h 226940"/>
                <a:gd name="connsiteX3" fmla="*/ 0 w 792446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226940">
                  <a:moveTo>
                    <a:pt x="0" y="0"/>
                  </a:moveTo>
                  <a:lnTo>
                    <a:pt x="792447" y="0"/>
                  </a:lnTo>
                  <a:lnTo>
                    <a:pt x="792447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9BCD2DD-3405-DC05-43B2-1C0ED4BCDC7D}"/>
                </a:ext>
              </a:extLst>
            </p:cNvPr>
            <p:cNvSpPr/>
            <p:nvPr/>
          </p:nvSpPr>
          <p:spPr>
            <a:xfrm>
              <a:off x="2517302" y="3251786"/>
              <a:ext cx="4109397" cy="236014"/>
            </a:xfrm>
            <a:custGeom>
              <a:avLst/>
              <a:gdLst>
                <a:gd name="connsiteX0" fmla="*/ 692624 w 792446"/>
                <a:gd name="connsiteY0" fmla="*/ 71149 h 71148"/>
                <a:gd name="connsiteX1" fmla="*/ 99822 w 792446"/>
                <a:gd name="connsiteY1" fmla="*/ 71149 h 71148"/>
                <a:gd name="connsiteX2" fmla="*/ 0 w 792446"/>
                <a:gd name="connsiteY2" fmla="*/ 0 h 71148"/>
                <a:gd name="connsiteX3" fmla="*/ 792447 w 792446"/>
                <a:gd name="connsiteY3" fmla="*/ 0 h 71148"/>
                <a:gd name="connsiteX4" fmla="*/ 692624 w 792446"/>
                <a:gd name="connsiteY4" fmla="*/ 71149 h 7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71148">
                  <a:moveTo>
                    <a:pt x="692624" y="71149"/>
                  </a:moveTo>
                  <a:lnTo>
                    <a:pt x="99822" y="71149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692624" y="7114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293E3F8-BE16-9BE0-1680-59F409CE3B42}"/>
                </a:ext>
              </a:extLst>
            </p:cNvPr>
            <p:cNvSpPr/>
            <p:nvPr/>
          </p:nvSpPr>
          <p:spPr>
            <a:xfrm>
              <a:off x="3031134" y="3487803"/>
              <a:ext cx="3076642" cy="752812"/>
            </a:xfrm>
            <a:custGeom>
              <a:avLst/>
              <a:gdLst>
                <a:gd name="connsiteX0" fmla="*/ 0 w 593292"/>
                <a:gd name="connsiteY0" fmla="*/ 0 h 226940"/>
                <a:gd name="connsiteX1" fmla="*/ 593293 w 593292"/>
                <a:gd name="connsiteY1" fmla="*/ 0 h 226940"/>
                <a:gd name="connsiteX2" fmla="*/ 593293 w 593292"/>
                <a:gd name="connsiteY2" fmla="*/ 226940 h 226940"/>
                <a:gd name="connsiteX3" fmla="*/ 0 w 593292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3292" h="226940">
                  <a:moveTo>
                    <a:pt x="0" y="0"/>
                  </a:moveTo>
                  <a:lnTo>
                    <a:pt x="593293" y="0"/>
                  </a:lnTo>
                  <a:lnTo>
                    <a:pt x="593293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1C8B7A1-C3D6-9BD4-5B1B-ED7314C91B2A}"/>
                </a:ext>
              </a:extLst>
            </p:cNvPr>
            <p:cNvSpPr/>
            <p:nvPr/>
          </p:nvSpPr>
          <p:spPr>
            <a:xfrm>
              <a:off x="3031134" y="4240615"/>
              <a:ext cx="3076642" cy="236014"/>
            </a:xfrm>
            <a:custGeom>
              <a:avLst/>
              <a:gdLst>
                <a:gd name="connsiteX0" fmla="*/ 493470 w 593292"/>
                <a:gd name="connsiteY0" fmla="*/ 71149 h 71148"/>
                <a:gd name="connsiteX1" fmla="*/ 99822 w 593292"/>
                <a:gd name="connsiteY1" fmla="*/ 71149 h 71148"/>
                <a:gd name="connsiteX2" fmla="*/ 0 w 593292"/>
                <a:gd name="connsiteY2" fmla="*/ 0 h 71148"/>
                <a:gd name="connsiteX3" fmla="*/ 593292 w 593292"/>
                <a:gd name="connsiteY3" fmla="*/ 0 h 71148"/>
                <a:gd name="connsiteX4" fmla="*/ 493470 w 593292"/>
                <a:gd name="connsiteY4" fmla="*/ 71149 h 7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292" h="71148">
                  <a:moveTo>
                    <a:pt x="493470" y="71149"/>
                  </a:moveTo>
                  <a:lnTo>
                    <a:pt x="99822" y="71149"/>
                  </a:lnTo>
                  <a:lnTo>
                    <a:pt x="0" y="0"/>
                  </a:lnTo>
                  <a:lnTo>
                    <a:pt x="593292" y="0"/>
                  </a:lnTo>
                  <a:lnTo>
                    <a:pt x="493470" y="71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00B7E89-0E94-1F1E-33E3-609DE8C95C6F}"/>
                </a:ext>
              </a:extLst>
            </p:cNvPr>
            <p:cNvSpPr txBox="1"/>
            <p:nvPr/>
          </p:nvSpPr>
          <p:spPr>
            <a:xfrm>
              <a:off x="2783309" y="2644548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FCD01C3-AE53-9387-0DB8-CA51392C94B8}"/>
                </a:ext>
              </a:extLst>
            </p:cNvPr>
            <p:cNvSpPr txBox="1"/>
            <p:nvPr/>
          </p:nvSpPr>
          <p:spPr>
            <a:xfrm>
              <a:off x="5364425" y="3633377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8C0FD2B-2F84-6F3C-5962-711CFC520357}"/>
                </a:ext>
              </a:extLst>
            </p:cNvPr>
            <p:cNvSpPr txBox="1"/>
            <p:nvPr/>
          </p:nvSpPr>
          <p:spPr>
            <a:xfrm>
              <a:off x="4262545" y="5129236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61" name="Graphic 60" descr="Heart with solid fill">
            <a:extLst>
              <a:ext uri="{FF2B5EF4-FFF2-40B4-BE49-F238E27FC236}">
                <a16:creationId xmlns:a16="http://schemas.microsoft.com/office/drawing/2014/main" id="{5929E429-F66D-1620-A830-DFB82B758B21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7001" y="4465256"/>
            <a:ext cx="548640" cy="548640"/>
          </a:xfrm>
          <a:prstGeom prst="rect">
            <a:avLst/>
          </a:prstGeom>
        </p:spPr>
      </p:pic>
      <p:pic>
        <p:nvPicPr>
          <p:cNvPr id="62" name="Graphic 61" descr="Link with solid fill">
            <a:extLst>
              <a:ext uri="{FF2B5EF4-FFF2-40B4-BE49-F238E27FC236}">
                <a16:creationId xmlns:a16="http://schemas.microsoft.com/office/drawing/2014/main" id="{49DCFB21-D3DA-EAB9-A2BA-AE82229E1FF0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3350" y="2487600"/>
            <a:ext cx="548640" cy="548640"/>
          </a:xfrm>
          <a:prstGeom prst="rect">
            <a:avLst/>
          </a:prstGeom>
        </p:spPr>
      </p:pic>
      <p:pic>
        <p:nvPicPr>
          <p:cNvPr id="63" name="Graphic 62" descr="Handshake with solid fill">
            <a:extLst>
              <a:ext uri="{FF2B5EF4-FFF2-40B4-BE49-F238E27FC236}">
                <a16:creationId xmlns:a16="http://schemas.microsoft.com/office/drawing/2014/main" id="{D765B124-2FE6-2D40-9A2F-A7A54E37DAA1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64824" y="3476429"/>
            <a:ext cx="548640" cy="54864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C5B7013-4ACC-45E5-B990-7D9585DC34AE}"/>
              </a:ext>
            </a:extLst>
          </p:cNvPr>
          <p:cNvGrpSpPr/>
          <p:nvPr/>
        </p:nvGrpSpPr>
        <p:grpSpPr>
          <a:xfrm>
            <a:off x="6621608" y="3356364"/>
            <a:ext cx="1792685" cy="1413892"/>
            <a:chOff x="8921977" y="1170335"/>
            <a:chExt cx="2926080" cy="188518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3CEAEF-1FBE-795B-DF56-14CE0C40366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0C2771-2AF5-8DA6-B31B-DE84F7FC924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D6BBB-5DBC-D58B-E686-58FFA7AA042E}"/>
              </a:ext>
            </a:extLst>
          </p:cNvPr>
          <p:cNvGrpSpPr/>
          <p:nvPr/>
        </p:nvGrpSpPr>
        <p:grpSpPr>
          <a:xfrm>
            <a:off x="444691" y="2398813"/>
            <a:ext cx="1792685" cy="1413892"/>
            <a:chOff x="332936" y="2555951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FF8AD0-D593-C1D4-3055-9A7F94A0204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3F59E6-6641-54FC-43F8-0C5198FB3F6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EC15DB-D661-E2F0-1FD3-0CFC30F4C2C1}"/>
              </a:ext>
            </a:extLst>
          </p:cNvPr>
          <p:cNvGrpSpPr/>
          <p:nvPr/>
        </p:nvGrpSpPr>
        <p:grpSpPr>
          <a:xfrm>
            <a:off x="835085" y="4370273"/>
            <a:ext cx="2194560" cy="1260003"/>
            <a:chOff x="332936" y="255595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D64260F-1256-9256-6355-875ED20F233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47D924-7E67-7BE6-E5E0-309A074A067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6500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C3C7F-F362-08F8-BDF5-9E63CA347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192456E-B6FC-4C83-E8F3-A59FA4DFEB6F}"/>
              </a:ext>
            </a:extLst>
          </p:cNvPr>
          <p:cNvGrpSpPr/>
          <p:nvPr/>
        </p:nvGrpSpPr>
        <p:grpSpPr>
          <a:xfrm>
            <a:off x="2517302" y="1318344"/>
            <a:ext cx="4109403" cy="4440371"/>
            <a:chOff x="2517302" y="1422249"/>
            <a:chExt cx="4109403" cy="4440371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0010D54-F008-CEB3-EF57-BEE61C6B7DEF}"/>
                </a:ext>
              </a:extLst>
            </p:cNvPr>
            <p:cNvSpPr/>
            <p:nvPr/>
          </p:nvSpPr>
          <p:spPr>
            <a:xfrm>
              <a:off x="3031134" y="3345870"/>
              <a:ext cx="3120285" cy="983676"/>
            </a:xfrm>
            <a:custGeom>
              <a:avLst/>
              <a:gdLst>
                <a:gd name="connsiteX0" fmla="*/ 0 w 593292"/>
                <a:gd name="connsiteY0" fmla="*/ 0 h 226940"/>
                <a:gd name="connsiteX1" fmla="*/ 593293 w 593292"/>
                <a:gd name="connsiteY1" fmla="*/ 0 h 226940"/>
                <a:gd name="connsiteX2" fmla="*/ 593293 w 593292"/>
                <a:gd name="connsiteY2" fmla="*/ 226940 h 226940"/>
                <a:gd name="connsiteX3" fmla="*/ 0 w 593292"/>
                <a:gd name="connsiteY3" fmla="*/ 226940 h 226940"/>
                <a:gd name="connsiteX0" fmla="*/ 0 w 593293"/>
                <a:gd name="connsiteY0" fmla="*/ 1020 h 227960"/>
                <a:gd name="connsiteX1" fmla="*/ 281107 w 593293"/>
                <a:gd name="connsiteY1" fmla="*/ 0 h 227960"/>
                <a:gd name="connsiteX2" fmla="*/ 593293 w 593293"/>
                <a:gd name="connsiteY2" fmla="*/ 1020 h 227960"/>
                <a:gd name="connsiteX3" fmla="*/ 593293 w 593293"/>
                <a:gd name="connsiteY3" fmla="*/ 227960 h 227960"/>
                <a:gd name="connsiteX4" fmla="*/ 0 w 593293"/>
                <a:gd name="connsiteY4" fmla="*/ 227960 h 227960"/>
                <a:gd name="connsiteX5" fmla="*/ 0 w 593293"/>
                <a:gd name="connsiteY5" fmla="*/ 1020 h 227960"/>
                <a:gd name="connsiteX0" fmla="*/ 0 w 593293"/>
                <a:gd name="connsiteY0" fmla="*/ 32344 h 259284"/>
                <a:gd name="connsiteX1" fmla="*/ 278435 w 593293"/>
                <a:gd name="connsiteY1" fmla="*/ 0 h 259284"/>
                <a:gd name="connsiteX2" fmla="*/ 593293 w 593293"/>
                <a:gd name="connsiteY2" fmla="*/ 32344 h 259284"/>
                <a:gd name="connsiteX3" fmla="*/ 593293 w 593293"/>
                <a:gd name="connsiteY3" fmla="*/ 259284 h 259284"/>
                <a:gd name="connsiteX4" fmla="*/ 0 w 593293"/>
                <a:gd name="connsiteY4" fmla="*/ 259284 h 259284"/>
                <a:gd name="connsiteX5" fmla="*/ 0 w 593293"/>
                <a:gd name="connsiteY5" fmla="*/ 32344 h 259284"/>
                <a:gd name="connsiteX0" fmla="*/ 0 w 593293"/>
                <a:gd name="connsiteY0" fmla="*/ 32344 h 259284"/>
                <a:gd name="connsiteX1" fmla="*/ 278435 w 593293"/>
                <a:gd name="connsiteY1" fmla="*/ 0 h 259284"/>
                <a:gd name="connsiteX2" fmla="*/ 593293 w 593293"/>
                <a:gd name="connsiteY2" fmla="*/ 32344 h 259284"/>
                <a:gd name="connsiteX3" fmla="*/ 593293 w 593293"/>
                <a:gd name="connsiteY3" fmla="*/ 259284 h 259284"/>
                <a:gd name="connsiteX4" fmla="*/ 298473 w 593293"/>
                <a:gd name="connsiteY4" fmla="*/ 258945 h 259284"/>
                <a:gd name="connsiteX5" fmla="*/ 0 w 593293"/>
                <a:gd name="connsiteY5" fmla="*/ 259284 h 259284"/>
                <a:gd name="connsiteX6" fmla="*/ 0 w 593293"/>
                <a:gd name="connsiteY6" fmla="*/ 32344 h 259284"/>
                <a:gd name="connsiteX0" fmla="*/ 0 w 593293"/>
                <a:gd name="connsiteY0" fmla="*/ 32344 h 292357"/>
                <a:gd name="connsiteX1" fmla="*/ 278435 w 593293"/>
                <a:gd name="connsiteY1" fmla="*/ 0 h 292357"/>
                <a:gd name="connsiteX2" fmla="*/ 593293 w 593293"/>
                <a:gd name="connsiteY2" fmla="*/ 32344 h 292357"/>
                <a:gd name="connsiteX3" fmla="*/ 593293 w 593293"/>
                <a:gd name="connsiteY3" fmla="*/ 259284 h 292357"/>
                <a:gd name="connsiteX4" fmla="*/ 303816 w 593293"/>
                <a:gd name="connsiteY4" fmla="*/ 292357 h 292357"/>
                <a:gd name="connsiteX5" fmla="*/ 0 w 593293"/>
                <a:gd name="connsiteY5" fmla="*/ 259284 h 292357"/>
                <a:gd name="connsiteX6" fmla="*/ 0 w 593293"/>
                <a:gd name="connsiteY6" fmla="*/ 32344 h 292357"/>
                <a:gd name="connsiteX0" fmla="*/ 0 w 593293"/>
                <a:gd name="connsiteY0" fmla="*/ 44874 h 304887"/>
                <a:gd name="connsiteX1" fmla="*/ 278435 w 593293"/>
                <a:gd name="connsiteY1" fmla="*/ 0 h 304887"/>
                <a:gd name="connsiteX2" fmla="*/ 593293 w 593293"/>
                <a:gd name="connsiteY2" fmla="*/ 44874 h 304887"/>
                <a:gd name="connsiteX3" fmla="*/ 593293 w 593293"/>
                <a:gd name="connsiteY3" fmla="*/ 271814 h 304887"/>
                <a:gd name="connsiteX4" fmla="*/ 303816 w 593293"/>
                <a:gd name="connsiteY4" fmla="*/ 304887 h 304887"/>
                <a:gd name="connsiteX5" fmla="*/ 0 w 593293"/>
                <a:gd name="connsiteY5" fmla="*/ 271814 h 304887"/>
                <a:gd name="connsiteX6" fmla="*/ 0 w 593293"/>
                <a:gd name="connsiteY6" fmla="*/ 44874 h 304887"/>
                <a:gd name="connsiteX0" fmla="*/ 0 w 593293"/>
                <a:gd name="connsiteY0" fmla="*/ 38609 h 298622"/>
                <a:gd name="connsiteX1" fmla="*/ 20618 w 593293"/>
                <a:gd name="connsiteY1" fmla="*/ 0 h 298622"/>
                <a:gd name="connsiteX2" fmla="*/ 593293 w 593293"/>
                <a:gd name="connsiteY2" fmla="*/ 38609 h 298622"/>
                <a:gd name="connsiteX3" fmla="*/ 593293 w 593293"/>
                <a:gd name="connsiteY3" fmla="*/ 265549 h 298622"/>
                <a:gd name="connsiteX4" fmla="*/ 303816 w 593293"/>
                <a:gd name="connsiteY4" fmla="*/ 298622 h 298622"/>
                <a:gd name="connsiteX5" fmla="*/ 0 w 593293"/>
                <a:gd name="connsiteY5" fmla="*/ 265549 h 298622"/>
                <a:gd name="connsiteX6" fmla="*/ 0 w 593293"/>
                <a:gd name="connsiteY6" fmla="*/ 38609 h 298622"/>
                <a:gd name="connsiteX0" fmla="*/ 0 w 593293"/>
                <a:gd name="connsiteY0" fmla="*/ 38609 h 298622"/>
                <a:gd name="connsiteX1" fmla="*/ 20618 w 593293"/>
                <a:gd name="connsiteY1" fmla="*/ 0 h 298622"/>
                <a:gd name="connsiteX2" fmla="*/ 524229 w 593293"/>
                <a:gd name="connsiteY2" fmla="*/ 31324 h 298622"/>
                <a:gd name="connsiteX3" fmla="*/ 593293 w 593293"/>
                <a:gd name="connsiteY3" fmla="*/ 38609 h 298622"/>
                <a:gd name="connsiteX4" fmla="*/ 593293 w 593293"/>
                <a:gd name="connsiteY4" fmla="*/ 265549 h 298622"/>
                <a:gd name="connsiteX5" fmla="*/ 303816 w 593293"/>
                <a:gd name="connsiteY5" fmla="*/ 298622 h 298622"/>
                <a:gd name="connsiteX6" fmla="*/ 0 w 593293"/>
                <a:gd name="connsiteY6" fmla="*/ 265549 h 298622"/>
                <a:gd name="connsiteX7" fmla="*/ 0 w 593293"/>
                <a:gd name="connsiteY7" fmla="*/ 38609 h 298622"/>
                <a:gd name="connsiteX0" fmla="*/ 0 w 601708"/>
                <a:gd name="connsiteY0" fmla="*/ 42786 h 302799"/>
                <a:gd name="connsiteX1" fmla="*/ 20618 w 601708"/>
                <a:gd name="connsiteY1" fmla="*/ 4177 h 302799"/>
                <a:gd name="connsiteX2" fmla="*/ 601708 w 601708"/>
                <a:gd name="connsiteY2" fmla="*/ 0 h 302799"/>
                <a:gd name="connsiteX3" fmla="*/ 593293 w 601708"/>
                <a:gd name="connsiteY3" fmla="*/ 42786 h 302799"/>
                <a:gd name="connsiteX4" fmla="*/ 593293 w 601708"/>
                <a:gd name="connsiteY4" fmla="*/ 269726 h 302799"/>
                <a:gd name="connsiteX5" fmla="*/ 303816 w 601708"/>
                <a:gd name="connsiteY5" fmla="*/ 302799 h 302799"/>
                <a:gd name="connsiteX6" fmla="*/ 0 w 601708"/>
                <a:gd name="connsiteY6" fmla="*/ 269726 h 302799"/>
                <a:gd name="connsiteX7" fmla="*/ 0 w 601708"/>
                <a:gd name="connsiteY7" fmla="*/ 42786 h 302799"/>
                <a:gd name="connsiteX0" fmla="*/ 0 w 601708"/>
                <a:gd name="connsiteY0" fmla="*/ 42786 h 302799"/>
                <a:gd name="connsiteX1" fmla="*/ 20618 w 601708"/>
                <a:gd name="connsiteY1" fmla="*/ 4177 h 302799"/>
                <a:gd name="connsiteX2" fmla="*/ 601708 w 601708"/>
                <a:gd name="connsiteY2" fmla="*/ 0 h 302799"/>
                <a:gd name="connsiteX3" fmla="*/ 593293 w 601708"/>
                <a:gd name="connsiteY3" fmla="*/ 42786 h 302799"/>
                <a:gd name="connsiteX4" fmla="*/ 593293 w 601708"/>
                <a:gd name="connsiteY4" fmla="*/ 269726 h 302799"/>
                <a:gd name="connsiteX5" fmla="*/ 303816 w 601708"/>
                <a:gd name="connsiteY5" fmla="*/ 302799 h 302799"/>
                <a:gd name="connsiteX6" fmla="*/ 74052 w 601708"/>
                <a:gd name="connsiteY6" fmla="*/ 273564 h 302799"/>
                <a:gd name="connsiteX7" fmla="*/ 0 w 601708"/>
                <a:gd name="connsiteY7" fmla="*/ 269726 h 302799"/>
                <a:gd name="connsiteX8" fmla="*/ 0 w 601708"/>
                <a:gd name="connsiteY8" fmla="*/ 42786 h 302799"/>
                <a:gd name="connsiteX0" fmla="*/ 0 w 601708"/>
                <a:gd name="connsiteY0" fmla="*/ 42786 h 302799"/>
                <a:gd name="connsiteX1" fmla="*/ 20618 w 601708"/>
                <a:gd name="connsiteY1" fmla="*/ 4177 h 302799"/>
                <a:gd name="connsiteX2" fmla="*/ 601708 w 601708"/>
                <a:gd name="connsiteY2" fmla="*/ 0 h 302799"/>
                <a:gd name="connsiteX3" fmla="*/ 593293 w 601708"/>
                <a:gd name="connsiteY3" fmla="*/ 42786 h 302799"/>
                <a:gd name="connsiteX4" fmla="*/ 593293 w 601708"/>
                <a:gd name="connsiteY4" fmla="*/ 269726 h 302799"/>
                <a:gd name="connsiteX5" fmla="*/ 303816 w 601708"/>
                <a:gd name="connsiteY5" fmla="*/ 302799 h 302799"/>
                <a:gd name="connsiteX6" fmla="*/ 63365 w 601708"/>
                <a:gd name="connsiteY6" fmla="*/ 296535 h 302799"/>
                <a:gd name="connsiteX7" fmla="*/ 0 w 601708"/>
                <a:gd name="connsiteY7" fmla="*/ 269726 h 302799"/>
                <a:gd name="connsiteX8" fmla="*/ 0 w 601708"/>
                <a:gd name="connsiteY8" fmla="*/ 42786 h 302799"/>
                <a:gd name="connsiteX0" fmla="*/ 0 w 601708"/>
                <a:gd name="connsiteY0" fmla="*/ 42786 h 296535"/>
                <a:gd name="connsiteX1" fmla="*/ 20618 w 601708"/>
                <a:gd name="connsiteY1" fmla="*/ 4177 h 296535"/>
                <a:gd name="connsiteX2" fmla="*/ 601708 w 601708"/>
                <a:gd name="connsiteY2" fmla="*/ 0 h 296535"/>
                <a:gd name="connsiteX3" fmla="*/ 593293 w 601708"/>
                <a:gd name="connsiteY3" fmla="*/ 42786 h 296535"/>
                <a:gd name="connsiteX4" fmla="*/ 593293 w 601708"/>
                <a:gd name="connsiteY4" fmla="*/ 269726 h 296535"/>
                <a:gd name="connsiteX5" fmla="*/ 526901 w 601708"/>
                <a:gd name="connsiteY5" fmla="*/ 288181 h 296535"/>
                <a:gd name="connsiteX6" fmla="*/ 63365 w 601708"/>
                <a:gd name="connsiteY6" fmla="*/ 296535 h 296535"/>
                <a:gd name="connsiteX7" fmla="*/ 0 w 601708"/>
                <a:gd name="connsiteY7" fmla="*/ 269726 h 296535"/>
                <a:gd name="connsiteX8" fmla="*/ 0 w 601708"/>
                <a:gd name="connsiteY8" fmla="*/ 42786 h 2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1708" h="296535">
                  <a:moveTo>
                    <a:pt x="0" y="42786"/>
                  </a:moveTo>
                  <a:lnTo>
                    <a:pt x="20618" y="4177"/>
                  </a:lnTo>
                  <a:lnTo>
                    <a:pt x="601708" y="0"/>
                  </a:lnTo>
                  <a:lnTo>
                    <a:pt x="593293" y="42786"/>
                  </a:lnTo>
                  <a:lnTo>
                    <a:pt x="593293" y="269726"/>
                  </a:lnTo>
                  <a:lnTo>
                    <a:pt x="526901" y="288181"/>
                  </a:lnTo>
                  <a:lnTo>
                    <a:pt x="63365" y="296535"/>
                  </a:lnTo>
                  <a:lnTo>
                    <a:pt x="0" y="269726"/>
                  </a:lnTo>
                  <a:lnTo>
                    <a:pt x="0" y="42786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2D4E255-BB9C-35E5-ED0F-2EF5B040757B}"/>
                </a:ext>
              </a:extLst>
            </p:cNvPr>
            <p:cNvSpPr/>
            <p:nvPr/>
          </p:nvSpPr>
          <p:spPr>
            <a:xfrm>
              <a:off x="2517303" y="2680857"/>
              <a:ext cx="4109402" cy="806946"/>
            </a:xfrm>
            <a:custGeom>
              <a:avLst/>
              <a:gdLst>
                <a:gd name="connsiteX0" fmla="*/ 692624 w 792446"/>
                <a:gd name="connsiteY0" fmla="*/ 71149 h 71148"/>
                <a:gd name="connsiteX1" fmla="*/ 99822 w 792446"/>
                <a:gd name="connsiteY1" fmla="*/ 71149 h 71148"/>
                <a:gd name="connsiteX2" fmla="*/ 0 w 792446"/>
                <a:gd name="connsiteY2" fmla="*/ 0 h 71148"/>
                <a:gd name="connsiteX3" fmla="*/ 792447 w 792446"/>
                <a:gd name="connsiteY3" fmla="*/ 0 h 71148"/>
                <a:gd name="connsiteX4" fmla="*/ 692624 w 792446"/>
                <a:gd name="connsiteY4" fmla="*/ 71149 h 71148"/>
                <a:gd name="connsiteX0" fmla="*/ 692624 w 792447"/>
                <a:gd name="connsiteY0" fmla="*/ 74110 h 74110"/>
                <a:gd name="connsiteX1" fmla="*/ 99822 w 792447"/>
                <a:gd name="connsiteY1" fmla="*/ 74110 h 74110"/>
                <a:gd name="connsiteX2" fmla="*/ 0 w 792447"/>
                <a:gd name="connsiteY2" fmla="*/ 2961 h 74110"/>
                <a:gd name="connsiteX3" fmla="*/ 397559 w 792447"/>
                <a:gd name="connsiteY3" fmla="*/ 0 h 74110"/>
                <a:gd name="connsiteX4" fmla="*/ 792447 w 792447"/>
                <a:gd name="connsiteY4" fmla="*/ 2961 h 74110"/>
                <a:gd name="connsiteX5" fmla="*/ 692624 w 792447"/>
                <a:gd name="connsiteY5" fmla="*/ 74110 h 74110"/>
                <a:gd name="connsiteX0" fmla="*/ 692624 w 792447"/>
                <a:gd name="connsiteY0" fmla="*/ 243260 h 243260"/>
                <a:gd name="connsiteX1" fmla="*/ 99822 w 792447"/>
                <a:gd name="connsiteY1" fmla="*/ 243260 h 243260"/>
                <a:gd name="connsiteX2" fmla="*/ 0 w 792447"/>
                <a:gd name="connsiteY2" fmla="*/ 172111 h 243260"/>
                <a:gd name="connsiteX3" fmla="*/ 381529 w 792447"/>
                <a:gd name="connsiteY3" fmla="*/ 0 h 243260"/>
                <a:gd name="connsiteX4" fmla="*/ 792447 w 792447"/>
                <a:gd name="connsiteY4" fmla="*/ 172111 h 243260"/>
                <a:gd name="connsiteX5" fmla="*/ 692624 w 792447"/>
                <a:gd name="connsiteY5" fmla="*/ 243260 h 24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447" h="243260">
                  <a:moveTo>
                    <a:pt x="692624" y="243260"/>
                  </a:moveTo>
                  <a:lnTo>
                    <a:pt x="99822" y="243260"/>
                  </a:lnTo>
                  <a:lnTo>
                    <a:pt x="0" y="172111"/>
                  </a:lnTo>
                  <a:lnTo>
                    <a:pt x="381529" y="0"/>
                  </a:lnTo>
                  <a:lnTo>
                    <a:pt x="792447" y="172111"/>
                  </a:lnTo>
                  <a:lnTo>
                    <a:pt x="692624" y="24326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F4E9A1E-B583-D27E-1738-8B2B1E5AFDC2}"/>
                </a:ext>
              </a:extLst>
            </p:cNvPr>
            <p:cNvSpPr/>
            <p:nvPr/>
          </p:nvSpPr>
          <p:spPr>
            <a:xfrm>
              <a:off x="3370337" y="1422249"/>
              <a:ext cx="2404072" cy="1075909"/>
            </a:xfrm>
            <a:custGeom>
              <a:avLst/>
              <a:gdLst>
                <a:gd name="connsiteX0" fmla="*/ 532222 w 792402"/>
                <a:gd name="connsiteY0" fmla="*/ 289012 h 324340"/>
                <a:gd name="connsiteX1" fmla="*/ 536391 w 792402"/>
                <a:gd name="connsiteY1" fmla="*/ 302505 h 324340"/>
                <a:gd name="connsiteX2" fmla="*/ 532713 w 792402"/>
                <a:gd name="connsiteY2" fmla="*/ 303732 h 324340"/>
                <a:gd name="connsiteX3" fmla="*/ 471642 w 792402"/>
                <a:gd name="connsiteY3" fmla="*/ 147450 h 324340"/>
                <a:gd name="connsiteX4" fmla="*/ 473849 w 792402"/>
                <a:gd name="connsiteY4" fmla="*/ 149658 h 324340"/>
                <a:gd name="connsiteX5" fmla="*/ 478755 w 792402"/>
                <a:gd name="connsiteY5" fmla="*/ 160453 h 324340"/>
                <a:gd name="connsiteX6" fmla="*/ 531977 w 792402"/>
                <a:gd name="connsiteY6" fmla="*/ 288766 h 324340"/>
                <a:gd name="connsiteX7" fmla="*/ 543504 w 792402"/>
                <a:gd name="connsiteY7" fmla="*/ 214428 h 324340"/>
                <a:gd name="connsiteX8" fmla="*/ 525355 w 792402"/>
                <a:gd name="connsiteY8" fmla="*/ 178118 h 324340"/>
                <a:gd name="connsiteX9" fmla="*/ 522411 w 792402"/>
                <a:gd name="connsiteY9" fmla="*/ 176400 h 324340"/>
                <a:gd name="connsiteX10" fmla="*/ 526826 w 792402"/>
                <a:gd name="connsiteY10" fmla="*/ 188667 h 324340"/>
                <a:gd name="connsiteX11" fmla="*/ 561899 w 792402"/>
                <a:gd name="connsiteY11" fmla="*/ 267667 h 324340"/>
                <a:gd name="connsiteX12" fmla="*/ 569011 w 792402"/>
                <a:gd name="connsiteY12" fmla="*/ 275027 h 324340"/>
                <a:gd name="connsiteX13" fmla="*/ 568521 w 792402"/>
                <a:gd name="connsiteY13" fmla="*/ 269139 h 324340"/>
                <a:gd name="connsiteX14" fmla="*/ 543504 w 792402"/>
                <a:gd name="connsiteY14" fmla="*/ 214183 h 324340"/>
                <a:gd name="connsiteX15" fmla="*/ 569257 w 792402"/>
                <a:gd name="connsiteY15" fmla="*/ 191611 h 324340"/>
                <a:gd name="connsiteX16" fmla="*/ 569011 w 792402"/>
                <a:gd name="connsiteY16" fmla="*/ 200689 h 324340"/>
                <a:gd name="connsiteX17" fmla="*/ 626403 w 792402"/>
                <a:gd name="connsiteY17" fmla="*/ 271838 h 324340"/>
                <a:gd name="connsiteX18" fmla="*/ 629101 w 792402"/>
                <a:gd name="connsiteY18" fmla="*/ 271347 h 324340"/>
                <a:gd name="connsiteX19" fmla="*/ 614140 w 792402"/>
                <a:gd name="connsiteY19" fmla="*/ 253683 h 324340"/>
                <a:gd name="connsiteX20" fmla="*/ 569502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3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4 w 792402"/>
                <a:gd name="connsiteY27" fmla="*/ 188912 h 324340"/>
                <a:gd name="connsiteX28" fmla="*/ 263903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4 w 792402"/>
                <a:gd name="connsiteY32" fmla="*/ 188912 h 324340"/>
                <a:gd name="connsiteX33" fmla="*/ 279846 w 792402"/>
                <a:gd name="connsiteY33" fmla="*/ 177382 h 324340"/>
                <a:gd name="connsiteX34" fmla="*/ 228340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2 w 792402"/>
                <a:gd name="connsiteY42" fmla="*/ 260552 h 324340"/>
                <a:gd name="connsiteX43" fmla="*/ 181250 w 792402"/>
                <a:gd name="connsiteY43" fmla="*/ 260061 h 324340"/>
                <a:gd name="connsiteX44" fmla="*/ 791465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29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6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6 w 792402"/>
                <a:gd name="connsiteY60" fmla="*/ 197499 h 324340"/>
                <a:gd name="connsiteX61" fmla="*/ 77749 w 792402"/>
                <a:gd name="connsiteY61" fmla="*/ 233319 h 324340"/>
                <a:gd name="connsiteX62" fmla="*/ 25507 w 792402"/>
                <a:gd name="connsiteY62" fmla="*/ 295636 h 324340"/>
                <a:gd name="connsiteX63" fmla="*/ 23300 w 792402"/>
                <a:gd name="connsiteY63" fmla="*/ 296862 h 324340"/>
                <a:gd name="connsiteX64" fmla="*/ 22564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4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5 w 792402"/>
                <a:gd name="connsiteY96" fmla="*/ 72621 h 324340"/>
                <a:gd name="connsiteX97" fmla="*/ 416212 w 792402"/>
                <a:gd name="connsiteY97" fmla="*/ 13248 h 324340"/>
                <a:gd name="connsiteX98" fmla="*/ 418419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8 w 792402"/>
                <a:gd name="connsiteY109" fmla="*/ 62071 h 324340"/>
                <a:gd name="connsiteX110" fmla="*/ 527807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1 w 792402"/>
                <a:gd name="connsiteY115" fmla="*/ 142052 h 324340"/>
                <a:gd name="connsiteX116" fmla="*/ 593292 w 792402"/>
                <a:gd name="connsiteY116" fmla="*/ 151621 h 324340"/>
                <a:gd name="connsiteX117" fmla="*/ 593292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49 w 792402"/>
                <a:gd name="connsiteY123" fmla="*/ 167323 h 324340"/>
                <a:gd name="connsiteX124" fmla="*/ 628120 w 792402"/>
                <a:gd name="connsiteY124" fmla="*/ 199217 h 324340"/>
                <a:gd name="connsiteX125" fmla="*/ 629836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9 w 792402"/>
                <a:gd name="connsiteY134" fmla="*/ 322378 h 324340"/>
                <a:gd name="connsiteX135" fmla="*/ 791710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2222" y="289012"/>
                  </a:moveTo>
                  <a:cubicBezTo>
                    <a:pt x="533693" y="293428"/>
                    <a:pt x="534429" y="298089"/>
                    <a:pt x="536391" y="302505"/>
                  </a:cubicBezTo>
                  <a:lnTo>
                    <a:pt x="532713" y="303732"/>
                  </a:lnTo>
                  <a:lnTo>
                    <a:pt x="471642" y="147450"/>
                  </a:lnTo>
                  <a:cubicBezTo>
                    <a:pt x="473604" y="147450"/>
                    <a:pt x="473359" y="148922"/>
                    <a:pt x="473849" y="149658"/>
                  </a:cubicBezTo>
                  <a:cubicBezTo>
                    <a:pt x="475811" y="153093"/>
                    <a:pt x="477283" y="157018"/>
                    <a:pt x="478755" y="160453"/>
                  </a:cubicBezTo>
                  <a:cubicBezTo>
                    <a:pt x="496659" y="202161"/>
                    <a:pt x="517016" y="246813"/>
                    <a:pt x="531977" y="288766"/>
                  </a:cubicBezTo>
                  <a:close/>
                  <a:moveTo>
                    <a:pt x="543504" y="214428"/>
                  </a:moveTo>
                  <a:cubicBezTo>
                    <a:pt x="537863" y="202652"/>
                    <a:pt x="532467" y="189403"/>
                    <a:pt x="525355" y="178118"/>
                  </a:cubicBezTo>
                  <a:cubicBezTo>
                    <a:pt x="524619" y="176891"/>
                    <a:pt x="526090" y="175910"/>
                    <a:pt x="522411" y="176400"/>
                  </a:cubicBezTo>
                  <a:cubicBezTo>
                    <a:pt x="523638" y="180571"/>
                    <a:pt x="525109" y="184742"/>
                    <a:pt x="526826" y="188667"/>
                  </a:cubicBezTo>
                  <a:cubicBezTo>
                    <a:pt x="537618" y="214673"/>
                    <a:pt x="548409" y="242152"/>
                    <a:pt x="561899" y="267667"/>
                  </a:cubicBezTo>
                  <a:cubicBezTo>
                    <a:pt x="562144" y="268403"/>
                    <a:pt x="566068" y="277235"/>
                    <a:pt x="569011" y="275027"/>
                  </a:cubicBezTo>
                  <a:cubicBezTo>
                    <a:pt x="569011" y="273065"/>
                    <a:pt x="569011" y="271102"/>
                    <a:pt x="568521" y="269139"/>
                  </a:cubicBezTo>
                  <a:cubicBezTo>
                    <a:pt x="563125" y="252456"/>
                    <a:pt x="551352" y="231111"/>
                    <a:pt x="543504" y="214183"/>
                  </a:cubicBezTo>
                  <a:close/>
                  <a:moveTo>
                    <a:pt x="569257" y="191611"/>
                  </a:moveTo>
                  <a:cubicBezTo>
                    <a:pt x="559201" y="188422"/>
                    <a:pt x="566804" y="197499"/>
                    <a:pt x="569011" y="200689"/>
                  </a:cubicBezTo>
                  <a:cubicBezTo>
                    <a:pt x="584953" y="225223"/>
                    <a:pt x="605310" y="248776"/>
                    <a:pt x="626403" y="271838"/>
                  </a:cubicBezTo>
                  <a:cubicBezTo>
                    <a:pt x="627384" y="271838"/>
                    <a:pt x="628856" y="272083"/>
                    <a:pt x="629101" y="271347"/>
                  </a:cubicBezTo>
                  <a:cubicBezTo>
                    <a:pt x="629346" y="268894"/>
                    <a:pt x="616838" y="256872"/>
                    <a:pt x="614140" y="253683"/>
                  </a:cubicBezTo>
                  <a:cubicBezTo>
                    <a:pt x="597462" y="233565"/>
                    <a:pt x="582501" y="212711"/>
                    <a:pt x="569502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3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7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4" y="188912"/>
                  </a:moveTo>
                  <a:cubicBezTo>
                    <a:pt x="285242" y="221052"/>
                    <a:pt x="274205" y="252947"/>
                    <a:pt x="263903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2" y="202406"/>
                    <a:pt x="300203" y="168059"/>
                  </a:cubicBezTo>
                  <a:cubicBezTo>
                    <a:pt x="291373" y="172475"/>
                    <a:pt x="293826" y="182288"/>
                    <a:pt x="292354" y="188912"/>
                  </a:cubicBezTo>
                  <a:close/>
                  <a:moveTo>
                    <a:pt x="279846" y="177382"/>
                  </a:moveTo>
                  <a:lnTo>
                    <a:pt x="228340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2" y="260552"/>
                  </a:cubicBezTo>
                  <a:cubicBezTo>
                    <a:pt x="183702" y="259816"/>
                    <a:pt x="181250" y="260061"/>
                    <a:pt x="181250" y="260061"/>
                  </a:cubicBezTo>
                  <a:close/>
                  <a:moveTo>
                    <a:pt x="791465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8" y="282878"/>
                    <a:pt x="741922" y="277726"/>
                    <a:pt x="726716" y="264723"/>
                  </a:cubicBezTo>
                  <a:cubicBezTo>
                    <a:pt x="688700" y="232338"/>
                    <a:pt x="657551" y="191857"/>
                    <a:pt x="627629" y="154565"/>
                  </a:cubicBezTo>
                  <a:cubicBezTo>
                    <a:pt x="613649" y="148431"/>
                    <a:pt x="592066" y="146714"/>
                    <a:pt x="579558" y="139108"/>
                  </a:cubicBezTo>
                  <a:cubicBezTo>
                    <a:pt x="546938" y="118990"/>
                    <a:pt x="516034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5" y="0"/>
                    <a:pt x="415476" y="0"/>
                  </a:cubicBezTo>
                  <a:cubicBezTo>
                    <a:pt x="412533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39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0" y="191857"/>
                    <a:pt x="113066" y="197499"/>
                  </a:cubicBezTo>
                  <a:cubicBezTo>
                    <a:pt x="102765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7" y="295636"/>
                  </a:cubicBezTo>
                  <a:cubicBezTo>
                    <a:pt x="25262" y="296127"/>
                    <a:pt x="23545" y="296372"/>
                    <a:pt x="23300" y="296862"/>
                  </a:cubicBezTo>
                  <a:cubicBezTo>
                    <a:pt x="22810" y="297844"/>
                    <a:pt x="22564" y="298580"/>
                    <a:pt x="22564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1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1" y="202161"/>
                    <a:pt x="120179" y="199708"/>
                    <a:pt x="139800" y="194801"/>
                  </a:cubicBezTo>
                  <a:cubicBezTo>
                    <a:pt x="141027" y="194555"/>
                    <a:pt x="143724" y="193574"/>
                    <a:pt x="143724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4" y="181062"/>
                    <a:pt x="172666" y="165115"/>
                    <a:pt x="182476" y="154565"/>
                  </a:cubicBezTo>
                  <a:cubicBezTo>
                    <a:pt x="191060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0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8" y="98627"/>
                    <a:pt x="329634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5" y="72621"/>
                  </a:lnTo>
                  <a:cubicBezTo>
                    <a:pt x="411307" y="52748"/>
                    <a:pt x="414495" y="32876"/>
                    <a:pt x="416212" y="13248"/>
                  </a:cubicBezTo>
                  <a:cubicBezTo>
                    <a:pt x="417929" y="13248"/>
                    <a:pt x="417929" y="14966"/>
                    <a:pt x="418419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2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3" y="49559"/>
                    <a:pt x="463303" y="54956"/>
                    <a:pt x="464774" y="58637"/>
                  </a:cubicBezTo>
                  <a:cubicBezTo>
                    <a:pt x="477528" y="91022"/>
                    <a:pt x="492734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4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8" y="62071"/>
                  </a:cubicBezTo>
                  <a:cubicBezTo>
                    <a:pt x="492244" y="75075"/>
                    <a:pt x="517016" y="93475"/>
                    <a:pt x="527807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1" y="142052"/>
                  </a:lnTo>
                  <a:cubicBezTo>
                    <a:pt x="576369" y="144751"/>
                    <a:pt x="592311" y="149413"/>
                    <a:pt x="593292" y="151621"/>
                  </a:cubicBezTo>
                  <a:cubicBezTo>
                    <a:pt x="593538" y="152357"/>
                    <a:pt x="592311" y="153584"/>
                    <a:pt x="593292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7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49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6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0" y="177136"/>
                    <a:pt x="653628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6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9" y="322378"/>
                  </a:lnTo>
                  <a:cubicBezTo>
                    <a:pt x="792201" y="322378"/>
                    <a:pt x="793182" y="319925"/>
                    <a:pt x="791710" y="318453"/>
                  </a:cubicBezTo>
                  <a:close/>
                </a:path>
              </a:pathLst>
            </a:custGeom>
            <a:solidFill>
              <a:schemeClr val="bg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821DDE1-5688-5916-E48B-D35C0C585F90}"/>
                </a:ext>
              </a:extLst>
            </p:cNvPr>
            <p:cNvSpPr/>
            <p:nvPr/>
          </p:nvSpPr>
          <p:spPr>
            <a:xfrm>
              <a:off x="2517302" y="2498975"/>
              <a:ext cx="4109397" cy="752812"/>
            </a:xfrm>
            <a:custGeom>
              <a:avLst/>
              <a:gdLst>
                <a:gd name="connsiteX0" fmla="*/ 0 w 792446"/>
                <a:gd name="connsiteY0" fmla="*/ 0 h 226940"/>
                <a:gd name="connsiteX1" fmla="*/ 792447 w 792446"/>
                <a:gd name="connsiteY1" fmla="*/ 0 h 226940"/>
                <a:gd name="connsiteX2" fmla="*/ 792447 w 792446"/>
                <a:gd name="connsiteY2" fmla="*/ 226940 h 226940"/>
                <a:gd name="connsiteX3" fmla="*/ 0 w 792446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226940">
                  <a:moveTo>
                    <a:pt x="0" y="0"/>
                  </a:moveTo>
                  <a:lnTo>
                    <a:pt x="792447" y="0"/>
                  </a:lnTo>
                  <a:lnTo>
                    <a:pt x="792447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9A9BC0D-AD78-F882-1B12-520BA1EBF64A}"/>
                </a:ext>
              </a:extLst>
            </p:cNvPr>
            <p:cNvSpPr/>
            <p:nvPr/>
          </p:nvSpPr>
          <p:spPr>
            <a:xfrm>
              <a:off x="3031134" y="4240616"/>
              <a:ext cx="3076642" cy="345240"/>
            </a:xfrm>
            <a:custGeom>
              <a:avLst/>
              <a:gdLst>
                <a:gd name="connsiteX0" fmla="*/ 493470 w 593292"/>
                <a:gd name="connsiteY0" fmla="*/ 71149 h 71148"/>
                <a:gd name="connsiteX1" fmla="*/ 99822 w 593292"/>
                <a:gd name="connsiteY1" fmla="*/ 71149 h 71148"/>
                <a:gd name="connsiteX2" fmla="*/ 0 w 593292"/>
                <a:gd name="connsiteY2" fmla="*/ 0 h 71148"/>
                <a:gd name="connsiteX3" fmla="*/ 593292 w 593292"/>
                <a:gd name="connsiteY3" fmla="*/ 0 h 71148"/>
                <a:gd name="connsiteX4" fmla="*/ 493470 w 593292"/>
                <a:gd name="connsiteY4" fmla="*/ 71149 h 71148"/>
                <a:gd name="connsiteX0" fmla="*/ 493470 w 593292"/>
                <a:gd name="connsiteY0" fmla="*/ 71149 h 71149"/>
                <a:gd name="connsiteX1" fmla="*/ 298473 w 593292"/>
                <a:gd name="connsiteY1" fmla="*/ 70662 h 71149"/>
                <a:gd name="connsiteX2" fmla="*/ 99822 w 593292"/>
                <a:gd name="connsiteY2" fmla="*/ 71149 h 71149"/>
                <a:gd name="connsiteX3" fmla="*/ 0 w 593292"/>
                <a:gd name="connsiteY3" fmla="*/ 0 h 71149"/>
                <a:gd name="connsiteX4" fmla="*/ 593292 w 593292"/>
                <a:gd name="connsiteY4" fmla="*/ 0 h 71149"/>
                <a:gd name="connsiteX5" fmla="*/ 493470 w 593292"/>
                <a:gd name="connsiteY5" fmla="*/ 71149 h 71149"/>
                <a:gd name="connsiteX0" fmla="*/ 493470 w 593292"/>
                <a:gd name="connsiteY0" fmla="*/ 71149 h 95721"/>
                <a:gd name="connsiteX1" fmla="*/ 301145 w 593292"/>
                <a:gd name="connsiteY1" fmla="*/ 95721 h 95721"/>
                <a:gd name="connsiteX2" fmla="*/ 99822 w 593292"/>
                <a:gd name="connsiteY2" fmla="*/ 71149 h 95721"/>
                <a:gd name="connsiteX3" fmla="*/ 0 w 593292"/>
                <a:gd name="connsiteY3" fmla="*/ 0 h 95721"/>
                <a:gd name="connsiteX4" fmla="*/ 593292 w 593292"/>
                <a:gd name="connsiteY4" fmla="*/ 0 h 95721"/>
                <a:gd name="connsiteX5" fmla="*/ 493470 w 593292"/>
                <a:gd name="connsiteY5" fmla="*/ 71149 h 95721"/>
                <a:gd name="connsiteX0" fmla="*/ 493470 w 593292"/>
                <a:gd name="connsiteY0" fmla="*/ 71149 h 95721"/>
                <a:gd name="connsiteX1" fmla="*/ 301145 w 593292"/>
                <a:gd name="connsiteY1" fmla="*/ 95721 h 95721"/>
                <a:gd name="connsiteX2" fmla="*/ 191605 w 593292"/>
                <a:gd name="connsiteY2" fmla="*/ 81104 h 95721"/>
                <a:gd name="connsiteX3" fmla="*/ 99822 w 593292"/>
                <a:gd name="connsiteY3" fmla="*/ 71149 h 95721"/>
                <a:gd name="connsiteX4" fmla="*/ 0 w 593292"/>
                <a:gd name="connsiteY4" fmla="*/ 0 h 95721"/>
                <a:gd name="connsiteX5" fmla="*/ 593292 w 593292"/>
                <a:gd name="connsiteY5" fmla="*/ 0 h 95721"/>
                <a:gd name="connsiteX6" fmla="*/ 493470 w 593292"/>
                <a:gd name="connsiteY6" fmla="*/ 71149 h 95721"/>
                <a:gd name="connsiteX0" fmla="*/ 493470 w 593292"/>
                <a:gd name="connsiteY0" fmla="*/ 71149 h 104075"/>
                <a:gd name="connsiteX1" fmla="*/ 301145 w 593292"/>
                <a:gd name="connsiteY1" fmla="*/ 95721 h 104075"/>
                <a:gd name="connsiteX2" fmla="*/ 154202 w 593292"/>
                <a:gd name="connsiteY2" fmla="*/ 104075 h 104075"/>
                <a:gd name="connsiteX3" fmla="*/ 99822 w 593292"/>
                <a:gd name="connsiteY3" fmla="*/ 71149 h 104075"/>
                <a:gd name="connsiteX4" fmla="*/ 0 w 593292"/>
                <a:gd name="connsiteY4" fmla="*/ 0 h 104075"/>
                <a:gd name="connsiteX5" fmla="*/ 593292 w 593292"/>
                <a:gd name="connsiteY5" fmla="*/ 0 h 104075"/>
                <a:gd name="connsiteX6" fmla="*/ 493470 w 593292"/>
                <a:gd name="connsiteY6" fmla="*/ 71149 h 104075"/>
                <a:gd name="connsiteX0" fmla="*/ 493470 w 593292"/>
                <a:gd name="connsiteY0" fmla="*/ 71149 h 104075"/>
                <a:gd name="connsiteX1" fmla="*/ 461446 w 593292"/>
                <a:gd name="connsiteY1" fmla="*/ 91545 h 104075"/>
                <a:gd name="connsiteX2" fmla="*/ 154202 w 593292"/>
                <a:gd name="connsiteY2" fmla="*/ 104075 h 104075"/>
                <a:gd name="connsiteX3" fmla="*/ 99822 w 593292"/>
                <a:gd name="connsiteY3" fmla="*/ 71149 h 104075"/>
                <a:gd name="connsiteX4" fmla="*/ 0 w 593292"/>
                <a:gd name="connsiteY4" fmla="*/ 0 h 104075"/>
                <a:gd name="connsiteX5" fmla="*/ 593292 w 593292"/>
                <a:gd name="connsiteY5" fmla="*/ 0 h 104075"/>
                <a:gd name="connsiteX6" fmla="*/ 493470 w 593292"/>
                <a:gd name="connsiteY6" fmla="*/ 71149 h 104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292" h="104075">
                  <a:moveTo>
                    <a:pt x="493470" y="71149"/>
                  </a:moveTo>
                  <a:lnTo>
                    <a:pt x="461446" y="91545"/>
                  </a:lnTo>
                  <a:lnTo>
                    <a:pt x="154202" y="104075"/>
                  </a:lnTo>
                  <a:lnTo>
                    <a:pt x="99822" y="71149"/>
                  </a:lnTo>
                  <a:lnTo>
                    <a:pt x="0" y="0"/>
                  </a:lnTo>
                  <a:lnTo>
                    <a:pt x="593292" y="0"/>
                  </a:lnTo>
                  <a:lnTo>
                    <a:pt x="493470" y="71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C4F240B-F36E-4C27-A8E1-9ABB1401FE40}"/>
                </a:ext>
              </a:extLst>
            </p:cNvPr>
            <p:cNvSpPr txBox="1"/>
            <p:nvPr/>
          </p:nvSpPr>
          <p:spPr>
            <a:xfrm>
              <a:off x="2783309" y="2644548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604021-2259-9836-A7B1-E268CA81633D}"/>
                </a:ext>
              </a:extLst>
            </p:cNvPr>
            <p:cNvSpPr txBox="1"/>
            <p:nvPr/>
          </p:nvSpPr>
          <p:spPr>
            <a:xfrm>
              <a:off x="5364425" y="3633377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C8C4E82-5B24-9F23-CF0E-81ABEE541C13}"/>
                </a:ext>
              </a:extLst>
            </p:cNvPr>
            <p:cNvSpPr txBox="1"/>
            <p:nvPr/>
          </p:nvSpPr>
          <p:spPr>
            <a:xfrm>
              <a:off x="4262545" y="5129236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>
                      <a:lumMod val="10000"/>
                      <a:lumOff val="90000"/>
                    </a:schemeClr>
                  </a:solidFill>
                </a:rPr>
                <a:t>03</a:t>
              </a: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DAD603E-95EC-9AD0-F77B-7E0FB7B2F0A1}"/>
                </a:ext>
              </a:extLst>
            </p:cNvPr>
            <p:cNvSpPr/>
            <p:nvPr/>
          </p:nvSpPr>
          <p:spPr>
            <a:xfrm>
              <a:off x="3545385" y="4475819"/>
              <a:ext cx="2044742" cy="1386801"/>
            </a:xfrm>
            <a:custGeom>
              <a:avLst/>
              <a:gdLst>
                <a:gd name="connsiteX0" fmla="*/ 656 w 394303"/>
                <a:gd name="connsiteY0" fmla="*/ 245 h 418060"/>
                <a:gd name="connsiteX1" fmla="*/ 901 w 394303"/>
                <a:gd name="connsiteY1" fmla="*/ 7115 h 418060"/>
                <a:gd name="connsiteX2" fmla="*/ 10466 w 394303"/>
                <a:gd name="connsiteY2" fmla="*/ 31649 h 418060"/>
                <a:gd name="connsiteX3" fmla="*/ 10466 w 394303"/>
                <a:gd name="connsiteY3" fmla="*/ 31649 h 418060"/>
                <a:gd name="connsiteX4" fmla="*/ 33276 w 394303"/>
                <a:gd name="connsiteY4" fmla="*/ 77282 h 418060"/>
                <a:gd name="connsiteX5" fmla="*/ 82574 w 394303"/>
                <a:gd name="connsiteY5" fmla="*/ 219089 h 418060"/>
                <a:gd name="connsiteX6" fmla="*/ 106364 w 394303"/>
                <a:gd name="connsiteY6" fmla="*/ 238962 h 418060"/>
                <a:gd name="connsiteX7" fmla="*/ 151738 w 394303"/>
                <a:gd name="connsiteY7" fmla="*/ 338080 h 418060"/>
                <a:gd name="connsiteX8" fmla="*/ 178227 w 394303"/>
                <a:gd name="connsiteY8" fmla="*/ 396716 h 418060"/>
                <a:gd name="connsiteX9" fmla="*/ 187792 w 394303"/>
                <a:gd name="connsiteY9" fmla="*/ 418061 h 418060"/>
                <a:gd name="connsiteX10" fmla="*/ 195150 w 394303"/>
                <a:gd name="connsiteY10" fmla="*/ 402604 h 418060"/>
                <a:gd name="connsiteX11" fmla="*/ 228261 w 394303"/>
                <a:gd name="connsiteY11" fmla="*/ 312809 h 418060"/>
                <a:gd name="connsiteX12" fmla="*/ 254994 w 394303"/>
                <a:gd name="connsiteY12" fmla="*/ 284105 h 418060"/>
                <a:gd name="connsiteX13" fmla="*/ 263824 w 394303"/>
                <a:gd name="connsiteY13" fmla="*/ 257117 h 418060"/>
                <a:gd name="connsiteX14" fmla="*/ 285652 w 394303"/>
                <a:gd name="connsiteY14" fmla="*/ 263496 h 418060"/>
                <a:gd name="connsiteX15" fmla="*/ 306009 w 394303"/>
                <a:gd name="connsiteY15" fmla="*/ 224487 h 418060"/>
                <a:gd name="connsiteX16" fmla="*/ 321215 w 394303"/>
                <a:gd name="connsiteY16" fmla="*/ 178608 h 418060"/>
                <a:gd name="connsiteX17" fmla="*/ 337893 w 394303"/>
                <a:gd name="connsiteY17" fmla="*/ 163888 h 418060"/>
                <a:gd name="connsiteX18" fmla="*/ 355552 w 394303"/>
                <a:gd name="connsiteY18" fmla="*/ 117764 h 418060"/>
                <a:gd name="connsiteX19" fmla="*/ 381550 w 394303"/>
                <a:gd name="connsiteY19" fmla="*/ 37537 h 418060"/>
                <a:gd name="connsiteX20" fmla="*/ 382777 w 394303"/>
                <a:gd name="connsiteY20" fmla="*/ 35820 h 418060"/>
                <a:gd name="connsiteX21" fmla="*/ 383022 w 394303"/>
                <a:gd name="connsiteY21" fmla="*/ 32876 h 418060"/>
                <a:gd name="connsiteX22" fmla="*/ 386701 w 394303"/>
                <a:gd name="connsiteY22" fmla="*/ 21345 h 418060"/>
                <a:gd name="connsiteX23" fmla="*/ 394304 w 394303"/>
                <a:gd name="connsiteY23" fmla="*/ 0 h 418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03" h="418060">
                  <a:moveTo>
                    <a:pt x="656" y="245"/>
                  </a:moveTo>
                  <a:cubicBezTo>
                    <a:pt x="-570" y="491"/>
                    <a:pt x="165" y="5152"/>
                    <a:pt x="901" y="7115"/>
                  </a:cubicBezTo>
                  <a:cubicBezTo>
                    <a:pt x="2863" y="12267"/>
                    <a:pt x="9240" y="30422"/>
                    <a:pt x="10466" y="31649"/>
                  </a:cubicBezTo>
                  <a:cubicBezTo>
                    <a:pt x="10466" y="31649"/>
                    <a:pt x="10466" y="31649"/>
                    <a:pt x="10466" y="31649"/>
                  </a:cubicBezTo>
                  <a:cubicBezTo>
                    <a:pt x="15617" y="54220"/>
                    <a:pt x="25673" y="60599"/>
                    <a:pt x="33276" y="77282"/>
                  </a:cubicBezTo>
                  <a:cubicBezTo>
                    <a:pt x="52161" y="118990"/>
                    <a:pt x="67613" y="171248"/>
                    <a:pt x="82574" y="219089"/>
                  </a:cubicBezTo>
                  <a:cubicBezTo>
                    <a:pt x="89441" y="226940"/>
                    <a:pt x="100233" y="229148"/>
                    <a:pt x="106364" y="238962"/>
                  </a:cubicBezTo>
                  <a:cubicBezTo>
                    <a:pt x="122552" y="264723"/>
                    <a:pt x="138003" y="306676"/>
                    <a:pt x="151738" y="338080"/>
                  </a:cubicBezTo>
                  <a:cubicBezTo>
                    <a:pt x="160322" y="357707"/>
                    <a:pt x="169397" y="376844"/>
                    <a:pt x="178227" y="396716"/>
                  </a:cubicBezTo>
                  <a:cubicBezTo>
                    <a:pt x="179943" y="400397"/>
                    <a:pt x="186075" y="418061"/>
                    <a:pt x="187792" y="418061"/>
                  </a:cubicBezTo>
                  <a:cubicBezTo>
                    <a:pt x="189264" y="418061"/>
                    <a:pt x="193924" y="405794"/>
                    <a:pt x="195150" y="402604"/>
                  </a:cubicBezTo>
                  <a:cubicBezTo>
                    <a:pt x="206677" y="374145"/>
                    <a:pt x="217224" y="342005"/>
                    <a:pt x="228261" y="312809"/>
                  </a:cubicBezTo>
                  <a:cubicBezTo>
                    <a:pt x="235128" y="301033"/>
                    <a:pt x="248617" y="294900"/>
                    <a:pt x="254994" y="284105"/>
                  </a:cubicBezTo>
                  <a:cubicBezTo>
                    <a:pt x="257201" y="280179"/>
                    <a:pt x="262597" y="257853"/>
                    <a:pt x="263824" y="257117"/>
                  </a:cubicBezTo>
                  <a:cubicBezTo>
                    <a:pt x="269219" y="257117"/>
                    <a:pt x="280992" y="268157"/>
                    <a:pt x="285652" y="263496"/>
                  </a:cubicBezTo>
                  <a:lnTo>
                    <a:pt x="306009" y="224487"/>
                  </a:lnTo>
                  <a:cubicBezTo>
                    <a:pt x="309688" y="210748"/>
                    <a:pt x="314838" y="187685"/>
                    <a:pt x="321215" y="178608"/>
                  </a:cubicBezTo>
                  <a:cubicBezTo>
                    <a:pt x="325630" y="172474"/>
                    <a:pt x="333969" y="171248"/>
                    <a:pt x="337893" y="163888"/>
                  </a:cubicBezTo>
                  <a:cubicBezTo>
                    <a:pt x="343044" y="154810"/>
                    <a:pt x="351137" y="129785"/>
                    <a:pt x="355552" y="117764"/>
                  </a:cubicBezTo>
                  <a:cubicBezTo>
                    <a:pt x="364627" y="91758"/>
                    <a:pt x="373211" y="64524"/>
                    <a:pt x="381550" y="37537"/>
                  </a:cubicBezTo>
                  <a:cubicBezTo>
                    <a:pt x="381550" y="37046"/>
                    <a:pt x="382531" y="36556"/>
                    <a:pt x="382777" y="35820"/>
                  </a:cubicBezTo>
                  <a:cubicBezTo>
                    <a:pt x="382777" y="34593"/>
                    <a:pt x="383022" y="33612"/>
                    <a:pt x="383022" y="32876"/>
                  </a:cubicBezTo>
                  <a:lnTo>
                    <a:pt x="386701" y="21345"/>
                  </a:lnTo>
                  <a:cubicBezTo>
                    <a:pt x="389399" y="14475"/>
                    <a:pt x="391851" y="7360"/>
                    <a:pt x="394304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7E47F2-8F17-D140-5E92-EDFBD4CEDEE3}"/>
                </a:ext>
              </a:extLst>
            </p:cNvPr>
            <p:cNvSpPr txBox="1"/>
            <p:nvPr/>
          </p:nvSpPr>
          <p:spPr>
            <a:xfrm>
              <a:off x="4257001" y="5129236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6852110-1C37-D028-0C39-00D6C6B95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Three-Step Cascading Iceberg – Slide Template</a:t>
            </a:r>
          </a:p>
        </p:txBody>
      </p:sp>
      <p:pic>
        <p:nvPicPr>
          <p:cNvPr id="61" name="Graphic 60" descr="Heart with solid fill">
            <a:extLst>
              <a:ext uri="{FF2B5EF4-FFF2-40B4-BE49-F238E27FC236}">
                <a16:creationId xmlns:a16="http://schemas.microsoft.com/office/drawing/2014/main" id="{E5F72CC5-83F5-F293-EE7C-48C39E5B895F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7001" y="4465256"/>
            <a:ext cx="548640" cy="548640"/>
          </a:xfrm>
          <a:prstGeom prst="rect">
            <a:avLst/>
          </a:prstGeom>
        </p:spPr>
      </p:pic>
      <p:pic>
        <p:nvPicPr>
          <p:cNvPr id="62" name="Graphic 61" descr="Link with solid fill">
            <a:extLst>
              <a:ext uri="{FF2B5EF4-FFF2-40B4-BE49-F238E27FC236}">
                <a16:creationId xmlns:a16="http://schemas.microsoft.com/office/drawing/2014/main" id="{64A34D6E-736F-0125-7157-B6E3643F1CC1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3350" y="2487600"/>
            <a:ext cx="548640" cy="548640"/>
          </a:xfrm>
          <a:prstGeom prst="rect">
            <a:avLst/>
          </a:prstGeom>
        </p:spPr>
      </p:pic>
      <p:pic>
        <p:nvPicPr>
          <p:cNvPr id="63" name="Graphic 62" descr="Handshake with solid fill">
            <a:extLst>
              <a:ext uri="{FF2B5EF4-FFF2-40B4-BE49-F238E27FC236}">
                <a16:creationId xmlns:a16="http://schemas.microsoft.com/office/drawing/2014/main" id="{7C50EC72-F8EA-65FF-31C1-E7F179006A3B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64824" y="3476429"/>
            <a:ext cx="548640" cy="54864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353D19F-DD7E-E495-4F79-7015A1E8B668}"/>
              </a:ext>
            </a:extLst>
          </p:cNvPr>
          <p:cNvGrpSpPr/>
          <p:nvPr/>
        </p:nvGrpSpPr>
        <p:grpSpPr>
          <a:xfrm>
            <a:off x="6621608" y="3356364"/>
            <a:ext cx="1792685" cy="1413892"/>
            <a:chOff x="8921977" y="1170335"/>
            <a:chExt cx="2926080" cy="188518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E9972C-1F07-B1FF-D72D-11AA842F63C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2C0F78-0754-D12C-3BC3-AC7637FBDAE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530626-448C-9E63-64B9-A4614CE227A6}"/>
              </a:ext>
            </a:extLst>
          </p:cNvPr>
          <p:cNvGrpSpPr/>
          <p:nvPr/>
        </p:nvGrpSpPr>
        <p:grpSpPr>
          <a:xfrm>
            <a:off x="444691" y="2398813"/>
            <a:ext cx="1792685" cy="1413892"/>
            <a:chOff x="332936" y="2555951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0F6800-03B7-39EE-F2C3-5843D650051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25DD86-2061-2B2F-5B7E-D3EEA85817D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610CF2-910A-CADF-3A0C-7279CCDEB5C1}"/>
              </a:ext>
            </a:extLst>
          </p:cNvPr>
          <p:cNvGrpSpPr/>
          <p:nvPr/>
        </p:nvGrpSpPr>
        <p:grpSpPr>
          <a:xfrm>
            <a:off x="835085" y="4370273"/>
            <a:ext cx="2194560" cy="1260003"/>
            <a:chOff x="332936" y="255595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72E4D4-A86A-47A1-C9F5-DEAC3C490A2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CA7E3CA-C4E1-DFAA-FCFD-C60F19C6F6D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482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282</Words>
  <Application>Microsoft Office PowerPoint</Application>
  <PresentationFormat>On-screen Show (4:3)</PresentationFormat>
  <Paragraphs>25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Three-Step Cascading Iceberg – Slide Template</vt:lpstr>
      <vt:lpstr>Three-Step Cascading Iceberg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Cascading Iceberg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2025-03-18T18:57:18Z</dcterms:modified>
  <cp:category>Charts &amp; Diagrams;Graphics &amp; Metaphors</cp:category>
</cp:coreProperties>
</file>