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27" r:id="rId4"/>
    <p:sldId id="33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109" y="100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5F9DB-0951-8B1E-5EC6-ED2610A27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C6FBA-405A-05E4-899E-72F84DD8F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Three-Step Cascading Iceberg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14F1C97-61EC-DC1A-E8F7-EB1328E190B1}"/>
              </a:ext>
            </a:extLst>
          </p:cNvPr>
          <p:cNvGrpSpPr/>
          <p:nvPr/>
        </p:nvGrpSpPr>
        <p:grpSpPr>
          <a:xfrm>
            <a:off x="3563204" y="925959"/>
            <a:ext cx="5065592" cy="5006081"/>
            <a:chOff x="3563204" y="925959"/>
            <a:chExt cx="5065592" cy="5006081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69C09EF-D4FA-1743-9170-6E71A76CE78D}"/>
                </a:ext>
              </a:extLst>
            </p:cNvPr>
            <p:cNvSpPr/>
            <p:nvPr/>
          </p:nvSpPr>
          <p:spPr>
            <a:xfrm>
              <a:off x="4614727" y="925959"/>
              <a:ext cx="2963463" cy="1212982"/>
            </a:xfrm>
            <a:custGeom>
              <a:avLst/>
              <a:gdLst>
                <a:gd name="connsiteX0" fmla="*/ 532222 w 792402"/>
                <a:gd name="connsiteY0" fmla="*/ 289012 h 324340"/>
                <a:gd name="connsiteX1" fmla="*/ 536391 w 792402"/>
                <a:gd name="connsiteY1" fmla="*/ 302505 h 324340"/>
                <a:gd name="connsiteX2" fmla="*/ 532713 w 792402"/>
                <a:gd name="connsiteY2" fmla="*/ 303732 h 324340"/>
                <a:gd name="connsiteX3" fmla="*/ 471642 w 792402"/>
                <a:gd name="connsiteY3" fmla="*/ 147450 h 324340"/>
                <a:gd name="connsiteX4" fmla="*/ 473849 w 792402"/>
                <a:gd name="connsiteY4" fmla="*/ 149658 h 324340"/>
                <a:gd name="connsiteX5" fmla="*/ 478755 w 792402"/>
                <a:gd name="connsiteY5" fmla="*/ 160453 h 324340"/>
                <a:gd name="connsiteX6" fmla="*/ 531977 w 792402"/>
                <a:gd name="connsiteY6" fmla="*/ 288766 h 324340"/>
                <a:gd name="connsiteX7" fmla="*/ 543504 w 792402"/>
                <a:gd name="connsiteY7" fmla="*/ 214428 h 324340"/>
                <a:gd name="connsiteX8" fmla="*/ 525355 w 792402"/>
                <a:gd name="connsiteY8" fmla="*/ 178118 h 324340"/>
                <a:gd name="connsiteX9" fmla="*/ 522411 w 792402"/>
                <a:gd name="connsiteY9" fmla="*/ 176400 h 324340"/>
                <a:gd name="connsiteX10" fmla="*/ 526826 w 792402"/>
                <a:gd name="connsiteY10" fmla="*/ 188667 h 324340"/>
                <a:gd name="connsiteX11" fmla="*/ 561899 w 792402"/>
                <a:gd name="connsiteY11" fmla="*/ 267667 h 324340"/>
                <a:gd name="connsiteX12" fmla="*/ 569011 w 792402"/>
                <a:gd name="connsiteY12" fmla="*/ 275027 h 324340"/>
                <a:gd name="connsiteX13" fmla="*/ 568521 w 792402"/>
                <a:gd name="connsiteY13" fmla="*/ 269139 h 324340"/>
                <a:gd name="connsiteX14" fmla="*/ 543504 w 792402"/>
                <a:gd name="connsiteY14" fmla="*/ 214183 h 324340"/>
                <a:gd name="connsiteX15" fmla="*/ 569257 w 792402"/>
                <a:gd name="connsiteY15" fmla="*/ 191611 h 324340"/>
                <a:gd name="connsiteX16" fmla="*/ 569011 w 792402"/>
                <a:gd name="connsiteY16" fmla="*/ 200689 h 324340"/>
                <a:gd name="connsiteX17" fmla="*/ 626403 w 792402"/>
                <a:gd name="connsiteY17" fmla="*/ 271838 h 324340"/>
                <a:gd name="connsiteX18" fmla="*/ 629101 w 792402"/>
                <a:gd name="connsiteY18" fmla="*/ 271347 h 324340"/>
                <a:gd name="connsiteX19" fmla="*/ 614140 w 792402"/>
                <a:gd name="connsiteY19" fmla="*/ 253683 h 324340"/>
                <a:gd name="connsiteX20" fmla="*/ 569502 w 792402"/>
                <a:gd name="connsiteY20" fmla="*/ 191611 h 324340"/>
                <a:gd name="connsiteX21" fmla="*/ 334049 w 792402"/>
                <a:gd name="connsiteY21" fmla="*/ 285822 h 324340"/>
                <a:gd name="connsiteX22" fmla="*/ 338464 w 792402"/>
                <a:gd name="connsiteY22" fmla="*/ 283369 h 324340"/>
                <a:gd name="connsiteX23" fmla="*/ 342633 w 792402"/>
                <a:gd name="connsiteY23" fmla="*/ 271102 h 324340"/>
                <a:gd name="connsiteX24" fmla="*/ 364952 w 792402"/>
                <a:gd name="connsiteY24" fmla="*/ 187441 h 324340"/>
                <a:gd name="connsiteX25" fmla="*/ 364952 w 792402"/>
                <a:gd name="connsiteY25" fmla="*/ 182288 h 324340"/>
                <a:gd name="connsiteX26" fmla="*/ 333804 w 792402"/>
                <a:gd name="connsiteY26" fmla="*/ 286068 h 324340"/>
                <a:gd name="connsiteX27" fmla="*/ 292354 w 792402"/>
                <a:gd name="connsiteY27" fmla="*/ 188912 h 324340"/>
                <a:gd name="connsiteX28" fmla="*/ 263903 w 792402"/>
                <a:gd name="connsiteY28" fmla="*/ 284841 h 324340"/>
                <a:gd name="connsiteX29" fmla="*/ 266111 w 792402"/>
                <a:gd name="connsiteY29" fmla="*/ 282633 h 324340"/>
                <a:gd name="connsiteX30" fmla="*/ 270771 w 792402"/>
                <a:gd name="connsiteY30" fmla="*/ 271593 h 324340"/>
                <a:gd name="connsiteX31" fmla="*/ 300203 w 792402"/>
                <a:gd name="connsiteY31" fmla="*/ 168059 h 324340"/>
                <a:gd name="connsiteX32" fmla="*/ 292354 w 792402"/>
                <a:gd name="connsiteY32" fmla="*/ 188912 h 324340"/>
                <a:gd name="connsiteX33" fmla="*/ 279846 w 792402"/>
                <a:gd name="connsiteY33" fmla="*/ 177382 h 324340"/>
                <a:gd name="connsiteX34" fmla="*/ 228340 w 792402"/>
                <a:gd name="connsiteY34" fmla="*/ 276499 h 324340"/>
                <a:gd name="connsiteX35" fmla="*/ 232265 w 792402"/>
                <a:gd name="connsiteY35" fmla="*/ 277235 h 324340"/>
                <a:gd name="connsiteX36" fmla="*/ 283770 w 792402"/>
                <a:gd name="connsiteY36" fmla="*/ 178118 h 324340"/>
                <a:gd name="connsiteX37" fmla="*/ 279846 w 792402"/>
                <a:gd name="connsiteY37" fmla="*/ 177382 h 324340"/>
                <a:gd name="connsiteX38" fmla="*/ 181005 w 792402"/>
                <a:gd name="connsiteY38" fmla="*/ 260307 h 324340"/>
                <a:gd name="connsiteX39" fmla="*/ 166044 w 792402"/>
                <a:gd name="connsiteY39" fmla="*/ 285822 h 324340"/>
                <a:gd name="connsiteX40" fmla="*/ 167515 w 792402"/>
                <a:gd name="connsiteY40" fmla="*/ 289012 h 324340"/>
                <a:gd name="connsiteX41" fmla="*/ 170458 w 792402"/>
                <a:gd name="connsiteY41" fmla="*/ 286804 h 324340"/>
                <a:gd name="connsiteX42" fmla="*/ 183702 w 792402"/>
                <a:gd name="connsiteY42" fmla="*/ 260552 h 324340"/>
                <a:gd name="connsiteX43" fmla="*/ 181250 w 792402"/>
                <a:gd name="connsiteY43" fmla="*/ 260061 h 324340"/>
                <a:gd name="connsiteX44" fmla="*/ 791465 w 792402"/>
                <a:gd name="connsiteY44" fmla="*/ 319189 h 324340"/>
                <a:gd name="connsiteX45" fmla="*/ 772335 w 792402"/>
                <a:gd name="connsiteY45" fmla="*/ 300297 h 324340"/>
                <a:gd name="connsiteX46" fmla="*/ 772335 w 792402"/>
                <a:gd name="connsiteY46" fmla="*/ 300297 h 324340"/>
                <a:gd name="connsiteX47" fmla="*/ 726716 w 792402"/>
                <a:gd name="connsiteY47" fmla="*/ 264723 h 324340"/>
                <a:gd name="connsiteX48" fmla="*/ 627629 w 792402"/>
                <a:gd name="connsiteY48" fmla="*/ 154565 h 324340"/>
                <a:gd name="connsiteX49" fmla="*/ 579558 w 792402"/>
                <a:gd name="connsiteY49" fmla="*/ 139108 h 324340"/>
                <a:gd name="connsiteX50" fmla="*/ 488074 w 792402"/>
                <a:gd name="connsiteY50" fmla="*/ 62071 h 324340"/>
                <a:gd name="connsiteX51" fmla="*/ 434852 w 792402"/>
                <a:gd name="connsiteY51" fmla="*/ 16683 h 324340"/>
                <a:gd name="connsiteX52" fmla="*/ 415476 w 792402"/>
                <a:gd name="connsiteY52" fmla="*/ 0 h 324340"/>
                <a:gd name="connsiteX53" fmla="*/ 400515 w 792402"/>
                <a:gd name="connsiteY53" fmla="*/ 12022 h 324340"/>
                <a:gd name="connsiteX54" fmla="*/ 333558 w 792402"/>
                <a:gd name="connsiteY54" fmla="*/ 81699 h 324340"/>
                <a:gd name="connsiteX55" fmla="*/ 279846 w 792402"/>
                <a:gd name="connsiteY55" fmla="*/ 104025 h 324340"/>
                <a:gd name="connsiteX56" fmla="*/ 261942 w 792402"/>
                <a:gd name="connsiteY56" fmla="*/ 125124 h 324340"/>
                <a:gd name="connsiteX57" fmla="*/ 218285 w 792402"/>
                <a:gd name="connsiteY57" fmla="*/ 120217 h 324340"/>
                <a:gd name="connsiteX58" fmla="*/ 177326 w 792402"/>
                <a:gd name="connsiteY58" fmla="*/ 150639 h 324340"/>
                <a:gd name="connsiteX59" fmla="*/ 146913 w 792402"/>
                <a:gd name="connsiteY59" fmla="*/ 186214 h 324340"/>
                <a:gd name="connsiteX60" fmla="*/ 113066 w 792402"/>
                <a:gd name="connsiteY60" fmla="*/ 197499 h 324340"/>
                <a:gd name="connsiteX61" fmla="*/ 77749 w 792402"/>
                <a:gd name="connsiteY61" fmla="*/ 233319 h 324340"/>
                <a:gd name="connsiteX62" fmla="*/ 25507 w 792402"/>
                <a:gd name="connsiteY62" fmla="*/ 295636 h 324340"/>
                <a:gd name="connsiteX63" fmla="*/ 23300 w 792402"/>
                <a:gd name="connsiteY63" fmla="*/ 296862 h 324340"/>
                <a:gd name="connsiteX64" fmla="*/ 22564 w 792402"/>
                <a:gd name="connsiteY64" fmla="*/ 299071 h 324340"/>
                <a:gd name="connsiteX65" fmla="*/ 15207 w 792402"/>
                <a:gd name="connsiteY65" fmla="*/ 307903 h 324340"/>
                <a:gd name="connsiteX66" fmla="*/ 0 w 792402"/>
                <a:gd name="connsiteY66" fmla="*/ 324341 h 324340"/>
                <a:gd name="connsiteX67" fmla="*/ 11282 w 792402"/>
                <a:gd name="connsiteY67" fmla="*/ 324341 h 324340"/>
                <a:gd name="connsiteX68" fmla="*/ 10056 w 792402"/>
                <a:gd name="connsiteY68" fmla="*/ 324341 h 324340"/>
                <a:gd name="connsiteX69" fmla="*/ 30413 w 792402"/>
                <a:gd name="connsiteY69" fmla="*/ 300297 h 324340"/>
                <a:gd name="connsiteX70" fmla="*/ 30413 w 792402"/>
                <a:gd name="connsiteY70" fmla="*/ 300297 h 324340"/>
                <a:gd name="connsiteX71" fmla="*/ 104728 w 792402"/>
                <a:gd name="connsiteY71" fmla="*/ 214428 h 324340"/>
                <a:gd name="connsiteX72" fmla="*/ 139800 w 792402"/>
                <a:gd name="connsiteY72" fmla="*/ 194801 h 324340"/>
                <a:gd name="connsiteX73" fmla="*/ 143724 w 792402"/>
                <a:gd name="connsiteY73" fmla="*/ 194801 h 324340"/>
                <a:gd name="connsiteX74" fmla="*/ 116500 w 792402"/>
                <a:gd name="connsiteY74" fmla="*/ 243378 h 324340"/>
                <a:gd name="connsiteX75" fmla="*/ 118953 w 792402"/>
                <a:gd name="connsiteY75" fmla="*/ 244850 h 324340"/>
                <a:gd name="connsiteX76" fmla="*/ 152063 w 792402"/>
                <a:gd name="connsiteY76" fmla="*/ 190139 h 324340"/>
                <a:gd name="connsiteX77" fmla="*/ 182476 w 792402"/>
                <a:gd name="connsiteY77" fmla="*/ 154565 h 324340"/>
                <a:gd name="connsiteX78" fmla="*/ 216813 w 792402"/>
                <a:gd name="connsiteY78" fmla="*/ 129295 h 324340"/>
                <a:gd name="connsiteX79" fmla="*/ 218530 w 792402"/>
                <a:gd name="connsiteY79" fmla="*/ 131503 h 324340"/>
                <a:gd name="connsiteX80" fmla="*/ 214851 w 792402"/>
                <a:gd name="connsiteY80" fmla="*/ 156528 h 324340"/>
                <a:gd name="connsiteX81" fmla="*/ 214851 w 792402"/>
                <a:gd name="connsiteY81" fmla="*/ 165851 h 324340"/>
                <a:gd name="connsiteX82" fmla="*/ 217549 w 792402"/>
                <a:gd name="connsiteY82" fmla="*/ 167323 h 324340"/>
                <a:gd name="connsiteX83" fmla="*/ 222699 w 792402"/>
                <a:gd name="connsiteY83" fmla="*/ 125369 h 324340"/>
                <a:gd name="connsiteX84" fmla="*/ 259244 w 792402"/>
                <a:gd name="connsiteY84" fmla="*/ 130031 h 324340"/>
                <a:gd name="connsiteX85" fmla="*/ 226133 w 792402"/>
                <a:gd name="connsiteY85" fmla="*/ 194065 h 324340"/>
                <a:gd name="connsiteX86" fmla="*/ 258753 w 792402"/>
                <a:gd name="connsiteY86" fmla="*/ 140580 h 324340"/>
                <a:gd name="connsiteX87" fmla="*/ 284015 w 792402"/>
                <a:gd name="connsiteY87" fmla="*/ 108931 h 324340"/>
                <a:gd name="connsiteX88" fmla="*/ 326691 w 792402"/>
                <a:gd name="connsiteY88" fmla="*/ 91758 h 324340"/>
                <a:gd name="connsiteX89" fmla="*/ 335766 w 792402"/>
                <a:gd name="connsiteY89" fmla="*/ 113348 h 324340"/>
                <a:gd name="connsiteX90" fmla="*/ 329389 w 792402"/>
                <a:gd name="connsiteY90" fmla="*/ 89549 h 324340"/>
                <a:gd name="connsiteX91" fmla="*/ 335766 w 792402"/>
                <a:gd name="connsiteY91" fmla="*/ 87832 h 324340"/>
                <a:gd name="connsiteX92" fmla="*/ 340916 w 792402"/>
                <a:gd name="connsiteY92" fmla="*/ 83661 h 324340"/>
                <a:gd name="connsiteX93" fmla="*/ 392422 w 792402"/>
                <a:gd name="connsiteY93" fmla="*/ 29686 h 324340"/>
                <a:gd name="connsiteX94" fmla="*/ 413024 w 792402"/>
                <a:gd name="connsiteY94" fmla="*/ 10059 h 324340"/>
                <a:gd name="connsiteX95" fmla="*/ 405911 w 792402"/>
                <a:gd name="connsiteY95" fmla="*/ 69432 h 324340"/>
                <a:gd name="connsiteX96" fmla="*/ 409835 w 792402"/>
                <a:gd name="connsiteY96" fmla="*/ 72621 h 324340"/>
                <a:gd name="connsiteX97" fmla="*/ 416212 w 792402"/>
                <a:gd name="connsiteY97" fmla="*/ 13248 h 324340"/>
                <a:gd name="connsiteX98" fmla="*/ 418419 w 792402"/>
                <a:gd name="connsiteY98" fmla="*/ 15947 h 324340"/>
                <a:gd name="connsiteX99" fmla="*/ 438531 w 792402"/>
                <a:gd name="connsiteY99" fmla="*/ 61826 h 324340"/>
                <a:gd name="connsiteX100" fmla="*/ 456926 w 792402"/>
                <a:gd name="connsiteY100" fmla="*/ 93475 h 324340"/>
                <a:gd name="connsiteX101" fmla="*/ 458888 w 792402"/>
                <a:gd name="connsiteY101" fmla="*/ 92003 h 324340"/>
                <a:gd name="connsiteX102" fmla="*/ 421363 w 792402"/>
                <a:gd name="connsiteY102" fmla="*/ 13003 h 324340"/>
                <a:gd name="connsiteX103" fmla="*/ 458888 w 792402"/>
                <a:gd name="connsiteY103" fmla="*/ 45634 h 324340"/>
                <a:gd name="connsiteX104" fmla="*/ 464774 w 792402"/>
                <a:gd name="connsiteY104" fmla="*/ 58637 h 324340"/>
                <a:gd name="connsiteX105" fmla="*/ 510884 w 792402"/>
                <a:gd name="connsiteY105" fmla="*/ 154074 h 324340"/>
                <a:gd name="connsiteX106" fmla="*/ 511620 w 792402"/>
                <a:gd name="connsiteY106" fmla="*/ 151376 h 324340"/>
                <a:gd name="connsiteX107" fmla="*/ 469680 w 792402"/>
                <a:gd name="connsiteY107" fmla="*/ 57655 h 324340"/>
                <a:gd name="connsiteX108" fmla="*/ 470661 w 792402"/>
                <a:gd name="connsiteY108" fmla="*/ 54221 h 324340"/>
                <a:gd name="connsiteX109" fmla="*/ 477528 w 792402"/>
                <a:gd name="connsiteY109" fmla="*/ 62071 h 324340"/>
                <a:gd name="connsiteX110" fmla="*/ 527807 w 792402"/>
                <a:gd name="connsiteY110" fmla="*/ 108196 h 324340"/>
                <a:gd name="connsiteX111" fmla="*/ 532467 w 792402"/>
                <a:gd name="connsiteY111" fmla="*/ 118990 h 324340"/>
                <a:gd name="connsiteX112" fmla="*/ 557484 w 792402"/>
                <a:gd name="connsiteY112" fmla="*/ 170512 h 324340"/>
                <a:gd name="connsiteX113" fmla="*/ 559937 w 792402"/>
                <a:gd name="connsiteY113" fmla="*/ 168549 h 324340"/>
                <a:gd name="connsiteX114" fmla="*/ 535410 w 792402"/>
                <a:gd name="connsiteY114" fmla="*/ 112121 h 324340"/>
                <a:gd name="connsiteX115" fmla="*/ 573671 w 792402"/>
                <a:gd name="connsiteY115" fmla="*/ 142052 h 324340"/>
                <a:gd name="connsiteX116" fmla="*/ 593292 w 792402"/>
                <a:gd name="connsiteY116" fmla="*/ 151621 h 324340"/>
                <a:gd name="connsiteX117" fmla="*/ 593292 w 792402"/>
                <a:gd name="connsiteY117" fmla="*/ 155301 h 324340"/>
                <a:gd name="connsiteX118" fmla="*/ 615121 w 792402"/>
                <a:gd name="connsiteY118" fmla="*/ 187686 h 324340"/>
                <a:gd name="connsiteX119" fmla="*/ 613895 w 792402"/>
                <a:gd name="connsiteY119" fmla="*/ 180571 h 324340"/>
                <a:gd name="connsiteX120" fmla="*/ 596236 w 792402"/>
                <a:gd name="connsiteY120" fmla="*/ 151130 h 324340"/>
                <a:gd name="connsiteX121" fmla="*/ 598443 w 792402"/>
                <a:gd name="connsiteY121" fmla="*/ 152602 h 324340"/>
                <a:gd name="connsiteX122" fmla="*/ 611442 w 792402"/>
                <a:gd name="connsiteY122" fmla="*/ 156037 h 324340"/>
                <a:gd name="connsiteX123" fmla="*/ 613649 w 792402"/>
                <a:gd name="connsiteY123" fmla="*/ 167323 h 324340"/>
                <a:gd name="connsiteX124" fmla="*/ 628120 w 792402"/>
                <a:gd name="connsiteY124" fmla="*/ 199217 h 324340"/>
                <a:gd name="connsiteX125" fmla="*/ 629836 w 792402"/>
                <a:gd name="connsiteY125" fmla="*/ 196764 h 324340"/>
                <a:gd name="connsiteX126" fmla="*/ 614876 w 792402"/>
                <a:gd name="connsiteY126" fmla="*/ 158245 h 324340"/>
                <a:gd name="connsiteX127" fmla="*/ 619536 w 792402"/>
                <a:gd name="connsiteY127" fmla="*/ 157018 h 324340"/>
                <a:gd name="connsiteX128" fmla="*/ 672022 w 792402"/>
                <a:gd name="connsiteY128" fmla="*/ 219090 h 324340"/>
                <a:gd name="connsiteX129" fmla="*/ 724263 w 792402"/>
                <a:gd name="connsiteY129" fmla="*/ 271347 h 324340"/>
                <a:gd name="connsiteX130" fmla="*/ 750261 w 792402"/>
                <a:gd name="connsiteY130" fmla="*/ 286804 h 324340"/>
                <a:gd name="connsiteX131" fmla="*/ 763505 w 792402"/>
                <a:gd name="connsiteY131" fmla="*/ 300788 h 324340"/>
                <a:gd name="connsiteX132" fmla="*/ 763505 w 792402"/>
                <a:gd name="connsiteY132" fmla="*/ 301033 h 324340"/>
                <a:gd name="connsiteX133" fmla="*/ 784598 w 792402"/>
                <a:gd name="connsiteY133" fmla="*/ 321887 h 324340"/>
                <a:gd name="connsiteX134" fmla="*/ 789749 w 792402"/>
                <a:gd name="connsiteY134" fmla="*/ 322378 h 324340"/>
                <a:gd name="connsiteX135" fmla="*/ 791710 w 792402"/>
                <a:gd name="connsiteY135" fmla="*/ 318453 h 32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792402" h="324340">
                  <a:moveTo>
                    <a:pt x="532222" y="289012"/>
                  </a:moveTo>
                  <a:cubicBezTo>
                    <a:pt x="533693" y="293428"/>
                    <a:pt x="534429" y="298089"/>
                    <a:pt x="536391" y="302505"/>
                  </a:cubicBezTo>
                  <a:lnTo>
                    <a:pt x="532713" y="303732"/>
                  </a:lnTo>
                  <a:lnTo>
                    <a:pt x="471642" y="147450"/>
                  </a:lnTo>
                  <a:cubicBezTo>
                    <a:pt x="473604" y="147450"/>
                    <a:pt x="473359" y="148922"/>
                    <a:pt x="473849" y="149658"/>
                  </a:cubicBezTo>
                  <a:cubicBezTo>
                    <a:pt x="475811" y="153093"/>
                    <a:pt x="477283" y="157018"/>
                    <a:pt x="478755" y="160453"/>
                  </a:cubicBezTo>
                  <a:cubicBezTo>
                    <a:pt x="496659" y="202161"/>
                    <a:pt x="517016" y="246813"/>
                    <a:pt x="531977" y="288766"/>
                  </a:cubicBezTo>
                  <a:close/>
                  <a:moveTo>
                    <a:pt x="543504" y="214428"/>
                  </a:moveTo>
                  <a:cubicBezTo>
                    <a:pt x="537863" y="202652"/>
                    <a:pt x="532467" y="189403"/>
                    <a:pt x="525355" y="178118"/>
                  </a:cubicBezTo>
                  <a:cubicBezTo>
                    <a:pt x="524619" y="176891"/>
                    <a:pt x="526090" y="175910"/>
                    <a:pt x="522411" y="176400"/>
                  </a:cubicBezTo>
                  <a:cubicBezTo>
                    <a:pt x="523638" y="180571"/>
                    <a:pt x="525109" y="184742"/>
                    <a:pt x="526826" y="188667"/>
                  </a:cubicBezTo>
                  <a:cubicBezTo>
                    <a:pt x="537618" y="214673"/>
                    <a:pt x="548409" y="242152"/>
                    <a:pt x="561899" y="267667"/>
                  </a:cubicBezTo>
                  <a:cubicBezTo>
                    <a:pt x="562144" y="268403"/>
                    <a:pt x="566068" y="277235"/>
                    <a:pt x="569011" y="275027"/>
                  </a:cubicBezTo>
                  <a:cubicBezTo>
                    <a:pt x="569011" y="273065"/>
                    <a:pt x="569011" y="271102"/>
                    <a:pt x="568521" y="269139"/>
                  </a:cubicBezTo>
                  <a:cubicBezTo>
                    <a:pt x="563125" y="252456"/>
                    <a:pt x="551352" y="231111"/>
                    <a:pt x="543504" y="214183"/>
                  </a:cubicBezTo>
                  <a:close/>
                  <a:moveTo>
                    <a:pt x="569257" y="191611"/>
                  </a:moveTo>
                  <a:cubicBezTo>
                    <a:pt x="559201" y="188422"/>
                    <a:pt x="566804" y="197499"/>
                    <a:pt x="569011" y="200689"/>
                  </a:cubicBezTo>
                  <a:cubicBezTo>
                    <a:pt x="584953" y="225223"/>
                    <a:pt x="605310" y="248776"/>
                    <a:pt x="626403" y="271838"/>
                  </a:cubicBezTo>
                  <a:cubicBezTo>
                    <a:pt x="627384" y="271838"/>
                    <a:pt x="628856" y="272083"/>
                    <a:pt x="629101" y="271347"/>
                  </a:cubicBezTo>
                  <a:cubicBezTo>
                    <a:pt x="629346" y="268894"/>
                    <a:pt x="616838" y="256872"/>
                    <a:pt x="614140" y="253683"/>
                  </a:cubicBezTo>
                  <a:cubicBezTo>
                    <a:pt x="597462" y="233565"/>
                    <a:pt x="582501" y="212711"/>
                    <a:pt x="569502" y="191611"/>
                  </a:cubicBezTo>
                  <a:close/>
                  <a:moveTo>
                    <a:pt x="334049" y="285822"/>
                  </a:moveTo>
                  <a:cubicBezTo>
                    <a:pt x="336992" y="286068"/>
                    <a:pt x="337728" y="284595"/>
                    <a:pt x="338464" y="283369"/>
                  </a:cubicBezTo>
                  <a:cubicBezTo>
                    <a:pt x="340426" y="280425"/>
                    <a:pt x="341407" y="274537"/>
                    <a:pt x="342633" y="271102"/>
                  </a:cubicBezTo>
                  <a:cubicBezTo>
                    <a:pt x="350972" y="245096"/>
                    <a:pt x="360292" y="213447"/>
                    <a:pt x="364952" y="187441"/>
                  </a:cubicBezTo>
                  <a:cubicBezTo>
                    <a:pt x="365197" y="185723"/>
                    <a:pt x="364952" y="184006"/>
                    <a:pt x="364952" y="182288"/>
                  </a:cubicBezTo>
                  <a:lnTo>
                    <a:pt x="333804" y="286068"/>
                  </a:lnTo>
                  <a:close/>
                  <a:moveTo>
                    <a:pt x="292354" y="188912"/>
                  </a:moveTo>
                  <a:cubicBezTo>
                    <a:pt x="285242" y="221052"/>
                    <a:pt x="274205" y="252947"/>
                    <a:pt x="263903" y="284841"/>
                  </a:cubicBezTo>
                  <a:cubicBezTo>
                    <a:pt x="265866" y="284841"/>
                    <a:pt x="265620" y="283369"/>
                    <a:pt x="266111" y="282633"/>
                  </a:cubicBezTo>
                  <a:cubicBezTo>
                    <a:pt x="268073" y="279198"/>
                    <a:pt x="269545" y="275273"/>
                    <a:pt x="270771" y="271593"/>
                  </a:cubicBezTo>
                  <a:cubicBezTo>
                    <a:pt x="283770" y="237490"/>
                    <a:pt x="290882" y="202406"/>
                    <a:pt x="300203" y="168059"/>
                  </a:cubicBezTo>
                  <a:cubicBezTo>
                    <a:pt x="291373" y="172475"/>
                    <a:pt x="293826" y="182288"/>
                    <a:pt x="292354" y="188912"/>
                  </a:cubicBezTo>
                  <a:close/>
                  <a:moveTo>
                    <a:pt x="279846" y="177382"/>
                  </a:moveTo>
                  <a:lnTo>
                    <a:pt x="228340" y="276499"/>
                  </a:lnTo>
                  <a:lnTo>
                    <a:pt x="232265" y="277235"/>
                  </a:lnTo>
                  <a:lnTo>
                    <a:pt x="283770" y="178118"/>
                  </a:lnTo>
                  <a:lnTo>
                    <a:pt x="279846" y="177382"/>
                  </a:lnTo>
                  <a:close/>
                  <a:moveTo>
                    <a:pt x="181005" y="260307"/>
                  </a:moveTo>
                  <a:cubicBezTo>
                    <a:pt x="179533" y="261288"/>
                    <a:pt x="166534" y="283614"/>
                    <a:pt x="166044" y="285822"/>
                  </a:cubicBezTo>
                  <a:cubicBezTo>
                    <a:pt x="165553" y="287049"/>
                    <a:pt x="165062" y="288521"/>
                    <a:pt x="167515" y="289012"/>
                  </a:cubicBezTo>
                  <a:cubicBezTo>
                    <a:pt x="169723" y="289748"/>
                    <a:pt x="169723" y="287540"/>
                    <a:pt x="170458" y="286804"/>
                  </a:cubicBezTo>
                  <a:cubicBezTo>
                    <a:pt x="175854" y="278462"/>
                    <a:pt x="178307" y="269139"/>
                    <a:pt x="183702" y="260552"/>
                  </a:cubicBezTo>
                  <a:cubicBezTo>
                    <a:pt x="183702" y="259816"/>
                    <a:pt x="181250" y="260061"/>
                    <a:pt x="181250" y="260061"/>
                  </a:cubicBezTo>
                  <a:close/>
                  <a:moveTo>
                    <a:pt x="791465" y="319189"/>
                  </a:moveTo>
                  <a:cubicBezTo>
                    <a:pt x="787296" y="315263"/>
                    <a:pt x="774542" y="301033"/>
                    <a:pt x="772335" y="300297"/>
                  </a:cubicBezTo>
                  <a:cubicBezTo>
                    <a:pt x="772335" y="300297"/>
                    <a:pt x="772335" y="300297"/>
                    <a:pt x="772335" y="300297"/>
                  </a:cubicBezTo>
                  <a:cubicBezTo>
                    <a:pt x="761788" y="282878"/>
                    <a:pt x="741922" y="277726"/>
                    <a:pt x="726716" y="264723"/>
                  </a:cubicBezTo>
                  <a:cubicBezTo>
                    <a:pt x="688700" y="232338"/>
                    <a:pt x="657551" y="191857"/>
                    <a:pt x="627629" y="154565"/>
                  </a:cubicBezTo>
                  <a:cubicBezTo>
                    <a:pt x="613649" y="148431"/>
                    <a:pt x="592066" y="146714"/>
                    <a:pt x="579558" y="139108"/>
                  </a:cubicBezTo>
                  <a:cubicBezTo>
                    <a:pt x="546938" y="118990"/>
                    <a:pt x="516034" y="86605"/>
                    <a:pt x="488074" y="62071"/>
                  </a:cubicBezTo>
                  <a:cubicBezTo>
                    <a:pt x="470661" y="46860"/>
                    <a:pt x="452266" y="31894"/>
                    <a:pt x="434852" y="16683"/>
                  </a:cubicBezTo>
                  <a:cubicBezTo>
                    <a:pt x="431664" y="13739"/>
                    <a:pt x="419155" y="0"/>
                    <a:pt x="415476" y="0"/>
                  </a:cubicBezTo>
                  <a:cubicBezTo>
                    <a:pt x="412533" y="0"/>
                    <a:pt x="402968" y="9568"/>
                    <a:pt x="400515" y="12022"/>
                  </a:cubicBezTo>
                  <a:cubicBezTo>
                    <a:pt x="377215" y="34102"/>
                    <a:pt x="356123" y="59127"/>
                    <a:pt x="333558" y="81699"/>
                  </a:cubicBezTo>
                  <a:cubicBezTo>
                    <a:pt x="319824" y="90776"/>
                    <a:pt x="292599" y="95683"/>
                    <a:pt x="279846" y="104025"/>
                  </a:cubicBezTo>
                  <a:cubicBezTo>
                    <a:pt x="275186" y="106969"/>
                    <a:pt x="264639" y="124388"/>
                    <a:pt x="261942" y="125124"/>
                  </a:cubicBezTo>
                  <a:cubicBezTo>
                    <a:pt x="251150" y="125124"/>
                    <a:pt x="227114" y="116537"/>
                    <a:pt x="218285" y="120217"/>
                  </a:cubicBezTo>
                  <a:lnTo>
                    <a:pt x="177326" y="150639"/>
                  </a:lnTo>
                  <a:cubicBezTo>
                    <a:pt x="169968" y="161189"/>
                    <a:pt x="159421" y="179344"/>
                    <a:pt x="146913" y="186214"/>
                  </a:cubicBezTo>
                  <a:cubicBezTo>
                    <a:pt x="138329" y="190875"/>
                    <a:pt x="121160" y="191857"/>
                    <a:pt x="113066" y="197499"/>
                  </a:cubicBezTo>
                  <a:cubicBezTo>
                    <a:pt x="102765" y="204614"/>
                    <a:pt x="86333" y="223996"/>
                    <a:pt x="77749" y="233319"/>
                  </a:cubicBezTo>
                  <a:cubicBezTo>
                    <a:pt x="59354" y="253437"/>
                    <a:pt x="42431" y="274537"/>
                    <a:pt x="25507" y="295636"/>
                  </a:cubicBezTo>
                  <a:cubicBezTo>
                    <a:pt x="25262" y="296127"/>
                    <a:pt x="23545" y="296372"/>
                    <a:pt x="23300" y="296862"/>
                  </a:cubicBezTo>
                  <a:cubicBezTo>
                    <a:pt x="22810" y="297844"/>
                    <a:pt x="22564" y="298580"/>
                    <a:pt x="22564" y="299071"/>
                  </a:cubicBezTo>
                  <a:lnTo>
                    <a:pt x="15207" y="307903"/>
                  </a:lnTo>
                  <a:cubicBezTo>
                    <a:pt x="10056" y="313301"/>
                    <a:pt x="4905" y="318943"/>
                    <a:pt x="0" y="324341"/>
                  </a:cubicBezTo>
                  <a:lnTo>
                    <a:pt x="11282" y="324341"/>
                  </a:lnTo>
                  <a:cubicBezTo>
                    <a:pt x="10792" y="324341"/>
                    <a:pt x="10301" y="324341"/>
                    <a:pt x="10056" y="324341"/>
                  </a:cubicBezTo>
                  <a:lnTo>
                    <a:pt x="30413" y="300297"/>
                  </a:lnTo>
                  <a:cubicBezTo>
                    <a:pt x="30413" y="300297"/>
                    <a:pt x="30413" y="300297"/>
                    <a:pt x="30413" y="300297"/>
                  </a:cubicBezTo>
                  <a:cubicBezTo>
                    <a:pt x="54203" y="271838"/>
                    <a:pt x="77258" y="240680"/>
                    <a:pt x="104728" y="214428"/>
                  </a:cubicBezTo>
                  <a:cubicBezTo>
                    <a:pt x="117481" y="202161"/>
                    <a:pt x="120179" y="199708"/>
                    <a:pt x="139800" y="194801"/>
                  </a:cubicBezTo>
                  <a:cubicBezTo>
                    <a:pt x="141027" y="194555"/>
                    <a:pt x="143724" y="193574"/>
                    <a:pt x="143724" y="194801"/>
                  </a:cubicBezTo>
                  <a:lnTo>
                    <a:pt x="116500" y="243378"/>
                  </a:lnTo>
                  <a:lnTo>
                    <a:pt x="118953" y="244850"/>
                  </a:lnTo>
                  <a:lnTo>
                    <a:pt x="152063" y="190139"/>
                  </a:lnTo>
                  <a:cubicBezTo>
                    <a:pt x="167024" y="181062"/>
                    <a:pt x="172666" y="165115"/>
                    <a:pt x="182476" y="154565"/>
                  </a:cubicBezTo>
                  <a:cubicBezTo>
                    <a:pt x="191060" y="145487"/>
                    <a:pt x="207248" y="137882"/>
                    <a:pt x="216813" y="129295"/>
                  </a:cubicBezTo>
                  <a:cubicBezTo>
                    <a:pt x="219756" y="128804"/>
                    <a:pt x="218530" y="130031"/>
                    <a:pt x="218530" y="131503"/>
                  </a:cubicBezTo>
                  <a:cubicBezTo>
                    <a:pt x="217549" y="139599"/>
                    <a:pt x="215587" y="148431"/>
                    <a:pt x="214851" y="156528"/>
                  </a:cubicBezTo>
                  <a:cubicBezTo>
                    <a:pt x="214851" y="159226"/>
                    <a:pt x="214360" y="163152"/>
                    <a:pt x="214851" y="165851"/>
                  </a:cubicBezTo>
                  <a:cubicBezTo>
                    <a:pt x="214851" y="167323"/>
                    <a:pt x="215587" y="168795"/>
                    <a:pt x="217549" y="167323"/>
                  </a:cubicBezTo>
                  <a:cubicBezTo>
                    <a:pt x="220002" y="165360"/>
                    <a:pt x="218285" y="131257"/>
                    <a:pt x="222699" y="125369"/>
                  </a:cubicBezTo>
                  <a:cubicBezTo>
                    <a:pt x="226133" y="123407"/>
                    <a:pt x="252867" y="131257"/>
                    <a:pt x="259244" y="130031"/>
                  </a:cubicBezTo>
                  <a:lnTo>
                    <a:pt x="226133" y="194065"/>
                  </a:lnTo>
                  <a:cubicBezTo>
                    <a:pt x="238642" y="177136"/>
                    <a:pt x="246981" y="157509"/>
                    <a:pt x="258753" y="140580"/>
                  </a:cubicBezTo>
                  <a:cubicBezTo>
                    <a:pt x="266111" y="129785"/>
                    <a:pt x="276657" y="119972"/>
                    <a:pt x="284015" y="108931"/>
                  </a:cubicBezTo>
                  <a:lnTo>
                    <a:pt x="326691" y="91758"/>
                  </a:lnTo>
                  <a:cubicBezTo>
                    <a:pt x="328898" y="98627"/>
                    <a:pt x="329634" y="108196"/>
                    <a:pt x="335766" y="113348"/>
                  </a:cubicBezTo>
                  <a:cubicBezTo>
                    <a:pt x="337237" y="109668"/>
                    <a:pt x="328163" y="90776"/>
                    <a:pt x="329389" y="89549"/>
                  </a:cubicBezTo>
                  <a:cubicBezTo>
                    <a:pt x="329389" y="89549"/>
                    <a:pt x="334049" y="88814"/>
                    <a:pt x="335766" y="87832"/>
                  </a:cubicBezTo>
                  <a:cubicBezTo>
                    <a:pt x="337728" y="86851"/>
                    <a:pt x="339445" y="85133"/>
                    <a:pt x="340916" y="83661"/>
                  </a:cubicBezTo>
                  <a:cubicBezTo>
                    <a:pt x="358821" y="67223"/>
                    <a:pt x="374272" y="46369"/>
                    <a:pt x="392422" y="29686"/>
                  </a:cubicBezTo>
                  <a:lnTo>
                    <a:pt x="413024" y="10059"/>
                  </a:lnTo>
                  <a:cubicBezTo>
                    <a:pt x="410571" y="29686"/>
                    <a:pt x="407628" y="49559"/>
                    <a:pt x="405911" y="69432"/>
                  </a:cubicBezTo>
                  <a:lnTo>
                    <a:pt x="409835" y="72621"/>
                  </a:lnTo>
                  <a:cubicBezTo>
                    <a:pt x="411307" y="52748"/>
                    <a:pt x="414495" y="32876"/>
                    <a:pt x="416212" y="13248"/>
                  </a:cubicBezTo>
                  <a:cubicBezTo>
                    <a:pt x="417929" y="13248"/>
                    <a:pt x="417929" y="14966"/>
                    <a:pt x="418419" y="15947"/>
                  </a:cubicBezTo>
                  <a:cubicBezTo>
                    <a:pt x="425532" y="31158"/>
                    <a:pt x="430928" y="46860"/>
                    <a:pt x="438531" y="61826"/>
                  </a:cubicBezTo>
                  <a:cubicBezTo>
                    <a:pt x="440984" y="66488"/>
                    <a:pt x="453492" y="92248"/>
                    <a:pt x="456926" y="93475"/>
                  </a:cubicBezTo>
                  <a:cubicBezTo>
                    <a:pt x="458643" y="93966"/>
                    <a:pt x="459379" y="93475"/>
                    <a:pt x="458888" y="92003"/>
                  </a:cubicBezTo>
                  <a:lnTo>
                    <a:pt x="421363" y="13003"/>
                  </a:lnTo>
                  <a:lnTo>
                    <a:pt x="458888" y="45634"/>
                  </a:lnTo>
                  <a:cubicBezTo>
                    <a:pt x="463793" y="49559"/>
                    <a:pt x="463303" y="54956"/>
                    <a:pt x="464774" y="58637"/>
                  </a:cubicBezTo>
                  <a:cubicBezTo>
                    <a:pt x="477528" y="91022"/>
                    <a:pt x="492734" y="123652"/>
                    <a:pt x="510884" y="154074"/>
                  </a:cubicBezTo>
                  <a:cubicBezTo>
                    <a:pt x="513337" y="155546"/>
                    <a:pt x="511865" y="152111"/>
                    <a:pt x="511620" y="151376"/>
                  </a:cubicBezTo>
                  <a:cubicBezTo>
                    <a:pt x="497885" y="122425"/>
                    <a:pt x="477038" y="87832"/>
                    <a:pt x="469680" y="57655"/>
                  </a:cubicBezTo>
                  <a:cubicBezTo>
                    <a:pt x="469434" y="56674"/>
                    <a:pt x="468453" y="53975"/>
                    <a:pt x="470661" y="54221"/>
                  </a:cubicBezTo>
                  <a:cubicBezTo>
                    <a:pt x="471887" y="56919"/>
                    <a:pt x="475321" y="60109"/>
                    <a:pt x="477528" y="62071"/>
                  </a:cubicBezTo>
                  <a:cubicBezTo>
                    <a:pt x="492244" y="75075"/>
                    <a:pt x="517016" y="93475"/>
                    <a:pt x="527807" y="108196"/>
                  </a:cubicBezTo>
                  <a:cubicBezTo>
                    <a:pt x="531241" y="112857"/>
                    <a:pt x="530260" y="113593"/>
                    <a:pt x="532467" y="118990"/>
                  </a:cubicBezTo>
                  <a:cubicBezTo>
                    <a:pt x="539580" y="136410"/>
                    <a:pt x="548900" y="153584"/>
                    <a:pt x="557484" y="170512"/>
                  </a:cubicBezTo>
                  <a:lnTo>
                    <a:pt x="559937" y="168549"/>
                  </a:lnTo>
                  <a:lnTo>
                    <a:pt x="535410" y="112121"/>
                  </a:lnTo>
                  <a:lnTo>
                    <a:pt x="573671" y="142052"/>
                  </a:lnTo>
                  <a:cubicBezTo>
                    <a:pt x="576369" y="144751"/>
                    <a:pt x="592311" y="149413"/>
                    <a:pt x="593292" y="151621"/>
                  </a:cubicBezTo>
                  <a:cubicBezTo>
                    <a:pt x="593538" y="152357"/>
                    <a:pt x="592311" y="153584"/>
                    <a:pt x="593292" y="155301"/>
                  </a:cubicBezTo>
                  <a:cubicBezTo>
                    <a:pt x="599669" y="166096"/>
                    <a:pt x="606537" y="177872"/>
                    <a:pt x="615121" y="187686"/>
                  </a:cubicBezTo>
                  <a:lnTo>
                    <a:pt x="613895" y="180571"/>
                  </a:lnTo>
                  <a:lnTo>
                    <a:pt x="596236" y="151130"/>
                  </a:lnTo>
                  <a:cubicBezTo>
                    <a:pt x="597707" y="149413"/>
                    <a:pt x="597217" y="152111"/>
                    <a:pt x="598443" y="152602"/>
                  </a:cubicBezTo>
                  <a:cubicBezTo>
                    <a:pt x="601141" y="153584"/>
                    <a:pt x="609971" y="154565"/>
                    <a:pt x="611442" y="156037"/>
                  </a:cubicBezTo>
                  <a:cubicBezTo>
                    <a:pt x="613404" y="157754"/>
                    <a:pt x="612668" y="164378"/>
                    <a:pt x="613649" y="167323"/>
                  </a:cubicBezTo>
                  <a:cubicBezTo>
                    <a:pt x="614876" y="171493"/>
                    <a:pt x="625422" y="198236"/>
                    <a:pt x="628120" y="199217"/>
                  </a:cubicBezTo>
                  <a:lnTo>
                    <a:pt x="629836" y="196764"/>
                  </a:lnTo>
                  <a:lnTo>
                    <a:pt x="614876" y="158245"/>
                  </a:lnTo>
                  <a:cubicBezTo>
                    <a:pt x="615857" y="156773"/>
                    <a:pt x="617574" y="156282"/>
                    <a:pt x="619536" y="157018"/>
                  </a:cubicBezTo>
                  <a:cubicBezTo>
                    <a:pt x="637930" y="177136"/>
                    <a:pt x="653628" y="198972"/>
                    <a:pt x="672022" y="219090"/>
                  </a:cubicBezTo>
                  <a:cubicBezTo>
                    <a:pt x="686738" y="235282"/>
                    <a:pt x="707340" y="257117"/>
                    <a:pt x="724263" y="271347"/>
                  </a:cubicBezTo>
                  <a:cubicBezTo>
                    <a:pt x="732357" y="277971"/>
                    <a:pt x="742413" y="280915"/>
                    <a:pt x="750261" y="286804"/>
                  </a:cubicBezTo>
                  <a:cubicBezTo>
                    <a:pt x="755166" y="290484"/>
                    <a:pt x="759336" y="296127"/>
                    <a:pt x="763505" y="300788"/>
                  </a:cubicBezTo>
                  <a:cubicBezTo>
                    <a:pt x="763505" y="300788"/>
                    <a:pt x="763505" y="300788"/>
                    <a:pt x="763505" y="301033"/>
                  </a:cubicBezTo>
                  <a:cubicBezTo>
                    <a:pt x="763751" y="302260"/>
                    <a:pt x="783617" y="318698"/>
                    <a:pt x="784598" y="321887"/>
                  </a:cubicBezTo>
                  <a:lnTo>
                    <a:pt x="789749" y="322378"/>
                  </a:lnTo>
                  <a:cubicBezTo>
                    <a:pt x="792201" y="322378"/>
                    <a:pt x="793182" y="319925"/>
                    <a:pt x="791710" y="318453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E06850CA-42D6-223A-5120-FA56B162814B}"/>
                </a:ext>
              </a:extLst>
            </p:cNvPr>
            <p:cNvSpPr/>
            <p:nvPr/>
          </p:nvSpPr>
          <p:spPr>
            <a:xfrm>
              <a:off x="4830507" y="4368559"/>
              <a:ext cx="2520523" cy="1563481"/>
            </a:xfrm>
            <a:custGeom>
              <a:avLst/>
              <a:gdLst>
                <a:gd name="connsiteX0" fmla="*/ 656 w 394303"/>
                <a:gd name="connsiteY0" fmla="*/ 245 h 418060"/>
                <a:gd name="connsiteX1" fmla="*/ 901 w 394303"/>
                <a:gd name="connsiteY1" fmla="*/ 7115 h 418060"/>
                <a:gd name="connsiteX2" fmla="*/ 10466 w 394303"/>
                <a:gd name="connsiteY2" fmla="*/ 31649 h 418060"/>
                <a:gd name="connsiteX3" fmla="*/ 10466 w 394303"/>
                <a:gd name="connsiteY3" fmla="*/ 31649 h 418060"/>
                <a:gd name="connsiteX4" fmla="*/ 33276 w 394303"/>
                <a:gd name="connsiteY4" fmla="*/ 77282 h 418060"/>
                <a:gd name="connsiteX5" fmla="*/ 82574 w 394303"/>
                <a:gd name="connsiteY5" fmla="*/ 219089 h 418060"/>
                <a:gd name="connsiteX6" fmla="*/ 106364 w 394303"/>
                <a:gd name="connsiteY6" fmla="*/ 238962 h 418060"/>
                <a:gd name="connsiteX7" fmla="*/ 151738 w 394303"/>
                <a:gd name="connsiteY7" fmla="*/ 338080 h 418060"/>
                <a:gd name="connsiteX8" fmla="*/ 178227 w 394303"/>
                <a:gd name="connsiteY8" fmla="*/ 396716 h 418060"/>
                <a:gd name="connsiteX9" fmla="*/ 187792 w 394303"/>
                <a:gd name="connsiteY9" fmla="*/ 418061 h 418060"/>
                <a:gd name="connsiteX10" fmla="*/ 195150 w 394303"/>
                <a:gd name="connsiteY10" fmla="*/ 402604 h 418060"/>
                <a:gd name="connsiteX11" fmla="*/ 228261 w 394303"/>
                <a:gd name="connsiteY11" fmla="*/ 312809 h 418060"/>
                <a:gd name="connsiteX12" fmla="*/ 254994 w 394303"/>
                <a:gd name="connsiteY12" fmla="*/ 284105 h 418060"/>
                <a:gd name="connsiteX13" fmla="*/ 263824 w 394303"/>
                <a:gd name="connsiteY13" fmla="*/ 257117 h 418060"/>
                <a:gd name="connsiteX14" fmla="*/ 285652 w 394303"/>
                <a:gd name="connsiteY14" fmla="*/ 263496 h 418060"/>
                <a:gd name="connsiteX15" fmla="*/ 306009 w 394303"/>
                <a:gd name="connsiteY15" fmla="*/ 224487 h 418060"/>
                <a:gd name="connsiteX16" fmla="*/ 321215 w 394303"/>
                <a:gd name="connsiteY16" fmla="*/ 178608 h 418060"/>
                <a:gd name="connsiteX17" fmla="*/ 337893 w 394303"/>
                <a:gd name="connsiteY17" fmla="*/ 163888 h 418060"/>
                <a:gd name="connsiteX18" fmla="*/ 355552 w 394303"/>
                <a:gd name="connsiteY18" fmla="*/ 117764 h 418060"/>
                <a:gd name="connsiteX19" fmla="*/ 381550 w 394303"/>
                <a:gd name="connsiteY19" fmla="*/ 37537 h 418060"/>
                <a:gd name="connsiteX20" fmla="*/ 382777 w 394303"/>
                <a:gd name="connsiteY20" fmla="*/ 35820 h 418060"/>
                <a:gd name="connsiteX21" fmla="*/ 383022 w 394303"/>
                <a:gd name="connsiteY21" fmla="*/ 32876 h 418060"/>
                <a:gd name="connsiteX22" fmla="*/ 386701 w 394303"/>
                <a:gd name="connsiteY22" fmla="*/ 21345 h 418060"/>
                <a:gd name="connsiteX23" fmla="*/ 394304 w 394303"/>
                <a:gd name="connsiteY23" fmla="*/ 0 h 418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4303" h="418060">
                  <a:moveTo>
                    <a:pt x="656" y="245"/>
                  </a:moveTo>
                  <a:cubicBezTo>
                    <a:pt x="-570" y="491"/>
                    <a:pt x="165" y="5152"/>
                    <a:pt x="901" y="7115"/>
                  </a:cubicBezTo>
                  <a:cubicBezTo>
                    <a:pt x="2863" y="12267"/>
                    <a:pt x="9240" y="30422"/>
                    <a:pt x="10466" y="31649"/>
                  </a:cubicBezTo>
                  <a:cubicBezTo>
                    <a:pt x="10466" y="31649"/>
                    <a:pt x="10466" y="31649"/>
                    <a:pt x="10466" y="31649"/>
                  </a:cubicBezTo>
                  <a:cubicBezTo>
                    <a:pt x="15617" y="54220"/>
                    <a:pt x="25673" y="60599"/>
                    <a:pt x="33276" y="77282"/>
                  </a:cubicBezTo>
                  <a:cubicBezTo>
                    <a:pt x="52161" y="118990"/>
                    <a:pt x="67613" y="171248"/>
                    <a:pt x="82574" y="219089"/>
                  </a:cubicBezTo>
                  <a:cubicBezTo>
                    <a:pt x="89441" y="226940"/>
                    <a:pt x="100233" y="229148"/>
                    <a:pt x="106364" y="238962"/>
                  </a:cubicBezTo>
                  <a:cubicBezTo>
                    <a:pt x="122552" y="264723"/>
                    <a:pt x="138003" y="306676"/>
                    <a:pt x="151738" y="338080"/>
                  </a:cubicBezTo>
                  <a:cubicBezTo>
                    <a:pt x="160322" y="357707"/>
                    <a:pt x="169397" y="376844"/>
                    <a:pt x="178227" y="396716"/>
                  </a:cubicBezTo>
                  <a:cubicBezTo>
                    <a:pt x="179943" y="400397"/>
                    <a:pt x="186075" y="418061"/>
                    <a:pt x="187792" y="418061"/>
                  </a:cubicBezTo>
                  <a:cubicBezTo>
                    <a:pt x="189264" y="418061"/>
                    <a:pt x="193924" y="405794"/>
                    <a:pt x="195150" y="402604"/>
                  </a:cubicBezTo>
                  <a:cubicBezTo>
                    <a:pt x="206677" y="374145"/>
                    <a:pt x="217224" y="342005"/>
                    <a:pt x="228261" y="312809"/>
                  </a:cubicBezTo>
                  <a:cubicBezTo>
                    <a:pt x="235128" y="301033"/>
                    <a:pt x="248617" y="294900"/>
                    <a:pt x="254994" y="284105"/>
                  </a:cubicBezTo>
                  <a:cubicBezTo>
                    <a:pt x="257201" y="280179"/>
                    <a:pt x="262597" y="257853"/>
                    <a:pt x="263824" y="257117"/>
                  </a:cubicBezTo>
                  <a:cubicBezTo>
                    <a:pt x="269219" y="257117"/>
                    <a:pt x="280992" y="268157"/>
                    <a:pt x="285652" y="263496"/>
                  </a:cubicBezTo>
                  <a:lnTo>
                    <a:pt x="306009" y="224487"/>
                  </a:lnTo>
                  <a:cubicBezTo>
                    <a:pt x="309688" y="210748"/>
                    <a:pt x="314838" y="187685"/>
                    <a:pt x="321215" y="178608"/>
                  </a:cubicBezTo>
                  <a:cubicBezTo>
                    <a:pt x="325630" y="172474"/>
                    <a:pt x="333969" y="171248"/>
                    <a:pt x="337893" y="163888"/>
                  </a:cubicBezTo>
                  <a:cubicBezTo>
                    <a:pt x="343044" y="154810"/>
                    <a:pt x="351137" y="129785"/>
                    <a:pt x="355552" y="117764"/>
                  </a:cubicBezTo>
                  <a:cubicBezTo>
                    <a:pt x="364627" y="91758"/>
                    <a:pt x="373211" y="64524"/>
                    <a:pt x="381550" y="37537"/>
                  </a:cubicBezTo>
                  <a:cubicBezTo>
                    <a:pt x="381550" y="37046"/>
                    <a:pt x="382531" y="36556"/>
                    <a:pt x="382777" y="35820"/>
                  </a:cubicBezTo>
                  <a:cubicBezTo>
                    <a:pt x="382777" y="34593"/>
                    <a:pt x="383022" y="33612"/>
                    <a:pt x="383022" y="32876"/>
                  </a:cubicBezTo>
                  <a:lnTo>
                    <a:pt x="386701" y="21345"/>
                  </a:lnTo>
                  <a:cubicBezTo>
                    <a:pt x="389399" y="14475"/>
                    <a:pt x="391851" y="7360"/>
                    <a:pt x="394304" y="0"/>
                  </a:cubicBezTo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E5B8CFB9-8C76-9E41-ACB4-9DA6AF53B527}"/>
                </a:ext>
              </a:extLst>
            </p:cNvPr>
            <p:cNvSpPr/>
            <p:nvPr/>
          </p:nvSpPr>
          <p:spPr>
            <a:xfrm>
              <a:off x="3563204" y="2139861"/>
              <a:ext cx="5065592" cy="848721"/>
            </a:xfrm>
            <a:custGeom>
              <a:avLst/>
              <a:gdLst>
                <a:gd name="connsiteX0" fmla="*/ 0 w 792446"/>
                <a:gd name="connsiteY0" fmla="*/ 0 h 226940"/>
                <a:gd name="connsiteX1" fmla="*/ 792447 w 792446"/>
                <a:gd name="connsiteY1" fmla="*/ 0 h 226940"/>
                <a:gd name="connsiteX2" fmla="*/ 792447 w 792446"/>
                <a:gd name="connsiteY2" fmla="*/ 226940 h 226940"/>
                <a:gd name="connsiteX3" fmla="*/ 0 w 792446"/>
                <a:gd name="connsiteY3" fmla="*/ 226940 h 226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2446" h="226940">
                  <a:moveTo>
                    <a:pt x="0" y="0"/>
                  </a:moveTo>
                  <a:lnTo>
                    <a:pt x="792447" y="0"/>
                  </a:lnTo>
                  <a:lnTo>
                    <a:pt x="792447" y="226940"/>
                  </a:lnTo>
                  <a:lnTo>
                    <a:pt x="0" y="226940"/>
                  </a:ln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9BCD2DD-3405-DC05-43B2-1C0ED4BCDC7D}"/>
                </a:ext>
              </a:extLst>
            </p:cNvPr>
            <p:cNvSpPr/>
            <p:nvPr/>
          </p:nvSpPr>
          <p:spPr>
            <a:xfrm>
              <a:off x="3563204" y="2988582"/>
              <a:ext cx="5065592" cy="266083"/>
            </a:xfrm>
            <a:custGeom>
              <a:avLst/>
              <a:gdLst>
                <a:gd name="connsiteX0" fmla="*/ 692624 w 792446"/>
                <a:gd name="connsiteY0" fmla="*/ 71149 h 71148"/>
                <a:gd name="connsiteX1" fmla="*/ 99822 w 792446"/>
                <a:gd name="connsiteY1" fmla="*/ 71149 h 71148"/>
                <a:gd name="connsiteX2" fmla="*/ 0 w 792446"/>
                <a:gd name="connsiteY2" fmla="*/ 0 h 71148"/>
                <a:gd name="connsiteX3" fmla="*/ 792447 w 792446"/>
                <a:gd name="connsiteY3" fmla="*/ 0 h 71148"/>
                <a:gd name="connsiteX4" fmla="*/ 692624 w 792446"/>
                <a:gd name="connsiteY4" fmla="*/ 71149 h 71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2446" h="71148">
                  <a:moveTo>
                    <a:pt x="692624" y="71149"/>
                  </a:moveTo>
                  <a:lnTo>
                    <a:pt x="99822" y="71149"/>
                  </a:lnTo>
                  <a:lnTo>
                    <a:pt x="0" y="0"/>
                  </a:lnTo>
                  <a:lnTo>
                    <a:pt x="792447" y="0"/>
                  </a:lnTo>
                  <a:lnTo>
                    <a:pt x="692624" y="7114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E293E3F8-BE16-9BE0-1680-59F409CE3B42}"/>
                </a:ext>
              </a:extLst>
            </p:cNvPr>
            <p:cNvSpPr/>
            <p:nvPr/>
          </p:nvSpPr>
          <p:spPr>
            <a:xfrm>
              <a:off x="4196597" y="3254668"/>
              <a:ext cx="3792531" cy="848721"/>
            </a:xfrm>
            <a:custGeom>
              <a:avLst/>
              <a:gdLst>
                <a:gd name="connsiteX0" fmla="*/ 0 w 593292"/>
                <a:gd name="connsiteY0" fmla="*/ 0 h 226940"/>
                <a:gd name="connsiteX1" fmla="*/ 593293 w 593292"/>
                <a:gd name="connsiteY1" fmla="*/ 0 h 226940"/>
                <a:gd name="connsiteX2" fmla="*/ 593293 w 593292"/>
                <a:gd name="connsiteY2" fmla="*/ 226940 h 226940"/>
                <a:gd name="connsiteX3" fmla="*/ 0 w 593292"/>
                <a:gd name="connsiteY3" fmla="*/ 226940 h 226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3292" h="226940">
                  <a:moveTo>
                    <a:pt x="0" y="0"/>
                  </a:moveTo>
                  <a:lnTo>
                    <a:pt x="593293" y="0"/>
                  </a:lnTo>
                  <a:lnTo>
                    <a:pt x="593293" y="226940"/>
                  </a:lnTo>
                  <a:lnTo>
                    <a:pt x="0" y="226940"/>
                  </a:ln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E1C8B7A1-C3D6-9BD4-5B1B-ED7314C91B2A}"/>
                </a:ext>
              </a:extLst>
            </p:cNvPr>
            <p:cNvSpPr/>
            <p:nvPr/>
          </p:nvSpPr>
          <p:spPr>
            <a:xfrm>
              <a:off x="4196597" y="4103389"/>
              <a:ext cx="3792531" cy="266083"/>
            </a:xfrm>
            <a:custGeom>
              <a:avLst/>
              <a:gdLst>
                <a:gd name="connsiteX0" fmla="*/ 493470 w 593292"/>
                <a:gd name="connsiteY0" fmla="*/ 71149 h 71148"/>
                <a:gd name="connsiteX1" fmla="*/ 99822 w 593292"/>
                <a:gd name="connsiteY1" fmla="*/ 71149 h 71148"/>
                <a:gd name="connsiteX2" fmla="*/ 0 w 593292"/>
                <a:gd name="connsiteY2" fmla="*/ 0 h 71148"/>
                <a:gd name="connsiteX3" fmla="*/ 593292 w 593292"/>
                <a:gd name="connsiteY3" fmla="*/ 0 h 71148"/>
                <a:gd name="connsiteX4" fmla="*/ 493470 w 593292"/>
                <a:gd name="connsiteY4" fmla="*/ 71149 h 71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3292" h="71148">
                  <a:moveTo>
                    <a:pt x="493470" y="71149"/>
                  </a:moveTo>
                  <a:lnTo>
                    <a:pt x="99822" y="71149"/>
                  </a:lnTo>
                  <a:lnTo>
                    <a:pt x="0" y="0"/>
                  </a:lnTo>
                  <a:lnTo>
                    <a:pt x="593292" y="0"/>
                  </a:lnTo>
                  <a:lnTo>
                    <a:pt x="493470" y="7114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00B7E89-0E94-1F1E-33E3-609DE8C95C6F}"/>
                </a:ext>
              </a:extLst>
            </p:cNvPr>
            <p:cNvSpPr txBox="1"/>
            <p:nvPr/>
          </p:nvSpPr>
          <p:spPr>
            <a:xfrm>
              <a:off x="3921520" y="2302611"/>
              <a:ext cx="550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2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FCD01C3-AE53-9387-0DB8-CA51392C94B8}"/>
                </a:ext>
              </a:extLst>
            </p:cNvPr>
            <p:cNvSpPr txBox="1"/>
            <p:nvPr/>
          </p:nvSpPr>
          <p:spPr>
            <a:xfrm>
              <a:off x="7103223" y="3417418"/>
              <a:ext cx="550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5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8C0FD2B-2F84-6F3C-5962-711CFC520357}"/>
                </a:ext>
              </a:extLst>
            </p:cNvPr>
            <p:cNvSpPr txBox="1"/>
            <p:nvPr/>
          </p:nvSpPr>
          <p:spPr>
            <a:xfrm>
              <a:off x="5744952" y="5103853"/>
              <a:ext cx="550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2">
                      <a:lumMod val="10000"/>
                      <a:lumOff val="90000"/>
                    </a:schemeClr>
                  </a:solidFill>
                </a:rPr>
                <a:t>03</a:t>
              </a:r>
            </a:p>
          </p:txBody>
        </p:sp>
      </p:grpSp>
      <p:pic>
        <p:nvPicPr>
          <p:cNvPr id="61" name="Graphic 60" descr="Heart with solid fill">
            <a:extLst>
              <a:ext uri="{FF2B5EF4-FFF2-40B4-BE49-F238E27FC236}">
                <a16:creationId xmlns:a16="http://schemas.microsoft.com/office/drawing/2014/main" id="{5929E429-F66D-1620-A830-DFB82B758B21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7707" y="4473793"/>
            <a:ext cx="640080" cy="640080"/>
          </a:xfrm>
          <a:prstGeom prst="rect">
            <a:avLst/>
          </a:prstGeom>
        </p:spPr>
      </p:pic>
      <p:pic>
        <p:nvPicPr>
          <p:cNvPr id="62" name="Graphic 61" descr="Link with solid fill">
            <a:extLst>
              <a:ext uri="{FF2B5EF4-FFF2-40B4-BE49-F238E27FC236}">
                <a16:creationId xmlns:a16="http://schemas.microsoft.com/office/drawing/2014/main" id="{49DCFB21-D3DA-EAB9-A2BA-AE82229E1FF0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38521" y="2244181"/>
            <a:ext cx="640080" cy="640080"/>
          </a:xfrm>
          <a:prstGeom prst="rect">
            <a:avLst/>
          </a:prstGeom>
        </p:spPr>
      </p:pic>
      <p:pic>
        <p:nvPicPr>
          <p:cNvPr id="63" name="Graphic 62" descr="Handshake with solid fill">
            <a:extLst>
              <a:ext uri="{FF2B5EF4-FFF2-40B4-BE49-F238E27FC236}">
                <a16:creationId xmlns:a16="http://schemas.microsoft.com/office/drawing/2014/main" id="{D765B124-2FE6-2D40-9A2F-A7A54E37DAA1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84663" y="3358988"/>
            <a:ext cx="640080" cy="64008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C5B7013-4ACC-45E5-B990-7D9585DC34AE}"/>
              </a:ext>
            </a:extLst>
          </p:cNvPr>
          <p:cNvGrpSpPr/>
          <p:nvPr/>
        </p:nvGrpSpPr>
        <p:grpSpPr>
          <a:xfrm>
            <a:off x="8622521" y="3254424"/>
            <a:ext cx="2390246" cy="1474819"/>
            <a:chOff x="8921977" y="1242150"/>
            <a:chExt cx="2926080" cy="14748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73CEAEF-1FBE-795B-DF56-14CE0C40366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20C2771-2AF5-8DA6-B31B-DE84F7FC924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61D6BBB-5DBC-D58B-E686-58FFA7AA042E}"/>
              </a:ext>
            </a:extLst>
          </p:cNvPr>
          <p:cNvGrpSpPr/>
          <p:nvPr/>
        </p:nvGrpSpPr>
        <p:grpSpPr>
          <a:xfrm>
            <a:off x="592922" y="2138941"/>
            <a:ext cx="2390246" cy="1474819"/>
            <a:chOff x="332936" y="2627766"/>
            <a:chExt cx="2926080" cy="147481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9FF8AD0-D593-C1D4-3055-9A7F94A0204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93F59E6-6641-54FC-43F8-0C5198FB3F6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5EC15DB-D661-E2F0-1FD3-0CFC30F4C2C1}"/>
              </a:ext>
            </a:extLst>
          </p:cNvPr>
          <p:cNvGrpSpPr/>
          <p:nvPr/>
        </p:nvGrpSpPr>
        <p:grpSpPr>
          <a:xfrm>
            <a:off x="1266329" y="4368559"/>
            <a:ext cx="2926080" cy="1290153"/>
            <a:chOff x="332936" y="2627766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D64260F-1256-9256-6355-875ED20F233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847D924-7E67-7BE6-E5E0-309A074A067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6500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2A32C-3101-AAF6-EFE7-8FD7EFB83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5104C-F046-5F3E-F64E-EE55D66F5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Three-Step Cascading Iceberg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4CB21B-A777-1A24-8350-F16E3BEF8F8E}"/>
              </a:ext>
            </a:extLst>
          </p:cNvPr>
          <p:cNvGrpSpPr/>
          <p:nvPr/>
        </p:nvGrpSpPr>
        <p:grpSpPr>
          <a:xfrm>
            <a:off x="3563204" y="925959"/>
            <a:ext cx="5065592" cy="5006081"/>
            <a:chOff x="3563204" y="925959"/>
            <a:chExt cx="5065592" cy="5006081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953950B-EB8D-F16F-676E-472E13281713}"/>
                </a:ext>
              </a:extLst>
            </p:cNvPr>
            <p:cNvSpPr/>
            <p:nvPr/>
          </p:nvSpPr>
          <p:spPr>
            <a:xfrm>
              <a:off x="4614727" y="925959"/>
              <a:ext cx="2963463" cy="1212982"/>
            </a:xfrm>
            <a:custGeom>
              <a:avLst/>
              <a:gdLst>
                <a:gd name="connsiteX0" fmla="*/ 532222 w 792402"/>
                <a:gd name="connsiteY0" fmla="*/ 289012 h 324340"/>
                <a:gd name="connsiteX1" fmla="*/ 536391 w 792402"/>
                <a:gd name="connsiteY1" fmla="*/ 302505 h 324340"/>
                <a:gd name="connsiteX2" fmla="*/ 532713 w 792402"/>
                <a:gd name="connsiteY2" fmla="*/ 303732 h 324340"/>
                <a:gd name="connsiteX3" fmla="*/ 471642 w 792402"/>
                <a:gd name="connsiteY3" fmla="*/ 147450 h 324340"/>
                <a:gd name="connsiteX4" fmla="*/ 473849 w 792402"/>
                <a:gd name="connsiteY4" fmla="*/ 149658 h 324340"/>
                <a:gd name="connsiteX5" fmla="*/ 478755 w 792402"/>
                <a:gd name="connsiteY5" fmla="*/ 160453 h 324340"/>
                <a:gd name="connsiteX6" fmla="*/ 531977 w 792402"/>
                <a:gd name="connsiteY6" fmla="*/ 288766 h 324340"/>
                <a:gd name="connsiteX7" fmla="*/ 543504 w 792402"/>
                <a:gd name="connsiteY7" fmla="*/ 214428 h 324340"/>
                <a:gd name="connsiteX8" fmla="*/ 525355 w 792402"/>
                <a:gd name="connsiteY8" fmla="*/ 178118 h 324340"/>
                <a:gd name="connsiteX9" fmla="*/ 522411 w 792402"/>
                <a:gd name="connsiteY9" fmla="*/ 176400 h 324340"/>
                <a:gd name="connsiteX10" fmla="*/ 526826 w 792402"/>
                <a:gd name="connsiteY10" fmla="*/ 188667 h 324340"/>
                <a:gd name="connsiteX11" fmla="*/ 561899 w 792402"/>
                <a:gd name="connsiteY11" fmla="*/ 267667 h 324340"/>
                <a:gd name="connsiteX12" fmla="*/ 569011 w 792402"/>
                <a:gd name="connsiteY12" fmla="*/ 275027 h 324340"/>
                <a:gd name="connsiteX13" fmla="*/ 568521 w 792402"/>
                <a:gd name="connsiteY13" fmla="*/ 269139 h 324340"/>
                <a:gd name="connsiteX14" fmla="*/ 543504 w 792402"/>
                <a:gd name="connsiteY14" fmla="*/ 214183 h 324340"/>
                <a:gd name="connsiteX15" fmla="*/ 569257 w 792402"/>
                <a:gd name="connsiteY15" fmla="*/ 191611 h 324340"/>
                <a:gd name="connsiteX16" fmla="*/ 569011 w 792402"/>
                <a:gd name="connsiteY16" fmla="*/ 200689 h 324340"/>
                <a:gd name="connsiteX17" fmla="*/ 626403 w 792402"/>
                <a:gd name="connsiteY17" fmla="*/ 271838 h 324340"/>
                <a:gd name="connsiteX18" fmla="*/ 629101 w 792402"/>
                <a:gd name="connsiteY18" fmla="*/ 271347 h 324340"/>
                <a:gd name="connsiteX19" fmla="*/ 614140 w 792402"/>
                <a:gd name="connsiteY19" fmla="*/ 253683 h 324340"/>
                <a:gd name="connsiteX20" fmla="*/ 569502 w 792402"/>
                <a:gd name="connsiteY20" fmla="*/ 191611 h 324340"/>
                <a:gd name="connsiteX21" fmla="*/ 334049 w 792402"/>
                <a:gd name="connsiteY21" fmla="*/ 285822 h 324340"/>
                <a:gd name="connsiteX22" fmla="*/ 338464 w 792402"/>
                <a:gd name="connsiteY22" fmla="*/ 283369 h 324340"/>
                <a:gd name="connsiteX23" fmla="*/ 342633 w 792402"/>
                <a:gd name="connsiteY23" fmla="*/ 271102 h 324340"/>
                <a:gd name="connsiteX24" fmla="*/ 364952 w 792402"/>
                <a:gd name="connsiteY24" fmla="*/ 187441 h 324340"/>
                <a:gd name="connsiteX25" fmla="*/ 364952 w 792402"/>
                <a:gd name="connsiteY25" fmla="*/ 182288 h 324340"/>
                <a:gd name="connsiteX26" fmla="*/ 333804 w 792402"/>
                <a:gd name="connsiteY26" fmla="*/ 286068 h 324340"/>
                <a:gd name="connsiteX27" fmla="*/ 292354 w 792402"/>
                <a:gd name="connsiteY27" fmla="*/ 188912 h 324340"/>
                <a:gd name="connsiteX28" fmla="*/ 263903 w 792402"/>
                <a:gd name="connsiteY28" fmla="*/ 284841 h 324340"/>
                <a:gd name="connsiteX29" fmla="*/ 266111 w 792402"/>
                <a:gd name="connsiteY29" fmla="*/ 282633 h 324340"/>
                <a:gd name="connsiteX30" fmla="*/ 270771 w 792402"/>
                <a:gd name="connsiteY30" fmla="*/ 271593 h 324340"/>
                <a:gd name="connsiteX31" fmla="*/ 300203 w 792402"/>
                <a:gd name="connsiteY31" fmla="*/ 168059 h 324340"/>
                <a:gd name="connsiteX32" fmla="*/ 292354 w 792402"/>
                <a:gd name="connsiteY32" fmla="*/ 188912 h 324340"/>
                <a:gd name="connsiteX33" fmla="*/ 279846 w 792402"/>
                <a:gd name="connsiteY33" fmla="*/ 177382 h 324340"/>
                <a:gd name="connsiteX34" fmla="*/ 228340 w 792402"/>
                <a:gd name="connsiteY34" fmla="*/ 276499 h 324340"/>
                <a:gd name="connsiteX35" fmla="*/ 232265 w 792402"/>
                <a:gd name="connsiteY35" fmla="*/ 277235 h 324340"/>
                <a:gd name="connsiteX36" fmla="*/ 283770 w 792402"/>
                <a:gd name="connsiteY36" fmla="*/ 178118 h 324340"/>
                <a:gd name="connsiteX37" fmla="*/ 279846 w 792402"/>
                <a:gd name="connsiteY37" fmla="*/ 177382 h 324340"/>
                <a:gd name="connsiteX38" fmla="*/ 181005 w 792402"/>
                <a:gd name="connsiteY38" fmla="*/ 260307 h 324340"/>
                <a:gd name="connsiteX39" fmla="*/ 166044 w 792402"/>
                <a:gd name="connsiteY39" fmla="*/ 285822 h 324340"/>
                <a:gd name="connsiteX40" fmla="*/ 167515 w 792402"/>
                <a:gd name="connsiteY40" fmla="*/ 289012 h 324340"/>
                <a:gd name="connsiteX41" fmla="*/ 170458 w 792402"/>
                <a:gd name="connsiteY41" fmla="*/ 286804 h 324340"/>
                <a:gd name="connsiteX42" fmla="*/ 183702 w 792402"/>
                <a:gd name="connsiteY42" fmla="*/ 260552 h 324340"/>
                <a:gd name="connsiteX43" fmla="*/ 181250 w 792402"/>
                <a:gd name="connsiteY43" fmla="*/ 260061 h 324340"/>
                <a:gd name="connsiteX44" fmla="*/ 791465 w 792402"/>
                <a:gd name="connsiteY44" fmla="*/ 319189 h 324340"/>
                <a:gd name="connsiteX45" fmla="*/ 772335 w 792402"/>
                <a:gd name="connsiteY45" fmla="*/ 300297 h 324340"/>
                <a:gd name="connsiteX46" fmla="*/ 772335 w 792402"/>
                <a:gd name="connsiteY46" fmla="*/ 300297 h 324340"/>
                <a:gd name="connsiteX47" fmla="*/ 726716 w 792402"/>
                <a:gd name="connsiteY47" fmla="*/ 264723 h 324340"/>
                <a:gd name="connsiteX48" fmla="*/ 627629 w 792402"/>
                <a:gd name="connsiteY48" fmla="*/ 154565 h 324340"/>
                <a:gd name="connsiteX49" fmla="*/ 579558 w 792402"/>
                <a:gd name="connsiteY49" fmla="*/ 139108 h 324340"/>
                <a:gd name="connsiteX50" fmla="*/ 488074 w 792402"/>
                <a:gd name="connsiteY50" fmla="*/ 62071 h 324340"/>
                <a:gd name="connsiteX51" fmla="*/ 434852 w 792402"/>
                <a:gd name="connsiteY51" fmla="*/ 16683 h 324340"/>
                <a:gd name="connsiteX52" fmla="*/ 415476 w 792402"/>
                <a:gd name="connsiteY52" fmla="*/ 0 h 324340"/>
                <a:gd name="connsiteX53" fmla="*/ 400515 w 792402"/>
                <a:gd name="connsiteY53" fmla="*/ 12022 h 324340"/>
                <a:gd name="connsiteX54" fmla="*/ 333558 w 792402"/>
                <a:gd name="connsiteY54" fmla="*/ 81699 h 324340"/>
                <a:gd name="connsiteX55" fmla="*/ 279846 w 792402"/>
                <a:gd name="connsiteY55" fmla="*/ 104025 h 324340"/>
                <a:gd name="connsiteX56" fmla="*/ 261942 w 792402"/>
                <a:gd name="connsiteY56" fmla="*/ 125124 h 324340"/>
                <a:gd name="connsiteX57" fmla="*/ 218285 w 792402"/>
                <a:gd name="connsiteY57" fmla="*/ 120217 h 324340"/>
                <a:gd name="connsiteX58" fmla="*/ 177326 w 792402"/>
                <a:gd name="connsiteY58" fmla="*/ 150639 h 324340"/>
                <a:gd name="connsiteX59" fmla="*/ 146913 w 792402"/>
                <a:gd name="connsiteY59" fmla="*/ 186214 h 324340"/>
                <a:gd name="connsiteX60" fmla="*/ 113066 w 792402"/>
                <a:gd name="connsiteY60" fmla="*/ 197499 h 324340"/>
                <a:gd name="connsiteX61" fmla="*/ 77749 w 792402"/>
                <a:gd name="connsiteY61" fmla="*/ 233319 h 324340"/>
                <a:gd name="connsiteX62" fmla="*/ 25507 w 792402"/>
                <a:gd name="connsiteY62" fmla="*/ 295636 h 324340"/>
                <a:gd name="connsiteX63" fmla="*/ 23300 w 792402"/>
                <a:gd name="connsiteY63" fmla="*/ 296862 h 324340"/>
                <a:gd name="connsiteX64" fmla="*/ 22564 w 792402"/>
                <a:gd name="connsiteY64" fmla="*/ 299071 h 324340"/>
                <a:gd name="connsiteX65" fmla="*/ 15207 w 792402"/>
                <a:gd name="connsiteY65" fmla="*/ 307903 h 324340"/>
                <a:gd name="connsiteX66" fmla="*/ 0 w 792402"/>
                <a:gd name="connsiteY66" fmla="*/ 324341 h 324340"/>
                <a:gd name="connsiteX67" fmla="*/ 11282 w 792402"/>
                <a:gd name="connsiteY67" fmla="*/ 324341 h 324340"/>
                <a:gd name="connsiteX68" fmla="*/ 10056 w 792402"/>
                <a:gd name="connsiteY68" fmla="*/ 324341 h 324340"/>
                <a:gd name="connsiteX69" fmla="*/ 30413 w 792402"/>
                <a:gd name="connsiteY69" fmla="*/ 300297 h 324340"/>
                <a:gd name="connsiteX70" fmla="*/ 30413 w 792402"/>
                <a:gd name="connsiteY70" fmla="*/ 300297 h 324340"/>
                <a:gd name="connsiteX71" fmla="*/ 104728 w 792402"/>
                <a:gd name="connsiteY71" fmla="*/ 214428 h 324340"/>
                <a:gd name="connsiteX72" fmla="*/ 139800 w 792402"/>
                <a:gd name="connsiteY72" fmla="*/ 194801 h 324340"/>
                <a:gd name="connsiteX73" fmla="*/ 143724 w 792402"/>
                <a:gd name="connsiteY73" fmla="*/ 194801 h 324340"/>
                <a:gd name="connsiteX74" fmla="*/ 116500 w 792402"/>
                <a:gd name="connsiteY74" fmla="*/ 243378 h 324340"/>
                <a:gd name="connsiteX75" fmla="*/ 118953 w 792402"/>
                <a:gd name="connsiteY75" fmla="*/ 244850 h 324340"/>
                <a:gd name="connsiteX76" fmla="*/ 152063 w 792402"/>
                <a:gd name="connsiteY76" fmla="*/ 190139 h 324340"/>
                <a:gd name="connsiteX77" fmla="*/ 182476 w 792402"/>
                <a:gd name="connsiteY77" fmla="*/ 154565 h 324340"/>
                <a:gd name="connsiteX78" fmla="*/ 216813 w 792402"/>
                <a:gd name="connsiteY78" fmla="*/ 129295 h 324340"/>
                <a:gd name="connsiteX79" fmla="*/ 218530 w 792402"/>
                <a:gd name="connsiteY79" fmla="*/ 131503 h 324340"/>
                <a:gd name="connsiteX80" fmla="*/ 214851 w 792402"/>
                <a:gd name="connsiteY80" fmla="*/ 156528 h 324340"/>
                <a:gd name="connsiteX81" fmla="*/ 214851 w 792402"/>
                <a:gd name="connsiteY81" fmla="*/ 165851 h 324340"/>
                <a:gd name="connsiteX82" fmla="*/ 217549 w 792402"/>
                <a:gd name="connsiteY82" fmla="*/ 167323 h 324340"/>
                <a:gd name="connsiteX83" fmla="*/ 222699 w 792402"/>
                <a:gd name="connsiteY83" fmla="*/ 125369 h 324340"/>
                <a:gd name="connsiteX84" fmla="*/ 259244 w 792402"/>
                <a:gd name="connsiteY84" fmla="*/ 130031 h 324340"/>
                <a:gd name="connsiteX85" fmla="*/ 226133 w 792402"/>
                <a:gd name="connsiteY85" fmla="*/ 194065 h 324340"/>
                <a:gd name="connsiteX86" fmla="*/ 258753 w 792402"/>
                <a:gd name="connsiteY86" fmla="*/ 140580 h 324340"/>
                <a:gd name="connsiteX87" fmla="*/ 284015 w 792402"/>
                <a:gd name="connsiteY87" fmla="*/ 108931 h 324340"/>
                <a:gd name="connsiteX88" fmla="*/ 326691 w 792402"/>
                <a:gd name="connsiteY88" fmla="*/ 91758 h 324340"/>
                <a:gd name="connsiteX89" fmla="*/ 335766 w 792402"/>
                <a:gd name="connsiteY89" fmla="*/ 113348 h 324340"/>
                <a:gd name="connsiteX90" fmla="*/ 329389 w 792402"/>
                <a:gd name="connsiteY90" fmla="*/ 89549 h 324340"/>
                <a:gd name="connsiteX91" fmla="*/ 335766 w 792402"/>
                <a:gd name="connsiteY91" fmla="*/ 87832 h 324340"/>
                <a:gd name="connsiteX92" fmla="*/ 340916 w 792402"/>
                <a:gd name="connsiteY92" fmla="*/ 83661 h 324340"/>
                <a:gd name="connsiteX93" fmla="*/ 392422 w 792402"/>
                <a:gd name="connsiteY93" fmla="*/ 29686 h 324340"/>
                <a:gd name="connsiteX94" fmla="*/ 413024 w 792402"/>
                <a:gd name="connsiteY94" fmla="*/ 10059 h 324340"/>
                <a:gd name="connsiteX95" fmla="*/ 405911 w 792402"/>
                <a:gd name="connsiteY95" fmla="*/ 69432 h 324340"/>
                <a:gd name="connsiteX96" fmla="*/ 409835 w 792402"/>
                <a:gd name="connsiteY96" fmla="*/ 72621 h 324340"/>
                <a:gd name="connsiteX97" fmla="*/ 416212 w 792402"/>
                <a:gd name="connsiteY97" fmla="*/ 13248 h 324340"/>
                <a:gd name="connsiteX98" fmla="*/ 418419 w 792402"/>
                <a:gd name="connsiteY98" fmla="*/ 15947 h 324340"/>
                <a:gd name="connsiteX99" fmla="*/ 438531 w 792402"/>
                <a:gd name="connsiteY99" fmla="*/ 61826 h 324340"/>
                <a:gd name="connsiteX100" fmla="*/ 456926 w 792402"/>
                <a:gd name="connsiteY100" fmla="*/ 93475 h 324340"/>
                <a:gd name="connsiteX101" fmla="*/ 458888 w 792402"/>
                <a:gd name="connsiteY101" fmla="*/ 92003 h 324340"/>
                <a:gd name="connsiteX102" fmla="*/ 421363 w 792402"/>
                <a:gd name="connsiteY102" fmla="*/ 13003 h 324340"/>
                <a:gd name="connsiteX103" fmla="*/ 458888 w 792402"/>
                <a:gd name="connsiteY103" fmla="*/ 45634 h 324340"/>
                <a:gd name="connsiteX104" fmla="*/ 464774 w 792402"/>
                <a:gd name="connsiteY104" fmla="*/ 58637 h 324340"/>
                <a:gd name="connsiteX105" fmla="*/ 510884 w 792402"/>
                <a:gd name="connsiteY105" fmla="*/ 154074 h 324340"/>
                <a:gd name="connsiteX106" fmla="*/ 511620 w 792402"/>
                <a:gd name="connsiteY106" fmla="*/ 151376 h 324340"/>
                <a:gd name="connsiteX107" fmla="*/ 469680 w 792402"/>
                <a:gd name="connsiteY107" fmla="*/ 57655 h 324340"/>
                <a:gd name="connsiteX108" fmla="*/ 470661 w 792402"/>
                <a:gd name="connsiteY108" fmla="*/ 54221 h 324340"/>
                <a:gd name="connsiteX109" fmla="*/ 477528 w 792402"/>
                <a:gd name="connsiteY109" fmla="*/ 62071 h 324340"/>
                <a:gd name="connsiteX110" fmla="*/ 527807 w 792402"/>
                <a:gd name="connsiteY110" fmla="*/ 108196 h 324340"/>
                <a:gd name="connsiteX111" fmla="*/ 532467 w 792402"/>
                <a:gd name="connsiteY111" fmla="*/ 118990 h 324340"/>
                <a:gd name="connsiteX112" fmla="*/ 557484 w 792402"/>
                <a:gd name="connsiteY112" fmla="*/ 170512 h 324340"/>
                <a:gd name="connsiteX113" fmla="*/ 559937 w 792402"/>
                <a:gd name="connsiteY113" fmla="*/ 168549 h 324340"/>
                <a:gd name="connsiteX114" fmla="*/ 535410 w 792402"/>
                <a:gd name="connsiteY114" fmla="*/ 112121 h 324340"/>
                <a:gd name="connsiteX115" fmla="*/ 573671 w 792402"/>
                <a:gd name="connsiteY115" fmla="*/ 142052 h 324340"/>
                <a:gd name="connsiteX116" fmla="*/ 593292 w 792402"/>
                <a:gd name="connsiteY116" fmla="*/ 151621 h 324340"/>
                <a:gd name="connsiteX117" fmla="*/ 593292 w 792402"/>
                <a:gd name="connsiteY117" fmla="*/ 155301 h 324340"/>
                <a:gd name="connsiteX118" fmla="*/ 615121 w 792402"/>
                <a:gd name="connsiteY118" fmla="*/ 187686 h 324340"/>
                <a:gd name="connsiteX119" fmla="*/ 613895 w 792402"/>
                <a:gd name="connsiteY119" fmla="*/ 180571 h 324340"/>
                <a:gd name="connsiteX120" fmla="*/ 596236 w 792402"/>
                <a:gd name="connsiteY120" fmla="*/ 151130 h 324340"/>
                <a:gd name="connsiteX121" fmla="*/ 598443 w 792402"/>
                <a:gd name="connsiteY121" fmla="*/ 152602 h 324340"/>
                <a:gd name="connsiteX122" fmla="*/ 611442 w 792402"/>
                <a:gd name="connsiteY122" fmla="*/ 156037 h 324340"/>
                <a:gd name="connsiteX123" fmla="*/ 613649 w 792402"/>
                <a:gd name="connsiteY123" fmla="*/ 167323 h 324340"/>
                <a:gd name="connsiteX124" fmla="*/ 628120 w 792402"/>
                <a:gd name="connsiteY124" fmla="*/ 199217 h 324340"/>
                <a:gd name="connsiteX125" fmla="*/ 629836 w 792402"/>
                <a:gd name="connsiteY125" fmla="*/ 196764 h 324340"/>
                <a:gd name="connsiteX126" fmla="*/ 614876 w 792402"/>
                <a:gd name="connsiteY126" fmla="*/ 158245 h 324340"/>
                <a:gd name="connsiteX127" fmla="*/ 619536 w 792402"/>
                <a:gd name="connsiteY127" fmla="*/ 157018 h 324340"/>
                <a:gd name="connsiteX128" fmla="*/ 672022 w 792402"/>
                <a:gd name="connsiteY128" fmla="*/ 219090 h 324340"/>
                <a:gd name="connsiteX129" fmla="*/ 724263 w 792402"/>
                <a:gd name="connsiteY129" fmla="*/ 271347 h 324340"/>
                <a:gd name="connsiteX130" fmla="*/ 750261 w 792402"/>
                <a:gd name="connsiteY130" fmla="*/ 286804 h 324340"/>
                <a:gd name="connsiteX131" fmla="*/ 763505 w 792402"/>
                <a:gd name="connsiteY131" fmla="*/ 300788 h 324340"/>
                <a:gd name="connsiteX132" fmla="*/ 763505 w 792402"/>
                <a:gd name="connsiteY132" fmla="*/ 301033 h 324340"/>
                <a:gd name="connsiteX133" fmla="*/ 784598 w 792402"/>
                <a:gd name="connsiteY133" fmla="*/ 321887 h 324340"/>
                <a:gd name="connsiteX134" fmla="*/ 789749 w 792402"/>
                <a:gd name="connsiteY134" fmla="*/ 322378 h 324340"/>
                <a:gd name="connsiteX135" fmla="*/ 791710 w 792402"/>
                <a:gd name="connsiteY135" fmla="*/ 318453 h 32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792402" h="324340">
                  <a:moveTo>
                    <a:pt x="532222" y="289012"/>
                  </a:moveTo>
                  <a:cubicBezTo>
                    <a:pt x="533693" y="293428"/>
                    <a:pt x="534429" y="298089"/>
                    <a:pt x="536391" y="302505"/>
                  </a:cubicBezTo>
                  <a:lnTo>
                    <a:pt x="532713" y="303732"/>
                  </a:lnTo>
                  <a:lnTo>
                    <a:pt x="471642" y="147450"/>
                  </a:lnTo>
                  <a:cubicBezTo>
                    <a:pt x="473604" y="147450"/>
                    <a:pt x="473359" y="148922"/>
                    <a:pt x="473849" y="149658"/>
                  </a:cubicBezTo>
                  <a:cubicBezTo>
                    <a:pt x="475811" y="153093"/>
                    <a:pt x="477283" y="157018"/>
                    <a:pt x="478755" y="160453"/>
                  </a:cubicBezTo>
                  <a:cubicBezTo>
                    <a:pt x="496659" y="202161"/>
                    <a:pt x="517016" y="246813"/>
                    <a:pt x="531977" y="288766"/>
                  </a:cubicBezTo>
                  <a:close/>
                  <a:moveTo>
                    <a:pt x="543504" y="214428"/>
                  </a:moveTo>
                  <a:cubicBezTo>
                    <a:pt x="537863" y="202652"/>
                    <a:pt x="532467" y="189403"/>
                    <a:pt x="525355" y="178118"/>
                  </a:cubicBezTo>
                  <a:cubicBezTo>
                    <a:pt x="524619" y="176891"/>
                    <a:pt x="526090" y="175910"/>
                    <a:pt x="522411" y="176400"/>
                  </a:cubicBezTo>
                  <a:cubicBezTo>
                    <a:pt x="523638" y="180571"/>
                    <a:pt x="525109" y="184742"/>
                    <a:pt x="526826" y="188667"/>
                  </a:cubicBezTo>
                  <a:cubicBezTo>
                    <a:pt x="537618" y="214673"/>
                    <a:pt x="548409" y="242152"/>
                    <a:pt x="561899" y="267667"/>
                  </a:cubicBezTo>
                  <a:cubicBezTo>
                    <a:pt x="562144" y="268403"/>
                    <a:pt x="566068" y="277235"/>
                    <a:pt x="569011" y="275027"/>
                  </a:cubicBezTo>
                  <a:cubicBezTo>
                    <a:pt x="569011" y="273065"/>
                    <a:pt x="569011" y="271102"/>
                    <a:pt x="568521" y="269139"/>
                  </a:cubicBezTo>
                  <a:cubicBezTo>
                    <a:pt x="563125" y="252456"/>
                    <a:pt x="551352" y="231111"/>
                    <a:pt x="543504" y="214183"/>
                  </a:cubicBezTo>
                  <a:close/>
                  <a:moveTo>
                    <a:pt x="569257" y="191611"/>
                  </a:moveTo>
                  <a:cubicBezTo>
                    <a:pt x="559201" y="188422"/>
                    <a:pt x="566804" y="197499"/>
                    <a:pt x="569011" y="200689"/>
                  </a:cubicBezTo>
                  <a:cubicBezTo>
                    <a:pt x="584953" y="225223"/>
                    <a:pt x="605310" y="248776"/>
                    <a:pt x="626403" y="271838"/>
                  </a:cubicBezTo>
                  <a:cubicBezTo>
                    <a:pt x="627384" y="271838"/>
                    <a:pt x="628856" y="272083"/>
                    <a:pt x="629101" y="271347"/>
                  </a:cubicBezTo>
                  <a:cubicBezTo>
                    <a:pt x="629346" y="268894"/>
                    <a:pt x="616838" y="256872"/>
                    <a:pt x="614140" y="253683"/>
                  </a:cubicBezTo>
                  <a:cubicBezTo>
                    <a:pt x="597462" y="233565"/>
                    <a:pt x="582501" y="212711"/>
                    <a:pt x="569502" y="191611"/>
                  </a:cubicBezTo>
                  <a:close/>
                  <a:moveTo>
                    <a:pt x="334049" y="285822"/>
                  </a:moveTo>
                  <a:cubicBezTo>
                    <a:pt x="336992" y="286068"/>
                    <a:pt x="337728" y="284595"/>
                    <a:pt x="338464" y="283369"/>
                  </a:cubicBezTo>
                  <a:cubicBezTo>
                    <a:pt x="340426" y="280425"/>
                    <a:pt x="341407" y="274537"/>
                    <a:pt x="342633" y="271102"/>
                  </a:cubicBezTo>
                  <a:cubicBezTo>
                    <a:pt x="350972" y="245096"/>
                    <a:pt x="360292" y="213447"/>
                    <a:pt x="364952" y="187441"/>
                  </a:cubicBezTo>
                  <a:cubicBezTo>
                    <a:pt x="365197" y="185723"/>
                    <a:pt x="364952" y="184006"/>
                    <a:pt x="364952" y="182288"/>
                  </a:cubicBezTo>
                  <a:lnTo>
                    <a:pt x="333804" y="286068"/>
                  </a:lnTo>
                  <a:close/>
                  <a:moveTo>
                    <a:pt x="292354" y="188912"/>
                  </a:moveTo>
                  <a:cubicBezTo>
                    <a:pt x="285242" y="221052"/>
                    <a:pt x="274205" y="252947"/>
                    <a:pt x="263903" y="284841"/>
                  </a:cubicBezTo>
                  <a:cubicBezTo>
                    <a:pt x="265866" y="284841"/>
                    <a:pt x="265620" y="283369"/>
                    <a:pt x="266111" y="282633"/>
                  </a:cubicBezTo>
                  <a:cubicBezTo>
                    <a:pt x="268073" y="279198"/>
                    <a:pt x="269545" y="275273"/>
                    <a:pt x="270771" y="271593"/>
                  </a:cubicBezTo>
                  <a:cubicBezTo>
                    <a:pt x="283770" y="237490"/>
                    <a:pt x="290882" y="202406"/>
                    <a:pt x="300203" y="168059"/>
                  </a:cubicBezTo>
                  <a:cubicBezTo>
                    <a:pt x="291373" y="172475"/>
                    <a:pt x="293826" y="182288"/>
                    <a:pt x="292354" y="188912"/>
                  </a:cubicBezTo>
                  <a:close/>
                  <a:moveTo>
                    <a:pt x="279846" y="177382"/>
                  </a:moveTo>
                  <a:lnTo>
                    <a:pt x="228340" y="276499"/>
                  </a:lnTo>
                  <a:lnTo>
                    <a:pt x="232265" y="277235"/>
                  </a:lnTo>
                  <a:lnTo>
                    <a:pt x="283770" y="178118"/>
                  </a:lnTo>
                  <a:lnTo>
                    <a:pt x="279846" y="177382"/>
                  </a:lnTo>
                  <a:close/>
                  <a:moveTo>
                    <a:pt x="181005" y="260307"/>
                  </a:moveTo>
                  <a:cubicBezTo>
                    <a:pt x="179533" y="261288"/>
                    <a:pt x="166534" y="283614"/>
                    <a:pt x="166044" y="285822"/>
                  </a:cubicBezTo>
                  <a:cubicBezTo>
                    <a:pt x="165553" y="287049"/>
                    <a:pt x="165062" y="288521"/>
                    <a:pt x="167515" y="289012"/>
                  </a:cubicBezTo>
                  <a:cubicBezTo>
                    <a:pt x="169723" y="289748"/>
                    <a:pt x="169723" y="287540"/>
                    <a:pt x="170458" y="286804"/>
                  </a:cubicBezTo>
                  <a:cubicBezTo>
                    <a:pt x="175854" y="278462"/>
                    <a:pt x="178307" y="269139"/>
                    <a:pt x="183702" y="260552"/>
                  </a:cubicBezTo>
                  <a:cubicBezTo>
                    <a:pt x="183702" y="259816"/>
                    <a:pt x="181250" y="260061"/>
                    <a:pt x="181250" y="260061"/>
                  </a:cubicBezTo>
                  <a:close/>
                  <a:moveTo>
                    <a:pt x="791465" y="319189"/>
                  </a:moveTo>
                  <a:cubicBezTo>
                    <a:pt x="787296" y="315263"/>
                    <a:pt x="774542" y="301033"/>
                    <a:pt x="772335" y="300297"/>
                  </a:cubicBezTo>
                  <a:cubicBezTo>
                    <a:pt x="772335" y="300297"/>
                    <a:pt x="772335" y="300297"/>
                    <a:pt x="772335" y="300297"/>
                  </a:cubicBezTo>
                  <a:cubicBezTo>
                    <a:pt x="761788" y="282878"/>
                    <a:pt x="741922" y="277726"/>
                    <a:pt x="726716" y="264723"/>
                  </a:cubicBezTo>
                  <a:cubicBezTo>
                    <a:pt x="688700" y="232338"/>
                    <a:pt x="657551" y="191857"/>
                    <a:pt x="627629" y="154565"/>
                  </a:cubicBezTo>
                  <a:cubicBezTo>
                    <a:pt x="613649" y="148431"/>
                    <a:pt x="592066" y="146714"/>
                    <a:pt x="579558" y="139108"/>
                  </a:cubicBezTo>
                  <a:cubicBezTo>
                    <a:pt x="546938" y="118990"/>
                    <a:pt x="516034" y="86605"/>
                    <a:pt x="488074" y="62071"/>
                  </a:cubicBezTo>
                  <a:cubicBezTo>
                    <a:pt x="470661" y="46860"/>
                    <a:pt x="452266" y="31894"/>
                    <a:pt x="434852" y="16683"/>
                  </a:cubicBezTo>
                  <a:cubicBezTo>
                    <a:pt x="431664" y="13739"/>
                    <a:pt x="419155" y="0"/>
                    <a:pt x="415476" y="0"/>
                  </a:cubicBezTo>
                  <a:cubicBezTo>
                    <a:pt x="412533" y="0"/>
                    <a:pt x="402968" y="9568"/>
                    <a:pt x="400515" y="12022"/>
                  </a:cubicBezTo>
                  <a:cubicBezTo>
                    <a:pt x="377215" y="34102"/>
                    <a:pt x="356123" y="59127"/>
                    <a:pt x="333558" y="81699"/>
                  </a:cubicBezTo>
                  <a:cubicBezTo>
                    <a:pt x="319824" y="90776"/>
                    <a:pt x="292599" y="95683"/>
                    <a:pt x="279846" y="104025"/>
                  </a:cubicBezTo>
                  <a:cubicBezTo>
                    <a:pt x="275186" y="106969"/>
                    <a:pt x="264639" y="124388"/>
                    <a:pt x="261942" y="125124"/>
                  </a:cubicBezTo>
                  <a:cubicBezTo>
                    <a:pt x="251150" y="125124"/>
                    <a:pt x="227114" y="116537"/>
                    <a:pt x="218285" y="120217"/>
                  </a:cubicBezTo>
                  <a:lnTo>
                    <a:pt x="177326" y="150639"/>
                  </a:lnTo>
                  <a:cubicBezTo>
                    <a:pt x="169968" y="161189"/>
                    <a:pt x="159421" y="179344"/>
                    <a:pt x="146913" y="186214"/>
                  </a:cubicBezTo>
                  <a:cubicBezTo>
                    <a:pt x="138329" y="190875"/>
                    <a:pt x="121160" y="191857"/>
                    <a:pt x="113066" y="197499"/>
                  </a:cubicBezTo>
                  <a:cubicBezTo>
                    <a:pt x="102765" y="204614"/>
                    <a:pt x="86333" y="223996"/>
                    <a:pt x="77749" y="233319"/>
                  </a:cubicBezTo>
                  <a:cubicBezTo>
                    <a:pt x="59354" y="253437"/>
                    <a:pt x="42431" y="274537"/>
                    <a:pt x="25507" y="295636"/>
                  </a:cubicBezTo>
                  <a:cubicBezTo>
                    <a:pt x="25262" y="296127"/>
                    <a:pt x="23545" y="296372"/>
                    <a:pt x="23300" y="296862"/>
                  </a:cubicBezTo>
                  <a:cubicBezTo>
                    <a:pt x="22810" y="297844"/>
                    <a:pt x="22564" y="298580"/>
                    <a:pt x="22564" y="299071"/>
                  </a:cubicBezTo>
                  <a:lnTo>
                    <a:pt x="15207" y="307903"/>
                  </a:lnTo>
                  <a:cubicBezTo>
                    <a:pt x="10056" y="313301"/>
                    <a:pt x="4905" y="318943"/>
                    <a:pt x="0" y="324341"/>
                  </a:cubicBezTo>
                  <a:lnTo>
                    <a:pt x="11282" y="324341"/>
                  </a:lnTo>
                  <a:cubicBezTo>
                    <a:pt x="10792" y="324341"/>
                    <a:pt x="10301" y="324341"/>
                    <a:pt x="10056" y="324341"/>
                  </a:cubicBezTo>
                  <a:lnTo>
                    <a:pt x="30413" y="300297"/>
                  </a:lnTo>
                  <a:cubicBezTo>
                    <a:pt x="30413" y="300297"/>
                    <a:pt x="30413" y="300297"/>
                    <a:pt x="30413" y="300297"/>
                  </a:cubicBezTo>
                  <a:cubicBezTo>
                    <a:pt x="54203" y="271838"/>
                    <a:pt x="77258" y="240680"/>
                    <a:pt x="104728" y="214428"/>
                  </a:cubicBezTo>
                  <a:cubicBezTo>
                    <a:pt x="117481" y="202161"/>
                    <a:pt x="120179" y="199708"/>
                    <a:pt x="139800" y="194801"/>
                  </a:cubicBezTo>
                  <a:cubicBezTo>
                    <a:pt x="141027" y="194555"/>
                    <a:pt x="143724" y="193574"/>
                    <a:pt x="143724" y="194801"/>
                  </a:cubicBezTo>
                  <a:lnTo>
                    <a:pt x="116500" y="243378"/>
                  </a:lnTo>
                  <a:lnTo>
                    <a:pt x="118953" y="244850"/>
                  </a:lnTo>
                  <a:lnTo>
                    <a:pt x="152063" y="190139"/>
                  </a:lnTo>
                  <a:cubicBezTo>
                    <a:pt x="167024" y="181062"/>
                    <a:pt x="172666" y="165115"/>
                    <a:pt x="182476" y="154565"/>
                  </a:cubicBezTo>
                  <a:cubicBezTo>
                    <a:pt x="191060" y="145487"/>
                    <a:pt x="207248" y="137882"/>
                    <a:pt x="216813" y="129295"/>
                  </a:cubicBezTo>
                  <a:cubicBezTo>
                    <a:pt x="219756" y="128804"/>
                    <a:pt x="218530" y="130031"/>
                    <a:pt x="218530" y="131503"/>
                  </a:cubicBezTo>
                  <a:cubicBezTo>
                    <a:pt x="217549" y="139599"/>
                    <a:pt x="215587" y="148431"/>
                    <a:pt x="214851" y="156528"/>
                  </a:cubicBezTo>
                  <a:cubicBezTo>
                    <a:pt x="214851" y="159226"/>
                    <a:pt x="214360" y="163152"/>
                    <a:pt x="214851" y="165851"/>
                  </a:cubicBezTo>
                  <a:cubicBezTo>
                    <a:pt x="214851" y="167323"/>
                    <a:pt x="215587" y="168795"/>
                    <a:pt x="217549" y="167323"/>
                  </a:cubicBezTo>
                  <a:cubicBezTo>
                    <a:pt x="220002" y="165360"/>
                    <a:pt x="218285" y="131257"/>
                    <a:pt x="222699" y="125369"/>
                  </a:cubicBezTo>
                  <a:cubicBezTo>
                    <a:pt x="226133" y="123407"/>
                    <a:pt x="252867" y="131257"/>
                    <a:pt x="259244" y="130031"/>
                  </a:cubicBezTo>
                  <a:lnTo>
                    <a:pt x="226133" y="194065"/>
                  </a:lnTo>
                  <a:cubicBezTo>
                    <a:pt x="238642" y="177136"/>
                    <a:pt x="246981" y="157509"/>
                    <a:pt x="258753" y="140580"/>
                  </a:cubicBezTo>
                  <a:cubicBezTo>
                    <a:pt x="266111" y="129785"/>
                    <a:pt x="276657" y="119972"/>
                    <a:pt x="284015" y="108931"/>
                  </a:cubicBezTo>
                  <a:lnTo>
                    <a:pt x="326691" y="91758"/>
                  </a:lnTo>
                  <a:cubicBezTo>
                    <a:pt x="328898" y="98627"/>
                    <a:pt x="329634" y="108196"/>
                    <a:pt x="335766" y="113348"/>
                  </a:cubicBezTo>
                  <a:cubicBezTo>
                    <a:pt x="337237" y="109668"/>
                    <a:pt x="328163" y="90776"/>
                    <a:pt x="329389" y="89549"/>
                  </a:cubicBezTo>
                  <a:cubicBezTo>
                    <a:pt x="329389" y="89549"/>
                    <a:pt x="334049" y="88814"/>
                    <a:pt x="335766" y="87832"/>
                  </a:cubicBezTo>
                  <a:cubicBezTo>
                    <a:pt x="337728" y="86851"/>
                    <a:pt x="339445" y="85133"/>
                    <a:pt x="340916" y="83661"/>
                  </a:cubicBezTo>
                  <a:cubicBezTo>
                    <a:pt x="358821" y="67223"/>
                    <a:pt x="374272" y="46369"/>
                    <a:pt x="392422" y="29686"/>
                  </a:cubicBezTo>
                  <a:lnTo>
                    <a:pt x="413024" y="10059"/>
                  </a:lnTo>
                  <a:cubicBezTo>
                    <a:pt x="410571" y="29686"/>
                    <a:pt x="407628" y="49559"/>
                    <a:pt x="405911" y="69432"/>
                  </a:cubicBezTo>
                  <a:lnTo>
                    <a:pt x="409835" y="72621"/>
                  </a:lnTo>
                  <a:cubicBezTo>
                    <a:pt x="411307" y="52748"/>
                    <a:pt x="414495" y="32876"/>
                    <a:pt x="416212" y="13248"/>
                  </a:cubicBezTo>
                  <a:cubicBezTo>
                    <a:pt x="417929" y="13248"/>
                    <a:pt x="417929" y="14966"/>
                    <a:pt x="418419" y="15947"/>
                  </a:cubicBezTo>
                  <a:cubicBezTo>
                    <a:pt x="425532" y="31158"/>
                    <a:pt x="430928" y="46860"/>
                    <a:pt x="438531" y="61826"/>
                  </a:cubicBezTo>
                  <a:cubicBezTo>
                    <a:pt x="440984" y="66488"/>
                    <a:pt x="453492" y="92248"/>
                    <a:pt x="456926" y="93475"/>
                  </a:cubicBezTo>
                  <a:cubicBezTo>
                    <a:pt x="458643" y="93966"/>
                    <a:pt x="459379" y="93475"/>
                    <a:pt x="458888" y="92003"/>
                  </a:cubicBezTo>
                  <a:lnTo>
                    <a:pt x="421363" y="13003"/>
                  </a:lnTo>
                  <a:lnTo>
                    <a:pt x="458888" y="45634"/>
                  </a:lnTo>
                  <a:cubicBezTo>
                    <a:pt x="463793" y="49559"/>
                    <a:pt x="463303" y="54956"/>
                    <a:pt x="464774" y="58637"/>
                  </a:cubicBezTo>
                  <a:cubicBezTo>
                    <a:pt x="477528" y="91022"/>
                    <a:pt x="492734" y="123652"/>
                    <a:pt x="510884" y="154074"/>
                  </a:cubicBezTo>
                  <a:cubicBezTo>
                    <a:pt x="513337" y="155546"/>
                    <a:pt x="511865" y="152111"/>
                    <a:pt x="511620" y="151376"/>
                  </a:cubicBezTo>
                  <a:cubicBezTo>
                    <a:pt x="497885" y="122425"/>
                    <a:pt x="477038" y="87832"/>
                    <a:pt x="469680" y="57655"/>
                  </a:cubicBezTo>
                  <a:cubicBezTo>
                    <a:pt x="469434" y="56674"/>
                    <a:pt x="468453" y="53975"/>
                    <a:pt x="470661" y="54221"/>
                  </a:cubicBezTo>
                  <a:cubicBezTo>
                    <a:pt x="471887" y="56919"/>
                    <a:pt x="475321" y="60109"/>
                    <a:pt x="477528" y="62071"/>
                  </a:cubicBezTo>
                  <a:cubicBezTo>
                    <a:pt x="492244" y="75075"/>
                    <a:pt x="517016" y="93475"/>
                    <a:pt x="527807" y="108196"/>
                  </a:cubicBezTo>
                  <a:cubicBezTo>
                    <a:pt x="531241" y="112857"/>
                    <a:pt x="530260" y="113593"/>
                    <a:pt x="532467" y="118990"/>
                  </a:cubicBezTo>
                  <a:cubicBezTo>
                    <a:pt x="539580" y="136410"/>
                    <a:pt x="548900" y="153584"/>
                    <a:pt x="557484" y="170512"/>
                  </a:cubicBezTo>
                  <a:lnTo>
                    <a:pt x="559937" y="168549"/>
                  </a:lnTo>
                  <a:lnTo>
                    <a:pt x="535410" y="112121"/>
                  </a:lnTo>
                  <a:lnTo>
                    <a:pt x="573671" y="142052"/>
                  </a:lnTo>
                  <a:cubicBezTo>
                    <a:pt x="576369" y="144751"/>
                    <a:pt x="592311" y="149413"/>
                    <a:pt x="593292" y="151621"/>
                  </a:cubicBezTo>
                  <a:cubicBezTo>
                    <a:pt x="593538" y="152357"/>
                    <a:pt x="592311" y="153584"/>
                    <a:pt x="593292" y="155301"/>
                  </a:cubicBezTo>
                  <a:cubicBezTo>
                    <a:pt x="599669" y="166096"/>
                    <a:pt x="606537" y="177872"/>
                    <a:pt x="615121" y="187686"/>
                  </a:cubicBezTo>
                  <a:lnTo>
                    <a:pt x="613895" y="180571"/>
                  </a:lnTo>
                  <a:lnTo>
                    <a:pt x="596236" y="151130"/>
                  </a:lnTo>
                  <a:cubicBezTo>
                    <a:pt x="597707" y="149413"/>
                    <a:pt x="597217" y="152111"/>
                    <a:pt x="598443" y="152602"/>
                  </a:cubicBezTo>
                  <a:cubicBezTo>
                    <a:pt x="601141" y="153584"/>
                    <a:pt x="609971" y="154565"/>
                    <a:pt x="611442" y="156037"/>
                  </a:cubicBezTo>
                  <a:cubicBezTo>
                    <a:pt x="613404" y="157754"/>
                    <a:pt x="612668" y="164378"/>
                    <a:pt x="613649" y="167323"/>
                  </a:cubicBezTo>
                  <a:cubicBezTo>
                    <a:pt x="614876" y="171493"/>
                    <a:pt x="625422" y="198236"/>
                    <a:pt x="628120" y="199217"/>
                  </a:cubicBezTo>
                  <a:lnTo>
                    <a:pt x="629836" y="196764"/>
                  </a:lnTo>
                  <a:lnTo>
                    <a:pt x="614876" y="158245"/>
                  </a:lnTo>
                  <a:cubicBezTo>
                    <a:pt x="615857" y="156773"/>
                    <a:pt x="617574" y="156282"/>
                    <a:pt x="619536" y="157018"/>
                  </a:cubicBezTo>
                  <a:cubicBezTo>
                    <a:pt x="637930" y="177136"/>
                    <a:pt x="653628" y="198972"/>
                    <a:pt x="672022" y="219090"/>
                  </a:cubicBezTo>
                  <a:cubicBezTo>
                    <a:pt x="686738" y="235282"/>
                    <a:pt x="707340" y="257117"/>
                    <a:pt x="724263" y="271347"/>
                  </a:cubicBezTo>
                  <a:cubicBezTo>
                    <a:pt x="732357" y="277971"/>
                    <a:pt x="742413" y="280915"/>
                    <a:pt x="750261" y="286804"/>
                  </a:cubicBezTo>
                  <a:cubicBezTo>
                    <a:pt x="755166" y="290484"/>
                    <a:pt x="759336" y="296127"/>
                    <a:pt x="763505" y="300788"/>
                  </a:cubicBezTo>
                  <a:cubicBezTo>
                    <a:pt x="763505" y="300788"/>
                    <a:pt x="763505" y="300788"/>
                    <a:pt x="763505" y="301033"/>
                  </a:cubicBezTo>
                  <a:cubicBezTo>
                    <a:pt x="763751" y="302260"/>
                    <a:pt x="783617" y="318698"/>
                    <a:pt x="784598" y="321887"/>
                  </a:cubicBezTo>
                  <a:lnTo>
                    <a:pt x="789749" y="322378"/>
                  </a:lnTo>
                  <a:cubicBezTo>
                    <a:pt x="792201" y="322378"/>
                    <a:pt x="793182" y="319925"/>
                    <a:pt x="791710" y="318453"/>
                  </a:cubicBezTo>
                  <a:close/>
                </a:path>
              </a:pathLst>
            </a:custGeom>
            <a:solidFill>
              <a:schemeClr val="bg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57423DAF-4046-C680-DA73-8E216BC17643}"/>
                </a:ext>
              </a:extLst>
            </p:cNvPr>
            <p:cNvSpPr/>
            <p:nvPr/>
          </p:nvSpPr>
          <p:spPr>
            <a:xfrm>
              <a:off x="4830507" y="4368559"/>
              <a:ext cx="2520523" cy="1563481"/>
            </a:xfrm>
            <a:custGeom>
              <a:avLst/>
              <a:gdLst>
                <a:gd name="connsiteX0" fmla="*/ 656 w 394303"/>
                <a:gd name="connsiteY0" fmla="*/ 245 h 418060"/>
                <a:gd name="connsiteX1" fmla="*/ 901 w 394303"/>
                <a:gd name="connsiteY1" fmla="*/ 7115 h 418060"/>
                <a:gd name="connsiteX2" fmla="*/ 10466 w 394303"/>
                <a:gd name="connsiteY2" fmla="*/ 31649 h 418060"/>
                <a:gd name="connsiteX3" fmla="*/ 10466 w 394303"/>
                <a:gd name="connsiteY3" fmla="*/ 31649 h 418060"/>
                <a:gd name="connsiteX4" fmla="*/ 33276 w 394303"/>
                <a:gd name="connsiteY4" fmla="*/ 77282 h 418060"/>
                <a:gd name="connsiteX5" fmla="*/ 82574 w 394303"/>
                <a:gd name="connsiteY5" fmla="*/ 219089 h 418060"/>
                <a:gd name="connsiteX6" fmla="*/ 106364 w 394303"/>
                <a:gd name="connsiteY6" fmla="*/ 238962 h 418060"/>
                <a:gd name="connsiteX7" fmla="*/ 151738 w 394303"/>
                <a:gd name="connsiteY7" fmla="*/ 338080 h 418060"/>
                <a:gd name="connsiteX8" fmla="*/ 178227 w 394303"/>
                <a:gd name="connsiteY8" fmla="*/ 396716 h 418060"/>
                <a:gd name="connsiteX9" fmla="*/ 187792 w 394303"/>
                <a:gd name="connsiteY9" fmla="*/ 418061 h 418060"/>
                <a:gd name="connsiteX10" fmla="*/ 195150 w 394303"/>
                <a:gd name="connsiteY10" fmla="*/ 402604 h 418060"/>
                <a:gd name="connsiteX11" fmla="*/ 228261 w 394303"/>
                <a:gd name="connsiteY11" fmla="*/ 312809 h 418060"/>
                <a:gd name="connsiteX12" fmla="*/ 254994 w 394303"/>
                <a:gd name="connsiteY12" fmla="*/ 284105 h 418060"/>
                <a:gd name="connsiteX13" fmla="*/ 263824 w 394303"/>
                <a:gd name="connsiteY13" fmla="*/ 257117 h 418060"/>
                <a:gd name="connsiteX14" fmla="*/ 285652 w 394303"/>
                <a:gd name="connsiteY14" fmla="*/ 263496 h 418060"/>
                <a:gd name="connsiteX15" fmla="*/ 306009 w 394303"/>
                <a:gd name="connsiteY15" fmla="*/ 224487 h 418060"/>
                <a:gd name="connsiteX16" fmla="*/ 321215 w 394303"/>
                <a:gd name="connsiteY16" fmla="*/ 178608 h 418060"/>
                <a:gd name="connsiteX17" fmla="*/ 337893 w 394303"/>
                <a:gd name="connsiteY17" fmla="*/ 163888 h 418060"/>
                <a:gd name="connsiteX18" fmla="*/ 355552 w 394303"/>
                <a:gd name="connsiteY18" fmla="*/ 117764 h 418060"/>
                <a:gd name="connsiteX19" fmla="*/ 381550 w 394303"/>
                <a:gd name="connsiteY19" fmla="*/ 37537 h 418060"/>
                <a:gd name="connsiteX20" fmla="*/ 382777 w 394303"/>
                <a:gd name="connsiteY20" fmla="*/ 35820 h 418060"/>
                <a:gd name="connsiteX21" fmla="*/ 383022 w 394303"/>
                <a:gd name="connsiteY21" fmla="*/ 32876 h 418060"/>
                <a:gd name="connsiteX22" fmla="*/ 386701 w 394303"/>
                <a:gd name="connsiteY22" fmla="*/ 21345 h 418060"/>
                <a:gd name="connsiteX23" fmla="*/ 394304 w 394303"/>
                <a:gd name="connsiteY23" fmla="*/ 0 h 418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4303" h="418060">
                  <a:moveTo>
                    <a:pt x="656" y="245"/>
                  </a:moveTo>
                  <a:cubicBezTo>
                    <a:pt x="-570" y="491"/>
                    <a:pt x="165" y="5152"/>
                    <a:pt x="901" y="7115"/>
                  </a:cubicBezTo>
                  <a:cubicBezTo>
                    <a:pt x="2863" y="12267"/>
                    <a:pt x="9240" y="30422"/>
                    <a:pt x="10466" y="31649"/>
                  </a:cubicBezTo>
                  <a:cubicBezTo>
                    <a:pt x="10466" y="31649"/>
                    <a:pt x="10466" y="31649"/>
                    <a:pt x="10466" y="31649"/>
                  </a:cubicBezTo>
                  <a:cubicBezTo>
                    <a:pt x="15617" y="54220"/>
                    <a:pt x="25673" y="60599"/>
                    <a:pt x="33276" y="77282"/>
                  </a:cubicBezTo>
                  <a:cubicBezTo>
                    <a:pt x="52161" y="118990"/>
                    <a:pt x="67613" y="171248"/>
                    <a:pt x="82574" y="219089"/>
                  </a:cubicBezTo>
                  <a:cubicBezTo>
                    <a:pt x="89441" y="226940"/>
                    <a:pt x="100233" y="229148"/>
                    <a:pt x="106364" y="238962"/>
                  </a:cubicBezTo>
                  <a:cubicBezTo>
                    <a:pt x="122552" y="264723"/>
                    <a:pt x="138003" y="306676"/>
                    <a:pt x="151738" y="338080"/>
                  </a:cubicBezTo>
                  <a:cubicBezTo>
                    <a:pt x="160322" y="357707"/>
                    <a:pt x="169397" y="376844"/>
                    <a:pt x="178227" y="396716"/>
                  </a:cubicBezTo>
                  <a:cubicBezTo>
                    <a:pt x="179943" y="400397"/>
                    <a:pt x="186075" y="418061"/>
                    <a:pt x="187792" y="418061"/>
                  </a:cubicBezTo>
                  <a:cubicBezTo>
                    <a:pt x="189264" y="418061"/>
                    <a:pt x="193924" y="405794"/>
                    <a:pt x="195150" y="402604"/>
                  </a:cubicBezTo>
                  <a:cubicBezTo>
                    <a:pt x="206677" y="374145"/>
                    <a:pt x="217224" y="342005"/>
                    <a:pt x="228261" y="312809"/>
                  </a:cubicBezTo>
                  <a:cubicBezTo>
                    <a:pt x="235128" y="301033"/>
                    <a:pt x="248617" y="294900"/>
                    <a:pt x="254994" y="284105"/>
                  </a:cubicBezTo>
                  <a:cubicBezTo>
                    <a:pt x="257201" y="280179"/>
                    <a:pt x="262597" y="257853"/>
                    <a:pt x="263824" y="257117"/>
                  </a:cubicBezTo>
                  <a:cubicBezTo>
                    <a:pt x="269219" y="257117"/>
                    <a:pt x="280992" y="268157"/>
                    <a:pt x="285652" y="263496"/>
                  </a:cubicBezTo>
                  <a:lnTo>
                    <a:pt x="306009" y="224487"/>
                  </a:lnTo>
                  <a:cubicBezTo>
                    <a:pt x="309688" y="210748"/>
                    <a:pt x="314838" y="187685"/>
                    <a:pt x="321215" y="178608"/>
                  </a:cubicBezTo>
                  <a:cubicBezTo>
                    <a:pt x="325630" y="172474"/>
                    <a:pt x="333969" y="171248"/>
                    <a:pt x="337893" y="163888"/>
                  </a:cubicBezTo>
                  <a:cubicBezTo>
                    <a:pt x="343044" y="154810"/>
                    <a:pt x="351137" y="129785"/>
                    <a:pt x="355552" y="117764"/>
                  </a:cubicBezTo>
                  <a:cubicBezTo>
                    <a:pt x="364627" y="91758"/>
                    <a:pt x="373211" y="64524"/>
                    <a:pt x="381550" y="37537"/>
                  </a:cubicBezTo>
                  <a:cubicBezTo>
                    <a:pt x="381550" y="37046"/>
                    <a:pt x="382531" y="36556"/>
                    <a:pt x="382777" y="35820"/>
                  </a:cubicBezTo>
                  <a:cubicBezTo>
                    <a:pt x="382777" y="34593"/>
                    <a:pt x="383022" y="33612"/>
                    <a:pt x="383022" y="32876"/>
                  </a:cubicBezTo>
                  <a:lnTo>
                    <a:pt x="386701" y="21345"/>
                  </a:lnTo>
                  <a:cubicBezTo>
                    <a:pt x="389399" y="14475"/>
                    <a:pt x="391851" y="7360"/>
                    <a:pt x="394304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5923E75F-D7E1-BC2D-2741-B182194D48BC}"/>
                </a:ext>
              </a:extLst>
            </p:cNvPr>
            <p:cNvSpPr/>
            <p:nvPr/>
          </p:nvSpPr>
          <p:spPr>
            <a:xfrm>
              <a:off x="3563204" y="2139861"/>
              <a:ext cx="5065592" cy="848721"/>
            </a:xfrm>
            <a:custGeom>
              <a:avLst/>
              <a:gdLst>
                <a:gd name="connsiteX0" fmla="*/ 0 w 792446"/>
                <a:gd name="connsiteY0" fmla="*/ 0 h 226940"/>
                <a:gd name="connsiteX1" fmla="*/ 792447 w 792446"/>
                <a:gd name="connsiteY1" fmla="*/ 0 h 226940"/>
                <a:gd name="connsiteX2" fmla="*/ 792447 w 792446"/>
                <a:gd name="connsiteY2" fmla="*/ 226940 h 226940"/>
                <a:gd name="connsiteX3" fmla="*/ 0 w 792446"/>
                <a:gd name="connsiteY3" fmla="*/ 226940 h 226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2446" h="226940">
                  <a:moveTo>
                    <a:pt x="0" y="0"/>
                  </a:moveTo>
                  <a:lnTo>
                    <a:pt x="792447" y="0"/>
                  </a:lnTo>
                  <a:lnTo>
                    <a:pt x="792447" y="226940"/>
                  </a:lnTo>
                  <a:lnTo>
                    <a:pt x="0" y="226940"/>
                  </a:ln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69C3BAA-3020-B9B0-9A58-E50E9602C2F6}"/>
                </a:ext>
              </a:extLst>
            </p:cNvPr>
            <p:cNvSpPr/>
            <p:nvPr/>
          </p:nvSpPr>
          <p:spPr>
            <a:xfrm>
              <a:off x="3563204" y="2988582"/>
              <a:ext cx="5065592" cy="266083"/>
            </a:xfrm>
            <a:custGeom>
              <a:avLst/>
              <a:gdLst>
                <a:gd name="connsiteX0" fmla="*/ 692624 w 792446"/>
                <a:gd name="connsiteY0" fmla="*/ 71149 h 71148"/>
                <a:gd name="connsiteX1" fmla="*/ 99822 w 792446"/>
                <a:gd name="connsiteY1" fmla="*/ 71149 h 71148"/>
                <a:gd name="connsiteX2" fmla="*/ 0 w 792446"/>
                <a:gd name="connsiteY2" fmla="*/ 0 h 71148"/>
                <a:gd name="connsiteX3" fmla="*/ 792447 w 792446"/>
                <a:gd name="connsiteY3" fmla="*/ 0 h 71148"/>
                <a:gd name="connsiteX4" fmla="*/ 692624 w 792446"/>
                <a:gd name="connsiteY4" fmla="*/ 71149 h 71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2446" h="71148">
                  <a:moveTo>
                    <a:pt x="692624" y="71149"/>
                  </a:moveTo>
                  <a:lnTo>
                    <a:pt x="99822" y="71149"/>
                  </a:lnTo>
                  <a:lnTo>
                    <a:pt x="0" y="0"/>
                  </a:lnTo>
                  <a:lnTo>
                    <a:pt x="792447" y="0"/>
                  </a:lnTo>
                  <a:lnTo>
                    <a:pt x="692624" y="7114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6F9A23E-7406-9598-3F40-00572603F320}"/>
                </a:ext>
              </a:extLst>
            </p:cNvPr>
            <p:cNvSpPr/>
            <p:nvPr/>
          </p:nvSpPr>
          <p:spPr>
            <a:xfrm>
              <a:off x="4196597" y="3254668"/>
              <a:ext cx="3792531" cy="848721"/>
            </a:xfrm>
            <a:custGeom>
              <a:avLst/>
              <a:gdLst>
                <a:gd name="connsiteX0" fmla="*/ 0 w 593292"/>
                <a:gd name="connsiteY0" fmla="*/ 0 h 226940"/>
                <a:gd name="connsiteX1" fmla="*/ 593293 w 593292"/>
                <a:gd name="connsiteY1" fmla="*/ 0 h 226940"/>
                <a:gd name="connsiteX2" fmla="*/ 593293 w 593292"/>
                <a:gd name="connsiteY2" fmla="*/ 226940 h 226940"/>
                <a:gd name="connsiteX3" fmla="*/ 0 w 593292"/>
                <a:gd name="connsiteY3" fmla="*/ 226940 h 226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3292" h="226940">
                  <a:moveTo>
                    <a:pt x="0" y="0"/>
                  </a:moveTo>
                  <a:lnTo>
                    <a:pt x="593293" y="0"/>
                  </a:lnTo>
                  <a:lnTo>
                    <a:pt x="593293" y="226940"/>
                  </a:lnTo>
                  <a:lnTo>
                    <a:pt x="0" y="226940"/>
                  </a:ln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1ED654A6-5B0D-0A93-59BA-3C5EB083D666}"/>
                </a:ext>
              </a:extLst>
            </p:cNvPr>
            <p:cNvSpPr/>
            <p:nvPr/>
          </p:nvSpPr>
          <p:spPr>
            <a:xfrm>
              <a:off x="4196597" y="4103389"/>
              <a:ext cx="3792531" cy="266083"/>
            </a:xfrm>
            <a:custGeom>
              <a:avLst/>
              <a:gdLst>
                <a:gd name="connsiteX0" fmla="*/ 493470 w 593292"/>
                <a:gd name="connsiteY0" fmla="*/ 71149 h 71148"/>
                <a:gd name="connsiteX1" fmla="*/ 99822 w 593292"/>
                <a:gd name="connsiteY1" fmla="*/ 71149 h 71148"/>
                <a:gd name="connsiteX2" fmla="*/ 0 w 593292"/>
                <a:gd name="connsiteY2" fmla="*/ 0 h 71148"/>
                <a:gd name="connsiteX3" fmla="*/ 593292 w 593292"/>
                <a:gd name="connsiteY3" fmla="*/ 0 h 71148"/>
                <a:gd name="connsiteX4" fmla="*/ 493470 w 593292"/>
                <a:gd name="connsiteY4" fmla="*/ 71149 h 71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3292" h="71148">
                  <a:moveTo>
                    <a:pt x="493470" y="71149"/>
                  </a:moveTo>
                  <a:lnTo>
                    <a:pt x="99822" y="71149"/>
                  </a:lnTo>
                  <a:lnTo>
                    <a:pt x="0" y="0"/>
                  </a:lnTo>
                  <a:lnTo>
                    <a:pt x="593292" y="0"/>
                  </a:lnTo>
                  <a:lnTo>
                    <a:pt x="493470" y="7114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FACD2E0-BB42-1718-9A3E-8CEB31295179}"/>
                </a:ext>
              </a:extLst>
            </p:cNvPr>
            <p:cNvSpPr txBox="1"/>
            <p:nvPr/>
          </p:nvSpPr>
          <p:spPr>
            <a:xfrm>
              <a:off x="3921520" y="2302611"/>
              <a:ext cx="550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2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B6C7345-5836-A376-1C24-6FE9CEE86B9E}"/>
                </a:ext>
              </a:extLst>
            </p:cNvPr>
            <p:cNvSpPr txBox="1"/>
            <p:nvPr/>
          </p:nvSpPr>
          <p:spPr>
            <a:xfrm>
              <a:off x="7103223" y="3417418"/>
              <a:ext cx="550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5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614F5CC-34B6-EAD7-B55E-F1BEFA412DBC}"/>
                </a:ext>
              </a:extLst>
            </p:cNvPr>
            <p:cNvSpPr txBox="1"/>
            <p:nvPr/>
          </p:nvSpPr>
          <p:spPr>
            <a:xfrm>
              <a:off x="5744952" y="5103853"/>
              <a:ext cx="550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pic>
        <p:nvPicPr>
          <p:cNvPr id="61" name="Graphic 60" descr="Heart with solid fill">
            <a:extLst>
              <a:ext uri="{FF2B5EF4-FFF2-40B4-BE49-F238E27FC236}">
                <a16:creationId xmlns:a16="http://schemas.microsoft.com/office/drawing/2014/main" id="{12D17E6D-37FD-2CFB-8711-687B1E266047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7707" y="4473793"/>
            <a:ext cx="640080" cy="640080"/>
          </a:xfrm>
          <a:prstGeom prst="rect">
            <a:avLst/>
          </a:prstGeom>
        </p:spPr>
      </p:pic>
      <p:pic>
        <p:nvPicPr>
          <p:cNvPr id="62" name="Graphic 61" descr="Link with solid fill">
            <a:extLst>
              <a:ext uri="{FF2B5EF4-FFF2-40B4-BE49-F238E27FC236}">
                <a16:creationId xmlns:a16="http://schemas.microsoft.com/office/drawing/2014/main" id="{5AEBECDF-8946-42FA-D4E3-4D7E6FEF51C0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38521" y="2244181"/>
            <a:ext cx="640080" cy="640080"/>
          </a:xfrm>
          <a:prstGeom prst="rect">
            <a:avLst/>
          </a:prstGeom>
        </p:spPr>
      </p:pic>
      <p:pic>
        <p:nvPicPr>
          <p:cNvPr id="63" name="Graphic 62" descr="Handshake with solid fill">
            <a:extLst>
              <a:ext uri="{FF2B5EF4-FFF2-40B4-BE49-F238E27FC236}">
                <a16:creationId xmlns:a16="http://schemas.microsoft.com/office/drawing/2014/main" id="{7CD6185F-DF2B-C72F-C3FE-710CA12DBC6F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84663" y="3358988"/>
            <a:ext cx="640080" cy="64008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692E931-5A16-7806-BE4C-E4295DA5854D}"/>
              </a:ext>
            </a:extLst>
          </p:cNvPr>
          <p:cNvGrpSpPr/>
          <p:nvPr/>
        </p:nvGrpSpPr>
        <p:grpSpPr>
          <a:xfrm>
            <a:off x="8622521" y="3254424"/>
            <a:ext cx="2390246" cy="1474819"/>
            <a:chOff x="8921977" y="1242150"/>
            <a:chExt cx="2926080" cy="14748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ADE9A39-F8E4-9F4C-4474-114993BE3B6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82BC65C-9559-7AE5-649D-D9BF33ED554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310AE71-9B6F-D20A-6969-65EFFE2BEA0B}"/>
              </a:ext>
            </a:extLst>
          </p:cNvPr>
          <p:cNvGrpSpPr/>
          <p:nvPr/>
        </p:nvGrpSpPr>
        <p:grpSpPr>
          <a:xfrm>
            <a:off x="592922" y="2138941"/>
            <a:ext cx="2390246" cy="1474819"/>
            <a:chOff x="332936" y="2627766"/>
            <a:chExt cx="2926080" cy="147481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4AB2ACA-4444-17FC-10E3-6EC445770B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B43F53F-C041-D595-0D53-778E094E2AD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63CC9B0-7024-E473-AFD3-8DCEB2C4A7FF}"/>
              </a:ext>
            </a:extLst>
          </p:cNvPr>
          <p:cNvGrpSpPr/>
          <p:nvPr/>
        </p:nvGrpSpPr>
        <p:grpSpPr>
          <a:xfrm>
            <a:off x="1266329" y="4368559"/>
            <a:ext cx="2926080" cy="1290153"/>
            <a:chOff x="332936" y="2627766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C6FA410-ACF8-E73D-39F0-4855C022A5E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05C8650-D1E3-2808-645A-D8D94BF68F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9436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9508</TotalTime>
  <Words>280</Words>
  <Application>Microsoft Office PowerPoint</Application>
  <PresentationFormat>Widescreen</PresentationFormat>
  <Paragraphs>23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Three-Step Cascading Iceberg – Slide Template</vt:lpstr>
      <vt:lpstr>Three-Step Cascading Iceberg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Three-Step Cascading Iceberg</dc:title>
  <dc:creator>PresentationGO.com</dc:creator>
  <dc:description>© Copyright PresentationGO.com - Do not distribute or sale without written permission.</dc:description>
  <cp:lastModifiedBy>Christophe Barroche</cp:lastModifiedBy>
  <cp:revision>46</cp:revision>
  <dcterms:created xsi:type="dcterms:W3CDTF">2014-11-26T05:14:11Z</dcterms:created>
  <dcterms:modified xsi:type="dcterms:W3CDTF">2025-03-18T18:57:03Z</dcterms:modified>
  <cp:category>Charts &amp; Diagrams;Graphics &amp; Metaphors</cp:category>
</cp:coreProperties>
</file>