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Chevron Arrow Process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766F65-E084-118B-730A-836A3D2806CC}"/>
              </a:ext>
            </a:extLst>
          </p:cNvPr>
          <p:cNvGrpSpPr/>
          <p:nvPr/>
        </p:nvGrpSpPr>
        <p:grpSpPr>
          <a:xfrm>
            <a:off x="897981" y="3720044"/>
            <a:ext cx="1537855" cy="1413893"/>
            <a:chOff x="332936" y="2555951"/>
            <a:chExt cx="2926080" cy="188518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9CA31E-2506-9A23-201A-91E0882A04B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C7248C-5291-62F6-55E9-5A7AF540861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0FF82AD-0D81-9935-6203-35AC117685B7}"/>
              </a:ext>
            </a:extLst>
          </p:cNvPr>
          <p:cNvGrpSpPr/>
          <p:nvPr/>
        </p:nvGrpSpPr>
        <p:grpSpPr>
          <a:xfrm>
            <a:off x="2831958" y="3720044"/>
            <a:ext cx="1537855" cy="1413893"/>
            <a:chOff x="332936" y="2555951"/>
            <a:chExt cx="2926080" cy="188518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D2379AF-65E9-ACC9-3743-E83F1A2C4EC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CA87340-C64D-BDF7-FDFC-104E5E03445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B792E77-EC8F-126F-BC45-2F68BF46771F}"/>
              </a:ext>
            </a:extLst>
          </p:cNvPr>
          <p:cNvGrpSpPr/>
          <p:nvPr/>
        </p:nvGrpSpPr>
        <p:grpSpPr>
          <a:xfrm>
            <a:off x="4765934" y="3720044"/>
            <a:ext cx="1537855" cy="1413893"/>
            <a:chOff x="332936" y="2555951"/>
            <a:chExt cx="2926080" cy="188518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217EBFD-9F88-6054-3255-B99E30013EC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991DE2-7EBE-FEC2-9D2B-6F4DA24073F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67E9464-CBAA-E020-08C8-62B14CBAA14F}"/>
              </a:ext>
            </a:extLst>
          </p:cNvPr>
          <p:cNvGrpSpPr/>
          <p:nvPr/>
        </p:nvGrpSpPr>
        <p:grpSpPr>
          <a:xfrm>
            <a:off x="6699910" y="3720044"/>
            <a:ext cx="1537855" cy="1413893"/>
            <a:chOff x="332936" y="2555951"/>
            <a:chExt cx="2926080" cy="18851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A1E18DB-CF8A-83B1-99DB-679747D0AE0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73C7A9E-9E1B-C7A2-157D-E6C21505B4A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A7EF5B5-4E0B-2107-0FC0-DE99992512C9}"/>
              </a:ext>
            </a:extLst>
          </p:cNvPr>
          <p:cNvGrpSpPr/>
          <p:nvPr/>
        </p:nvGrpSpPr>
        <p:grpSpPr>
          <a:xfrm>
            <a:off x="628650" y="2257105"/>
            <a:ext cx="2076516" cy="1287221"/>
            <a:chOff x="628650" y="2257105"/>
            <a:chExt cx="2076516" cy="1287221"/>
          </a:xfrm>
        </p:grpSpPr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666479A9-F44F-47E9-19E4-14F393ECFA0C}"/>
                </a:ext>
              </a:extLst>
            </p:cNvPr>
            <p:cNvSpPr/>
            <p:nvPr/>
          </p:nvSpPr>
          <p:spPr>
            <a:xfrm>
              <a:off x="628650" y="2268647"/>
              <a:ext cx="844412" cy="637840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24316 w 187083"/>
                <a:gd name="connsiteY4" fmla="*/ 70607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47338 w 187083"/>
                <a:gd name="connsiteY4" fmla="*/ 82118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47338" y="82118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A4538F28-B7D3-3845-F466-463BA51590EE}"/>
                </a:ext>
              </a:extLst>
            </p:cNvPr>
            <p:cNvSpPr/>
            <p:nvPr/>
          </p:nvSpPr>
          <p:spPr>
            <a:xfrm>
              <a:off x="628650" y="2268647"/>
              <a:ext cx="2076516" cy="1275679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950EB3F-33C1-14F8-9862-E7F693407BF5}"/>
                </a:ext>
              </a:extLst>
            </p:cNvPr>
            <p:cNvSpPr txBox="1"/>
            <p:nvPr/>
          </p:nvSpPr>
          <p:spPr>
            <a:xfrm>
              <a:off x="693974" y="2257105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39" name="Graphic 38" descr="Shield with solid fill">
            <a:extLst>
              <a:ext uri="{FF2B5EF4-FFF2-40B4-BE49-F238E27FC236}">
                <a16:creationId xmlns:a16="http://schemas.microsoft.com/office/drawing/2014/main" id="{657C8FC0-460D-3430-A9F5-AEA2FF3A0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5608" y="2498226"/>
            <a:ext cx="844407" cy="84440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CB188D3-F0DF-60E2-CAE3-4C849768BBE1}"/>
              </a:ext>
            </a:extLst>
          </p:cNvPr>
          <p:cNvGrpSpPr/>
          <p:nvPr/>
        </p:nvGrpSpPr>
        <p:grpSpPr>
          <a:xfrm>
            <a:off x="2562626" y="2257105"/>
            <a:ext cx="2076516" cy="1287221"/>
            <a:chOff x="2562626" y="2257105"/>
            <a:chExt cx="2076516" cy="1287221"/>
          </a:xfrm>
        </p:grpSpPr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9A197093-BC40-60BA-02CC-249E5EA1E340}"/>
                </a:ext>
              </a:extLst>
            </p:cNvPr>
            <p:cNvSpPr/>
            <p:nvPr/>
          </p:nvSpPr>
          <p:spPr>
            <a:xfrm>
              <a:off x="2562626" y="2268647"/>
              <a:ext cx="844412" cy="637840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24626 w 187083"/>
                <a:gd name="connsiteY4" fmla="*/ 70607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61460 w 187083"/>
                <a:gd name="connsiteY4" fmla="*/ 89024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61460" y="89024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A8E9A7D8-E55B-2958-D62F-D5496233E483}"/>
                </a:ext>
              </a:extLst>
            </p:cNvPr>
            <p:cNvSpPr/>
            <p:nvPr/>
          </p:nvSpPr>
          <p:spPr>
            <a:xfrm>
              <a:off x="2562626" y="2268647"/>
              <a:ext cx="2076516" cy="1275679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71211C-1B43-1FE1-0D6E-2ABF128573EA}"/>
                </a:ext>
              </a:extLst>
            </p:cNvPr>
            <p:cNvSpPr txBox="1"/>
            <p:nvPr/>
          </p:nvSpPr>
          <p:spPr>
            <a:xfrm>
              <a:off x="2604857" y="2257105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pic>
        <p:nvPicPr>
          <p:cNvPr id="44" name="Graphic 43" descr="Heart with solid fill">
            <a:extLst>
              <a:ext uri="{FF2B5EF4-FFF2-40B4-BE49-F238E27FC236}">
                <a16:creationId xmlns:a16="http://schemas.microsoft.com/office/drawing/2014/main" id="{42E5491A-2EE0-1E8A-1666-FFD593EFC0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9584" y="2560149"/>
            <a:ext cx="844407" cy="84440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A8B28ED-F9C6-A37D-B986-D3F669A1E884}"/>
              </a:ext>
            </a:extLst>
          </p:cNvPr>
          <p:cNvGrpSpPr/>
          <p:nvPr/>
        </p:nvGrpSpPr>
        <p:grpSpPr>
          <a:xfrm>
            <a:off x="6430579" y="2257105"/>
            <a:ext cx="2076517" cy="1287221"/>
            <a:chOff x="6430579" y="2257105"/>
            <a:chExt cx="2076517" cy="1287221"/>
          </a:xfrm>
        </p:grpSpPr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1988779D-650B-3B94-9993-1C8729231592}"/>
                </a:ext>
              </a:extLst>
            </p:cNvPr>
            <p:cNvSpPr/>
            <p:nvPr/>
          </p:nvSpPr>
          <p:spPr>
            <a:xfrm>
              <a:off x="6431685" y="2268647"/>
              <a:ext cx="844412" cy="637840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19776 w 187083"/>
                <a:gd name="connsiteY4" fmla="*/ 78665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62366 w 187083"/>
                <a:gd name="connsiteY4" fmla="*/ 92478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62366" y="92478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BBFC01F7-7A91-5050-E4A1-5A20EA76EEA6}"/>
                </a:ext>
              </a:extLst>
            </p:cNvPr>
            <p:cNvSpPr/>
            <p:nvPr/>
          </p:nvSpPr>
          <p:spPr>
            <a:xfrm>
              <a:off x="6430579" y="2268647"/>
              <a:ext cx="2076517" cy="1275679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2F62FCA-2B89-B15F-946F-155259644FAD}"/>
                </a:ext>
              </a:extLst>
            </p:cNvPr>
            <p:cNvSpPr txBox="1"/>
            <p:nvPr/>
          </p:nvSpPr>
          <p:spPr>
            <a:xfrm>
              <a:off x="6490618" y="2257105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pic>
        <p:nvPicPr>
          <p:cNvPr id="49" name="Graphic 48" descr="Link with solid fill">
            <a:extLst>
              <a:ext uri="{FF2B5EF4-FFF2-40B4-BE49-F238E27FC236}">
                <a16:creationId xmlns:a16="http://schemas.microsoft.com/office/drawing/2014/main" id="{8FBEC00B-AD13-478E-9361-87D16A1AFF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7538" y="2484282"/>
            <a:ext cx="844407" cy="84440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E867031-F776-24B9-B391-5A87E2D72F48}"/>
              </a:ext>
            </a:extLst>
          </p:cNvPr>
          <p:cNvGrpSpPr/>
          <p:nvPr/>
        </p:nvGrpSpPr>
        <p:grpSpPr>
          <a:xfrm>
            <a:off x="4496603" y="2257105"/>
            <a:ext cx="2076517" cy="1287221"/>
            <a:chOff x="4496603" y="2257105"/>
            <a:chExt cx="2076517" cy="1287221"/>
          </a:xfrm>
        </p:grpSpPr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33A76AF7-3B13-A7D3-7818-D52E020FBC9F}"/>
                </a:ext>
              </a:extLst>
            </p:cNvPr>
            <p:cNvSpPr/>
            <p:nvPr/>
          </p:nvSpPr>
          <p:spPr>
            <a:xfrm>
              <a:off x="4497709" y="2268647"/>
              <a:ext cx="844412" cy="637840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19992 w 187083"/>
                <a:gd name="connsiteY4" fmla="*/ 75212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47618 w 187083"/>
                <a:gd name="connsiteY4" fmla="*/ 100536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47618" y="100536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C305506D-6914-0688-D8F3-7CEA0BB25DBD}"/>
                </a:ext>
              </a:extLst>
            </p:cNvPr>
            <p:cNvSpPr/>
            <p:nvPr/>
          </p:nvSpPr>
          <p:spPr>
            <a:xfrm>
              <a:off x="4496603" y="2268647"/>
              <a:ext cx="2076517" cy="1275679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100B9F8-3B3F-BA1E-4D1D-C6E952D8F409}"/>
                </a:ext>
              </a:extLst>
            </p:cNvPr>
            <p:cNvSpPr txBox="1"/>
            <p:nvPr/>
          </p:nvSpPr>
          <p:spPr>
            <a:xfrm>
              <a:off x="4533867" y="2257105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pic>
        <p:nvPicPr>
          <p:cNvPr id="54" name="Graphic 53" descr="Handshake with solid fill">
            <a:extLst>
              <a:ext uri="{FF2B5EF4-FFF2-40B4-BE49-F238E27FC236}">
                <a16:creationId xmlns:a16="http://schemas.microsoft.com/office/drawing/2014/main" id="{34354ECE-D312-2126-7858-EE4EEA5FBB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03562" y="2560149"/>
            <a:ext cx="844407" cy="84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Chevron Arrow Process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6C3D71-EEE4-65A1-DDA6-74401430E66C}"/>
              </a:ext>
            </a:extLst>
          </p:cNvPr>
          <p:cNvGrpSpPr/>
          <p:nvPr/>
        </p:nvGrpSpPr>
        <p:grpSpPr>
          <a:xfrm>
            <a:off x="897981" y="3720044"/>
            <a:ext cx="1537855" cy="1413893"/>
            <a:chOff x="332936" y="2555951"/>
            <a:chExt cx="2926080" cy="188518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B118A0-37EF-BA0F-CF13-56881C7A86A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F29721E-014B-E0A8-312E-CA339D32BC8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7463BD0-E883-A6A9-0E4F-9DB5C47D7D48}"/>
              </a:ext>
            </a:extLst>
          </p:cNvPr>
          <p:cNvGrpSpPr/>
          <p:nvPr/>
        </p:nvGrpSpPr>
        <p:grpSpPr>
          <a:xfrm>
            <a:off x="2831958" y="3720044"/>
            <a:ext cx="1537855" cy="1413893"/>
            <a:chOff x="332936" y="2555951"/>
            <a:chExt cx="2926080" cy="188518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8DE0DA1-E6A0-BB75-DA2E-2774E72D360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9DF504A-E93B-FEE8-E084-F815D870467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B53E22-A09B-7C80-7DBD-63A36DCBB601}"/>
              </a:ext>
            </a:extLst>
          </p:cNvPr>
          <p:cNvGrpSpPr/>
          <p:nvPr/>
        </p:nvGrpSpPr>
        <p:grpSpPr>
          <a:xfrm>
            <a:off x="4765934" y="3720044"/>
            <a:ext cx="1537855" cy="1413893"/>
            <a:chOff x="332936" y="2555951"/>
            <a:chExt cx="2926080" cy="188518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7FA3BD-DE25-B085-C92C-9A7705043A2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F082FC-94AB-9E31-D16D-1C1FD2A674A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376D0E3-F51C-A0B3-82B0-0EA2B3A07645}"/>
              </a:ext>
            </a:extLst>
          </p:cNvPr>
          <p:cNvGrpSpPr/>
          <p:nvPr/>
        </p:nvGrpSpPr>
        <p:grpSpPr>
          <a:xfrm>
            <a:off x="6699910" y="3720044"/>
            <a:ext cx="1537855" cy="1413893"/>
            <a:chOff x="332936" y="2555951"/>
            <a:chExt cx="2926080" cy="18851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18F7A01-77CF-9617-7CAC-1815F6F908D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EB704E3-1EBC-3B8B-4017-D0F0EA343B0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4ED72F6-7493-3413-F1EA-FD11A51A7A6F}"/>
              </a:ext>
            </a:extLst>
          </p:cNvPr>
          <p:cNvGrpSpPr/>
          <p:nvPr/>
        </p:nvGrpSpPr>
        <p:grpSpPr>
          <a:xfrm>
            <a:off x="628650" y="2257105"/>
            <a:ext cx="2076516" cy="1287221"/>
            <a:chOff x="628650" y="2257105"/>
            <a:chExt cx="2076516" cy="1287221"/>
          </a:xfrm>
        </p:grpSpPr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F5E61406-E813-55DA-E20A-1F45AB6E106B}"/>
                </a:ext>
              </a:extLst>
            </p:cNvPr>
            <p:cNvSpPr/>
            <p:nvPr/>
          </p:nvSpPr>
          <p:spPr>
            <a:xfrm>
              <a:off x="628650" y="2268647"/>
              <a:ext cx="844412" cy="637840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24316 w 187083"/>
                <a:gd name="connsiteY4" fmla="*/ 70607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47338 w 187083"/>
                <a:gd name="connsiteY4" fmla="*/ 82118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47338" y="82118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69652EA-1576-B55E-5AA3-AFE2D6379F23}"/>
                </a:ext>
              </a:extLst>
            </p:cNvPr>
            <p:cNvSpPr/>
            <p:nvPr/>
          </p:nvSpPr>
          <p:spPr>
            <a:xfrm>
              <a:off x="628650" y="2268647"/>
              <a:ext cx="2076516" cy="1275679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3BEAD1C-7640-6834-22A7-B335E81D2C4E}"/>
                </a:ext>
              </a:extLst>
            </p:cNvPr>
            <p:cNvSpPr txBox="1"/>
            <p:nvPr/>
          </p:nvSpPr>
          <p:spPr>
            <a:xfrm>
              <a:off x="693974" y="2257105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39" name="Graphic 38" descr="Shield with solid fill">
            <a:extLst>
              <a:ext uri="{FF2B5EF4-FFF2-40B4-BE49-F238E27FC236}">
                <a16:creationId xmlns:a16="http://schemas.microsoft.com/office/drawing/2014/main" id="{17CCB9D2-A8E9-8CD4-F324-7F00982A91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5608" y="2498226"/>
            <a:ext cx="844407" cy="844407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2CC91F3F-AC55-A52C-5CB6-6E671B151283}"/>
              </a:ext>
            </a:extLst>
          </p:cNvPr>
          <p:cNvGrpSpPr/>
          <p:nvPr/>
        </p:nvGrpSpPr>
        <p:grpSpPr>
          <a:xfrm>
            <a:off x="2562626" y="2257105"/>
            <a:ext cx="2076516" cy="1287221"/>
            <a:chOff x="2562626" y="2257105"/>
            <a:chExt cx="2076516" cy="1287221"/>
          </a:xfrm>
        </p:grpSpPr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6DC6BA0F-016E-FDF9-5443-61B26580770E}"/>
                </a:ext>
              </a:extLst>
            </p:cNvPr>
            <p:cNvSpPr/>
            <p:nvPr/>
          </p:nvSpPr>
          <p:spPr>
            <a:xfrm>
              <a:off x="2562626" y="2268647"/>
              <a:ext cx="844412" cy="637840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24626 w 187083"/>
                <a:gd name="connsiteY4" fmla="*/ 70607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61460 w 187083"/>
                <a:gd name="connsiteY4" fmla="*/ 89024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61460" y="89024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276FCDA1-1DA8-43CD-7A34-8F068DCB8793}"/>
                </a:ext>
              </a:extLst>
            </p:cNvPr>
            <p:cNvSpPr/>
            <p:nvPr/>
          </p:nvSpPr>
          <p:spPr>
            <a:xfrm>
              <a:off x="2562626" y="2268647"/>
              <a:ext cx="2076516" cy="1275679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B7B46D5-2A87-74A9-F7D1-F55378A47776}"/>
                </a:ext>
              </a:extLst>
            </p:cNvPr>
            <p:cNvSpPr txBox="1"/>
            <p:nvPr/>
          </p:nvSpPr>
          <p:spPr>
            <a:xfrm>
              <a:off x="2604857" y="2257105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pic>
        <p:nvPicPr>
          <p:cNvPr id="44" name="Graphic 43" descr="Heart with solid fill">
            <a:extLst>
              <a:ext uri="{FF2B5EF4-FFF2-40B4-BE49-F238E27FC236}">
                <a16:creationId xmlns:a16="http://schemas.microsoft.com/office/drawing/2014/main" id="{15192839-CBCA-5E4F-1435-DF9F7E013F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9584" y="2560149"/>
            <a:ext cx="844407" cy="844407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91451F3E-0C59-4C88-392D-638D7BB43EA3}"/>
              </a:ext>
            </a:extLst>
          </p:cNvPr>
          <p:cNvGrpSpPr/>
          <p:nvPr/>
        </p:nvGrpSpPr>
        <p:grpSpPr>
          <a:xfrm>
            <a:off x="6430579" y="2257105"/>
            <a:ext cx="2076517" cy="1287221"/>
            <a:chOff x="6430579" y="2257105"/>
            <a:chExt cx="2076517" cy="1287221"/>
          </a:xfrm>
        </p:grpSpPr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162D2E83-112D-16CA-8BF1-1214E5605E35}"/>
                </a:ext>
              </a:extLst>
            </p:cNvPr>
            <p:cNvSpPr/>
            <p:nvPr/>
          </p:nvSpPr>
          <p:spPr>
            <a:xfrm>
              <a:off x="6431685" y="2268647"/>
              <a:ext cx="844412" cy="637840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19776 w 187083"/>
                <a:gd name="connsiteY4" fmla="*/ 78665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62366 w 187083"/>
                <a:gd name="connsiteY4" fmla="*/ 92478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62366" y="92478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72F7582D-A955-7253-5E4A-71BBE6B08364}"/>
                </a:ext>
              </a:extLst>
            </p:cNvPr>
            <p:cNvSpPr/>
            <p:nvPr/>
          </p:nvSpPr>
          <p:spPr>
            <a:xfrm>
              <a:off x="6430579" y="2268647"/>
              <a:ext cx="2076517" cy="1275679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77DB1F1-C896-AAED-4896-B41EEA6662E1}"/>
                </a:ext>
              </a:extLst>
            </p:cNvPr>
            <p:cNvSpPr txBox="1"/>
            <p:nvPr/>
          </p:nvSpPr>
          <p:spPr>
            <a:xfrm>
              <a:off x="6490618" y="2257105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pic>
        <p:nvPicPr>
          <p:cNvPr id="49" name="Graphic 48" descr="Link with solid fill">
            <a:extLst>
              <a:ext uri="{FF2B5EF4-FFF2-40B4-BE49-F238E27FC236}">
                <a16:creationId xmlns:a16="http://schemas.microsoft.com/office/drawing/2014/main" id="{FD813761-265A-8798-8031-7B49B13467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7538" y="2484282"/>
            <a:ext cx="844407" cy="844407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F20DBF17-621E-86EC-6E8A-C6DEC501A31F}"/>
              </a:ext>
            </a:extLst>
          </p:cNvPr>
          <p:cNvGrpSpPr/>
          <p:nvPr/>
        </p:nvGrpSpPr>
        <p:grpSpPr>
          <a:xfrm>
            <a:off x="4496603" y="2257105"/>
            <a:ext cx="2076517" cy="1287221"/>
            <a:chOff x="4496603" y="2257105"/>
            <a:chExt cx="2076517" cy="1287221"/>
          </a:xfrm>
        </p:grpSpPr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9D0921B2-2D16-F8A5-CCE5-50829448DE56}"/>
                </a:ext>
              </a:extLst>
            </p:cNvPr>
            <p:cNvSpPr/>
            <p:nvPr/>
          </p:nvSpPr>
          <p:spPr>
            <a:xfrm>
              <a:off x="4497709" y="2268647"/>
              <a:ext cx="844412" cy="637840"/>
            </a:xfrm>
            <a:custGeom>
              <a:avLst/>
              <a:gdLst>
                <a:gd name="connsiteX0" fmla="*/ 187083 w 187082"/>
                <a:gd name="connsiteY0" fmla="*/ 0 h 141316"/>
                <a:gd name="connsiteX1" fmla="*/ 38944 w 187082"/>
                <a:gd name="connsiteY1" fmla="*/ 0 h 141316"/>
                <a:gd name="connsiteX2" fmla="*/ 11474 w 187082"/>
                <a:gd name="connsiteY2" fmla="*/ 77528 h 141316"/>
                <a:gd name="connsiteX3" fmla="*/ 66168 w 187082"/>
                <a:gd name="connsiteY3" fmla="*/ 141316 h 141316"/>
                <a:gd name="connsiteX4" fmla="*/ 187083 w 187082"/>
                <a:gd name="connsiteY4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19992 w 187083"/>
                <a:gd name="connsiteY4" fmla="*/ 75212 h 141316"/>
                <a:gd name="connsiteX5" fmla="*/ 187083 w 187083"/>
                <a:gd name="connsiteY5" fmla="*/ 0 h 141316"/>
                <a:gd name="connsiteX0" fmla="*/ 187083 w 187083"/>
                <a:gd name="connsiteY0" fmla="*/ 0 h 141316"/>
                <a:gd name="connsiteX1" fmla="*/ 38944 w 187083"/>
                <a:gd name="connsiteY1" fmla="*/ 0 h 141316"/>
                <a:gd name="connsiteX2" fmla="*/ 11474 w 187083"/>
                <a:gd name="connsiteY2" fmla="*/ 77528 h 141316"/>
                <a:gd name="connsiteX3" fmla="*/ 66168 w 187083"/>
                <a:gd name="connsiteY3" fmla="*/ 141316 h 141316"/>
                <a:gd name="connsiteX4" fmla="*/ 147618 w 187083"/>
                <a:gd name="connsiteY4" fmla="*/ 100536 h 141316"/>
                <a:gd name="connsiteX5" fmla="*/ 187083 w 187083"/>
                <a:gd name="connsiteY5" fmla="*/ 0 h 14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083" h="141316">
                  <a:moveTo>
                    <a:pt x="187083" y="0"/>
                  </a:moveTo>
                  <a:lnTo>
                    <a:pt x="38944" y="0"/>
                  </a:lnTo>
                  <a:cubicBezTo>
                    <a:pt x="4361" y="0"/>
                    <a:pt x="-13052" y="48823"/>
                    <a:pt x="11474" y="77528"/>
                  </a:cubicBezTo>
                  <a:lnTo>
                    <a:pt x="66168" y="141316"/>
                  </a:lnTo>
                  <a:lnTo>
                    <a:pt x="147618" y="100536"/>
                  </a:lnTo>
                  <a:lnTo>
                    <a:pt x="18708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2BB6EC5A-364F-F73F-2E90-CFCE3F112579}"/>
                </a:ext>
              </a:extLst>
            </p:cNvPr>
            <p:cNvSpPr/>
            <p:nvPr/>
          </p:nvSpPr>
          <p:spPr>
            <a:xfrm>
              <a:off x="4496603" y="2268647"/>
              <a:ext cx="2076517" cy="1275679"/>
            </a:xfrm>
            <a:custGeom>
              <a:avLst/>
              <a:gdLst>
                <a:gd name="connsiteX0" fmla="*/ 357541 w 460061"/>
                <a:gd name="connsiteY0" fmla="*/ 21590 h 282632"/>
                <a:gd name="connsiteX1" fmla="*/ 312658 w 460061"/>
                <a:gd name="connsiteY1" fmla="*/ 0 h 282632"/>
                <a:gd name="connsiteX2" fmla="*/ 187083 w 460061"/>
                <a:gd name="connsiteY2" fmla="*/ 0 h 282632"/>
                <a:gd name="connsiteX3" fmla="*/ 66168 w 460061"/>
                <a:gd name="connsiteY3" fmla="*/ 141316 h 282632"/>
                <a:gd name="connsiteX4" fmla="*/ 11474 w 460061"/>
                <a:gd name="connsiteY4" fmla="*/ 205105 h 282632"/>
                <a:gd name="connsiteX5" fmla="*/ 38944 w 460061"/>
                <a:gd name="connsiteY5" fmla="*/ 282633 h 282632"/>
                <a:gd name="connsiteX6" fmla="*/ 312658 w 460061"/>
                <a:gd name="connsiteY6" fmla="*/ 282633 h 282632"/>
                <a:gd name="connsiteX7" fmla="*/ 357541 w 460061"/>
                <a:gd name="connsiteY7" fmla="*/ 261043 h 282632"/>
                <a:gd name="connsiteX8" fmla="*/ 460061 w 460061"/>
                <a:gd name="connsiteY8" fmla="*/ 141562 h 282632"/>
                <a:gd name="connsiteX9" fmla="*/ 357541 w 460061"/>
                <a:gd name="connsiteY9" fmla="*/ 22081 h 2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061" h="282632">
                  <a:moveTo>
                    <a:pt x="357541" y="21590"/>
                  </a:moveTo>
                  <a:cubicBezTo>
                    <a:pt x="345768" y="7606"/>
                    <a:pt x="329581" y="0"/>
                    <a:pt x="312658" y="0"/>
                  </a:cubicBezTo>
                  <a:lnTo>
                    <a:pt x="187083" y="0"/>
                  </a:lnTo>
                  <a:lnTo>
                    <a:pt x="66168" y="141316"/>
                  </a:lnTo>
                  <a:lnTo>
                    <a:pt x="11474" y="205105"/>
                  </a:lnTo>
                  <a:cubicBezTo>
                    <a:pt x="-13052" y="233810"/>
                    <a:pt x="4361" y="282633"/>
                    <a:pt x="38944" y="282633"/>
                  </a:cubicBezTo>
                  <a:lnTo>
                    <a:pt x="312658" y="282633"/>
                  </a:lnTo>
                  <a:cubicBezTo>
                    <a:pt x="329581" y="282633"/>
                    <a:pt x="345523" y="274782"/>
                    <a:pt x="357541" y="261043"/>
                  </a:cubicBezTo>
                  <a:lnTo>
                    <a:pt x="460061" y="141562"/>
                  </a:lnTo>
                  <a:lnTo>
                    <a:pt x="357541" y="22081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96418ED-9BB5-60F3-E1C4-97D3EFB181F8}"/>
                </a:ext>
              </a:extLst>
            </p:cNvPr>
            <p:cNvSpPr txBox="1"/>
            <p:nvPr/>
          </p:nvSpPr>
          <p:spPr>
            <a:xfrm>
              <a:off x="4533867" y="2257105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pic>
        <p:nvPicPr>
          <p:cNvPr id="54" name="Graphic 53" descr="Handshake with solid fill">
            <a:extLst>
              <a:ext uri="{FF2B5EF4-FFF2-40B4-BE49-F238E27FC236}">
                <a16:creationId xmlns:a16="http://schemas.microsoft.com/office/drawing/2014/main" id="{B09023FF-C562-E5CE-1A69-4551285C97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03562" y="2560149"/>
            <a:ext cx="844407" cy="84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368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Chevron Arrow Process – Slide Template</vt:lpstr>
      <vt:lpstr>Chevron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Chevron Arrow Process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2025-03-18T17:14:11Z</dcterms:modified>
  <cp:category>Charts &amp; Diagrams</cp:category>
</cp:coreProperties>
</file>