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Arrow Process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766F65-E084-118B-730A-836A3D2806CC}"/>
              </a:ext>
            </a:extLst>
          </p:cNvPr>
          <p:cNvGrpSpPr/>
          <p:nvPr/>
        </p:nvGrpSpPr>
        <p:grpSpPr>
          <a:xfrm>
            <a:off x="1197308" y="3888871"/>
            <a:ext cx="2050473" cy="1659485"/>
            <a:chOff x="332936" y="2627766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9CA31E-2506-9A23-201A-91E0882A04B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C7248C-5291-62F6-55E9-5A7AF54086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FF82AD-0D81-9935-6203-35AC117685B7}"/>
              </a:ext>
            </a:extLst>
          </p:cNvPr>
          <p:cNvGrpSpPr/>
          <p:nvPr/>
        </p:nvGrpSpPr>
        <p:grpSpPr>
          <a:xfrm>
            <a:off x="3775943" y="3888871"/>
            <a:ext cx="2050473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2379AF-65E9-ACC9-3743-E83F1A2C4E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A87340-C64D-BDF7-FDFC-104E5E0344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792E77-EC8F-126F-BC45-2F68BF46771F}"/>
              </a:ext>
            </a:extLst>
          </p:cNvPr>
          <p:cNvGrpSpPr/>
          <p:nvPr/>
        </p:nvGrpSpPr>
        <p:grpSpPr>
          <a:xfrm>
            <a:off x="6354578" y="3888871"/>
            <a:ext cx="2050473" cy="1659485"/>
            <a:chOff x="332936" y="2627766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17EBFD-9F88-6054-3255-B99E30013E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991DE2-7EBE-FEC2-9D2B-6F4DA24073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7E9464-CBAA-E020-08C8-62B14CBAA14F}"/>
              </a:ext>
            </a:extLst>
          </p:cNvPr>
          <p:cNvGrpSpPr/>
          <p:nvPr/>
        </p:nvGrpSpPr>
        <p:grpSpPr>
          <a:xfrm>
            <a:off x="8933213" y="3888871"/>
            <a:ext cx="2050473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1E18DB-CF8A-83B1-99DB-679747D0AE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3C7A9E-9E1B-C7A2-157D-E6C21505B4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6A12952-0E29-4548-84F8-6A205CE5FBBC}"/>
              </a:ext>
            </a:extLst>
          </p:cNvPr>
          <p:cNvGrpSpPr/>
          <p:nvPr/>
        </p:nvGrpSpPr>
        <p:grpSpPr>
          <a:xfrm>
            <a:off x="838200" y="1881861"/>
            <a:ext cx="2768688" cy="1700905"/>
            <a:chOff x="838200" y="1881861"/>
            <a:chExt cx="2768688" cy="1700905"/>
          </a:xfrm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666479A9-F44F-47E9-19E4-14F393ECFA0C}"/>
                </a:ext>
              </a:extLst>
            </p:cNvPr>
            <p:cNvSpPr/>
            <p:nvPr/>
          </p:nvSpPr>
          <p:spPr>
            <a:xfrm>
              <a:off x="838200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31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338 w 187083"/>
                <a:gd name="connsiteY4" fmla="*/ 8211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338" y="8211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4538F28-B7D3-3845-F466-463BA51590EE}"/>
                </a:ext>
              </a:extLst>
            </p:cNvPr>
            <p:cNvSpPr/>
            <p:nvPr/>
          </p:nvSpPr>
          <p:spPr>
            <a:xfrm>
              <a:off x="838200" y="1881861"/>
              <a:ext cx="2768688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50EB3F-33C1-14F8-9862-E7F693407BF5}"/>
                </a:ext>
              </a:extLst>
            </p:cNvPr>
            <p:cNvSpPr txBox="1"/>
            <p:nvPr/>
          </p:nvSpPr>
          <p:spPr>
            <a:xfrm>
              <a:off x="955008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39" name="Graphic 38" descr="Shield with solid fill">
            <a:extLst>
              <a:ext uri="{FF2B5EF4-FFF2-40B4-BE49-F238E27FC236}">
                <a16:creationId xmlns:a16="http://schemas.microsoft.com/office/drawing/2014/main" id="{657C8FC0-460D-3430-A9F5-AEA2FF3A0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0811" y="2187966"/>
            <a:ext cx="1125876" cy="1125876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7412F1A-2F6C-378B-15AF-67BDFB0AEABE}"/>
              </a:ext>
            </a:extLst>
          </p:cNvPr>
          <p:cNvGrpSpPr/>
          <p:nvPr/>
        </p:nvGrpSpPr>
        <p:grpSpPr>
          <a:xfrm>
            <a:off x="3416835" y="1881861"/>
            <a:ext cx="2768688" cy="1700905"/>
            <a:chOff x="3416835" y="1881861"/>
            <a:chExt cx="2768688" cy="1700905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A197093-BC40-60BA-02CC-249E5EA1E340}"/>
                </a:ext>
              </a:extLst>
            </p:cNvPr>
            <p:cNvSpPr/>
            <p:nvPr/>
          </p:nvSpPr>
          <p:spPr>
            <a:xfrm>
              <a:off x="3416835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62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1460 w 187083"/>
                <a:gd name="connsiteY4" fmla="*/ 89024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1460" y="89024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8E9A7D8-E55B-2958-D62F-D5496233E483}"/>
                </a:ext>
              </a:extLst>
            </p:cNvPr>
            <p:cNvSpPr/>
            <p:nvPr/>
          </p:nvSpPr>
          <p:spPr>
            <a:xfrm>
              <a:off x="3416835" y="1881861"/>
              <a:ext cx="2768688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71211C-1B43-1FE1-0D6E-2ABF128573EA}"/>
                </a:ext>
              </a:extLst>
            </p:cNvPr>
            <p:cNvSpPr txBox="1"/>
            <p:nvPr/>
          </p:nvSpPr>
          <p:spPr>
            <a:xfrm>
              <a:off x="3502852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44" name="Graphic 43" descr="Heart with solid fill">
            <a:extLst>
              <a:ext uri="{FF2B5EF4-FFF2-40B4-BE49-F238E27FC236}">
                <a16:creationId xmlns:a16="http://schemas.microsoft.com/office/drawing/2014/main" id="{42E5491A-2EE0-1E8A-1666-FFD593EFC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446" y="2270530"/>
            <a:ext cx="1125876" cy="1125876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16A579D-44F7-FB50-D1FF-58EBFA792A0F}"/>
              </a:ext>
            </a:extLst>
          </p:cNvPr>
          <p:cNvGrpSpPr/>
          <p:nvPr/>
        </p:nvGrpSpPr>
        <p:grpSpPr>
          <a:xfrm>
            <a:off x="8574105" y="1881861"/>
            <a:ext cx="2768689" cy="1700905"/>
            <a:chOff x="8574105" y="1881861"/>
            <a:chExt cx="2768689" cy="1700905"/>
          </a:xfrm>
        </p:grpSpPr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1988779D-650B-3B94-9993-1C8729231592}"/>
                </a:ext>
              </a:extLst>
            </p:cNvPr>
            <p:cNvSpPr/>
            <p:nvPr/>
          </p:nvSpPr>
          <p:spPr>
            <a:xfrm>
              <a:off x="8575580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776 w 187083"/>
                <a:gd name="connsiteY4" fmla="*/ 78665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2366 w 187083"/>
                <a:gd name="connsiteY4" fmla="*/ 9247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2366" y="9247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BBFC01F7-7A91-5050-E4A1-5A20EA76EEA6}"/>
                </a:ext>
              </a:extLst>
            </p:cNvPr>
            <p:cNvSpPr/>
            <p:nvPr/>
          </p:nvSpPr>
          <p:spPr>
            <a:xfrm>
              <a:off x="8574105" y="1881861"/>
              <a:ext cx="2768689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F62FCA-2B89-B15F-946F-155259644FAD}"/>
                </a:ext>
              </a:extLst>
            </p:cNvPr>
            <p:cNvSpPr txBox="1"/>
            <p:nvPr/>
          </p:nvSpPr>
          <p:spPr>
            <a:xfrm>
              <a:off x="8683866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49" name="Graphic 48" descr="Link with solid fill">
            <a:extLst>
              <a:ext uri="{FF2B5EF4-FFF2-40B4-BE49-F238E27FC236}">
                <a16:creationId xmlns:a16="http://schemas.microsoft.com/office/drawing/2014/main" id="{8FBEC00B-AD13-478E-9361-87D16A1AF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6717" y="2169375"/>
            <a:ext cx="1125876" cy="1125876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4D3DB61-7A18-BE86-9E3F-36F2B1ABE706}"/>
              </a:ext>
            </a:extLst>
          </p:cNvPr>
          <p:cNvGrpSpPr/>
          <p:nvPr/>
        </p:nvGrpSpPr>
        <p:grpSpPr>
          <a:xfrm>
            <a:off x="5995470" y="1881861"/>
            <a:ext cx="2768689" cy="1700905"/>
            <a:chOff x="5995470" y="1881861"/>
            <a:chExt cx="2768689" cy="1700905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33A76AF7-3B13-A7D3-7818-D52E020FBC9F}"/>
                </a:ext>
              </a:extLst>
            </p:cNvPr>
            <p:cNvSpPr/>
            <p:nvPr/>
          </p:nvSpPr>
          <p:spPr>
            <a:xfrm>
              <a:off x="5996944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992 w 187083"/>
                <a:gd name="connsiteY4" fmla="*/ 75212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618 w 187083"/>
                <a:gd name="connsiteY4" fmla="*/ 100536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618" y="100536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C305506D-6914-0688-D8F3-7CEA0BB25DBD}"/>
                </a:ext>
              </a:extLst>
            </p:cNvPr>
            <p:cNvSpPr/>
            <p:nvPr/>
          </p:nvSpPr>
          <p:spPr>
            <a:xfrm>
              <a:off x="5995470" y="1881861"/>
              <a:ext cx="2768689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100B9F8-3B3F-BA1E-4D1D-C6E952D8F409}"/>
                </a:ext>
              </a:extLst>
            </p:cNvPr>
            <p:cNvSpPr txBox="1"/>
            <p:nvPr/>
          </p:nvSpPr>
          <p:spPr>
            <a:xfrm>
              <a:off x="6074864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34354ECE-D312-2126-7858-EE4EEA5FBB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8082" y="2270530"/>
            <a:ext cx="1125876" cy="11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Arrow Process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6C3D71-EEE4-65A1-DDA6-74401430E66C}"/>
              </a:ext>
            </a:extLst>
          </p:cNvPr>
          <p:cNvGrpSpPr/>
          <p:nvPr/>
        </p:nvGrpSpPr>
        <p:grpSpPr>
          <a:xfrm>
            <a:off x="1197308" y="3888871"/>
            <a:ext cx="2050473" cy="1659485"/>
            <a:chOff x="332936" y="2627766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B118A0-37EF-BA0F-CF13-56881C7A86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F29721E-014B-E0A8-312E-CA339D32BC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463BD0-E883-A6A9-0E4F-9DB5C47D7D48}"/>
              </a:ext>
            </a:extLst>
          </p:cNvPr>
          <p:cNvGrpSpPr/>
          <p:nvPr/>
        </p:nvGrpSpPr>
        <p:grpSpPr>
          <a:xfrm>
            <a:off x="3775943" y="3888871"/>
            <a:ext cx="2050473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8DE0DA1-E6A0-BB75-DA2E-2774E72D36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9DF504A-E93B-FEE8-E084-F815D87046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B53E22-A09B-7C80-7DBD-63A36DCBB601}"/>
              </a:ext>
            </a:extLst>
          </p:cNvPr>
          <p:cNvGrpSpPr/>
          <p:nvPr/>
        </p:nvGrpSpPr>
        <p:grpSpPr>
          <a:xfrm>
            <a:off x="6354578" y="3888871"/>
            <a:ext cx="2050473" cy="1659485"/>
            <a:chOff x="332936" y="2627766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7FA3BD-DE25-B085-C92C-9A7705043A2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F082FC-94AB-9E31-D16D-1C1FD2A674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76D0E3-F51C-A0B3-82B0-0EA2B3A07645}"/>
              </a:ext>
            </a:extLst>
          </p:cNvPr>
          <p:cNvGrpSpPr/>
          <p:nvPr/>
        </p:nvGrpSpPr>
        <p:grpSpPr>
          <a:xfrm>
            <a:off x="8933213" y="3888871"/>
            <a:ext cx="2050473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8F7A01-77CF-9617-7CAC-1815F6F908D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B704E3-1EBC-3B8B-4017-D0F0EA343B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22C039D-8725-013B-E598-C8C32E9A94E7}"/>
              </a:ext>
            </a:extLst>
          </p:cNvPr>
          <p:cNvGrpSpPr/>
          <p:nvPr/>
        </p:nvGrpSpPr>
        <p:grpSpPr>
          <a:xfrm>
            <a:off x="838200" y="1881861"/>
            <a:ext cx="2768688" cy="1700905"/>
            <a:chOff x="838200" y="1881861"/>
            <a:chExt cx="2768688" cy="1700905"/>
          </a:xfrm>
        </p:grpSpPr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EBC06C86-8773-1714-8439-F5DFC5DB4BDF}"/>
                </a:ext>
              </a:extLst>
            </p:cNvPr>
            <p:cNvSpPr/>
            <p:nvPr/>
          </p:nvSpPr>
          <p:spPr>
            <a:xfrm>
              <a:off x="838200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31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338 w 187083"/>
                <a:gd name="connsiteY4" fmla="*/ 8211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338" y="8211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46D35556-332D-4B68-7C21-D78569FCAA27}"/>
                </a:ext>
              </a:extLst>
            </p:cNvPr>
            <p:cNvSpPr/>
            <p:nvPr/>
          </p:nvSpPr>
          <p:spPr>
            <a:xfrm>
              <a:off x="838200" y="1881861"/>
              <a:ext cx="2768688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23A88A0-4CD3-05AE-3CFB-2BB6D72E20DE}"/>
                </a:ext>
              </a:extLst>
            </p:cNvPr>
            <p:cNvSpPr txBox="1"/>
            <p:nvPr/>
          </p:nvSpPr>
          <p:spPr>
            <a:xfrm>
              <a:off x="955008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43" name="Graphic 42" descr="Shield with solid fill">
            <a:extLst>
              <a:ext uri="{FF2B5EF4-FFF2-40B4-BE49-F238E27FC236}">
                <a16:creationId xmlns:a16="http://schemas.microsoft.com/office/drawing/2014/main" id="{C9402AF1-14A8-2DDE-A658-7B1FF075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0811" y="2187966"/>
            <a:ext cx="1125876" cy="112587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AC66D-7045-3FD6-8D9B-4EB2A5870553}"/>
              </a:ext>
            </a:extLst>
          </p:cNvPr>
          <p:cNvGrpSpPr/>
          <p:nvPr/>
        </p:nvGrpSpPr>
        <p:grpSpPr>
          <a:xfrm>
            <a:off x="3416835" y="1881861"/>
            <a:ext cx="2768688" cy="1700905"/>
            <a:chOff x="3416835" y="1881861"/>
            <a:chExt cx="2768688" cy="1700905"/>
          </a:xfrm>
        </p:grpSpPr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702C3A36-2799-CA47-23F5-F60D2E632F4E}"/>
                </a:ext>
              </a:extLst>
            </p:cNvPr>
            <p:cNvSpPr/>
            <p:nvPr/>
          </p:nvSpPr>
          <p:spPr>
            <a:xfrm>
              <a:off x="3416835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62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1460 w 187083"/>
                <a:gd name="connsiteY4" fmla="*/ 89024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1460" y="89024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6E30816B-EF1F-3E20-33FF-66C6256C9688}"/>
                </a:ext>
              </a:extLst>
            </p:cNvPr>
            <p:cNvSpPr/>
            <p:nvPr/>
          </p:nvSpPr>
          <p:spPr>
            <a:xfrm>
              <a:off x="3416835" y="1881861"/>
              <a:ext cx="2768688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F5CBD0D-4578-FBA7-EE83-316D7EE8321D}"/>
                </a:ext>
              </a:extLst>
            </p:cNvPr>
            <p:cNvSpPr txBox="1"/>
            <p:nvPr/>
          </p:nvSpPr>
          <p:spPr>
            <a:xfrm>
              <a:off x="3502852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48" name="Graphic 47" descr="Heart with solid fill">
            <a:extLst>
              <a:ext uri="{FF2B5EF4-FFF2-40B4-BE49-F238E27FC236}">
                <a16:creationId xmlns:a16="http://schemas.microsoft.com/office/drawing/2014/main" id="{105B0806-CFBF-A3AF-4E1E-4B163AAA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446" y="2270530"/>
            <a:ext cx="1125876" cy="112587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ADAA48D1-D6B7-0E1C-A5A8-0D4FE7C3BA74}"/>
              </a:ext>
            </a:extLst>
          </p:cNvPr>
          <p:cNvGrpSpPr/>
          <p:nvPr/>
        </p:nvGrpSpPr>
        <p:grpSpPr>
          <a:xfrm>
            <a:off x="8574105" y="1881861"/>
            <a:ext cx="2768689" cy="1700905"/>
            <a:chOff x="8574105" y="1881861"/>
            <a:chExt cx="2768689" cy="1700905"/>
          </a:xfrm>
        </p:grpSpPr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8A2F8B3F-E08B-FDAF-6CD9-2672B424A817}"/>
                </a:ext>
              </a:extLst>
            </p:cNvPr>
            <p:cNvSpPr/>
            <p:nvPr/>
          </p:nvSpPr>
          <p:spPr>
            <a:xfrm>
              <a:off x="8575580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776 w 187083"/>
                <a:gd name="connsiteY4" fmla="*/ 78665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2366 w 187083"/>
                <a:gd name="connsiteY4" fmla="*/ 9247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2366" y="9247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9AB43834-93FA-B61B-029E-B05B605481E1}"/>
                </a:ext>
              </a:extLst>
            </p:cNvPr>
            <p:cNvSpPr/>
            <p:nvPr/>
          </p:nvSpPr>
          <p:spPr>
            <a:xfrm>
              <a:off x="8574105" y="1881861"/>
              <a:ext cx="2768689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095149B-AC3A-DD52-3A03-B7AFF87DB3EA}"/>
                </a:ext>
              </a:extLst>
            </p:cNvPr>
            <p:cNvSpPr txBox="1"/>
            <p:nvPr/>
          </p:nvSpPr>
          <p:spPr>
            <a:xfrm>
              <a:off x="8683866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53" name="Graphic 52" descr="Link with solid fill">
            <a:extLst>
              <a:ext uri="{FF2B5EF4-FFF2-40B4-BE49-F238E27FC236}">
                <a16:creationId xmlns:a16="http://schemas.microsoft.com/office/drawing/2014/main" id="{5E5710A9-52FA-2717-277E-988A1DB58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6717" y="2169375"/>
            <a:ext cx="1125876" cy="112587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2B9B22F6-867C-4AF4-1B7B-E1EF8F0A129A}"/>
              </a:ext>
            </a:extLst>
          </p:cNvPr>
          <p:cNvGrpSpPr/>
          <p:nvPr/>
        </p:nvGrpSpPr>
        <p:grpSpPr>
          <a:xfrm>
            <a:off x="5995470" y="1881861"/>
            <a:ext cx="2768689" cy="1700905"/>
            <a:chOff x="5995470" y="1881861"/>
            <a:chExt cx="2768689" cy="1700905"/>
          </a:xfrm>
        </p:grpSpPr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30398F9D-42F6-C4B7-2913-28127411417B}"/>
                </a:ext>
              </a:extLst>
            </p:cNvPr>
            <p:cNvSpPr/>
            <p:nvPr/>
          </p:nvSpPr>
          <p:spPr>
            <a:xfrm>
              <a:off x="5996944" y="1881861"/>
              <a:ext cx="1125882" cy="850453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992 w 187083"/>
                <a:gd name="connsiteY4" fmla="*/ 75212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618 w 187083"/>
                <a:gd name="connsiteY4" fmla="*/ 100536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618" y="100536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124CE544-213A-64F2-0821-07F5A1178A52}"/>
                </a:ext>
              </a:extLst>
            </p:cNvPr>
            <p:cNvSpPr/>
            <p:nvPr/>
          </p:nvSpPr>
          <p:spPr>
            <a:xfrm>
              <a:off x="5995470" y="1881861"/>
              <a:ext cx="2768689" cy="1700905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14F7E81-03F0-2AE6-548F-4DB7D6C0FC6C}"/>
                </a:ext>
              </a:extLst>
            </p:cNvPr>
            <p:cNvSpPr txBox="1"/>
            <p:nvPr/>
          </p:nvSpPr>
          <p:spPr>
            <a:xfrm>
              <a:off x="6074864" y="18818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58" name="Graphic 57" descr="Handshake with solid fill">
            <a:extLst>
              <a:ext uri="{FF2B5EF4-FFF2-40B4-BE49-F238E27FC236}">
                <a16:creationId xmlns:a16="http://schemas.microsoft.com/office/drawing/2014/main" id="{FF1B0A04-7DF0-EF60-59A9-B56F6CDE4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8082" y="2270530"/>
            <a:ext cx="1125876" cy="11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9437</TotalTime>
  <Words>368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Chevron Arrow Process – Slide Template</vt:lpstr>
      <vt:lpstr>Chevron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Arrow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2025-03-18T17:14:03Z</dcterms:modified>
  <cp:category>Charts &amp; Diagrams</cp:category>
</cp:coreProperties>
</file>