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9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2FE2C-1866-ED48-4BA5-F03547053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81F900-1F2A-419F-33BD-4486C031A3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4ADC7A-0D72-13A5-E29E-58B7E603D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BE863-8C86-3D5B-D939-9374B74A0C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9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29D32-6665-3CA8-467B-15B22F1A6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9F1CE9-F8AC-24AA-4FCF-05C610C45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8EFDC-A074-62E4-25A6-882AD94FA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93FC5-2E4D-2976-145F-880C83697F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6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B1641-0E48-F5DA-8BB8-81EA20BF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E7FD-11E4-67B0-B6FA-1665C84BC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Double-Loop Road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BEFBE86-AE3F-9ABE-1433-55303A022B34}"/>
              </a:ext>
            </a:extLst>
          </p:cNvPr>
          <p:cNvGrpSpPr/>
          <p:nvPr/>
        </p:nvGrpSpPr>
        <p:grpSpPr>
          <a:xfrm>
            <a:off x="0" y="902537"/>
            <a:ext cx="8330545" cy="5235802"/>
            <a:chOff x="0" y="902537"/>
            <a:chExt cx="8330545" cy="5235802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0CFDC37E-3E31-DEE3-9A56-21EF50DD2778}"/>
                </a:ext>
              </a:extLst>
            </p:cNvPr>
            <p:cNvSpPr/>
            <p:nvPr/>
          </p:nvSpPr>
          <p:spPr>
            <a:xfrm>
              <a:off x="2705757" y="4313098"/>
              <a:ext cx="1385189" cy="1244719"/>
            </a:xfrm>
            <a:custGeom>
              <a:avLst/>
              <a:gdLst>
                <a:gd name="connsiteX0" fmla="*/ 274940 w 315408"/>
                <a:gd name="connsiteY0" fmla="*/ 0 h 283423"/>
                <a:gd name="connsiteX1" fmla="*/ 106199 w 315408"/>
                <a:gd name="connsiteY1" fmla="*/ 45143 h 283423"/>
                <a:gd name="connsiteX2" fmla="*/ 17659 w 315408"/>
                <a:gd name="connsiteY2" fmla="*/ 113102 h 283423"/>
                <a:gd name="connsiteX3" fmla="*/ 0 w 315408"/>
                <a:gd name="connsiteY3" fmla="*/ 161680 h 283423"/>
                <a:gd name="connsiteX4" fmla="*/ 2943 w 315408"/>
                <a:gd name="connsiteY4" fmla="*/ 175174 h 283423"/>
                <a:gd name="connsiteX5" fmla="*/ 70881 w 315408"/>
                <a:gd name="connsiteY5" fmla="*/ 263741 h 283423"/>
                <a:gd name="connsiteX6" fmla="*/ 181495 w 315408"/>
                <a:gd name="connsiteY6" fmla="*/ 278462 h 283423"/>
                <a:gd name="connsiteX7" fmla="*/ 209210 w 315408"/>
                <a:gd name="connsiteY7" fmla="*/ 271102 h 283423"/>
                <a:gd name="connsiteX8" fmla="*/ 297750 w 315408"/>
                <a:gd name="connsiteY8" fmla="*/ 203142 h 283423"/>
                <a:gd name="connsiteX9" fmla="*/ 315409 w 315408"/>
                <a:gd name="connsiteY9" fmla="*/ 154565 h 283423"/>
                <a:gd name="connsiteX10" fmla="*/ 312466 w 315408"/>
                <a:gd name="connsiteY10" fmla="*/ 141071 h 283423"/>
                <a:gd name="connsiteX11" fmla="*/ 274695 w 315408"/>
                <a:gd name="connsiteY11" fmla="*/ 246 h 28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5408" h="283423">
                  <a:moveTo>
                    <a:pt x="274940" y="0"/>
                  </a:moveTo>
                  <a:lnTo>
                    <a:pt x="106199" y="45143"/>
                  </a:lnTo>
                  <a:cubicBezTo>
                    <a:pt x="68674" y="55202"/>
                    <a:pt x="37035" y="79245"/>
                    <a:pt x="17659" y="113102"/>
                  </a:cubicBezTo>
                  <a:cubicBezTo>
                    <a:pt x="8830" y="128313"/>
                    <a:pt x="2943" y="144751"/>
                    <a:pt x="0" y="161680"/>
                  </a:cubicBezTo>
                  <a:cubicBezTo>
                    <a:pt x="736" y="166096"/>
                    <a:pt x="1717" y="170758"/>
                    <a:pt x="2943" y="175174"/>
                  </a:cubicBezTo>
                  <a:cubicBezTo>
                    <a:pt x="12999" y="212710"/>
                    <a:pt x="37035" y="244360"/>
                    <a:pt x="70881" y="263741"/>
                  </a:cubicBezTo>
                  <a:cubicBezTo>
                    <a:pt x="104728" y="283124"/>
                    <a:pt x="143970" y="288521"/>
                    <a:pt x="181495" y="278462"/>
                  </a:cubicBezTo>
                  <a:lnTo>
                    <a:pt x="209210" y="271102"/>
                  </a:lnTo>
                  <a:cubicBezTo>
                    <a:pt x="246735" y="261043"/>
                    <a:pt x="278374" y="237000"/>
                    <a:pt x="297750" y="203142"/>
                  </a:cubicBezTo>
                  <a:cubicBezTo>
                    <a:pt x="306579" y="187931"/>
                    <a:pt x="312466" y="171494"/>
                    <a:pt x="315409" y="154565"/>
                  </a:cubicBezTo>
                  <a:cubicBezTo>
                    <a:pt x="314673" y="150149"/>
                    <a:pt x="313692" y="145487"/>
                    <a:pt x="312466" y="141071"/>
                  </a:cubicBezTo>
                  <a:lnTo>
                    <a:pt x="274695" y="246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359AE0CF-6393-BF7B-6EA4-D9A9A8B5FD83}"/>
                </a:ext>
              </a:extLst>
            </p:cNvPr>
            <p:cNvSpPr/>
            <p:nvPr/>
          </p:nvSpPr>
          <p:spPr>
            <a:xfrm>
              <a:off x="3768887" y="1482575"/>
              <a:ext cx="1511214" cy="1438425"/>
            </a:xfrm>
            <a:custGeom>
              <a:avLst/>
              <a:gdLst>
                <a:gd name="connsiteX0" fmla="*/ 47336 w 344104"/>
                <a:gd name="connsiteY0" fmla="*/ 327285 h 327530"/>
                <a:gd name="connsiteX1" fmla="*/ 221718 w 344104"/>
                <a:gd name="connsiteY1" fmla="*/ 280670 h 327530"/>
                <a:gd name="connsiteX2" fmla="*/ 344105 w 344104"/>
                <a:gd name="connsiteY2" fmla="*/ 143279 h 327530"/>
                <a:gd name="connsiteX3" fmla="*/ 340180 w 344104"/>
                <a:gd name="connsiteY3" fmla="*/ 124388 h 327530"/>
                <a:gd name="connsiteX4" fmla="*/ 262187 w 344104"/>
                <a:gd name="connsiteY4" fmla="*/ 22571 h 327530"/>
                <a:gd name="connsiteX5" fmla="*/ 178797 w 344104"/>
                <a:gd name="connsiteY5" fmla="*/ 0 h 327530"/>
                <a:gd name="connsiteX6" fmla="*/ 135140 w 344104"/>
                <a:gd name="connsiteY6" fmla="*/ 5888 h 327530"/>
                <a:gd name="connsiteX7" fmla="*/ 122386 w 344104"/>
                <a:gd name="connsiteY7" fmla="*/ 9323 h 327530"/>
                <a:gd name="connsiteX8" fmla="*/ 0 w 344104"/>
                <a:gd name="connsiteY8" fmla="*/ 146714 h 327530"/>
                <a:gd name="connsiteX9" fmla="*/ 3924 w 344104"/>
                <a:gd name="connsiteY9" fmla="*/ 165605 h 327530"/>
                <a:gd name="connsiteX10" fmla="*/ 47336 w 344104"/>
                <a:gd name="connsiteY10" fmla="*/ 327530 h 32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104" h="327530">
                  <a:moveTo>
                    <a:pt x="47336" y="327285"/>
                  </a:moveTo>
                  <a:lnTo>
                    <a:pt x="221718" y="280670"/>
                  </a:lnTo>
                  <a:cubicBezTo>
                    <a:pt x="288185" y="262760"/>
                    <a:pt x="334539" y="207313"/>
                    <a:pt x="344105" y="143279"/>
                  </a:cubicBezTo>
                  <a:cubicBezTo>
                    <a:pt x="343124" y="136900"/>
                    <a:pt x="341897" y="130521"/>
                    <a:pt x="340180" y="124388"/>
                  </a:cubicBezTo>
                  <a:cubicBezTo>
                    <a:pt x="328653" y="81208"/>
                    <a:pt x="300938" y="45143"/>
                    <a:pt x="262187" y="22571"/>
                  </a:cubicBezTo>
                  <a:cubicBezTo>
                    <a:pt x="236434" y="7606"/>
                    <a:pt x="207738" y="0"/>
                    <a:pt x="178797" y="0"/>
                  </a:cubicBezTo>
                  <a:cubicBezTo>
                    <a:pt x="149856" y="0"/>
                    <a:pt x="149611" y="1963"/>
                    <a:pt x="135140" y="5888"/>
                  </a:cubicBezTo>
                  <a:lnTo>
                    <a:pt x="122386" y="9323"/>
                  </a:lnTo>
                  <a:cubicBezTo>
                    <a:pt x="55920" y="26987"/>
                    <a:pt x="9565" y="82680"/>
                    <a:pt x="0" y="146714"/>
                  </a:cubicBezTo>
                  <a:cubicBezTo>
                    <a:pt x="981" y="153093"/>
                    <a:pt x="2207" y="159472"/>
                    <a:pt x="3924" y="165605"/>
                  </a:cubicBezTo>
                  <a:lnTo>
                    <a:pt x="47336" y="327530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67EEEA77-E2EE-ECB8-5C6F-91D3561AFA5C}"/>
                </a:ext>
              </a:extLst>
            </p:cNvPr>
            <p:cNvSpPr/>
            <p:nvPr/>
          </p:nvSpPr>
          <p:spPr>
            <a:xfrm>
              <a:off x="7708325" y="2572627"/>
              <a:ext cx="89398" cy="134681"/>
            </a:xfrm>
            <a:custGeom>
              <a:avLst/>
              <a:gdLst>
                <a:gd name="connsiteX0" fmla="*/ 20357 w 20356"/>
                <a:gd name="connsiteY0" fmla="*/ 27478 h 30667"/>
                <a:gd name="connsiteX1" fmla="*/ 15452 w 20356"/>
                <a:gd name="connsiteY1" fmla="*/ 8832 h 30667"/>
                <a:gd name="connsiteX2" fmla="*/ 0 w 20356"/>
                <a:gd name="connsiteY2" fmla="*/ 0 h 30667"/>
                <a:gd name="connsiteX3" fmla="*/ 8339 w 20356"/>
                <a:gd name="connsiteY3" fmla="*/ 30668 h 30667"/>
                <a:gd name="connsiteX4" fmla="*/ 20357 w 20356"/>
                <a:gd name="connsiteY4" fmla="*/ 27478 h 3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56" h="30667">
                  <a:moveTo>
                    <a:pt x="20357" y="27478"/>
                  </a:moveTo>
                  <a:lnTo>
                    <a:pt x="15452" y="8832"/>
                  </a:lnTo>
                  <a:lnTo>
                    <a:pt x="0" y="0"/>
                  </a:lnTo>
                  <a:lnTo>
                    <a:pt x="8339" y="30668"/>
                  </a:lnTo>
                  <a:lnTo>
                    <a:pt x="20357" y="27478"/>
                  </a:lnTo>
                  <a:close/>
                </a:path>
              </a:pathLst>
            </a:custGeom>
            <a:solidFill>
              <a:srgbClr val="000000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586ECCAF-0782-B5F0-7985-74125C8079E2}"/>
                </a:ext>
              </a:extLst>
            </p:cNvPr>
            <p:cNvSpPr/>
            <p:nvPr/>
          </p:nvSpPr>
          <p:spPr>
            <a:xfrm>
              <a:off x="3757843" y="1251529"/>
              <a:ext cx="1536989" cy="858742"/>
            </a:xfrm>
            <a:custGeom>
              <a:avLst/>
              <a:gdLst>
                <a:gd name="connsiteX0" fmla="*/ 124178 w 347673"/>
                <a:gd name="connsiteY0" fmla="*/ 58146 h 195536"/>
                <a:gd name="connsiteX1" fmla="*/ 136932 w 347673"/>
                <a:gd name="connsiteY1" fmla="*/ 54711 h 195536"/>
                <a:gd name="connsiteX2" fmla="*/ 180589 w 347673"/>
                <a:gd name="connsiteY2" fmla="*/ 48823 h 195536"/>
                <a:gd name="connsiteX3" fmla="*/ 263979 w 347673"/>
                <a:gd name="connsiteY3" fmla="*/ 71394 h 195536"/>
                <a:gd name="connsiteX4" fmla="*/ 341972 w 347673"/>
                <a:gd name="connsiteY4" fmla="*/ 173211 h 195536"/>
                <a:gd name="connsiteX5" fmla="*/ 345897 w 347673"/>
                <a:gd name="connsiteY5" fmla="*/ 192102 h 195536"/>
                <a:gd name="connsiteX6" fmla="*/ 341972 w 347673"/>
                <a:gd name="connsiteY6" fmla="*/ 124388 h 195536"/>
                <a:gd name="connsiteX7" fmla="*/ 263979 w 347673"/>
                <a:gd name="connsiteY7" fmla="*/ 22571 h 195536"/>
                <a:gd name="connsiteX8" fmla="*/ 180589 w 347673"/>
                <a:gd name="connsiteY8" fmla="*/ 0 h 195536"/>
                <a:gd name="connsiteX9" fmla="*/ 136932 w 347673"/>
                <a:gd name="connsiteY9" fmla="*/ 5888 h 195536"/>
                <a:gd name="connsiteX10" fmla="*/ 124178 w 347673"/>
                <a:gd name="connsiteY10" fmla="*/ 9323 h 195536"/>
                <a:gd name="connsiteX11" fmla="*/ 1792 w 347673"/>
                <a:gd name="connsiteY11" fmla="*/ 195537 h 195536"/>
                <a:gd name="connsiteX12" fmla="*/ 124178 w 347673"/>
                <a:gd name="connsiteY12" fmla="*/ 58146 h 19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7673" h="195536">
                  <a:moveTo>
                    <a:pt x="124178" y="58146"/>
                  </a:moveTo>
                  <a:lnTo>
                    <a:pt x="136932" y="54711"/>
                  </a:lnTo>
                  <a:cubicBezTo>
                    <a:pt x="151403" y="50785"/>
                    <a:pt x="165873" y="48823"/>
                    <a:pt x="180589" y="48823"/>
                  </a:cubicBezTo>
                  <a:cubicBezTo>
                    <a:pt x="209530" y="48823"/>
                    <a:pt x="238226" y="56428"/>
                    <a:pt x="263979" y="71394"/>
                  </a:cubicBezTo>
                  <a:cubicBezTo>
                    <a:pt x="302730" y="93720"/>
                    <a:pt x="330445" y="130031"/>
                    <a:pt x="341972" y="173211"/>
                  </a:cubicBezTo>
                  <a:cubicBezTo>
                    <a:pt x="343689" y="179589"/>
                    <a:pt x="344916" y="185969"/>
                    <a:pt x="345897" y="192102"/>
                  </a:cubicBezTo>
                  <a:cubicBezTo>
                    <a:pt x="349085" y="170267"/>
                    <a:pt x="348104" y="147205"/>
                    <a:pt x="341972" y="124388"/>
                  </a:cubicBezTo>
                  <a:cubicBezTo>
                    <a:pt x="330445" y="81208"/>
                    <a:pt x="302730" y="45143"/>
                    <a:pt x="263979" y="22571"/>
                  </a:cubicBezTo>
                  <a:cubicBezTo>
                    <a:pt x="238226" y="7606"/>
                    <a:pt x="209530" y="0"/>
                    <a:pt x="180589" y="0"/>
                  </a:cubicBezTo>
                  <a:cubicBezTo>
                    <a:pt x="151648" y="0"/>
                    <a:pt x="151403" y="1963"/>
                    <a:pt x="136932" y="5888"/>
                  </a:cubicBezTo>
                  <a:lnTo>
                    <a:pt x="124178" y="9323"/>
                  </a:lnTo>
                  <a:cubicBezTo>
                    <a:pt x="41279" y="31404"/>
                    <a:pt x="-10471" y="112612"/>
                    <a:pt x="1792" y="195537"/>
                  </a:cubicBezTo>
                  <a:cubicBezTo>
                    <a:pt x="11357" y="131503"/>
                    <a:pt x="57712" y="75810"/>
                    <a:pt x="124178" y="581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B0F4300-3624-EFA9-7EC9-4A5A2BCDD8F3}"/>
                </a:ext>
              </a:extLst>
            </p:cNvPr>
            <p:cNvSpPr/>
            <p:nvPr/>
          </p:nvSpPr>
          <p:spPr>
            <a:xfrm>
              <a:off x="0" y="2110742"/>
              <a:ext cx="8330545" cy="4027597"/>
            </a:xfrm>
            <a:custGeom>
              <a:avLst/>
              <a:gdLst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95859 w 8330545"/>
                <a:gd name="connsiteY39" fmla="*/ 1640398 h 4027597"/>
                <a:gd name="connsiteX40" fmla="*/ 3764579 w 8330545"/>
                <a:gd name="connsiteY40" fmla="*/ 1648535 h 4027597"/>
                <a:gd name="connsiteX41" fmla="*/ 3717184 w 8330545"/>
                <a:gd name="connsiteY41" fmla="*/ 1470753 h 4027597"/>
                <a:gd name="connsiteX42" fmla="*/ 0 w 8330545"/>
                <a:gd name="connsiteY42" fmla="*/ 2466338 h 4027597"/>
                <a:gd name="connsiteX43" fmla="*/ 0 w 8330545"/>
                <a:gd name="connsiteY43" fmla="*/ 2252996 h 4027597"/>
                <a:gd name="connsiteX44" fmla="*/ 3664404 w 8330545"/>
                <a:gd name="connsiteY44" fmla="*/ 1271421 h 4027597"/>
                <a:gd name="connsiteX45" fmla="*/ 3569617 w 8330545"/>
                <a:gd name="connsiteY45" fmla="*/ 918009 h 4027597"/>
                <a:gd name="connsiteX46" fmla="*/ 3562076 w 8330545"/>
                <a:gd name="connsiteY46" fmla="*/ 889994 h 4027597"/>
                <a:gd name="connsiteX47" fmla="*/ 3561000 w 8330545"/>
                <a:gd name="connsiteY47" fmla="*/ 888918 h 4027597"/>
                <a:gd name="connsiteX48" fmla="*/ 3431743 w 8330545"/>
                <a:gd name="connsiteY48" fmla="*/ 406210 h 4027597"/>
                <a:gd name="connsiteX49" fmla="*/ 3399433 w 8330545"/>
                <a:gd name="connsiteY49" fmla="*/ 15086 h 4027597"/>
                <a:gd name="connsiteX50" fmla="*/ 3803073 w 8330545"/>
                <a:gd name="connsiteY50" fmla="*/ 902622 h 4027597"/>
                <a:gd name="connsiteX51" fmla="*/ 4071561 w 8330545"/>
                <a:gd name="connsiteY51" fmla="*/ 1162594 h 4027597"/>
                <a:gd name="connsiteX52" fmla="*/ 4017219 w 8330545"/>
                <a:gd name="connsiteY52" fmla="*/ 1079467 h 4027597"/>
                <a:gd name="connsiteX53" fmla="*/ 5650637 w 8330545"/>
                <a:gd name="connsiteY53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35902 w 8330545"/>
                <a:gd name="connsiteY38" fmla="*/ 1926637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62385 w 8330545"/>
                <a:gd name="connsiteY22" fmla="*/ 3667400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62385 w 8330545"/>
                <a:gd name="connsiteY22" fmla="*/ 3667400 h 4027597"/>
                <a:gd name="connsiteX23" fmla="*/ 3597623 w 8330545"/>
                <a:gd name="connsiteY23" fmla="*/ 3619673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62385 w 8330545"/>
                <a:gd name="connsiteY22" fmla="*/ 3667400 h 4027597"/>
                <a:gd name="connsiteX23" fmla="*/ 3597623 w 8330545"/>
                <a:gd name="connsiteY23" fmla="*/ 3619673 h 4027597"/>
                <a:gd name="connsiteX24" fmla="*/ 3759096 w 8330545"/>
                <a:gd name="connsiteY24" fmla="*/ 3560841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330545" h="4027597">
                  <a:moveTo>
                    <a:pt x="5650637" y="0"/>
                  </a:moveTo>
                  <a:cubicBezTo>
                    <a:pt x="5702341" y="526881"/>
                    <a:pt x="5366276" y="1030064"/>
                    <a:pt x="4838481" y="1171210"/>
                  </a:cubicBezTo>
                  <a:lnTo>
                    <a:pt x="4125417" y="1361926"/>
                  </a:lnTo>
                  <a:lnTo>
                    <a:pt x="3911578" y="1577946"/>
                  </a:lnTo>
                  <a:lnTo>
                    <a:pt x="4039452" y="1809963"/>
                  </a:lnTo>
                  <a:lnTo>
                    <a:pt x="8237910" y="759622"/>
                  </a:lnTo>
                  <a:lnTo>
                    <a:pt x="8237910" y="758542"/>
                  </a:lnTo>
                  <a:lnTo>
                    <a:pt x="8330545" y="812415"/>
                  </a:lnTo>
                  <a:lnTo>
                    <a:pt x="7967550" y="1440583"/>
                  </a:lnTo>
                  <a:lnTo>
                    <a:pt x="7886764" y="1137812"/>
                  </a:lnTo>
                  <a:lnTo>
                    <a:pt x="4320375" y="2092452"/>
                  </a:lnTo>
                  <a:lnTo>
                    <a:pt x="4424145" y="3052026"/>
                  </a:lnTo>
                  <a:lnTo>
                    <a:pt x="4460406" y="2883316"/>
                  </a:lnTo>
                  <a:cubicBezTo>
                    <a:pt x="4483023" y="3093421"/>
                    <a:pt x="4438864" y="3305687"/>
                    <a:pt x="4331148" y="3492090"/>
                  </a:cubicBezTo>
                  <a:cubicBezTo>
                    <a:pt x="4196506" y="3724821"/>
                    <a:pt x="3978926" y="3890754"/>
                    <a:pt x="3719340" y="3960789"/>
                  </a:cubicBezTo>
                  <a:lnTo>
                    <a:pt x="3597623" y="3993113"/>
                  </a:lnTo>
                  <a:cubicBezTo>
                    <a:pt x="3511453" y="4015743"/>
                    <a:pt x="3423127" y="4027597"/>
                    <a:pt x="3335880" y="4027597"/>
                  </a:cubicBezTo>
                  <a:cubicBezTo>
                    <a:pt x="3161383" y="4027597"/>
                    <a:pt x="2989042" y="3981264"/>
                    <a:pt x="2833935" y="3891830"/>
                  </a:cubicBezTo>
                  <a:cubicBezTo>
                    <a:pt x="2601274" y="3757149"/>
                    <a:pt x="2435393" y="3539499"/>
                    <a:pt x="2365381" y="3279829"/>
                  </a:cubicBezTo>
                  <a:cubicBezTo>
                    <a:pt x="2331990" y="3156996"/>
                    <a:pt x="2323373" y="3032007"/>
                    <a:pt x="2336298" y="2910255"/>
                  </a:cubicBezTo>
                  <a:cubicBezTo>
                    <a:pt x="2341687" y="2961972"/>
                    <a:pt x="2351380" y="3013689"/>
                    <a:pt x="2365381" y="3065411"/>
                  </a:cubicBezTo>
                  <a:cubicBezTo>
                    <a:pt x="2434318" y="3325081"/>
                    <a:pt x="2707525" y="3457817"/>
                    <a:pt x="2873692" y="3558148"/>
                  </a:cubicBezTo>
                  <a:cubicBezTo>
                    <a:pt x="3039859" y="3658480"/>
                    <a:pt x="3241730" y="3657146"/>
                    <a:pt x="3362385" y="3667400"/>
                  </a:cubicBezTo>
                  <a:cubicBezTo>
                    <a:pt x="3483040" y="3677654"/>
                    <a:pt x="3511453" y="3643375"/>
                    <a:pt x="3597623" y="3619673"/>
                  </a:cubicBezTo>
                  <a:lnTo>
                    <a:pt x="3759096" y="3560841"/>
                  </a:lnTo>
                  <a:cubicBezTo>
                    <a:pt x="4018682" y="3491886"/>
                    <a:pt x="4196506" y="3510408"/>
                    <a:pt x="4331148" y="3277672"/>
                  </a:cubicBezTo>
                  <a:lnTo>
                    <a:pt x="4331148" y="3278753"/>
                  </a:lnTo>
                  <a:lnTo>
                    <a:pt x="4379390" y="3170326"/>
                  </a:lnTo>
                  <a:lnTo>
                    <a:pt x="4235022" y="3195405"/>
                  </a:lnTo>
                  <a:lnTo>
                    <a:pt x="4079098" y="2606408"/>
                  </a:lnTo>
                  <a:cubicBezTo>
                    <a:pt x="4103871" y="2697994"/>
                    <a:pt x="4107104" y="2790655"/>
                    <a:pt x="4092027" y="2880088"/>
                  </a:cubicBezTo>
                  <a:cubicBezTo>
                    <a:pt x="4088794" y="2860690"/>
                    <a:pt x="4084486" y="2840220"/>
                    <a:pt x="4079098" y="2820826"/>
                  </a:cubicBezTo>
                  <a:lnTo>
                    <a:pt x="3913222" y="2202355"/>
                  </a:lnTo>
                  <a:lnTo>
                    <a:pt x="3172156" y="2400612"/>
                  </a:lnTo>
                  <a:cubicBezTo>
                    <a:pt x="3007351" y="2444788"/>
                    <a:pt x="2868402" y="2550379"/>
                    <a:pt x="2783307" y="2699069"/>
                  </a:cubicBezTo>
                  <a:cubicBezTo>
                    <a:pt x="2744532" y="2765872"/>
                    <a:pt x="2718683" y="2838064"/>
                    <a:pt x="2705753" y="2912412"/>
                  </a:cubicBezTo>
                  <a:cubicBezTo>
                    <a:pt x="2680979" y="2765872"/>
                    <a:pt x="2584096" y="2542537"/>
                    <a:pt x="2664038" y="2406219"/>
                  </a:cubicBezTo>
                  <a:cubicBezTo>
                    <a:pt x="2743981" y="2269901"/>
                    <a:pt x="3020603" y="2138680"/>
                    <a:pt x="3185408" y="2094504"/>
                  </a:cubicBezTo>
                  <a:lnTo>
                    <a:pt x="3862406" y="1860376"/>
                  </a:lnTo>
                  <a:lnTo>
                    <a:pt x="3764579" y="1648535"/>
                  </a:lnTo>
                  <a:lnTo>
                    <a:pt x="3717184" y="1470753"/>
                  </a:lnTo>
                  <a:lnTo>
                    <a:pt x="0" y="2466338"/>
                  </a:lnTo>
                  <a:lnTo>
                    <a:pt x="0" y="2252996"/>
                  </a:lnTo>
                  <a:lnTo>
                    <a:pt x="3608332" y="1228289"/>
                  </a:lnTo>
                  <a:cubicBezTo>
                    <a:pt x="3608332" y="1228289"/>
                    <a:pt x="3569617" y="919085"/>
                    <a:pt x="3569617" y="918009"/>
                  </a:cubicBezTo>
                  <a:lnTo>
                    <a:pt x="3562076" y="889994"/>
                  </a:lnTo>
                  <a:lnTo>
                    <a:pt x="3561000" y="888918"/>
                  </a:lnTo>
                  <a:lnTo>
                    <a:pt x="3431743" y="406210"/>
                  </a:lnTo>
                  <a:cubicBezTo>
                    <a:pt x="3396200" y="275837"/>
                    <a:pt x="3386503" y="143307"/>
                    <a:pt x="3399433" y="15086"/>
                  </a:cubicBezTo>
                  <a:cubicBezTo>
                    <a:pt x="3430149" y="103594"/>
                    <a:pt x="3691052" y="711371"/>
                    <a:pt x="3803073" y="902622"/>
                  </a:cubicBezTo>
                  <a:cubicBezTo>
                    <a:pt x="3915094" y="1093873"/>
                    <a:pt x="4026634" y="1119265"/>
                    <a:pt x="4071561" y="1162594"/>
                  </a:cubicBezTo>
                  <a:lnTo>
                    <a:pt x="4017219" y="1079467"/>
                  </a:lnTo>
                  <a:cubicBezTo>
                    <a:pt x="5115873" y="775063"/>
                    <a:pt x="5106164" y="359822"/>
                    <a:pt x="5650637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29" name="Graphic 3">
              <a:extLst>
                <a:ext uri="{FF2B5EF4-FFF2-40B4-BE49-F238E27FC236}">
                  <a16:creationId xmlns:a16="http://schemas.microsoft.com/office/drawing/2014/main" id="{3B13E8CD-8D97-5A2E-1EC5-BB0856FF6B6E}"/>
                </a:ext>
              </a:extLst>
            </p:cNvPr>
            <p:cNvGrpSpPr/>
            <p:nvPr/>
          </p:nvGrpSpPr>
          <p:grpSpPr>
            <a:xfrm>
              <a:off x="0" y="902537"/>
              <a:ext cx="8330540" cy="5022455"/>
              <a:chOff x="2212988" y="4950378"/>
              <a:chExt cx="1896867" cy="1143615"/>
            </a:xfrm>
            <a:solidFill>
              <a:schemeClr val="accent1"/>
            </a:solidFill>
          </p:grpSpPr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1FFF6759-B14F-89F4-80A1-028D0E0D35E9}"/>
                  </a:ext>
                </a:extLst>
              </p:cNvPr>
              <p:cNvSpPr/>
              <p:nvPr/>
            </p:nvSpPr>
            <p:spPr>
              <a:xfrm>
                <a:off x="2212988" y="5434517"/>
                <a:ext cx="834386" cy="303977"/>
              </a:xfrm>
              <a:custGeom>
                <a:avLst/>
                <a:gdLst>
                  <a:gd name="connsiteX0" fmla="*/ 812803 w 834386"/>
                  <a:gd name="connsiteY0" fmla="*/ 245 h 303977"/>
                  <a:gd name="connsiteX1" fmla="*/ 812803 w 834386"/>
                  <a:gd name="connsiteY1" fmla="*/ 0 h 303977"/>
                  <a:gd name="connsiteX2" fmla="*/ 0 w 834386"/>
                  <a:gd name="connsiteY2" fmla="*/ 217617 h 303977"/>
                  <a:gd name="connsiteX3" fmla="*/ 0 w 834386"/>
                  <a:gd name="connsiteY3" fmla="*/ 303977 h 303977"/>
                  <a:gd name="connsiteX4" fmla="*/ 834386 w 834386"/>
                  <a:gd name="connsiteY4" fmla="*/ 80717 h 303977"/>
                  <a:gd name="connsiteX5" fmla="*/ 812803 w 834386"/>
                  <a:gd name="connsiteY5" fmla="*/ 245 h 303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4386" h="303977">
                    <a:moveTo>
                      <a:pt x="812803" y="245"/>
                    </a:moveTo>
                    <a:lnTo>
                      <a:pt x="812803" y="0"/>
                    </a:lnTo>
                    <a:lnTo>
                      <a:pt x="0" y="217617"/>
                    </a:lnTo>
                    <a:lnTo>
                      <a:pt x="0" y="303977"/>
                    </a:lnTo>
                    <a:lnTo>
                      <a:pt x="834386" y="80717"/>
                    </a:lnTo>
                    <a:lnTo>
                      <a:pt x="812803" y="245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BBB7EA8B-A193-21E4-D996-5484A820C793}"/>
                  </a:ext>
                </a:extLst>
              </p:cNvPr>
              <p:cNvSpPr/>
              <p:nvPr/>
            </p:nvSpPr>
            <p:spPr>
              <a:xfrm>
                <a:off x="2743652" y="4950378"/>
                <a:ext cx="1366203" cy="1143615"/>
              </a:xfrm>
              <a:custGeom>
                <a:avLst/>
                <a:gdLst>
                  <a:gd name="connsiteX0" fmla="*/ 1223215 w 1366203"/>
                  <a:gd name="connsiteY0" fmla="*/ 328839 h 1143615"/>
                  <a:gd name="connsiteX1" fmla="*/ 1238666 w 1366203"/>
                  <a:gd name="connsiteY1" fmla="*/ 386494 h 1143615"/>
                  <a:gd name="connsiteX2" fmla="*/ 1243572 w 1366203"/>
                  <a:gd name="connsiteY2" fmla="*/ 405140 h 1143615"/>
                  <a:gd name="connsiteX3" fmla="*/ 1231308 w 1366203"/>
                  <a:gd name="connsiteY3" fmla="*/ 408329 h 1143615"/>
                  <a:gd name="connsiteX4" fmla="*/ 419241 w 1366203"/>
                  <a:gd name="connsiteY4" fmla="*/ 625701 h 1143615"/>
                  <a:gd name="connsiteX5" fmla="*/ 408449 w 1366203"/>
                  <a:gd name="connsiteY5" fmla="*/ 585220 h 1143615"/>
                  <a:gd name="connsiteX6" fmla="*/ 396186 w 1366203"/>
                  <a:gd name="connsiteY6" fmla="*/ 539832 h 1143615"/>
                  <a:gd name="connsiteX7" fmla="*/ 570569 w 1366203"/>
                  <a:gd name="connsiteY7" fmla="*/ 493217 h 1143615"/>
                  <a:gd name="connsiteX8" fmla="*/ 755497 w 1366203"/>
                  <a:gd name="connsiteY8" fmla="*/ 275109 h 1143615"/>
                  <a:gd name="connsiteX9" fmla="*/ 748139 w 1366203"/>
                  <a:gd name="connsiteY9" fmla="*/ 186050 h 1143615"/>
                  <a:gd name="connsiteX10" fmla="*/ 631394 w 1366203"/>
                  <a:gd name="connsiteY10" fmla="*/ 33694 h 1143615"/>
                  <a:gd name="connsiteX11" fmla="*/ 441069 w 1366203"/>
                  <a:gd name="connsiteY11" fmla="*/ 8669 h 1143615"/>
                  <a:gd name="connsiteX12" fmla="*/ 428316 w 1366203"/>
                  <a:gd name="connsiteY12" fmla="*/ 12103 h 1143615"/>
                  <a:gd name="connsiteX13" fmla="*/ 243387 w 1366203"/>
                  <a:gd name="connsiteY13" fmla="*/ 278789 h 1143615"/>
                  <a:gd name="connsiteX14" fmla="*/ 250745 w 1366203"/>
                  <a:gd name="connsiteY14" fmla="*/ 319270 h 1143615"/>
                  <a:gd name="connsiteX15" fmla="*/ 294157 w 1366203"/>
                  <a:gd name="connsiteY15" fmla="*/ 481195 h 1143615"/>
                  <a:gd name="connsiteX16" fmla="*/ 315740 w 1366203"/>
                  <a:gd name="connsiteY16" fmla="*/ 561667 h 1143615"/>
                  <a:gd name="connsiteX17" fmla="*/ 338795 w 1366203"/>
                  <a:gd name="connsiteY17" fmla="*/ 647536 h 1143615"/>
                  <a:gd name="connsiteX18" fmla="*/ 326531 w 1366203"/>
                  <a:gd name="connsiteY18" fmla="*/ 650726 h 1143615"/>
                  <a:gd name="connsiteX19" fmla="*/ 170053 w 1366203"/>
                  <a:gd name="connsiteY19" fmla="*/ 692679 h 1143615"/>
                  <a:gd name="connsiteX20" fmla="*/ 30744 w 1366203"/>
                  <a:gd name="connsiteY20" fmla="*/ 799402 h 1143615"/>
                  <a:gd name="connsiteX21" fmla="*/ 1312 w 1366203"/>
                  <a:gd name="connsiteY21" fmla="*/ 938020 h 1143615"/>
                  <a:gd name="connsiteX22" fmla="*/ 7934 w 1366203"/>
                  <a:gd name="connsiteY22" fmla="*/ 973349 h 1143615"/>
                  <a:gd name="connsiteX23" fmla="*/ 114624 w 1366203"/>
                  <a:gd name="connsiteY23" fmla="*/ 1112703 h 1143615"/>
                  <a:gd name="connsiteX24" fmla="*/ 228917 w 1366203"/>
                  <a:gd name="connsiteY24" fmla="*/ 1143616 h 1143615"/>
                  <a:gd name="connsiteX25" fmla="*/ 288516 w 1366203"/>
                  <a:gd name="connsiteY25" fmla="*/ 1135765 h 1143615"/>
                  <a:gd name="connsiteX26" fmla="*/ 316230 w 1366203"/>
                  <a:gd name="connsiteY26" fmla="*/ 1128405 h 1143615"/>
                  <a:gd name="connsiteX27" fmla="*/ 455540 w 1366203"/>
                  <a:gd name="connsiteY27" fmla="*/ 1021682 h 1143615"/>
                  <a:gd name="connsiteX28" fmla="*/ 484972 w 1366203"/>
                  <a:gd name="connsiteY28" fmla="*/ 931641 h 1143615"/>
                  <a:gd name="connsiteX29" fmla="*/ 478350 w 1366203"/>
                  <a:gd name="connsiteY29" fmla="*/ 847489 h 1143615"/>
                  <a:gd name="connsiteX30" fmla="*/ 452842 w 1366203"/>
                  <a:gd name="connsiteY30" fmla="*/ 752052 h 1143615"/>
                  <a:gd name="connsiteX31" fmla="*/ 452842 w 1366203"/>
                  <a:gd name="connsiteY31" fmla="*/ 752052 h 1143615"/>
                  <a:gd name="connsiteX32" fmla="*/ 372396 w 1366203"/>
                  <a:gd name="connsiteY32" fmla="*/ 773642 h 1143615"/>
                  <a:gd name="connsiteX33" fmla="*/ 397903 w 1366203"/>
                  <a:gd name="connsiteY33" fmla="*/ 869079 h 1143615"/>
                  <a:gd name="connsiteX34" fmla="*/ 400846 w 1366203"/>
                  <a:gd name="connsiteY34" fmla="*/ 931396 h 1143615"/>
                  <a:gd name="connsiteX35" fmla="*/ 383187 w 1366203"/>
                  <a:gd name="connsiteY35" fmla="*/ 979974 h 1143615"/>
                  <a:gd name="connsiteX36" fmla="*/ 294647 w 1366203"/>
                  <a:gd name="connsiteY36" fmla="*/ 1047933 h 1143615"/>
                  <a:gd name="connsiteX37" fmla="*/ 266932 w 1366203"/>
                  <a:gd name="connsiteY37" fmla="*/ 1055293 h 1143615"/>
                  <a:gd name="connsiteX38" fmla="*/ 156319 w 1366203"/>
                  <a:gd name="connsiteY38" fmla="*/ 1040573 h 1143615"/>
                  <a:gd name="connsiteX39" fmla="*/ 88381 w 1366203"/>
                  <a:gd name="connsiteY39" fmla="*/ 952004 h 1143615"/>
                  <a:gd name="connsiteX40" fmla="*/ 85437 w 1366203"/>
                  <a:gd name="connsiteY40" fmla="*/ 938511 h 1143615"/>
                  <a:gd name="connsiteX41" fmla="*/ 103096 w 1366203"/>
                  <a:gd name="connsiteY41" fmla="*/ 841356 h 1143615"/>
                  <a:gd name="connsiteX42" fmla="*/ 191636 w 1366203"/>
                  <a:gd name="connsiteY42" fmla="*/ 773396 h 1143615"/>
                  <a:gd name="connsiteX43" fmla="*/ 360378 w 1366203"/>
                  <a:gd name="connsiteY43" fmla="*/ 728254 h 1143615"/>
                  <a:gd name="connsiteX44" fmla="*/ 440824 w 1366203"/>
                  <a:gd name="connsiteY44" fmla="*/ 706663 h 1143615"/>
                  <a:gd name="connsiteX45" fmla="*/ 1265155 w 1366203"/>
                  <a:gd name="connsiteY45" fmla="*/ 486102 h 1143615"/>
                  <a:gd name="connsiteX46" fmla="*/ 1283550 w 1366203"/>
                  <a:gd name="connsiteY46" fmla="*/ 555043 h 1143615"/>
                  <a:gd name="connsiteX47" fmla="*/ 1345111 w 1366203"/>
                  <a:gd name="connsiteY47" fmla="*/ 448320 h 1143615"/>
                  <a:gd name="connsiteX48" fmla="*/ 1366203 w 1366203"/>
                  <a:gd name="connsiteY48" fmla="*/ 411764 h 1143615"/>
                  <a:gd name="connsiteX49" fmla="*/ 1223215 w 1366203"/>
                  <a:gd name="connsiteY49" fmla="*/ 329084 h 1143615"/>
                  <a:gd name="connsiteX50" fmla="*/ 331437 w 1366203"/>
                  <a:gd name="connsiteY50" fmla="*/ 297435 h 1143615"/>
                  <a:gd name="connsiteX51" fmla="*/ 327512 w 1366203"/>
                  <a:gd name="connsiteY51" fmla="*/ 278544 h 1143615"/>
                  <a:gd name="connsiteX52" fmla="*/ 449899 w 1366203"/>
                  <a:gd name="connsiteY52" fmla="*/ 92330 h 1143615"/>
                  <a:gd name="connsiteX53" fmla="*/ 462653 w 1366203"/>
                  <a:gd name="connsiteY53" fmla="*/ 88895 h 1143615"/>
                  <a:gd name="connsiteX54" fmla="*/ 506310 w 1366203"/>
                  <a:gd name="connsiteY54" fmla="*/ 83007 h 1143615"/>
                  <a:gd name="connsiteX55" fmla="*/ 589699 w 1366203"/>
                  <a:gd name="connsiteY55" fmla="*/ 105578 h 1143615"/>
                  <a:gd name="connsiteX56" fmla="*/ 667693 w 1366203"/>
                  <a:gd name="connsiteY56" fmla="*/ 207395 h 1143615"/>
                  <a:gd name="connsiteX57" fmla="*/ 671617 w 1366203"/>
                  <a:gd name="connsiteY57" fmla="*/ 275109 h 1143615"/>
                  <a:gd name="connsiteX58" fmla="*/ 549231 w 1366203"/>
                  <a:gd name="connsiteY58" fmla="*/ 412500 h 1143615"/>
                  <a:gd name="connsiteX59" fmla="*/ 374848 w 1366203"/>
                  <a:gd name="connsiteY59" fmla="*/ 459115 h 1143615"/>
                  <a:gd name="connsiteX60" fmla="*/ 331437 w 1366203"/>
                  <a:gd name="connsiteY60" fmla="*/ 297190 h 1143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366203" h="1143615">
                    <a:moveTo>
                      <a:pt x="1223215" y="328839"/>
                    </a:moveTo>
                    <a:lnTo>
                      <a:pt x="1238666" y="386494"/>
                    </a:lnTo>
                    <a:lnTo>
                      <a:pt x="1243572" y="405140"/>
                    </a:lnTo>
                    <a:lnTo>
                      <a:pt x="1231308" y="408329"/>
                    </a:lnTo>
                    <a:lnTo>
                      <a:pt x="419241" y="625701"/>
                    </a:lnTo>
                    <a:lnTo>
                      <a:pt x="408449" y="585220"/>
                    </a:lnTo>
                    <a:lnTo>
                      <a:pt x="396186" y="539832"/>
                    </a:lnTo>
                    <a:lnTo>
                      <a:pt x="570569" y="493217"/>
                    </a:lnTo>
                    <a:cubicBezTo>
                      <a:pt x="674315" y="465494"/>
                      <a:pt x="745441" y="376189"/>
                      <a:pt x="755497" y="275109"/>
                    </a:cubicBezTo>
                    <a:cubicBezTo>
                      <a:pt x="758440" y="245913"/>
                      <a:pt x="756233" y="215736"/>
                      <a:pt x="748139" y="186050"/>
                    </a:cubicBezTo>
                    <a:cubicBezTo>
                      <a:pt x="730726" y="121280"/>
                      <a:pt x="689276" y="67060"/>
                      <a:pt x="631394" y="33694"/>
                    </a:cubicBezTo>
                    <a:cubicBezTo>
                      <a:pt x="573512" y="327"/>
                      <a:pt x="505819" y="-8751"/>
                      <a:pt x="441069" y="8669"/>
                    </a:cubicBezTo>
                    <a:lnTo>
                      <a:pt x="428316" y="12103"/>
                    </a:lnTo>
                    <a:cubicBezTo>
                      <a:pt x="308137" y="44243"/>
                      <a:pt x="231614" y="158817"/>
                      <a:pt x="243387" y="278789"/>
                    </a:cubicBezTo>
                    <a:cubicBezTo>
                      <a:pt x="244613" y="292283"/>
                      <a:pt x="247066" y="305777"/>
                      <a:pt x="250745" y="319270"/>
                    </a:cubicBezTo>
                    <a:lnTo>
                      <a:pt x="294157" y="481195"/>
                    </a:lnTo>
                    <a:lnTo>
                      <a:pt x="315740" y="561667"/>
                    </a:lnTo>
                    <a:lnTo>
                      <a:pt x="338795" y="647536"/>
                    </a:lnTo>
                    <a:lnTo>
                      <a:pt x="326531" y="650726"/>
                    </a:lnTo>
                    <a:lnTo>
                      <a:pt x="170053" y="692679"/>
                    </a:lnTo>
                    <a:cubicBezTo>
                      <a:pt x="110945" y="708626"/>
                      <a:pt x="61402" y="746409"/>
                      <a:pt x="30744" y="799402"/>
                    </a:cubicBezTo>
                    <a:cubicBezTo>
                      <a:pt x="6217" y="841847"/>
                      <a:pt x="-3839" y="890179"/>
                      <a:pt x="1312" y="938020"/>
                    </a:cubicBezTo>
                    <a:cubicBezTo>
                      <a:pt x="2538" y="949797"/>
                      <a:pt x="4746" y="961573"/>
                      <a:pt x="7934" y="973349"/>
                    </a:cubicBezTo>
                    <a:cubicBezTo>
                      <a:pt x="23876" y="1032476"/>
                      <a:pt x="61647" y="1082035"/>
                      <a:pt x="114624" y="1112703"/>
                    </a:cubicBezTo>
                    <a:cubicBezTo>
                      <a:pt x="149942" y="1133066"/>
                      <a:pt x="189184" y="1143616"/>
                      <a:pt x="228917" y="1143616"/>
                    </a:cubicBezTo>
                    <a:cubicBezTo>
                      <a:pt x="248783" y="1143616"/>
                      <a:pt x="268894" y="1140917"/>
                      <a:pt x="288516" y="1135765"/>
                    </a:cubicBezTo>
                    <a:lnTo>
                      <a:pt x="316230" y="1128405"/>
                    </a:lnTo>
                    <a:cubicBezTo>
                      <a:pt x="375339" y="1112458"/>
                      <a:pt x="424882" y="1074675"/>
                      <a:pt x="455540" y="1021682"/>
                    </a:cubicBezTo>
                    <a:cubicBezTo>
                      <a:pt x="471727" y="993467"/>
                      <a:pt x="481783" y="963045"/>
                      <a:pt x="484972" y="931641"/>
                    </a:cubicBezTo>
                    <a:cubicBezTo>
                      <a:pt x="487915" y="903918"/>
                      <a:pt x="485953" y="875458"/>
                      <a:pt x="478350" y="847489"/>
                    </a:cubicBezTo>
                    <a:lnTo>
                      <a:pt x="452842" y="752052"/>
                    </a:lnTo>
                    <a:lnTo>
                      <a:pt x="452842" y="752052"/>
                    </a:lnTo>
                    <a:cubicBezTo>
                      <a:pt x="452842" y="752052"/>
                      <a:pt x="372396" y="773642"/>
                      <a:pt x="372396" y="773642"/>
                    </a:cubicBezTo>
                    <a:lnTo>
                      <a:pt x="397903" y="869079"/>
                    </a:lnTo>
                    <a:cubicBezTo>
                      <a:pt x="403544" y="889688"/>
                      <a:pt x="404280" y="910787"/>
                      <a:pt x="400846" y="931396"/>
                    </a:cubicBezTo>
                    <a:cubicBezTo>
                      <a:pt x="397903" y="948324"/>
                      <a:pt x="392017" y="964762"/>
                      <a:pt x="383187" y="979974"/>
                    </a:cubicBezTo>
                    <a:cubicBezTo>
                      <a:pt x="363811" y="1013830"/>
                      <a:pt x="332172" y="1037874"/>
                      <a:pt x="294647" y="1047933"/>
                    </a:cubicBezTo>
                    <a:lnTo>
                      <a:pt x="266932" y="1055293"/>
                    </a:lnTo>
                    <a:cubicBezTo>
                      <a:pt x="229407" y="1065352"/>
                      <a:pt x="189920" y="1060200"/>
                      <a:pt x="156319" y="1040573"/>
                    </a:cubicBezTo>
                    <a:cubicBezTo>
                      <a:pt x="122472" y="1021190"/>
                      <a:pt x="98436" y="989542"/>
                      <a:pt x="88381" y="952004"/>
                    </a:cubicBezTo>
                    <a:cubicBezTo>
                      <a:pt x="87154" y="947588"/>
                      <a:pt x="86173" y="942927"/>
                      <a:pt x="85437" y="938511"/>
                    </a:cubicBezTo>
                    <a:cubicBezTo>
                      <a:pt x="79796" y="905145"/>
                      <a:pt x="85928" y="871042"/>
                      <a:pt x="103096" y="841356"/>
                    </a:cubicBezTo>
                    <a:cubicBezTo>
                      <a:pt x="122472" y="807499"/>
                      <a:pt x="154111" y="783455"/>
                      <a:pt x="191636" y="773396"/>
                    </a:cubicBezTo>
                    <a:lnTo>
                      <a:pt x="360378" y="728254"/>
                    </a:lnTo>
                    <a:lnTo>
                      <a:pt x="440824" y="706663"/>
                    </a:lnTo>
                    <a:lnTo>
                      <a:pt x="1265155" y="486102"/>
                    </a:lnTo>
                    <a:lnTo>
                      <a:pt x="1283550" y="555043"/>
                    </a:lnTo>
                    <a:lnTo>
                      <a:pt x="1345111" y="448320"/>
                    </a:lnTo>
                    <a:lnTo>
                      <a:pt x="1366203" y="411764"/>
                    </a:lnTo>
                    <a:lnTo>
                      <a:pt x="1223215" y="329084"/>
                    </a:lnTo>
                    <a:close/>
                    <a:moveTo>
                      <a:pt x="331437" y="297435"/>
                    </a:moveTo>
                    <a:cubicBezTo>
                      <a:pt x="329720" y="291056"/>
                      <a:pt x="328494" y="284677"/>
                      <a:pt x="327512" y="278544"/>
                    </a:cubicBezTo>
                    <a:cubicBezTo>
                      <a:pt x="315249" y="195619"/>
                      <a:pt x="367000" y="114656"/>
                      <a:pt x="449899" y="92330"/>
                    </a:cubicBezTo>
                    <a:lnTo>
                      <a:pt x="462653" y="88895"/>
                    </a:lnTo>
                    <a:cubicBezTo>
                      <a:pt x="477123" y="84970"/>
                      <a:pt x="491594" y="83007"/>
                      <a:pt x="506310" y="83007"/>
                    </a:cubicBezTo>
                    <a:cubicBezTo>
                      <a:pt x="535251" y="83007"/>
                      <a:pt x="563946" y="90613"/>
                      <a:pt x="589699" y="105578"/>
                    </a:cubicBezTo>
                    <a:cubicBezTo>
                      <a:pt x="628451" y="127905"/>
                      <a:pt x="656166" y="164215"/>
                      <a:pt x="667693" y="207395"/>
                    </a:cubicBezTo>
                    <a:cubicBezTo>
                      <a:pt x="673825" y="230212"/>
                      <a:pt x="674806" y="253028"/>
                      <a:pt x="671617" y="275109"/>
                    </a:cubicBezTo>
                    <a:cubicBezTo>
                      <a:pt x="662052" y="339143"/>
                      <a:pt x="615697" y="394835"/>
                      <a:pt x="549231" y="412500"/>
                    </a:cubicBezTo>
                    <a:lnTo>
                      <a:pt x="374848" y="459115"/>
                    </a:lnTo>
                    <a:lnTo>
                      <a:pt x="331437" y="297190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D6F225E6-BAF7-96C7-BD4C-1BF45331D86D}"/>
                </a:ext>
              </a:extLst>
            </p:cNvPr>
            <p:cNvSpPr/>
            <p:nvPr/>
          </p:nvSpPr>
          <p:spPr>
            <a:xfrm>
              <a:off x="41440" y="1073766"/>
              <a:ext cx="7872455" cy="4678828"/>
            </a:xfrm>
            <a:custGeom>
              <a:avLst/>
              <a:gdLst>
                <a:gd name="connsiteX0" fmla="*/ 563254 w 1792561"/>
                <a:gd name="connsiteY0" fmla="*/ 842112 h 1065371"/>
                <a:gd name="connsiteX1" fmla="*/ 566442 w 1792561"/>
                <a:gd name="connsiteY1" fmla="*/ 827636 h 1065371"/>
                <a:gd name="connsiteX2" fmla="*/ 569386 w 1792561"/>
                <a:gd name="connsiteY2" fmla="*/ 825919 h 1065371"/>
                <a:gd name="connsiteX3" fmla="*/ 571102 w 1792561"/>
                <a:gd name="connsiteY3" fmla="*/ 828863 h 1065371"/>
                <a:gd name="connsiteX4" fmla="*/ 567914 w 1792561"/>
                <a:gd name="connsiteY4" fmla="*/ 843093 h 1065371"/>
                <a:gd name="connsiteX5" fmla="*/ 565461 w 1792561"/>
                <a:gd name="connsiteY5" fmla="*/ 845056 h 1065371"/>
                <a:gd name="connsiteX6" fmla="*/ 564971 w 1792561"/>
                <a:gd name="connsiteY6" fmla="*/ 845056 h 1065371"/>
                <a:gd name="connsiteX7" fmla="*/ 563009 w 1792561"/>
                <a:gd name="connsiteY7" fmla="*/ 842112 h 1065371"/>
                <a:gd name="connsiteX8" fmla="*/ 628004 w 1792561"/>
                <a:gd name="connsiteY8" fmla="*/ 537889 h 1065371"/>
                <a:gd name="connsiteX9" fmla="*/ 628739 w 1792561"/>
                <a:gd name="connsiteY9" fmla="*/ 537889 h 1065371"/>
                <a:gd name="connsiteX10" fmla="*/ 642965 w 1792561"/>
                <a:gd name="connsiteY10" fmla="*/ 533963 h 1065371"/>
                <a:gd name="connsiteX11" fmla="*/ 644681 w 1792561"/>
                <a:gd name="connsiteY11" fmla="*/ 531019 h 1065371"/>
                <a:gd name="connsiteX12" fmla="*/ 641738 w 1792561"/>
                <a:gd name="connsiteY12" fmla="*/ 529302 h 1065371"/>
                <a:gd name="connsiteX13" fmla="*/ 627513 w 1792561"/>
                <a:gd name="connsiteY13" fmla="*/ 533228 h 1065371"/>
                <a:gd name="connsiteX14" fmla="*/ 625796 w 1792561"/>
                <a:gd name="connsiteY14" fmla="*/ 536171 h 1065371"/>
                <a:gd name="connsiteX15" fmla="*/ 628249 w 1792561"/>
                <a:gd name="connsiteY15" fmla="*/ 537889 h 1065371"/>
                <a:gd name="connsiteX16" fmla="*/ 571102 w 1792561"/>
                <a:gd name="connsiteY16" fmla="*/ 553100 h 1065371"/>
                <a:gd name="connsiteX17" fmla="*/ 571838 w 1792561"/>
                <a:gd name="connsiteY17" fmla="*/ 553100 h 1065371"/>
                <a:gd name="connsiteX18" fmla="*/ 586064 w 1792561"/>
                <a:gd name="connsiteY18" fmla="*/ 549175 h 1065371"/>
                <a:gd name="connsiteX19" fmla="*/ 587780 w 1792561"/>
                <a:gd name="connsiteY19" fmla="*/ 546230 h 1065371"/>
                <a:gd name="connsiteX20" fmla="*/ 584837 w 1792561"/>
                <a:gd name="connsiteY20" fmla="*/ 544513 h 1065371"/>
                <a:gd name="connsiteX21" fmla="*/ 570612 w 1792561"/>
                <a:gd name="connsiteY21" fmla="*/ 548439 h 1065371"/>
                <a:gd name="connsiteX22" fmla="*/ 568895 w 1792561"/>
                <a:gd name="connsiteY22" fmla="*/ 551383 h 1065371"/>
                <a:gd name="connsiteX23" fmla="*/ 571348 w 1792561"/>
                <a:gd name="connsiteY23" fmla="*/ 553100 h 1065371"/>
                <a:gd name="connsiteX24" fmla="*/ 599553 w 1792561"/>
                <a:gd name="connsiteY24" fmla="*/ 545495 h 1065371"/>
                <a:gd name="connsiteX25" fmla="*/ 600289 w 1792561"/>
                <a:gd name="connsiteY25" fmla="*/ 545495 h 1065371"/>
                <a:gd name="connsiteX26" fmla="*/ 614514 w 1792561"/>
                <a:gd name="connsiteY26" fmla="*/ 541569 h 1065371"/>
                <a:gd name="connsiteX27" fmla="*/ 616231 w 1792561"/>
                <a:gd name="connsiteY27" fmla="*/ 538625 h 1065371"/>
                <a:gd name="connsiteX28" fmla="*/ 613288 w 1792561"/>
                <a:gd name="connsiteY28" fmla="*/ 536908 h 1065371"/>
                <a:gd name="connsiteX29" fmla="*/ 599062 w 1792561"/>
                <a:gd name="connsiteY29" fmla="*/ 540833 h 1065371"/>
                <a:gd name="connsiteX30" fmla="*/ 597346 w 1792561"/>
                <a:gd name="connsiteY30" fmla="*/ 543777 h 1065371"/>
                <a:gd name="connsiteX31" fmla="*/ 599798 w 1792561"/>
                <a:gd name="connsiteY31" fmla="*/ 545495 h 1065371"/>
                <a:gd name="connsiteX32" fmla="*/ 576253 w 1792561"/>
                <a:gd name="connsiteY32" fmla="*/ 799422 h 1065371"/>
                <a:gd name="connsiteX33" fmla="*/ 570857 w 1792561"/>
                <a:gd name="connsiteY33" fmla="*/ 813407 h 1065371"/>
                <a:gd name="connsiteX34" fmla="*/ 572329 w 1792561"/>
                <a:gd name="connsiteY34" fmla="*/ 816596 h 1065371"/>
                <a:gd name="connsiteX35" fmla="*/ 573065 w 1792561"/>
                <a:gd name="connsiteY35" fmla="*/ 816596 h 1065371"/>
                <a:gd name="connsiteX36" fmla="*/ 575272 w 1792561"/>
                <a:gd name="connsiteY36" fmla="*/ 814879 h 1065371"/>
                <a:gd name="connsiteX37" fmla="*/ 580422 w 1792561"/>
                <a:gd name="connsiteY37" fmla="*/ 801385 h 1065371"/>
                <a:gd name="connsiteX38" fmla="*/ 579196 w 1792561"/>
                <a:gd name="connsiteY38" fmla="*/ 798196 h 1065371"/>
                <a:gd name="connsiteX39" fmla="*/ 576008 w 1792561"/>
                <a:gd name="connsiteY39" fmla="*/ 799422 h 1065371"/>
                <a:gd name="connsiteX40" fmla="*/ 101178 w 1792561"/>
                <a:gd name="connsiteY40" fmla="*/ 673808 h 1065371"/>
                <a:gd name="connsiteX41" fmla="*/ 86952 w 1792561"/>
                <a:gd name="connsiteY41" fmla="*/ 677733 h 1065371"/>
                <a:gd name="connsiteX42" fmla="*/ 85235 w 1792561"/>
                <a:gd name="connsiteY42" fmla="*/ 680677 h 1065371"/>
                <a:gd name="connsiteX43" fmla="*/ 87688 w 1792561"/>
                <a:gd name="connsiteY43" fmla="*/ 682395 h 1065371"/>
                <a:gd name="connsiteX44" fmla="*/ 88424 w 1792561"/>
                <a:gd name="connsiteY44" fmla="*/ 682395 h 1065371"/>
                <a:gd name="connsiteX45" fmla="*/ 102649 w 1792561"/>
                <a:gd name="connsiteY45" fmla="*/ 678469 h 1065371"/>
                <a:gd name="connsiteX46" fmla="*/ 104366 w 1792561"/>
                <a:gd name="connsiteY46" fmla="*/ 675525 h 1065371"/>
                <a:gd name="connsiteX47" fmla="*/ 101423 w 1792561"/>
                <a:gd name="connsiteY47" fmla="*/ 673808 h 1065371"/>
                <a:gd name="connsiteX48" fmla="*/ 16071 w 1792561"/>
                <a:gd name="connsiteY48" fmla="*/ 696624 h 1065371"/>
                <a:gd name="connsiteX49" fmla="*/ 1846 w 1792561"/>
                <a:gd name="connsiteY49" fmla="*/ 700550 h 1065371"/>
                <a:gd name="connsiteX50" fmla="*/ 129 w 1792561"/>
                <a:gd name="connsiteY50" fmla="*/ 703494 h 1065371"/>
                <a:gd name="connsiteX51" fmla="*/ 2582 w 1792561"/>
                <a:gd name="connsiteY51" fmla="*/ 705211 h 1065371"/>
                <a:gd name="connsiteX52" fmla="*/ 3317 w 1792561"/>
                <a:gd name="connsiteY52" fmla="*/ 705211 h 1065371"/>
                <a:gd name="connsiteX53" fmla="*/ 17543 w 1792561"/>
                <a:gd name="connsiteY53" fmla="*/ 701286 h 1065371"/>
                <a:gd name="connsiteX54" fmla="*/ 19260 w 1792561"/>
                <a:gd name="connsiteY54" fmla="*/ 698342 h 1065371"/>
                <a:gd name="connsiteX55" fmla="*/ 16316 w 1792561"/>
                <a:gd name="connsiteY55" fmla="*/ 696624 h 1065371"/>
                <a:gd name="connsiteX56" fmla="*/ 72727 w 1792561"/>
                <a:gd name="connsiteY56" fmla="*/ 681413 h 1065371"/>
                <a:gd name="connsiteX57" fmla="*/ 58502 w 1792561"/>
                <a:gd name="connsiteY57" fmla="*/ 685339 h 1065371"/>
                <a:gd name="connsiteX58" fmla="*/ 56785 w 1792561"/>
                <a:gd name="connsiteY58" fmla="*/ 688283 h 1065371"/>
                <a:gd name="connsiteX59" fmla="*/ 59238 w 1792561"/>
                <a:gd name="connsiteY59" fmla="*/ 690000 h 1065371"/>
                <a:gd name="connsiteX60" fmla="*/ 59973 w 1792561"/>
                <a:gd name="connsiteY60" fmla="*/ 690000 h 1065371"/>
                <a:gd name="connsiteX61" fmla="*/ 74199 w 1792561"/>
                <a:gd name="connsiteY61" fmla="*/ 686075 h 1065371"/>
                <a:gd name="connsiteX62" fmla="*/ 75915 w 1792561"/>
                <a:gd name="connsiteY62" fmla="*/ 683131 h 1065371"/>
                <a:gd name="connsiteX63" fmla="*/ 72972 w 1792561"/>
                <a:gd name="connsiteY63" fmla="*/ 681413 h 1065371"/>
                <a:gd name="connsiteX64" fmla="*/ 44522 w 1792561"/>
                <a:gd name="connsiteY64" fmla="*/ 689019 h 1065371"/>
                <a:gd name="connsiteX65" fmla="*/ 30296 w 1792561"/>
                <a:gd name="connsiteY65" fmla="*/ 692944 h 1065371"/>
                <a:gd name="connsiteX66" fmla="*/ 28580 w 1792561"/>
                <a:gd name="connsiteY66" fmla="*/ 695888 h 1065371"/>
                <a:gd name="connsiteX67" fmla="*/ 31032 w 1792561"/>
                <a:gd name="connsiteY67" fmla="*/ 697606 h 1065371"/>
                <a:gd name="connsiteX68" fmla="*/ 31768 w 1792561"/>
                <a:gd name="connsiteY68" fmla="*/ 697606 h 1065371"/>
                <a:gd name="connsiteX69" fmla="*/ 45993 w 1792561"/>
                <a:gd name="connsiteY69" fmla="*/ 693681 h 1065371"/>
                <a:gd name="connsiteX70" fmla="*/ 47710 w 1792561"/>
                <a:gd name="connsiteY70" fmla="*/ 690736 h 1065371"/>
                <a:gd name="connsiteX71" fmla="*/ 44767 w 1792561"/>
                <a:gd name="connsiteY71" fmla="*/ 689019 h 1065371"/>
                <a:gd name="connsiteX72" fmla="*/ 713110 w 1792561"/>
                <a:gd name="connsiteY72" fmla="*/ 514827 h 1065371"/>
                <a:gd name="connsiteX73" fmla="*/ 713846 w 1792561"/>
                <a:gd name="connsiteY73" fmla="*/ 514827 h 1065371"/>
                <a:gd name="connsiteX74" fmla="*/ 728071 w 1792561"/>
                <a:gd name="connsiteY74" fmla="*/ 510902 h 1065371"/>
                <a:gd name="connsiteX75" fmla="*/ 729788 w 1792561"/>
                <a:gd name="connsiteY75" fmla="*/ 507957 h 1065371"/>
                <a:gd name="connsiteX76" fmla="*/ 726845 w 1792561"/>
                <a:gd name="connsiteY76" fmla="*/ 506240 h 1065371"/>
                <a:gd name="connsiteX77" fmla="*/ 712619 w 1792561"/>
                <a:gd name="connsiteY77" fmla="*/ 510165 h 1065371"/>
                <a:gd name="connsiteX78" fmla="*/ 710903 w 1792561"/>
                <a:gd name="connsiteY78" fmla="*/ 513109 h 1065371"/>
                <a:gd name="connsiteX79" fmla="*/ 713355 w 1792561"/>
                <a:gd name="connsiteY79" fmla="*/ 514827 h 1065371"/>
                <a:gd name="connsiteX80" fmla="*/ 805820 w 1792561"/>
                <a:gd name="connsiteY80" fmla="*/ 231458 h 1065371"/>
                <a:gd name="connsiteX81" fmla="*/ 805820 w 1792561"/>
                <a:gd name="connsiteY81" fmla="*/ 231458 h 1065371"/>
                <a:gd name="connsiteX82" fmla="*/ 808027 w 1792561"/>
                <a:gd name="connsiteY82" fmla="*/ 228759 h 1065371"/>
                <a:gd name="connsiteX83" fmla="*/ 807536 w 1792561"/>
                <a:gd name="connsiteY83" fmla="*/ 215020 h 1065371"/>
                <a:gd name="connsiteX84" fmla="*/ 807536 w 1792561"/>
                <a:gd name="connsiteY84" fmla="*/ 214284 h 1065371"/>
                <a:gd name="connsiteX85" fmla="*/ 805084 w 1792561"/>
                <a:gd name="connsiteY85" fmla="*/ 211831 h 1065371"/>
                <a:gd name="connsiteX86" fmla="*/ 805084 w 1792561"/>
                <a:gd name="connsiteY86" fmla="*/ 211831 h 1065371"/>
                <a:gd name="connsiteX87" fmla="*/ 802631 w 1792561"/>
                <a:gd name="connsiteY87" fmla="*/ 214284 h 1065371"/>
                <a:gd name="connsiteX88" fmla="*/ 802631 w 1792561"/>
                <a:gd name="connsiteY88" fmla="*/ 215020 h 1065371"/>
                <a:gd name="connsiteX89" fmla="*/ 803122 w 1792561"/>
                <a:gd name="connsiteY89" fmla="*/ 229250 h 1065371"/>
                <a:gd name="connsiteX90" fmla="*/ 805574 w 1792561"/>
                <a:gd name="connsiteY90" fmla="*/ 231458 h 1065371"/>
                <a:gd name="connsiteX91" fmla="*/ 798462 w 1792561"/>
                <a:gd name="connsiteY91" fmla="*/ 492010 h 1065371"/>
                <a:gd name="connsiteX92" fmla="*/ 799197 w 1792561"/>
                <a:gd name="connsiteY92" fmla="*/ 492010 h 1065371"/>
                <a:gd name="connsiteX93" fmla="*/ 813423 w 1792561"/>
                <a:gd name="connsiteY93" fmla="*/ 488085 h 1065371"/>
                <a:gd name="connsiteX94" fmla="*/ 815140 w 1792561"/>
                <a:gd name="connsiteY94" fmla="*/ 485141 h 1065371"/>
                <a:gd name="connsiteX95" fmla="*/ 812196 w 1792561"/>
                <a:gd name="connsiteY95" fmla="*/ 483423 h 1065371"/>
                <a:gd name="connsiteX96" fmla="*/ 797971 w 1792561"/>
                <a:gd name="connsiteY96" fmla="*/ 487349 h 1065371"/>
                <a:gd name="connsiteX97" fmla="*/ 796254 w 1792561"/>
                <a:gd name="connsiteY97" fmla="*/ 490293 h 1065371"/>
                <a:gd name="connsiteX98" fmla="*/ 798707 w 1792561"/>
                <a:gd name="connsiteY98" fmla="*/ 492010 h 1065371"/>
                <a:gd name="connsiteX99" fmla="*/ 805574 w 1792561"/>
                <a:gd name="connsiteY99" fmla="*/ 202263 h 1065371"/>
                <a:gd name="connsiteX100" fmla="*/ 805574 w 1792561"/>
                <a:gd name="connsiteY100" fmla="*/ 202263 h 1065371"/>
                <a:gd name="connsiteX101" fmla="*/ 808027 w 1792561"/>
                <a:gd name="connsiteY101" fmla="*/ 200054 h 1065371"/>
                <a:gd name="connsiteX102" fmla="*/ 809499 w 1792561"/>
                <a:gd name="connsiteY102" fmla="*/ 185579 h 1065371"/>
                <a:gd name="connsiteX103" fmla="*/ 807536 w 1792561"/>
                <a:gd name="connsiteY103" fmla="*/ 182881 h 1065371"/>
                <a:gd name="connsiteX104" fmla="*/ 804839 w 1792561"/>
                <a:gd name="connsiteY104" fmla="*/ 184843 h 1065371"/>
                <a:gd name="connsiteX105" fmla="*/ 803122 w 1792561"/>
                <a:gd name="connsiteY105" fmla="*/ 199564 h 1065371"/>
                <a:gd name="connsiteX106" fmla="*/ 805329 w 1792561"/>
                <a:gd name="connsiteY106" fmla="*/ 202263 h 1065371"/>
                <a:gd name="connsiteX107" fmla="*/ 809499 w 1792561"/>
                <a:gd name="connsiteY107" fmla="*/ 173067 h 1065371"/>
                <a:gd name="connsiteX108" fmla="*/ 809989 w 1792561"/>
                <a:gd name="connsiteY108" fmla="*/ 173067 h 1065371"/>
                <a:gd name="connsiteX109" fmla="*/ 812442 w 1792561"/>
                <a:gd name="connsiteY109" fmla="*/ 171104 h 1065371"/>
                <a:gd name="connsiteX110" fmla="*/ 816121 w 1792561"/>
                <a:gd name="connsiteY110" fmla="*/ 157120 h 1065371"/>
                <a:gd name="connsiteX111" fmla="*/ 814404 w 1792561"/>
                <a:gd name="connsiteY111" fmla="*/ 154176 h 1065371"/>
                <a:gd name="connsiteX112" fmla="*/ 811461 w 1792561"/>
                <a:gd name="connsiteY112" fmla="*/ 155893 h 1065371"/>
                <a:gd name="connsiteX113" fmla="*/ 807782 w 1792561"/>
                <a:gd name="connsiteY113" fmla="*/ 170368 h 1065371"/>
                <a:gd name="connsiteX114" fmla="*/ 809744 w 1792561"/>
                <a:gd name="connsiteY114" fmla="*/ 173312 h 1065371"/>
                <a:gd name="connsiteX115" fmla="*/ 656209 w 1792561"/>
                <a:gd name="connsiteY115" fmla="*/ 530038 h 1065371"/>
                <a:gd name="connsiteX116" fmla="*/ 656945 w 1792561"/>
                <a:gd name="connsiteY116" fmla="*/ 530038 h 1065371"/>
                <a:gd name="connsiteX117" fmla="*/ 671170 w 1792561"/>
                <a:gd name="connsiteY117" fmla="*/ 526113 h 1065371"/>
                <a:gd name="connsiteX118" fmla="*/ 672887 w 1792561"/>
                <a:gd name="connsiteY118" fmla="*/ 523169 h 1065371"/>
                <a:gd name="connsiteX119" fmla="*/ 669944 w 1792561"/>
                <a:gd name="connsiteY119" fmla="*/ 521451 h 1065371"/>
                <a:gd name="connsiteX120" fmla="*/ 655718 w 1792561"/>
                <a:gd name="connsiteY120" fmla="*/ 525376 h 1065371"/>
                <a:gd name="connsiteX121" fmla="*/ 654001 w 1792561"/>
                <a:gd name="connsiteY121" fmla="*/ 528321 h 1065371"/>
                <a:gd name="connsiteX122" fmla="*/ 656454 w 1792561"/>
                <a:gd name="connsiteY122" fmla="*/ 530038 h 1065371"/>
                <a:gd name="connsiteX123" fmla="*/ 684659 w 1792561"/>
                <a:gd name="connsiteY123" fmla="*/ 522432 h 1065371"/>
                <a:gd name="connsiteX124" fmla="*/ 685395 w 1792561"/>
                <a:gd name="connsiteY124" fmla="*/ 522432 h 1065371"/>
                <a:gd name="connsiteX125" fmla="*/ 699620 w 1792561"/>
                <a:gd name="connsiteY125" fmla="*/ 518507 h 1065371"/>
                <a:gd name="connsiteX126" fmla="*/ 701337 w 1792561"/>
                <a:gd name="connsiteY126" fmla="*/ 515563 h 1065371"/>
                <a:gd name="connsiteX127" fmla="*/ 698394 w 1792561"/>
                <a:gd name="connsiteY127" fmla="*/ 513846 h 1065371"/>
                <a:gd name="connsiteX128" fmla="*/ 684169 w 1792561"/>
                <a:gd name="connsiteY128" fmla="*/ 517771 h 1065371"/>
                <a:gd name="connsiteX129" fmla="*/ 682452 w 1792561"/>
                <a:gd name="connsiteY129" fmla="*/ 520715 h 1065371"/>
                <a:gd name="connsiteX130" fmla="*/ 684905 w 1792561"/>
                <a:gd name="connsiteY130" fmla="*/ 522432 h 1065371"/>
                <a:gd name="connsiteX131" fmla="*/ 129628 w 1792561"/>
                <a:gd name="connsiteY131" fmla="*/ 666202 h 1065371"/>
                <a:gd name="connsiteX132" fmla="*/ 115403 w 1792561"/>
                <a:gd name="connsiteY132" fmla="*/ 670128 h 1065371"/>
                <a:gd name="connsiteX133" fmla="*/ 113686 w 1792561"/>
                <a:gd name="connsiteY133" fmla="*/ 673072 h 1065371"/>
                <a:gd name="connsiteX134" fmla="*/ 116139 w 1792561"/>
                <a:gd name="connsiteY134" fmla="*/ 674789 h 1065371"/>
                <a:gd name="connsiteX135" fmla="*/ 116874 w 1792561"/>
                <a:gd name="connsiteY135" fmla="*/ 674789 h 1065371"/>
                <a:gd name="connsiteX136" fmla="*/ 131100 w 1792561"/>
                <a:gd name="connsiteY136" fmla="*/ 670864 h 1065371"/>
                <a:gd name="connsiteX137" fmla="*/ 132817 w 1792561"/>
                <a:gd name="connsiteY137" fmla="*/ 667920 h 1065371"/>
                <a:gd name="connsiteX138" fmla="*/ 129873 w 1792561"/>
                <a:gd name="connsiteY138" fmla="*/ 666202 h 1065371"/>
                <a:gd name="connsiteX139" fmla="*/ 770011 w 1792561"/>
                <a:gd name="connsiteY139" fmla="*/ 499616 h 1065371"/>
                <a:gd name="connsiteX140" fmla="*/ 770747 w 1792561"/>
                <a:gd name="connsiteY140" fmla="*/ 499616 h 1065371"/>
                <a:gd name="connsiteX141" fmla="*/ 784972 w 1792561"/>
                <a:gd name="connsiteY141" fmla="*/ 495690 h 1065371"/>
                <a:gd name="connsiteX142" fmla="*/ 786689 w 1792561"/>
                <a:gd name="connsiteY142" fmla="*/ 492746 h 1065371"/>
                <a:gd name="connsiteX143" fmla="*/ 783746 w 1792561"/>
                <a:gd name="connsiteY143" fmla="*/ 491029 h 1065371"/>
                <a:gd name="connsiteX144" fmla="*/ 769521 w 1792561"/>
                <a:gd name="connsiteY144" fmla="*/ 494954 h 1065371"/>
                <a:gd name="connsiteX145" fmla="*/ 767804 w 1792561"/>
                <a:gd name="connsiteY145" fmla="*/ 497898 h 1065371"/>
                <a:gd name="connsiteX146" fmla="*/ 770256 w 1792561"/>
                <a:gd name="connsiteY146" fmla="*/ 499616 h 1065371"/>
                <a:gd name="connsiteX147" fmla="*/ 741561 w 1792561"/>
                <a:gd name="connsiteY147" fmla="*/ 507221 h 1065371"/>
                <a:gd name="connsiteX148" fmla="*/ 742296 w 1792561"/>
                <a:gd name="connsiteY148" fmla="*/ 507221 h 1065371"/>
                <a:gd name="connsiteX149" fmla="*/ 756522 w 1792561"/>
                <a:gd name="connsiteY149" fmla="*/ 503296 h 1065371"/>
                <a:gd name="connsiteX150" fmla="*/ 758238 w 1792561"/>
                <a:gd name="connsiteY150" fmla="*/ 500352 h 1065371"/>
                <a:gd name="connsiteX151" fmla="*/ 755295 w 1792561"/>
                <a:gd name="connsiteY151" fmla="*/ 498634 h 1065371"/>
                <a:gd name="connsiteX152" fmla="*/ 741070 w 1792561"/>
                <a:gd name="connsiteY152" fmla="*/ 502560 h 1065371"/>
                <a:gd name="connsiteX153" fmla="*/ 739353 w 1792561"/>
                <a:gd name="connsiteY153" fmla="*/ 505504 h 1065371"/>
                <a:gd name="connsiteX154" fmla="*/ 741806 w 1792561"/>
                <a:gd name="connsiteY154" fmla="*/ 507221 h 1065371"/>
                <a:gd name="connsiteX155" fmla="*/ 271881 w 1792561"/>
                <a:gd name="connsiteY155" fmla="*/ 628174 h 1065371"/>
                <a:gd name="connsiteX156" fmla="*/ 257656 w 1792561"/>
                <a:gd name="connsiteY156" fmla="*/ 632100 h 1065371"/>
                <a:gd name="connsiteX157" fmla="*/ 255939 w 1792561"/>
                <a:gd name="connsiteY157" fmla="*/ 635044 h 1065371"/>
                <a:gd name="connsiteX158" fmla="*/ 258391 w 1792561"/>
                <a:gd name="connsiteY158" fmla="*/ 636761 h 1065371"/>
                <a:gd name="connsiteX159" fmla="*/ 259127 w 1792561"/>
                <a:gd name="connsiteY159" fmla="*/ 636761 h 1065371"/>
                <a:gd name="connsiteX160" fmla="*/ 273353 w 1792561"/>
                <a:gd name="connsiteY160" fmla="*/ 632836 h 1065371"/>
                <a:gd name="connsiteX161" fmla="*/ 275069 w 1792561"/>
                <a:gd name="connsiteY161" fmla="*/ 629892 h 1065371"/>
                <a:gd name="connsiteX162" fmla="*/ 272126 w 1792561"/>
                <a:gd name="connsiteY162" fmla="*/ 628174 h 1065371"/>
                <a:gd name="connsiteX163" fmla="*/ 442339 w 1792561"/>
                <a:gd name="connsiteY163" fmla="*/ 582541 h 1065371"/>
                <a:gd name="connsiteX164" fmla="*/ 428114 w 1792561"/>
                <a:gd name="connsiteY164" fmla="*/ 586466 h 1065371"/>
                <a:gd name="connsiteX165" fmla="*/ 426397 w 1792561"/>
                <a:gd name="connsiteY165" fmla="*/ 589411 h 1065371"/>
                <a:gd name="connsiteX166" fmla="*/ 428850 w 1792561"/>
                <a:gd name="connsiteY166" fmla="*/ 591128 h 1065371"/>
                <a:gd name="connsiteX167" fmla="*/ 429585 w 1792561"/>
                <a:gd name="connsiteY167" fmla="*/ 591128 h 1065371"/>
                <a:gd name="connsiteX168" fmla="*/ 443811 w 1792561"/>
                <a:gd name="connsiteY168" fmla="*/ 587203 h 1065371"/>
                <a:gd name="connsiteX169" fmla="*/ 445528 w 1792561"/>
                <a:gd name="connsiteY169" fmla="*/ 584258 h 1065371"/>
                <a:gd name="connsiteX170" fmla="*/ 442584 w 1792561"/>
                <a:gd name="connsiteY170" fmla="*/ 582541 h 1065371"/>
                <a:gd name="connsiteX171" fmla="*/ 499240 w 1792561"/>
                <a:gd name="connsiteY171" fmla="*/ 567084 h 1065371"/>
                <a:gd name="connsiteX172" fmla="*/ 485015 w 1792561"/>
                <a:gd name="connsiteY172" fmla="*/ 571010 h 1065371"/>
                <a:gd name="connsiteX173" fmla="*/ 483298 w 1792561"/>
                <a:gd name="connsiteY173" fmla="*/ 573954 h 1065371"/>
                <a:gd name="connsiteX174" fmla="*/ 485751 w 1792561"/>
                <a:gd name="connsiteY174" fmla="*/ 575671 h 1065371"/>
                <a:gd name="connsiteX175" fmla="*/ 486487 w 1792561"/>
                <a:gd name="connsiteY175" fmla="*/ 575671 h 1065371"/>
                <a:gd name="connsiteX176" fmla="*/ 500712 w 1792561"/>
                <a:gd name="connsiteY176" fmla="*/ 571746 h 1065371"/>
                <a:gd name="connsiteX177" fmla="*/ 502429 w 1792561"/>
                <a:gd name="connsiteY177" fmla="*/ 568802 h 1065371"/>
                <a:gd name="connsiteX178" fmla="*/ 499485 w 1792561"/>
                <a:gd name="connsiteY178" fmla="*/ 567084 h 1065371"/>
                <a:gd name="connsiteX179" fmla="*/ 470790 w 1792561"/>
                <a:gd name="connsiteY179" fmla="*/ 574690 h 1065371"/>
                <a:gd name="connsiteX180" fmla="*/ 456564 w 1792561"/>
                <a:gd name="connsiteY180" fmla="*/ 578616 h 1065371"/>
                <a:gd name="connsiteX181" fmla="*/ 454848 w 1792561"/>
                <a:gd name="connsiteY181" fmla="*/ 581560 h 1065371"/>
                <a:gd name="connsiteX182" fmla="*/ 457300 w 1792561"/>
                <a:gd name="connsiteY182" fmla="*/ 583277 h 1065371"/>
                <a:gd name="connsiteX183" fmla="*/ 458036 w 1792561"/>
                <a:gd name="connsiteY183" fmla="*/ 583277 h 1065371"/>
                <a:gd name="connsiteX184" fmla="*/ 472261 w 1792561"/>
                <a:gd name="connsiteY184" fmla="*/ 579351 h 1065371"/>
                <a:gd name="connsiteX185" fmla="*/ 473978 w 1792561"/>
                <a:gd name="connsiteY185" fmla="*/ 576407 h 1065371"/>
                <a:gd name="connsiteX186" fmla="*/ 471035 w 1792561"/>
                <a:gd name="connsiteY186" fmla="*/ 574690 h 1065371"/>
                <a:gd name="connsiteX187" fmla="*/ 414134 w 1792561"/>
                <a:gd name="connsiteY187" fmla="*/ 590146 h 1065371"/>
                <a:gd name="connsiteX188" fmla="*/ 399908 w 1792561"/>
                <a:gd name="connsiteY188" fmla="*/ 594072 h 1065371"/>
                <a:gd name="connsiteX189" fmla="*/ 398192 w 1792561"/>
                <a:gd name="connsiteY189" fmla="*/ 597016 h 1065371"/>
                <a:gd name="connsiteX190" fmla="*/ 400644 w 1792561"/>
                <a:gd name="connsiteY190" fmla="*/ 598733 h 1065371"/>
                <a:gd name="connsiteX191" fmla="*/ 401380 w 1792561"/>
                <a:gd name="connsiteY191" fmla="*/ 598733 h 1065371"/>
                <a:gd name="connsiteX192" fmla="*/ 415605 w 1792561"/>
                <a:gd name="connsiteY192" fmla="*/ 594808 h 1065371"/>
                <a:gd name="connsiteX193" fmla="*/ 417322 w 1792561"/>
                <a:gd name="connsiteY193" fmla="*/ 591864 h 1065371"/>
                <a:gd name="connsiteX194" fmla="*/ 414379 w 1792561"/>
                <a:gd name="connsiteY194" fmla="*/ 590146 h 1065371"/>
                <a:gd name="connsiteX195" fmla="*/ 567178 w 1792561"/>
                <a:gd name="connsiteY195" fmla="*/ 900748 h 1065371"/>
                <a:gd name="connsiteX196" fmla="*/ 565707 w 1792561"/>
                <a:gd name="connsiteY196" fmla="*/ 886273 h 1065371"/>
                <a:gd name="connsiteX197" fmla="*/ 563009 w 1792561"/>
                <a:gd name="connsiteY197" fmla="*/ 884065 h 1065371"/>
                <a:gd name="connsiteX198" fmla="*/ 560801 w 1792561"/>
                <a:gd name="connsiteY198" fmla="*/ 886764 h 1065371"/>
                <a:gd name="connsiteX199" fmla="*/ 562273 w 1792561"/>
                <a:gd name="connsiteY199" fmla="*/ 901484 h 1065371"/>
                <a:gd name="connsiteX200" fmla="*/ 564726 w 1792561"/>
                <a:gd name="connsiteY200" fmla="*/ 903692 h 1065371"/>
                <a:gd name="connsiteX201" fmla="*/ 564971 w 1792561"/>
                <a:gd name="connsiteY201" fmla="*/ 903692 h 1065371"/>
                <a:gd name="connsiteX202" fmla="*/ 566933 w 1792561"/>
                <a:gd name="connsiteY202" fmla="*/ 900994 h 1065371"/>
                <a:gd name="connsiteX203" fmla="*/ 563009 w 1792561"/>
                <a:gd name="connsiteY203" fmla="*/ 874251 h 1065371"/>
                <a:gd name="connsiteX204" fmla="*/ 563009 w 1792561"/>
                <a:gd name="connsiteY204" fmla="*/ 874251 h 1065371"/>
                <a:gd name="connsiteX205" fmla="*/ 565461 w 1792561"/>
                <a:gd name="connsiteY205" fmla="*/ 871798 h 1065371"/>
                <a:gd name="connsiteX206" fmla="*/ 566197 w 1792561"/>
                <a:gd name="connsiteY206" fmla="*/ 857323 h 1065371"/>
                <a:gd name="connsiteX207" fmla="*/ 563990 w 1792561"/>
                <a:gd name="connsiteY207" fmla="*/ 854624 h 1065371"/>
                <a:gd name="connsiteX208" fmla="*/ 561292 w 1792561"/>
                <a:gd name="connsiteY208" fmla="*/ 856832 h 1065371"/>
                <a:gd name="connsiteX209" fmla="*/ 560556 w 1792561"/>
                <a:gd name="connsiteY209" fmla="*/ 871798 h 1065371"/>
                <a:gd name="connsiteX210" fmla="*/ 563009 w 1792561"/>
                <a:gd name="connsiteY210" fmla="*/ 874251 h 1065371"/>
                <a:gd name="connsiteX211" fmla="*/ 817592 w 1792561"/>
                <a:gd name="connsiteY211" fmla="*/ 144607 h 1065371"/>
                <a:gd name="connsiteX212" fmla="*/ 818328 w 1792561"/>
                <a:gd name="connsiteY212" fmla="*/ 144607 h 1065371"/>
                <a:gd name="connsiteX213" fmla="*/ 820535 w 1792561"/>
                <a:gd name="connsiteY213" fmla="*/ 142890 h 1065371"/>
                <a:gd name="connsiteX214" fmla="*/ 826176 w 1792561"/>
                <a:gd name="connsiteY214" fmla="*/ 129396 h 1065371"/>
                <a:gd name="connsiteX215" fmla="*/ 824950 w 1792561"/>
                <a:gd name="connsiteY215" fmla="*/ 126207 h 1065371"/>
                <a:gd name="connsiteX216" fmla="*/ 821762 w 1792561"/>
                <a:gd name="connsiteY216" fmla="*/ 127434 h 1065371"/>
                <a:gd name="connsiteX217" fmla="*/ 816121 w 1792561"/>
                <a:gd name="connsiteY217" fmla="*/ 141173 h 1065371"/>
                <a:gd name="connsiteX218" fmla="*/ 817592 w 1792561"/>
                <a:gd name="connsiteY218" fmla="*/ 144362 h 1065371"/>
                <a:gd name="connsiteX219" fmla="*/ 556141 w 1792561"/>
                <a:gd name="connsiteY219" fmla="*/ 551873 h 1065371"/>
                <a:gd name="connsiteX220" fmla="*/ 541916 w 1792561"/>
                <a:gd name="connsiteY220" fmla="*/ 555799 h 1065371"/>
                <a:gd name="connsiteX221" fmla="*/ 540199 w 1792561"/>
                <a:gd name="connsiteY221" fmla="*/ 558743 h 1065371"/>
                <a:gd name="connsiteX222" fmla="*/ 542652 w 1792561"/>
                <a:gd name="connsiteY222" fmla="*/ 560460 h 1065371"/>
                <a:gd name="connsiteX223" fmla="*/ 543388 w 1792561"/>
                <a:gd name="connsiteY223" fmla="*/ 560460 h 1065371"/>
                <a:gd name="connsiteX224" fmla="*/ 557613 w 1792561"/>
                <a:gd name="connsiteY224" fmla="*/ 556535 h 1065371"/>
                <a:gd name="connsiteX225" fmla="*/ 559330 w 1792561"/>
                <a:gd name="connsiteY225" fmla="*/ 553591 h 1065371"/>
                <a:gd name="connsiteX226" fmla="*/ 556387 w 1792561"/>
                <a:gd name="connsiteY226" fmla="*/ 551873 h 1065371"/>
                <a:gd name="connsiteX227" fmla="*/ 527691 w 1792561"/>
                <a:gd name="connsiteY227" fmla="*/ 559479 h 1065371"/>
                <a:gd name="connsiteX228" fmla="*/ 513465 w 1792561"/>
                <a:gd name="connsiteY228" fmla="*/ 563404 h 1065371"/>
                <a:gd name="connsiteX229" fmla="*/ 511749 w 1792561"/>
                <a:gd name="connsiteY229" fmla="*/ 566349 h 1065371"/>
                <a:gd name="connsiteX230" fmla="*/ 514201 w 1792561"/>
                <a:gd name="connsiteY230" fmla="*/ 568066 h 1065371"/>
                <a:gd name="connsiteX231" fmla="*/ 514937 w 1792561"/>
                <a:gd name="connsiteY231" fmla="*/ 568066 h 1065371"/>
                <a:gd name="connsiteX232" fmla="*/ 529162 w 1792561"/>
                <a:gd name="connsiteY232" fmla="*/ 564140 h 1065371"/>
                <a:gd name="connsiteX233" fmla="*/ 530879 w 1792561"/>
                <a:gd name="connsiteY233" fmla="*/ 561196 h 1065371"/>
                <a:gd name="connsiteX234" fmla="*/ 527936 w 1792561"/>
                <a:gd name="connsiteY234" fmla="*/ 559479 h 1065371"/>
                <a:gd name="connsiteX235" fmla="*/ 328782 w 1792561"/>
                <a:gd name="connsiteY235" fmla="*/ 612963 h 1065371"/>
                <a:gd name="connsiteX236" fmla="*/ 314557 w 1792561"/>
                <a:gd name="connsiteY236" fmla="*/ 616889 h 1065371"/>
                <a:gd name="connsiteX237" fmla="*/ 312840 w 1792561"/>
                <a:gd name="connsiteY237" fmla="*/ 619833 h 1065371"/>
                <a:gd name="connsiteX238" fmla="*/ 315293 w 1792561"/>
                <a:gd name="connsiteY238" fmla="*/ 621550 h 1065371"/>
                <a:gd name="connsiteX239" fmla="*/ 316028 w 1792561"/>
                <a:gd name="connsiteY239" fmla="*/ 621550 h 1065371"/>
                <a:gd name="connsiteX240" fmla="*/ 330254 w 1792561"/>
                <a:gd name="connsiteY240" fmla="*/ 617625 h 1065371"/>
                <a:gd name="connsiteX241" fmla="*/ 331971 w 1792561"/>
                <a:gd name="connsiteY241" fmla="*/ 614681 h 1065371"/>
                <a:gd name="connsiteX242" fmla="*/ 329027 w 1792561"/>
                <a:gd name="connsiteY242" fmla="*/ 612963 h 1065371"/>
                <a:gd name="connsiteX243" fmla="*/ 214980 w 1792561"/>
                <a:gd name="connsiteY243" fmla="*/ 643386 h 1065371"/>
                <a:gd name="connsiteX244" fmla="*/ 200755 w 1792561"/>
                <a:gd name="connsiteY244" fmla="*/ 647311 h 1065371"/>
                <a:gd name="connsiteX245" fmla="*/ 199038 w 1792561"/>
                <a:gd name="connsiteY245" fmla="*/ 650255 h 1065371"/>
                <a:gd name="connsiteX246" fmla="*/ 201490 w 1792561"/>
                <a:gd name="connsiteY246" fmla="*/ 651973 h 1065371"/>
                <a:gd name="connsiteX247" fmla="*/ 202226 w 1792561"/>
                <a:gd name="connsiteY247" fmla="*/ 651973 h 1065371"/>
                <a:gd name="connsiteX248" fmla="*/ 216451 w 1792561"/>
                <a:gd name="connsiteY248" fmla="*/ 648047 h 1065371"/>
                <a:gd name="connsiteX249" fmla="*/ 218168 w 1792561"/>
                <a:gd name="connsiteY249" fmla="*/ 645103 h 1065371"/>
                <a:gd name="connsiteX250" fmla="*/ 215225 w 1792561"/>
                <a:gd name="connsiteY250" fmla="*/ 643386 h 1065371"/>
                <a:gd name="connsiteX251" fmla="*/ 573555 w 1792561"/>
                <a:gd name="connsiteY251" fmla="*/ 929208 h 1065371"/>
                <a:gd name="connsiteX252" fmla="*/ 571838 w 1792561"/>
                <a:gd name="connsiteY252" fmla="*/ 923074 h 1065371"/>
                <a:gd name="connsiteX253" fmla="*/ 569876 w 1792561"/>
                <a:gd name="connsiteY253" fmla="*/ 915223 h 1065371"/>
                <a:gd name="connsiteX254" fmla="*/ 566933 w 1792561"/>
                <a:gd name="connsiteY254" fmla="*/ 913261 h 1065371"/>
                <a:gd name="connsiteX255" fmla="*/ 564971 w 1792561"/>
                <a:gd name="connsiteY255" fmla="*/ 916205 h 1065371"/>
                <a:gd name="connsiteX256" fmla="*/ 566933 w 1792561"/>
                <a:gd name="connsiteY256" fmla="*/ 924301 h 1065371"/>
                <a:gd name="connsiteX257" fmla="*/ 568650 w 1792561"/>
                <a:gd name="connsiteY257" fmla="*/ 930679 h 1065371"/>
                <a:gd name="connsiteX258" fmla="*/ 571102 w 1792561"/>
                <a:gd name="connsiteY258" fmla="*/ 932397 h 1065371"/>
                <a:gd name="connsiteX259" fmla="*/ 571838 w 1792561"/>
                <a:gd name="connsiteY259" fmla="*/ 932397 h 1065371"/>
                <a:gd name="connsiteX260" fmla="*/ 573555 w 1792561"/>
                <a:gd name="connsiteY260" fmla="*/ 929453 h 1065371"/>
                <a:gd name="connsiteX261" fmla="*/ 385683 w 1792561"/>
                <a:gd name="connsiteY261" fmla="*/ 597752 h 1065371"/>
                <a:gd name="connsiteX262" fmla="*/ 371458 w 1792561"/>
                <a:gd name="connsiteY262" fmla="*/ 601678 h 1065371"/>
                <a:gd name="connsiteX263" fmla="*/ 369741 w 1792561"/>
                <a:gd name="connsiteY263" fmla="*/ 604622 h 1065371"/>
                <a:gd name="connsiteX264" fmla="*/ 372194 w 1792561"/>
                <a:gd name="connsiteY264" fmla="*/ 606339 h 1065371"/>
                <a:gd name="connsiteX265" fmla="*/ 372930 w 1792561"/>
                <a:gd name="connsiteY265" fmla="*/ 606339 h 1065371"/>
                <a:gd name="connsiteX266" fmla="*/ 387155 w 1792561"/>
                <a:gd name="connsiteY266" fmla="*/ 602414 h 1065371"/>
                <a:gd name="connsiteX267" fmla="*/ 388872 w 1792561"/>
                <a:gd name="connsiteY267" fmla="*/ 599470 h 1065371"/>
                <a:gd name="connsiteX268" fmla="*/ 385928 w 1792561"/>
                <a:gd name="connsiteY268" fmla="*/ 597752 h 1065371"/>
                <a:gd name="connsiteX269" fmla="*/ 186529 w 1792561"/>
                <a:gd name="connsiteY269" fmla="*/ 650991 h 1065371"/>
                <a:gd name="connsiteX270" fmla="*/ 172304 w 1792561"/>
                <a:gd name="connsiteY270" fmla="*/ 654917 h 1065371"/>
                <a:gd name="connsiteX271" fmla="*/ 170587 w 1792561"/>
                <a:gd name="connsiteY271" fmla="*/ 657861 h 1065371"/>
                <a:gd name="connsiteX272" fmla="*/ 173040 w 1792561"/>
                <a:gd name="connsiteY272" fmla="*/ 659578 h 1065371"/>
                <a:gd name="connsiteX273" fmla="*/ 173776 w 1792561"/>
                <a:gd name="connsiteY273" fmla="*/ 659578 h 1065371"/>
                <a:gd name="connsiteX274" fmla="*/ 188001 w 1792561"/>
                <a:gd name="connsiteY274" fmla="*/ 655653 h 1065371"/>
                <a:gd name="connsiteX275" fmla="*/ 189718 w 1792561"/>
                <a:gd name="connsiteY275" fmla="*/ 652708 h 1065371"/>
                <a:gd name="connsiteX276" fmla="*/ 186775 w 1792561"/>
                <a:gd name="connsiteY276" fmla="*/ 650991 h 1065371"/>
                <a:gd name="connsiteX277" fmla="*/ 243430 w 1792561"/>
                <a:gd name="connsiteY277" fmla="*/ 635780 h 1065371"/>
                <a:gd name="connsiteX278" fmla="*/ 229205 w 1792561"/>
                <a:gd name="connsiteY278" fmla="*/ 639706 h 1065371"/>
                <a:gd name="connsiteX279" fmla="*/ 227488 w 1792561"/>
                <a:gd name="connsiteY279" fmla="*/ 642649 h 1065371"/>
                <a:gd name="connsiteX280" fmla="*/ 229941 w 1792561"/>
                <a:gd name="connsiteY280" fmla="*/ 644367 h 1065371"/>
                <a:gd name="connsiteX281" fmla="*/ 230677 w 1792561"/>
                <a:gd name="connsiteY281" fmla="*/ 644367 h 1065371"/>
                <a:gd name="connsiteX282" fmla="*/ 244902 w 1792561"/>
                <a:gd name="connsiteY282" fmla="*/ 640441 h 1065371"/>
                <a:gd name="connsiteX283" fmla="*/ 246619 w 1792561"/>
                <a:gd name="connsiteY283" fmla="*/ 637497 h 1065371"/>
                <a:gd name="connsiteX284" fmla="*/ 243676 w 1792561"/>
                <a:gd name="connsiteY284" fmla="*/ 635780 h 1065371"/>
                <a:gd name="connsiteX285" fmla="*/ 357233 w 1792561"/>
                <a:gd name="connsiteY285" fmla="*/ 605358 h 1065371"/>
                <a:gd name="connsiteX286" fmla="*/ 343007 w 1792561"/>
                <a:gd name="connsiteY286" fmla="*/ 609283 h 1065371"/>
                <a:gd name="connsiteX287" fmla="*/ 341291 w 1792561"/>
                <a:gd name="connsiteY287" fmla="*/ 612227 h 1065371"/>
                <a:gd name="connsiteX288" fmla="*/ 343743 w 1792561"/>
                <a:gd name="connsiteY288" fmla="*/ 613945 h 1065371"/>
                <a:gd name="connsiteX289" fmla="*/ 344479 w 1792561"/>
                <a:gd name="connsiteY289" fmla="*/ 613945 h 1065371"/>
                <a:gd name="connsiteX290" fmla="*/ 358704 w 1792561"/>
                <a:gd name="connsiteY290" fmla="*/ 610019 h 1065371"/>
                <a:gd name="connsiteX291" fmla="*/ 360421 w 1792561"/>
                <a:gd name="connsiteY291" fmla="*/ 607075 h 1065371"/>
                <a:gd name="connsiteX292" fmla="*/ 357478 w 1792561"/>
                <a:gd name="connsiteY292" fmla="*/ 605358 h 1065371"/>
                <a:gd name="connsiteX293" fmla="*/ 158079 w 1792561"/>
                <a:gd name="connsiteY293" fmla="*/ 658597 h 1065371"/>
                <a:gd name="connsiteX294" fmla="*/ 143853 w 1792561"/>
                <a:gd name="connsiteY294" fmla="*/ 662522 h 1065371"/>
                <a:gd name="connsiteX295" fmla="*/ 142137 w 1792561"/>
                <a:gd name="connsiteY295" fmla="*/ 665466 h 1065371"/>
                <a:gd name="connsiteX296" fmla="*/ 144589 w 1792561"/>
                <a:gd name="connsiteY296" fmla="*/ 667184 h 1065371"/>
                <a:gd name="connsiteX297" fmla="*/ 145325 w 1792561"/>
                <a:gd name="connsiteY297" fmla="*/ 667184 h 1065371"/>
                <a:gd name="connsiteX298" fmla="*/ 159550 w 1792561"/>
                <a:gd name="connsiteY298" fmla="*/ 663258 h 1065371"/>
                <a:gd name="connsiteX299" fmla="*/ 161267 w 1792561"/>
                <a:gd name="connsiteY299" fmla="*/ 660314 h 1065371"/>
                <a:gd name="connsiteX300" fmla="*/ 158324 w 1792561"/>
                <a:gd name="connsiteY300" fmla="*/ 658597 h 1065371"/>
                <a:gd name="connsiteX301" fmla="*/ 300332 w 1792561"/>
                <a:gd name="connsiteY301" fmla="*/ 620569 h 1065371"/>
                <a:gd name="connsiteX302" fmla="*/ 286106 w 1792561"/>
                <a:gd name="connsiteY302" fmla="*/ 624494 h 1065371"/>
                <a:gd name="connsiteX303" fmla="*/ 284389 w 1792561"/>
                <a:gd name="connsiteY303" fmla="*/ 627438 h 1065371"/>
                <a:gd name="connsiteX304" fmla="*/ 286842 w 1792561"/>
                <a:gd name="connsiteY304" fmla="*/ 629156 h 1065371"/>
                <a:gd name="connsiteX305" fmla="*/ 287578 w 1792561"/>
                <a:gd name="connsiteY305" fmla="*/ 629156 h 1065371"/>
                <a:gd name="connsiteX306" fmla="*/ 301803 w 1792561"/>
                <a:gd name="connsiteY306" fmla="*/ 625230 h 1065371"/>
                <a:gd name="connsiteX307" fmla="*/ 303520 w 1792561"/>
                <a:gd name="connsiteY307" fmla="*/ 622286 h 1065371"/>
                <a:gd name="connsiteX308" fmla="*/ 300577 w 1792561"/>
                <a:gd name="connsiteY308" fmla="*/ 620569 h 1065371"/>
                <a:gd name="connsiteX309" fmla="*/ 1226692 w 1792561"/>
                <a:gd name="connsiteY309" fmla="*/ 158346 h 1065371"/>
                <a:gd name="connsiteX310" fmla="*/ 1227428 w 1792561"/>
                <a:gd name="connsiteY310" fmla="*/ 161536 h 1065371"/>
                <a:gd name="connsiteX311" fmla="*/ 1229880 w 1792561"/>
                <a:gd name="connsiteY311" fmla="*/ 163499 h 1065371"/>
                <a:gd name="connsiteX312" fmla="*/ 1230371 w 1792561"/>
                <a:gd name="connsiteY312" fmla="*/ 163499 h 1065371"/>
                <a:gd name="connsiteX313" fmla="*/ 1232088 w 1792561"/>
                <a:gd name="connsiteY313" fmla="*/ 160555 h 1065371"/>
                <a:gd name="connsiteX314" fmla="*/ 1231352 w 1792561"/>
                <a:gd name="connsiteY314" fmla="*/ 157365 h 1065371"/>
                <a:gd name="connsiteX315" fmla="*/ 1228163 w 1792561"/>
                <a:gd name="connsiteY315" fmla="*/ 146325 h 1065371"/>
                <a:gd name="connsiteX316" fmla="*/ 1224975 w 1792561"/>
                <a:gd name="connsiteY316" fmla="*/ 144853 h 1065371"/>
                <a:gd name="connsiteX317" fmla="*/ 1223503 w 1792561"/>
                <a:gd name="connsiteY317" fmla="*/ 148042 h 1065371"/>
                <a:gd name="connsiteX318" fmla="*/ 1226692 w 1792561"/>
                <a:gd name="connsiteY318" fmla="*/ 158837 h 1065371"/>
                <a:gd name="connsiteX319" fmla="*/ 1082232 w 1792561"/>
                <a:gd name="connsiteY319" fmla="*/ 12614 h 1065371"/>
                <a:gd name="connsiteX320" fmla="*/ 1096212 w 1792561"/>
                <a:gd name="connsiteY320" fmla="*/ 17030 h 1065371"/>
                <a:gd name="connsiteX321" fmla="*/ 1096947 w 1792561"/>
                <a:gd name="connsiteY321" fmla="*/ 17030 h 1065371"/>
                <a:gd name="connsiteX322" fmla="*/ 1099155 w 1792561"/>
                <a:gd name="connsiteY322" fmla="*/ 15313 h 1065371"/>
                <a:gd name="connsiteX323" fmla="*/ 1097683 w 1792561"/>
                <a:gd name="connsiteY323" fmla="*/ 12123 h 1065371"/>
                <a:gd name="connsiteX324" fmla="*/ 1083458 w 1792561"/>
                <a:gd name="connsiteY324" fmla="*/ 7707 h 1065371"/>
                <a:gd name="connsiteX325" fmla="*/ 1080515 w 1792561"/>
                <a:gd name="connsiteY325" fmla="*/ 9425 h 1065371"/>
                <a:gd name="connsiteX326" fmla="*/ 1082232 w 1792561"/>
                <a:gd name="connsiteY326" fmla="*/ 12369 h 1065371"/>
                <a:gd name="connsiteX327" fmla="*/ 1053781 w 1792561"/>
                <a:gd name="connsiteY327" fmla="*/ 6726 h 1065371"/>
                <a:gd name="connsiteX328" fmla="*/ 1068006 w 1792561"/>
                <a:gd name="connsiteY328" fmla="*/ 9179 h 1065371"/>
                <a:gd name="connsiteX329" fmla="*/ 1068497 w 1792561"/>
                <a:gd name="connsiteY329" fmla="*/ 9179 h 1065371"/>
                <a:gd name="connsiteX330" fmla="*/ 1070949 w 1792561"/>
                <a:gd name="connsiteY330" fmla="*/ 7217 h 1065371"/>
                <a:gd name="connsiteX331" fmla="*/ 1068987 w 1792561"/>
                <a:gd name="connsiteY331" fmla="*/ 4273 h 1065371"/>
                <a:gd name="connsiteX332" fmla="*/ 1054272 w 1792561"/>
                <a:gd name="connsiteY332" fmla="*/ 1819 h 1065371"/>
                <a:gd name="connsiteX333" fmla="*/ 1051574 w 1792561"/>
                <a:gd name="connsiteY333" fmla="*/ 4027 h 1065371"/>
                <a:gd name="connsiteX334" fmla="*/ 1053781 w 1792561"/>
                <a:gd name="connsiteY334" fmla="*/ 6726 h 1065371"/>
                <a:gd name="connsiteX335" fmla="*/ 1135454 w 1792561"/>
                <a:gd name="connsiteY335" fmla="*/ 35676 h 1065371"/>
                <a:gd name="connsiteX336" fmla="*/ 1147472 w 1792561"/>
                <a:gd name="connsiteY336" fmla="*/ 43772 h 1065371"/>
                <a:gd name="connsiteX337" fmla="*/ 1148943 w 1792561"/>
                <a:gd name="connsiteY337" fmla="*/ 44263 h 1065371"/>
                <a:gd name="connsiteX338" fmla="*/ 1150905 w 1792561"/>
                <a:gd name="connsiteY338" fmla="*/ 43282 h 1065371"/>
                <a:gd name="connsiteX339" fmla="*/ 1150415 w 1792561"/>
                <a:gd name="connsiteY339" fmla="*/ 39847 h 1065371"/>
                <a:gd name="connsiteX340" fmla="*/ 1137906 w 1792561"/>
                <a:gd name="connsiteY340" fmla="*/ 31505 h 1065371"/>
                <a:gd name="connsiteX341" fmla="*/ 1134473 w 1792561"/>
                <a:gd name="connsiteY341" fmla="*/ 32241 h 1065371"/>
                <a:gd name="connsiteX342" fmla="*/ 1135208 w 1792561"/>
                <a:gd name="connsiteY342" fmla="*/ 35676 h 1065371"/>
                <a:gd name="connsiteX343" fmla="*/ 1109456 w 1792561"/>
                <a:gd name="connsiteY343" fmla="*/ 22182 h 1065371"/>
                <a:gd name="connsiteX344" fmla="*/ 1122455 w 1792561"/>
                <a:gd name="connsiteY344" fmla="*/ 28561 h 1065371"/>
                <a:gd name="connsiteX345" fmla="*/ 1123681 w 1792561"/>
                <a:gd name="connsiteY345" fmla="*/ 28807 h 1065371"/>
                <a:gd name="connsiteX346" fmla="*/ 1125889 w 1792561"/>
                <a:gd name="connsiteY346" fmla="*/ 27580 h 1065371"/>
                <a:gd name="connsiteX347" fmla="*/ 1124907 w 1792561"/>
                <a:gd name="connsiteY347" fmla="*/ 24390 h 1065371"/>
                <a:gd name="connsiteX348" fmla="*/ 1111418 w 1792561"/>
                <a:gd name="connsiteY348" fmla="*/ 18012 h 1065371"/>
                <a:gd name="connsiteX349" fmla="*/ 1108230 w 1792561"/>
                <a:gd name="connsiteY349" fmla="*/ 19238 h 1065371"/>
                <a:gd name="connsiteX350" fmla="*/ 1109456 w 1792561"/>
                <a:gd name="connsiteY350" fmla="*/ 22428 h 1065371"/>
                <a:gd name="connsiteX351" fmla="*/ 1024595 w 1792561"/>
                <a:gd name="connsiteY351" fmla="*/ 5008 h 1065371"/>
                <a:gd name="connsiteX352" fmla="*/ 1024595 w 1792561"/>
                <a:gd name="connsiteY352" fmla="*/ 5008 h 1065371"/>
                <a:gd name="connsiteX353" fmla="*/ 1039065 w 1792561"/>
                <a:gd name="connsiteY353" fmla="*/ 5254 h 1065371"/>
                <a:gd name="connsiteX354" fmla="*/ 1039065 w 1792561"/>
                <a:gd name="connsiteY354" fmla="*/ 5254 h 1065371"/>
                <a:gd name="connsiteX355" fmla="*/ 1041518 w 1792561"/>
                <a:gd name="connsiteY355" fmla="*/ 3046 h 1065371"/>
                <a:gd name="connsiteX356" fmla="*/ 1039310 w 1792561"/>
                <a:gd name="connsiteY356" fmla="*/ 347 h 1065371"/>
                <a:gd name="connsiteX357" fmla="*/ 1024349 w 1792561"/>
                <a:gd name="connsiteY357" fmla="*/ 102 h 1065371"/>
                <a:gd name="connsiteX358" fmla="*/ 1021897 w 1792561"/>
                <a:gd name="connsiteY358" fmla="*/ 2555 h 1065371"/>
                <a:gd name="connsiteX359" fmla="*/ 1024349 w 1792561"/>
                <a:gd name="connsiteY359" fmla="*/ 5008 h 1065371"/>
                <a:gd name="connsiteX360" fmla="*/ 965486 w 1792561"/>
                <a:gd name="connsiteY360" fmla="*/ 858795 h 1065371"/>
                <a:gd name="connsiteX361" fmla="*/ 965486 w 1792561"/>
                <a:gd name="connsiteY361" fmla="*/ 858795 h 1065371"/>
                <a:gd name="connsiteX362" fmla="*/ 967694 w 1792561"/>
                <a:gd name="connsiteY362" fmla="*/ 856096 h 1065371"/>
                <a:gd name="connsiteX363" fmla="*/ 966222 w 1792561"/>
                <a:gd name="connsiteY363" fmla="*/ 841376 h 1065371"/>
                <a:gd name="connsiteX364" fmla="*/ 963524 w 1792561"/>
                <a:gd name="connsiteY364" fmla="*/ 839168 h 1065371"/>
                <a:gd name="connsiteX365" fmla="*/ 961317 w 1792561"/>
                <a:gd name="connsiteY365" fmla="*/ 841866 h 1065371"/>
                <a:gd name="connsiteX366" fmla="*/ 962788 w 1792561"/>
                <a:gd name="connsiteY366" fmla="*/ 856342 h 1065371"/>
                <a:gd name="connsiteX367" fmla="*/ 965241 w 1792561"/>
                <a:gd name="connsiteY367" fmla="*/ 858549 h 1065371"/>
                <a:gd name="connsiteX368" fmla="*/ 995408 w 1792561"/>
                <a:gd name="connsiteY368" fmla="*/ 7462 h 1065371"/>
                <a:gd name="connsiteX369" fmla="*/ 995899 w 1792561"/>
                <a:gd name="connsiteY369" fmla="*/ 7462 h 1065371"/>
                <a:gd name="connsiteX370" fmla="*/ 1010369 w 1792561"/>
                <a:gd name="connsiteY370" fmla="*/ 5745 h 1065371"/>
                <a:gd name="connsiteX371" fmla="*/ 1012577 w 1792561"/>
                <a:gd name="connsiteY371" fmla="*/ 3046 h 1065371"/>
                <a:gd name="connsiteX372" fmla="*/ 1009879 w 1792561"/>
                <a:gd name="connsiteY372" fmla="*/ 838 h 1065371"/>
                <a:gd name="connsiteX373" fmla="*/ 995163 w 1792561"/>
                <a:gd name="connsiteY373" fmla="*/ 2555 h 1065371"/>
                <a:gd name="connsiteX374" fmla="*/ 993201 w 1792561"/>
                <a:gd name="connsiteY374" fmla="*/ 5254 h 1065371"/>
                <a:gd name="connsiteX375" fmla="*/ 995654 w 1792561"/>
                <a:gd name="connsiteY375" fmla="*/ 7217 h 1065371"/>
                <a:gd name="connsiteX376" fmla="*/ 963769 w 1792561"/>
                <a:gd name="connsiteY376" fmla="*/ 826655 h 1065371"/>
                <a:gd name="connsiteX377" fmla="*/ 961807 w 1792561"/>
                <a:gd name="connsiteY377" fmla="*/ 818559 h 1065371"/>
                <a:gd name="connsiteX378" fmla="*/ 960090 w 1792561"/>
                <a:gd name="connsiteY378" fmla="*/ 812180 h 1065371"/>
                <a:gd name="connsiteX379" fmla="*/ 957147 w 1792561"/>
                <a:gd name="connsiteY379" fmla="*/ 810463 h 1065371"/>
                <a:gd name="connsiteX380" fmla="*/ 955430 w 1792561"/>
                <a:gd name="connsiteY380" fmla="*/ 813407 h 1065371"/>
                <a:gd name="connsiteX381" fmla="*/ 957147 w 1792561"/>
                <a:gd name="connsiteY381" fmla="*/ 819785 h 1065371"/>
                <a:gd name="connsiteX382" fmla="*/ 959109 w 1792561"/>
                <a:gd name="connsiteY382" fmla="*/ 827636 h 1065371"/>
                <a:gd name="connsiteX383" fmla="*/ 961562 w 1792561"/>
                <a:gd name="connsiteY383" fmla="*/ 829599 h 1065371"/>
                <a:gd name="connsiteX384" fmla="*/ 962052 w 1792561"/>
                <a:gd name="connsiteY384" fmla="*/ 829599 h 1065371"/>
                <a:gd name="connsiteX385" fmla="*/ 964015 w 1792561"/>
                <a:gd name="connsiteY385" fmla="*/ 826655 h 1065371"/>
                <a:gd name="connsiteX386" fmla="*/ 966712 w 1792561"/>
                <a:gd name="connsiteY386" fmla="*/ 13841 h 1065371"/>
                <a:gd name="connsiteX387" fmla="*/ 967448 w 1792561"/>
                <a:gd name="connsiteY387" fmla="*/ 13841 h 1065371"/>
                <a:gd name="connsiteX388" fmla="*/ 973825 w 1792561"/>
                <a:gd name="connsiteY388" fmla="*/ 12123 h 1065371"/>
                <a:gd name="connsiteX389" fmla="*/ 981674 w 1792561"/>
                <a:gd name="connsiteY389" fmla="*/ 10161 h 1065371"/>
                <a:gd name="connsiteX390" fmla="*/ 983636 w 1792561"/>
                <a:gd name="connsiteY390" fmla="*/ 7217 h 1065371"/>
                <a:gd name="connsiteX391" fmla="*/ 980692 w 1792561"/>
                <a:gd name="connsiteY391" fmla="*/ 5254 h 1065371"/>
                <a:gd name="connsiteX392" fmla="*/ 972599 w 1792561"/>
                <a:gd name="connsiteY392" fmla="*/ 7217 h 1065371"/>
                <a:gd name="connsiteX393" fmla="*/ 966222 w 1792561"/>
                <a:gd name="connsiteY393" fmla="*/ 8934 h 1065371"/>
                <a:gd name="connsiteX394" fmla="*/ 964505 w 1792561"/>
                <a:gd name="connsiteY394" fmla="*/ 11878 h 1065371"/>
                <a:gd name="connsiteX395" fmla="*/ 966958 w 1792561"/>
                <a:gd name="connsiteY395" fmla="*/ 13595 h 1065371"/>
                <a:gd name="connsiteX396" fmla="*/ 578215 w 1792561"/>
                <a:gd name="connsiteY396" fmla="*/ 942947 h 1065371"/>
                <a:gd name="connsiteX397" fmla="*/ 575027 w 1792561"/>
                <a:gd name="connsiteY397" fmla="*/ 941475 h 1065371"/>
                <a:gd name="connsiteX398" fmla="*/ 573555 w 1792561"/>
                <a:gd name="connsiteY398" fmla="*/ 944664 h 1065371"/>
                <a:gd name="connsiteX399" fmla="*/ 579441 w 1792561"/>
                <a:gd name="connsiteY399" fmla="*/ 958403 h 1065371"/>
                <a:gd name="connsiteX400" fmla="*/ 581649 w 1792561"/>
                <a:gd name="connsiteY400" fmla="*/ 959875 h 1065371"/>
                <a:gd name="connsiteX401" fmla="*/ 582630 w 1792561"/>
                <a:gd name="connsiteY401" fmla="*/ 959630 h 1065371"/>
                <a:gd name="connsiteX402" fmla="*/ 583856 w 1792561"/>
                <a:gd name="connsiteY402" fmla="*/ 956440 h 1065371"/>
                <a:gd name="connsiteX403" fmla="*/ 577970 w 1792561"/>
                <a:gd name="connsiteY403" fmla="*/ 943192 h 1065371"/>
                <a:gd name="connsiteX404" fmla="*/ 1218598 w 1792561"/>
                <a:gd name="connsiteY404" fmla="*/ 133812 h 1065371"/>
                <a:gd name="connsiteX405" fmla="*/ 1220805 w 1792561"/>
                <a:gd name="connsiteY405" fmla="*/ 135284 h 1065371"/>
                <a:gd name="connsiteX406" fmla="*/ 1221786 w 1792561"/>
                <a:gd name="connsiteY406" fmla="*/ 135284 h 1065371"/>
                <a:gd name="connsiteX407" fmla="*/ 1223258 w 1792561"/>
                <a:gd name="connsiteY407" fmla="*/ 132095 h 1065371"/>
                <a:gd name="connsiteX408" fmla="*/ 1217126 w 1792561"/>
                <a:gd name="connsiteY408" fmla="*/ 118601 h 1065371"/>
                <a:gd name="connsiteX409" fmla="*/ 1213938 w 1792561"/>
                <a:gd name="connsiteY409" fmla="*/ 117375 h 1065371"/>
                <a:gd name="connsiteX410" fmla="*/ 1212712 w 1792561"/>
                <a:gd name="connsiteY410" fmla="*/ 120564 h 1065371"/>
                <a:gd name="connsiteX411" fmla="*/ 1218598 w 1792561"/>
                <a:gd name="connsiteY411" fmla="*/ 133812 h 1065371"/>
                <a:gd name="connsiteX412" fmla="*/ 1230616 w 1792561"/>
                <a:gd name="connsiteY412" fmla="*/ 175766 h 1065371"/>
                <a:gd name="connsiteX413" fmla="*/ 1232578 w 1792561"/>
                <a:gd name="connsiteY413" fmla="*/ 190241 h 1065371"/>
                <a:gd name="connsiteX414" fmla="*/ 1235031 w 1792561"/>
                <a:gd name="connsiteY414" fmla="*/ 192449 h 1065371"/>
                <a:gd name="connsiteX415" fmla="*/ 1235276 w 1792561"/>
                <a:gd name="connsiteY415" fmla="*/ 192449 h 1065371"/>
                <a:gd name="connsiteX416" fmla="*/ 1237483 w 1792561"/>
                <a:gd name="connsiteY416" fmla="*/ 189750 h 1065371"/>
                <a:gd name="connsiteX417" fmla="*/ 1235276 w 1792561"/>
                <a:gd name="connsiteY417" fmla="*/ 175030 h 1065371"/>
                <a:gd name="connsiteX418" fmla="*/ 1232333 w 1792561"/>
                <a:gd name="connsiteY418" fmla="*/ 173067 h 1065371"/>
                <a:gd name="connsiteX419" fmla="*/ 1230371 w 1792561"/>
                <a:gd name="connsiteY419" fmla="*/ 176011 h 1065371"/>
                <a:gd name="connsiteX420" fmla="*/ 964750 w 1792561"/>
                <a:gd name="connsiteY420" fmla="*/ 621059 h 1065371"/>
                <a:gd name="connsiteX421" fmla="*/ 950525 w 1792561"/>
                <a:gd name="connsiteY421" fmla="*/ 624985 h 1065371"/>
                <a:gd name="connsiteX422" fmla="*/ 948808 w 1792561"/>
                <a:gd name="connsiteY422" fmla="*/ 627929 h 1065371"/>
                <a:gd name="connsiteX423" fmla="*/ 951261 w 1792561"/>
                <a:gd name="connsiteY423" fmla="*/ 629646 h 1065371"/>
                <a:gd name="connsiteX424" fmla="*/ 951997 w 1792561"/>
                <a:gd name="connsiteY424" fmla="*/ 629646 h 1065371"/>
                <a:gd name="connsiteX425" fmla="*/ 966222 w 1792561"/>
                <a:gd name="connsiteY425" fmla="*/ 625721 h 1065371"/>
                <a:gd name="connsiteX426" fmla="*/ 967939 w 1792561"/>
                <a:gd name="connsiteY426" fmla="*/ 622777 h 1065371"/>
                <a:gd name="connsiteX427" fmla="*/ 964996 w 1792561"/>
                <a:gd name="connsiteY427" fmla="*/ 621059 h 1065371"/>
                <a:gd name="connsiteX428" fmla="*/ 1233804 w 1792561"/>
                <a:gd name="connsiteY428" fmla="*/ 204716 h 1065371"/>
                <a:gd name="connsiteX429" fmla="*/ 1233804 w 1792561"/>
                <a:gd name="connsiteY429" fmla="*/ 212076 h 1065371"/>
                <a:gd name="connsiteX430" fmla="*/ 1233804 w 1792561"/>
                <a:gd name="connsiteY430" fmla="*/ 219191 h 1065371"/>
                <a:gd name="connsiteX431" fmla="*/ 1236257 w 1792561"/>
                <a:gd name="connsiteY431" fmla="*/ 221645 h 1065371"/>
                <a:gd name="connsiteX432" fmla="*/ 1236257 w 1792561"/>
                <a:gd name="connsiteY432" fmla="*/ 221645 h 1065371"/>
                <a:gd name="connsiteX433" fmla="*/ 1238710 w 1792561"/>
                <a:gd name="connsiteY433" fmla="*/ 219191 h 1065371"/>
                <a:gd name="connsiteX434" fmla="*/ 1238710 w 1792561"/>
                <a:gd name="connsiteY434" fmla="*/ 211831 h 1065371"/>
                <a:gd name="connsiteX435" fmla="*/ 1238710 w 1792561"/>
                <a:gd name="connsiteY435" fmla="*/ 204225 h 1065371"/>
                <a:gd name="connsiteX436" fmla="*/ 1236257 w 1792561"/>
                <a:gd name="connsiteY436" fmla="*/ 201772 h 1065371"/>
                <a:gd name="connsiteX437" fmla="*/ 1233804 w 1792561"/>
                <a:gd name="connsiteY437" fmla="*/ 204225 h 1065371"/>
                <a:gd name="connsiteX438" fmla="*/ 1205844 w 1792561"/>
                <a:gd name="connsiteY438" fmla="*/ 107806 h 1065371"/>
                <a:gd name="connsiteX439" fmla="*/ 1208052 w 1792561"/>
                <a:gd name="connsiteY439" fmla="*/ 109033 h 1065371"/>
                <a:gd name="connsiteX440" fmla="*/ 1209278 w 1792561"/>
                <a:gd name="connsiteY440" fmla="*/ 108788 h 1065371"/>
                <a:gd name="connsiteX441" fmla="*/ 1210259 w 1792561"/>
                <a:gd name="connsiteY441" fmla="*/ 105353 h 1065371"/>
                <a:gd name="connsiteX442" fmla="*/ 1202411 w 1792561"/>
                <a:gd name="connsiteY442" fmla="*/ 92841 h 1065371"/>
                <a:gd name="connsiteX443" fmla="*/ 1198977 w 1792561"/>
                <a:gd name="connsiteY443" fmla="*/ 92104 h 1065371"/>
                <a:gd name="connsiteX444" fmla="*/ 1198241 w 1792561"/>
                <a:gd name="connsiteY444" fmla="*/ 95539 h 1065371"/>
                <a:gd name="connsiteX445" fmla="*/ 1206090 w 1792561"/>
                <a:gd name="connsiteY445" fmla="*/ 107806 h 1065371"/>
                <a:gd name="connsiteX446" fmla="*/ 1213693 w 1792561"/>
                <a:gd name="connsiteY446" fmla="*/ 306532 h 1065371"/>
                <a:gd name="connsiteX447" fmla="*/ 1214674 w 1792561"/>
                <a:gd name="connsiteY447" fmla="*/ 306778 h 1065371"/>
                <a:gd name="connsiteX448" fmla="*/ 1216881 w 1792561"/>
                <a:gd name="connsiteY448" fmla="*/ 305306 h 1065371"/>
                <a:gd name="connsiteX449" fmla="*/ 1223013 w 1792561"/>
                <a:gd name="connsiteY449" fmla="*/ 291812 h 1065371"/>
                <a:gd name="connsiteX450" fmla="*/ 1221786 w 1792561"/>
                <a:gd name="connsiteY450" fmla="*/ 288622 h 1065371"/>
                <a:gd name="connsiteX451" fmla="*/ 1218598 w 1792561"/>
                <a:gd name="connsiteY451" fmla="*/ 289849 h 1065371"/>
                <a:gd name="connsiteX452" fmla="*/ 1212712 w 1792561"/>
                <a:gd name="connsiteY452" fmla="*/ 303098 h 1065371"/>
                <a:gd name="connsiteX453" fmla="*/ 1213938 w 1792561"/>
                <a:gd name="connsiteY453" fmla="*/ 306287 h 1065371"/>
                <a:gd name="connsiteX454" fmla="*/ 1189412 w 1792561"/>
                <a:gd name="connsiteY454" fmla="*/ 83763 h 1065371"/>
                <a:gd name="connsiteX455" fmla="*/ 1191374 w 1792561"/>
                <a:gd name="connsiteY455" fmla="*/ 84744 h 1065371"/>
                <a:gd name="connsiteX456" fmla="*/ 1192845 w 1792561"/>
                <a:gd name="connsiteY456" fmla="*/ 84254 h 1065371"/>
                <a:gd name="connsiteX457" fmla="*/ 1193336 w 1792561"/>
                <a:gd name="connsiteY457" fmla="*/ 80819 h 1065371"/>
                <a:gd name="connsiteX458" fmla="*/ 1183771 w 1792561"/>
                <a:gd name="connsiteY458" fmla="*/ 69533 h 1065371"/>
                <a:gd name="connsiteX459" fmla="*/ 1180337 w 1792561"/>
                <a:gd name="connsiteY459" fmla="*/ 69533 h 1065371"/>
                <a:gd name="connsiteX460" fmla="*/ 1180337 w 1792561"/>
                <a:gd name="connsiteY460" fmla="*/ 72968 h 1065371"/>
                <a:gd name="connsiteX461" fmla="*/ 1189657 w 1792561"/>
                <a:gd name="connsiteY461" fmla="*/ 84008 h 1065371"/>
                <a:gd name="connsiteX462" fmla="*/ 1181809 w 1792561"/>
                <a:gd name="connsiteY462" fmla="*/ 355110 h 1065371"/>
                <a:gd name="connsiteX463" fmla="*/ 1183525 w 1792561"/>
                <a:gd name="connsiteY463" fmla="*/ 354374 h 1065371"/>
                <a:gd name="connsiteX464" fmla="*/ 1193091 w 1792561"/>
                <a:gd name="connsiteY464" fmla="*/ 343088 h 1065371"/>
                <a:gd name="connsiteX465" fmla="*/ 1192600 w 1792561"/>
                <a:gd name="connsiteY465" fmla="*/ 339653 h 1065371"/>
                <a:gd name="connsiteX466" fmla="*/ 1189166 w 1792561"/>
                <a:gd name="connsiteY466" fmla="*/ 340144 h 1065371"/>
                <a:gd name="connsiteX467" fmla="*/ 1179846 w 1792561"/>
                <a:gd name="connsiteY467" fmla="*/ 351184 h 1065371"/>
                <a:gd name="connsiteX468" fmla="*/ 1179846 w 1792561"/>
                <a:gd name="connsiteY468" fmla="*/ 354619 h 1065371"/>
                <a:gd name="connsiteX469" fmla="*/ 1181563 w 1792561"/>
                <a:gd name="connsiteY469" fmla="*/ 355355 h 1065371"/>
                <a:gd name="connsiteX470" fmla="*/ 814649 w 1792561"/>
                <a:gd name="connsiteY470" fmla="*/ 287396 h 1065371"/>
                <a:gd name="connsiteX471" fmla="*/ 817102 w 1792561"/>
                <a:gd name="connsiteY471" fmla="*/ 289113 h 1065371"/>
                <a:gd name="connsiteX472" fmla="*/ 817838 w 1792561"/>
                <a:gd name="connsiteY472" fmla="*/ 289113 h 1065371"/>
                <a:gd name="connsiteX473" fmla="*/ 819554 w 1792561"/>
                <a:gd name="connsiteY473" fmla="*/ 286169 h 1065371"/>
                <a:gd name="connsiteX474" fmla="*/ 815630 w 1792561"/>
                <a:gd name="connsiteY474" fmla="*/ 271939 h 1065371"/>
                <a:gd name="connsiteX475" fmla="*/ 812687 w 1792561"/>
                <a:gd name="connsiteY475" fmla="*/ 270222 h 1065371"/>
                <a:gd name="connsiteX476" fmla="*/ 810970 w 1792561"/>
                <a:gd name="connsiteY476" fmla="*/ 273166 h 1065371"/>
                <a:gd name="connsiteX477" fmla="*/ 814894 w 1792561"/>
                <a:gd name="connsiteY477" fmla="*/ 287396 h 1065371"/>
                <a:gd name="connsiteX478" fmla="*/ 850703 w 1792561"/>
                <a:gd name="connsiteY478" fmla="*/ 412274 h 1065371"/>
                <a:gd name="connsiteX479" fmla="*/ 848986 w 1792561"/>
                <a:gd name="connsiteY479" fmla="*/ 415219 h 1065371"/>
                <a:gd name="connsiteX480" fmla="*/ 852910 w 1792561"/>
                <a:gd name="connsiteY480" fmla="*/ 429448 h 1065371"/>
                <a:gd name="connsiteX481" fmla="*/ 855363 w 1792561"/>
                <a:gd name="connsiteY481" fmla="*/ 431166 h 1065371"/>
                <a:gd name="connsiteX482" fmla="*/ 856099 w 1792561"/>
                <a:gd name="connsiteY482" fmla="*/ 431166 h 1065371"/>
                <a:gd name="connsiteX483" fmla="*/ 857815 w 1792561"/>
                <a:gd name="connsiteY483" fmla="*/ 428221 h 1065371"/>
                <a:gd name="connsiteX484" fmla="*/ 853891 w 1792561"/>
                <a:gd name="connsiteY484" fmla="*/ 413992 h 1065371"/>
                <a:gd name="connsiteX485" fmla="*/ 850948 w 1792561"/>
                <a:gd name="connsiteY485" fmla="*/ 412274 h 1065371"/>
                <a:gd name="connsiteX486" fmla="*/ 841383 w 1792561"/>
                <a:gd name="connsiteY486" fmla="*/ 387004 h 1065371"/>
                <a:gd name="connsiteX487" fmla="*/ 845307 w 1792561"/>
                <a:gd name="connsiteY487" fmla="*/ 401234 h 1065371"/>
                <a:gd name="connsiteX488" fmla="*/ 847760 w 1792561"/>
                <a:gd name="connsiteY488" fmla="*/ 402952 h 1065371"/>
                <a:gd name="connsiteX489" fmla="*/ 848495 w 1792561"/>
                <a:gd name="connsiteY489" fmla="*/ 402952 h 1065371"/>
                <a:gd name="connsiteX490" fmla="*/ 850212 w 1792561"/>
                <a:gd name="connsiteY490" fmla="*/ 400007 h 1065371"/>
                <a:gd name="connsiteX491" fmla="*/ 846288 w 1792561"/>
                <a:gd name="connsiteY491" fmla="*/ 385778 h 1065371"/>
                <a:gd name="connsiteX492" fmla="*/ 843345 w 1792561"/>
                <a:gd name="connsiteY492" fmla="*/ 384060 h 1065371"/>
                <a:gd name="connsiteX493" fmla="*/ 841628 w 1792561"/>
                <a:gd name="connsiteY493" fmla="*/ 387004 h 1065371"/>
                <a:gd name="connsiteX494" fmla="*/ 939979 w 1792561"/>
                <a:gd name="connsiteY494" fmla="*/ 449321 h 1065371"/>
                <a:gd name="connsiteX495" fmla="*/ 938262 w 1792561"/>
                <a:gd name="connsiteY495" fmla="*/ 452265 h 1065371"/>
                <a:gd name="connsiteX496" fmla="*/ 940715 w 1792561"/>
                <a:gd name="connsiteY496" fmla="*/ 453982 h 1065371"/>
                <a:gd name="connsiteX497" fmla="*/ 941450 w 1792561"/>
                <a:gd name="connsiteY497" fmla="*/ 453982 h 1065371"/>
                <a:gd name="connsiteX498" fmla="*/ 955676 w 1792561"/>
                <a:gd name="connsiteY498" fmla="*/ 450057 h 1065371"/>
                <a:gd name="connsiteX499" fmla="*/ 957392 w 1792561"/>
                <a:gd name="connsiteY499" fmla="*/ 447113 h 1065371"/>
                <a:gd name="connsiteX500" fmla="*/ 954449 w 1792561"/>
                <a:gd name="connsiteY500" fmla="*/ 445395 h 1065371"/>
                <a:gd name="connsiteX501" fmla="*/ 940224 w 1792561"/>
                <a:gd name="connsiteY501" fmla="*/ 449321 h 1065371"/>
                <a:gd name="connsiteX502" fmla="*/ 835496 w 1792561"/>
                <a:gd name="connsiteY502" fmla="*/ 355601 h 1065371"/>
                <a:gd name="connsiteX503" fmla="*/ 833780 w 1792561"/>
                <a:gd name="connsiteY503" fmla="*/ 358545 h 1065371"/>
                <a:gd name="connsiteX504" fmla="*/ 837704 w 1792561"/>
                <a:gd name="connsiteY504" fmla="*/ 372774 h 1065371"/>
                <a:gd name="connsiteX505" fmla="*/ 840157 w 1792561"/>
                <a:gd name="connsiteY505" fmla="*/ 374492 h 1065371"/>
                <a:gd name="connsiteX506" fmla="*/ 840892 w 1792561"/>
                <a:gd name="connsiteY506" fmla="*/ 374492 h 1065371"/>
                <a:gd name="connsiteX507" fmla="*/ 842609 w 1792561"/>
                <a:gd name="connsiteY507" fmla="*/ 371548 h 1065371"/>
                <a:gd name="connsiteX508" fmla="*/ 838685 w 1792561"/>
                <a:gd name="connsiteY508" fmla="*/ 357318 h 1065371"/>
                <a:gd name="connsiteX509" fmla="*/ 835742 w 1792561"/>
                <a:gd name="connsiteY509" fmla="*/ 355601 h 1065371"/>
                <a:gd name="connsiteX510" fmla="*/ 829365 w 1792561"/>
                <a:gd name="connsiteY510" fmla="*/ 117865 h 1065371"/>
                <a:gd name="connsiteX511" fmla="*/ 830591 w 1792561"/>
                <a:gd name="connsiteY511" fmla="*/ 118111 h 1065371"/>
                <a:gd name="connsiteX512" fmla="*/ 832799 w 1792561"/>
                <a:gd name="connsiteY512" fmla="*/ 116884 h 1065371"/>
                <a:gd name="connsiteX513" fmla="*/ 840157 w 1792561"/>
                <a:gd name="connsiteY513" fmla="*/ 104371 h 1065371"/>
                <a:gd name="connsiteX514" fmla="*/ 839421 w 1792561"/>
                <a:gd name="connsiteY514" fmla="*/ 100937 h 1065371"/>
                <a:gd name="connsiteX515" fmla="*/ 835987 w 1792561"/>
                <a:gd name="connsiteY515" fmla="*/ 101673 h 1065371"/>
                <a:gd name="connsiteX516" fmla="*/ 828384 w 1792561"/>
                <a:gd name="connsiteY516" fmla="*/ 114430 h 1065371"/>
                <a:gd name="connsiteX517" fmla="*/ 829365 w 1792561"/>
                <a:gd name="connsiteY517" fmla="*/ 117865 h 1065371"/>
                <a:gd name="connsiteX518" fmla="*/ 820290 w 1792561"/>
                <a:gd name="connsiteY518" fmla="*/ 298682 h 1065371"/>
                <a:gd name="connsiteX519" fmla="*/ 818573 w 1792561"/>
                <a:gd name="connsiteY519" fmla="*/ 301626 h 1065371"/>
                <a:gd name="connsiteX520" fmla="*/ 822498 w 1792561"/>
                <a:gd name="connsiteY520" fmla="*/ 315856 h 1065371"/>
                <a:gd name="connsiteX521" fmla="*/ 824950 w 1792561"/>
                <a:gd name="connsiteY521" fmla="*/ 317573 h 1065371"/>
                <a:gd name="connsiteX522" fmla="*/ 825686 w 1792561"/>
                <a:gd name="connsiteY522" fmla="*/ 317573 h 1065371"/>
                <a:gd name="connsiteX523" fmla="*/ 827403 w 1792561"/>
                <a:gd name="connsiteY523" fmla="*/ 314629 h 1065371"/>
                <a:gd name="connsiteX524" fmla="*/ 823479 w 1792561"/>
                <a:gd name="connsiteY524" fmla="*/ 300399 h 1065371"/>
                <a:gd name="connsiteX525" fmla="*/ 820535 w 1792561"/>
                <a:gd name="connsiteY525" fmla="*/ 298682 h 1065371"/>
                <a:gd name="connsiteX526" fmla="*/ 812196 w 1792561"/>
                <a:gd name="connsiteY526" fmla="*/ 257710 h 1065371"/>
                <a:gd name="connsiteX527" fmla="*/ 809744 w 1792561"/>
                <a:gd name="connsiteY527" fmla="*/ 243480 h 1065371"/>
                <a:gd name="connsiteX528" fmla="*/ 807046 w 1792561"/>
                <a:gd name="connsiteY528" fmla="*/ 241272 h 1065371"/>
                <a:gd name="connsiteX529" fmla="*/ 804839 w 1792561"/>
                <a:gd name="connsiteY529" fmla="*/ 243971 h 1065371"/>
                <a:gd name="connsiteX530" fmla="*/ 807291 w 1792561"/>
                <a:gd name="connsiteY530" fmla="*/ 258691 h 1065371"/>
                <a:gd name="connsiteX531" fmla="*/ 809744 w 1792561"/>
                <a:gd name="connsiteY531" fmla="*/ 260654 h 1065371"/>
                <a:gd name="connsiteX532" fmla="*/ 810234 w 1792561"/>
                <a:gd name="connsiteY532" fmla="*/ 260654 h 1065371"/>
                <a:gd name="connsiteX533" fmla="*/ 812196 w 1792561"/>
                <a:gd name="connsiteY533" fmla="*/ 257710 h 1065371"/>
                <a:gd name="connsiteX534" fmla="*/ 826176 w 1792561"/>
                <a:gd name="connsiteY534" fmla="*/ 330085 h 1065371"/>
                <a:gd name="connsiteX535" fmla="*/ 830101 w 1792561"/>
                <a:gd name="connsiteY535" fmla="*/ 344315 h 1065371"/>
                <a:gd name="connsiteX536" fmla="*/ 832553 w 1792561"/>
                <a:gd name="connsiteY536" fmla="*/ 346032 h 1065371"/>
                <a:gd name="connsiteX537" fmla="*/ 833289 w 1792561"/>
                <a:gd name="connsiteY537" fmla="*/ 346032 h 1065371"/>
                <a:gd name="connsiteX538" fmla="*/ 835006 w 1792561"/>
                <a:gd name="connsiteY538" fmla="*/ 343088 h 1065371"/>
                <a:gd name="connsiteX539" fmla="*/ 831082 w 1792561"/>
                <a:gd name="connsiteY539" fmla="*/ 328858 h 1065371"/>
                <a:gd name="connsiteX540" fmla="*/ 828139 w 1792561"/>
                <a:gd name="connsiteY540" fmla="*/ 327141 h 1065371"/>
                <a:gd name="connsiteX541" fmla="*/ 826422 w 1792561"/>
                <a:gd name="connsiteY541" fmla="*/ 330085 h 1065371"/>
                <a:gd name="connsiteX542" fmla="*/ 865419 w 1792561"/>
                <a:gd name="connsiteY542" fmla="*/ 70760 h 1065371"/>
                <a:gd name="connsiteX543" fmla="*/ 867135 w 1792561"/>
                <a:gd name="connsiteY543" fmla="*/ 70024 h 1065371"/>
                <a:gd name="connsiteX544" fmla="*/ 877682 w 1792561"/>
                <a:gd name="connsiteY544" fmla="*/ 59965 h 1065371"/>
                <a:gd name="connsiteX545" fmla="*/ 877682 w 1792561"/>
                <a:gd name="connsiteY545" fmla="*/ 56530 h 1065371"/>
                <a:gd name="connsiteX546" fmla="*/ 874248 w 1792561"/>
                <a:gd name="connsiteY546" fmla="*/ 56530 h 1065371"/>
                <a:gd name="connsiteX547" fmla="*/ 863457 w 1792561"/>
                <a:gd name="connsiteY547" fmla="*/ 66835 h 1065371"/>
                <a:gd name="connsiteX548" fmla="*/ 863457 w 1792561"/>
                <a:gd name="connsiteY548" fmla="*/ 70269 h 1065371"/>
                <a:gd name="connsiteX549" fmla="*/ 865173 w 1792561"/>
                <a:gd name="connsiteY549" fmla="*/ 71005 h 1065371"/>
                <a:gd name="connsiteX550" fmla="*/ 846288 w 1792561"/>
                <a:gd name="connsiteY550" fmla="*/ 93331 h 1065371"/>
                <a:gd name="connsiteX551" fmla="*/ 848250 w 1792561"/>
                <a:gd name="connsiteY551" fmla="*/ 92350 h 1065371"/>
                <a:gd name="connsiteX552" fmla="*/ 857325 w 1792561"/>
                <a:gd name="connsiteY552" fmla="*/ 81064 h 1065371"/>
                <a:gd name="connsiteX553" fmla="*/ 857080 w 1792561"/>
                <a:gd name="connsiteY553" fmla="*/ 77629 h 1065371"/>
                <a:gd name="connsiteX554" fmla="*/ 853646 w 1792561"/>
                <a:gd name="connsiteY554" fmla="*/ 77875 h 1065371"/>
                <a:gd name="connsiteX555" fmla="*/ 844326 w 1792561"/>
                <a:gd name="connsiteY555" fmla="*/ 89651 h 1065371"/>
                <a:gd name="connsiteX556" fmla="*/ 844817 w 1792561"/>
                <a:gd name="connsiteY556" fmla="*/ 93086 h 1065371"/>
                <a:gd name="connsiteX557" fmla="*/ 846288 w 1792561"/>
                <a:gd name="connsiteY557" fmla="*/ 93576 h 1065371"/>
                <a:gd name="connsiteX558" fmla="*/ 887492 w 1792561"/>
                <a:gd name="connsiteY558" fmla="*/ 51378 h 1065371"/>
                <a:gd name="connsiteX559" fmla="*/ 888964 w 1792561"/>
                <a:gd name="connsiteY559" fmla="*/ 50887 h 1065371"/>
                <a:gd name="connsiteX560" fmla="*/ 900737 w 1792561"/>
                <a:gd name="connsiteY560" fmla="*/ 42546 h 1065371"/>
                <a:gd name="connsiteX561" fmla="*/ 901472 w 1792561"/>
                <a:gd name="connsiteY561" fmla="*/ 39111 h 1065371"/>
                <a:gd name="connsiteX562" fmla="*/ 898039 w 1792561"/>
                <a:gd name="connsiteY562" fmla="*/ 38375 h 1065371"/>
                <a:gd name="connsiteX563" fmla="*/ 885775 w 1792561"/>
                <a:gd name="connsiteY563" fmla="*/ 46962 h 1065371"/>
                <a:gd name="connsiteX564" fmla="*/ 885285 w 1792561"/>
                <a:gd name="connsiteY564" fmla="*/ 50396 h 1065371"/>
                <a:gd name="connsiteX565" fmla="*/ 887247 w 1792561"/>
                <a:gd name="connsiteY565" fmla="*/ 51378 h 1065371"/>
                <a:gd name="connsiteX566" fmla="*/ 912019 w 1792561"/>
                <a:gd name="connsiteY566" fmla="*/ 35185 h 1065371"/>
                <a:gd name="connsiteX567" fmla="*/ 913245 w 1792561"/>
                <a:gd name="connsiteY567" fmla="*/ 34940 h 1065371"/>
                <a:gd name="connsiteX568" fmla="*/ 926244 w 1792561"/>
                <a:gd name="connsiteY568" fmla="*/ 28316 h 1065371"/>
                <a:gd name="connsiteX569" fmla="*/ 927470 w 1792561"/>
                <a:gd name="connsiteY569" fmla="*/ 25127 h 1065371"/>
                <a:gd name="connsiteX570" fmla="*/ 924282 w 1792561"/>
                <a:gd name="connsiteY570" fmla="*/ 23900 h 1065371"/>
                <a:gd name="connsiteX571" fmla="*/ 911038 w 1792561"/>
                <a:gd name="connsiteY571" fmla="*/ 30769 h 1065371"/>
                <a:gd name="connsiteX572" fmla="*/ 910057 w 1792561"/>
                <a:gd name="connsiteY572" fmla="*/ 34204 h 1065371"/>
                <a:gd name="connsiteX573" fmla="*/ 912264 w 1792561"/>
                <a:gd name="connsiteY573" fmla="*/ 35431 h 1065371"/>
                <a:gd name="connsiteX574" fmla="*/ 868362 w 1792561"/>
                <a:gd name="connsiteY574" fmla="*/ 470420 h 1065371"/>
                <a:gd name="connsiteX575" fmla="*/ 865419 w 1792561"/>
                <a:gd name="connsiteY575" fmla="*/ 468703 h 1065371"/>
                <a:gd name="connsiteX576" fmla="*/ 863702 w 1792561"/>
                <a:gd name="connsiteY576" fmla="*/ 471647 h 1065371"/>
                <a:gd name="connsiteX577" fmla="*/ 867626 w 1792561"/>
                <a:gd name="connsiteY577" fmla="*/ 485877 h 1065371"/>
                <a:gd name="connsiteX578" fmla="*/ 870079 w 1792561"/>
                <a:gd name="connsiteY578" fmla="*/ 487594 h 1065371"/>
                <a:gd name="connsiteX579" fmla="*/ 870814 w 1792561"/>
                <a:gd name="connsiteY579" fmla="*/ 487594 h 1065371"/>
                <a:gd name="connsiteX580" fmla="*/ 872531 w 1792561"/>
                <a:gd name="connsiteY580" fmla="*/ 484650 h 1065371"/>
                <a:gd name="connsiteX581" fmla="*/ 868607 w 1792561"/>
                <a:gd name="connsiteY581" fmla="*/ 470420 h 1065371"/>
                <a:gd name="connsiteX582" fmla="*/ 936300 w 1792561"/>
                <a:gd name="connsiteY582" fmla="*/ 628665 h 1065371"/>
                <a:gd name="connsiteX583" fmla="*/ 922075 w 1792561"/>
                <a:gd name="connsiteY583" fmla="*/ 632591 h 1065371"/>
                <a:gd name="connsiteX584" fmla="*/ 920358 w 1792561"/>
                <a:gd name="connsiteY584" fmla="*/ 635535 h 1065371"/>
                <a:gd name="connsiteX585" fmla="*/ 922810 w 1792561"/>
                <a:gd name="connsiteY585" fmla="*/ 637252 h 1065371"/>
                <a:gd name="connsiteX586" fmla="*/ 923546 w 1792561"/>
                <a:gd name="connsiteY586" fmla="*/ 637252 h 1065371"/>
                <a:gd name="connsiteX587" fmla="*/ 937771 w 1792561"/>
                <a:gd name="connsiteY587" fmla="*/ 633326 h 1065371"/>
                <a:gd name="connsiteX588" fmla="*/ 939488 w 1792561"/>
                <a:gd name="connsiteY588" fmla="*/ 630382 h 1065371"/>
                <a:gd name="connsiteX589" fmla="*/ 936545 w 1792561"/>
                <a:gd name="connsiteY589" fmla="*/ 628665 h 1065371"/>
                <a:gd name="connsiteX590" fmla="*/ 938507 w 1792561"/>
                <a:gd name="connsiteY590" fmla="*/ 22673 h 1065371"/>
                <a:gd name="connsiteX591" fmla="*/ 939488 w 1792561"/>
                <a:gd name="connsiteY591" fmla="*/ 22673 h 1065371"/>
                <a:gd name="connsiteX592" fmla="*/ 953223 w 1792561"/>
                <a:gd name="connsiteY592" fmla="*/ 18012 h 1065371"/>
                <a:gd name="connsiteX593" fmla="*/ 954940 w 1792561"/>
                <a:gd name="connsiteY593" fmla="*/ 14822 h 1065371"/>
                <a:gd name="connsiteX594" fmla="*/ 951751 w 1792561"/>
                <a:gd name="connsiteY594" fmla="*/ 13105 h 1065371"/>
                <a:gd name="connsiteX595" fmla="*/ 937771 w 1792561"/>
                <a:gd name="connsiteY595" fmla="*/ 18012 h 1065371"/>
                <a:gd name="connsiteX596" fmla="*/ 936300 w 1792561"/>
                <a:gd name="connsiteY596" fmla="*/ 21201 h 1065371"/>
                <a:gd name="connsiteX597" fmla="*/ 938507 w 1792561"/>
                <a:gd name="connsiteY597" fmla="*/ 22673 h 1065371"/>
                <a:gd name="connsiteX598" fmla="*/ 873512 w 1792561"/>
                <a:gd name="connsiteY598" fmla="*/ 497653 h 1065371"/>
                <a:gd name="connsiteX599" fmla="*/ 871795 w 1792561"/>
                <a:gd name="connsiteY599" fmla="*/ 500597 h 1065371"/>
                <a:gd name="connsiteX600" fmla="*/ 875720 w 1792561"/>
                <a:gd name="connsiteY600" fmla="*/ 514827 h 1065371"/>
                <a:gd name="connsiteX601" fmla="*/ 878172 w 1792561"/>
                <a:gd name="connsiteY601" fmla="*/ 516544 h 1065371"/>
                <a:gd name="connsiteX602" fmla="*/ 878908 w 1792561"/>
                <a:gd name="connsiteY602" fmla="*/ 516544 h 1065371"/>
                <a:gd name="connsiteX603" fmla="*/ 880625 w 1792561"/>
                <a:gd name="connsiteY603" fmla="*/ 513600 h 1065371"/>
                <a:gd name="connsiteX604" fmla="*/ 876701 w 1792561"/>
                <a:gd name="connsiteY604" fmla="*/ 499370 h 1065371"/>
                <a:gd name="connsiteX605" fmla="*/ 873758 w 1792561"/>
                <a:gd name="connsiteY605" fmla="*/ 497653 h 1065371"/>
                <a:gd name="connsiteX606" fmla="*/ 896322 w 1792561"/>
                <a:gd name="connsiteY606" fmla="*/ 583032 h 1065371"/>
                <a:gd name="connsiteX607" fmla="*/ 894605 w 1792561"/>
                <a:gd name="connsiteY607" fmla="*/ 585976 h 1065371"/>
                <a:gd name="connsiteX608" fmla="*/ 898529 w 1792561"/>
                <a:gd name="connsiteY608" fmla="*/ 600205 h 1065371"/>
                <a:gd name="connsiteX609" fmla="*/ 903189 w 1792561"/>
                <a:gd name="connsiteY609" fmla="*/ 598979 h 1065371"/>
                <a:gd name="connsiteX610" fmla="*/ 899265 w 1792561"/>
                <a:gd name="connsiteY610" fmla="*/ 584749 h 1065371"/>
                <a:gd name="connsiteX611" fmla="*/ 896322 w 1792561"/>
                <a:gd name="connsiteY611" fmla="*/ 583032 h 1065371"/>
                <a:gd name="connsiteX612" fmla="*/ 879399 w 1792561"/>
                <a:gd name="connsiteY612" fmla="*/ 529057 h 1065371"/>
                <a:gd name="connsiteX613" fmla="*/ 883323 w 1792561"/>
                <a:gd name="connsiteY613" fmla="*/ 543286 h 1065371"/>
                <a:gd name="connsiteX614" fmla="*/ 885775 w 1792561"/>
                <a:gd name="connsiteY614" fmla="*/ 545004 h 1065371"/>
                <a:gd name="connsiteX615" fmla="*/ 886511 w 1792561"/>
                <a:gd name="connsiteY615" fmla="*/ 545004 h 1065371"/>
                <a:gd name="connsiteX616" fmla="*/ 888228 w 1792561"/>
                <a:gd name="connsiteY616" fmla="*/ 542060 h 1065371"/>
                <a:gd name="connsiteX617" fmla="*/ 884304 w 1792561"/>
                <a:gd name="connsiteY617" fmla="*/ 527830 h 1065371"/>
                <a:gd name="connsiteX618" fmla="*/ 881361 w 1792561"/>
                <a:gd name="connsiteY618" fmla="*/ 526113 h 1065371"/>
                <a:gd name="connsiteX619" fmla="*/ 879644 w 1792561"/>
                <a:gd name="connsiteY619" fmla="*/ 529057 h 1065371"/>
                <a:gd name="connsiteX620" fmla="*/ 1136680 w 1792561"/>
                <a:gd name="connsiteY620" fmla="*/ 392647 h 1065371"/>
                <a:gd name="connsiteX621" fmla="*/ 1137906 w 1792561"/>
                <a:gd name="connsiteY621" fmla="*/ 392402 h 1065371"/>
                <a:gd name="connsiteX622" fmla="*/ 1150415 w 1792561"/>
                <a:gd name="connsiteY622" fmla="*/ 384060 h 1065371"/>
                <a:gd name="connsiteX623" fmla="*/ 1150905 w 1792561"/>
                <a:gd name="connsiteY623" fmla="*/ 380625 h 1065371"/>
                <a:gd name="connsiteX624" fmla="*/ 1147472 w 1792561"/>
                <a:gd name="connsiteY624" fmla="*/ 380135 h 1065371"/>
                <a:gd name="connsiteX625" fmla="*/ 1135454 w 1792561"/>
                <a:gd name="connsiteY625" fmla="*/ 388231 h 1065371"/>
                <a:gd name="connsiteX626" fmla="*/ 1134718 w 1792561"/>
                <a:gd name="connsiteY626" fmla="*/ 391666 h 1065371"/>
                <a:gd name="connsiteX627" fmla="*/ 1136925 w 1792561"/>
                <a:gd name="connsiteY627" fmla="*/ 392892 h 1065371"/>
                <a:gd name="connsiteX628" fmla="*/ 1014048 w 1792561"/>
                <a:gd name="connsiteY628" fmla="*/ 431902 h 1065371"/>
                <a:gd name="connsiteX629" fmla="*/ 1011105 w 1792561"/>
                <a:gd name="connsiteY629" fmla="*/ 430184 h 1065371"/>
                <a:gd name="connsiteX630" fmla="*/ 996880 w 1792561"/>
                <a:gd name="connsiteY630" fmla="*/ 434110 h 1065371"/>
                <a:gd name="connsiteX631" fmla="*/ 995163 w 1792561"/>
                <a:gd name="connsiteY631" fmla="*/ 437054 h 1065371"/>
                <a:gd name="connsiteX632" fmla="*/ 997616 w 1792561"/>
                <a:gd name="connsiteY632" fmla="*/ 438771 h 1065371"/>
                <a:gd name="connsiteX633" fmla="*/ 998351 w 1792561"/>
                <a:gd name="connsiteY633" fmla="*/ 438771 h 1065371"/>
                <a:gd name="connsiteX634" fmla="*/ 1012577 w 1792561"/>
                <a:gd name="connsiteY634" fmla="*/ 434846 h 1065371"/>
                <a:gd name="connsiteX635" fmla="*/ 1014294 w 1792561"/>
                <a:gd name="connsiteY635" fmla="*/ 431902 h 1065371"/>
                <a:gd name="connsiteX636" fmla="*/ 1192355 w 1792561"/>
                <a:gd name="connsiteY636" fmla="*/ 559970 h 1065371"/>
                <a:gd name="connsiteX637" fmla="*/ 1178130 w 1792561"/>
                <a:gd name="connsiteY637" fmla="*/ 563895 h 1065371"/>
                <a:gd name="connsiteX638" fmla="*/ 1176413 w 1792561"/>
                <a:gd name="connsiteY638" fmla="*/ 566839 h 1065371"/>
                <a:gd name="connsiteX639" fmla="*/ 1178865 w 1792561"/>
                <a:gd name="connsiteY639" fmla="*/ 568557 h 1065371"/>
                <a:gd name="connsiteX640" fmla="*/ 1179601 w 1792561"/>
                <a:gd name="connsiteY640" fmla="*/ 568557 h 1065371"/>
                <a:gd name="connsiteX641" fmla="*/ 1193826 w 1792561"/>
                <a:gd name="connsiteY641" fmla="*/ 564631 h 1065371"/>
                <a:gd name="connsiteX642" fmla="*/ 1195543 w 1792561"/>
                <a:gd name="connsiteY642" fmla="*/ 561687 h 1065371"/>
                <a:gd name="connsiteX643" fmla="*/ 1192600 w 1792561"/>
                <a:gd name="connsiteY643" fmla="*/ 559970 h 1065371"/>
                <a:gd name="connsiteX644" fmla="*/ 1162187 w 1792561"/>
                <a:gd name="connsiteY644" fmla="*/ 48924 h 1065371"/>
                <a:gd name="connsiteX645" fmla="*/ 1158754 w 1792561"/>
                <a:gd name="connsiteY645" fmla="*/ 49170 h 1065371"/>
                <a:gd name="connsiteX646" fmla="*/ 1158999 w 1792561"/>
                <a:gd name="connsiteY646" fmla="*/ 52605 h 1065371"/>
                <a:gd name="connsiteX647" fmla="*/ 1169791 w 1792561"/>
                <a:gd name="connsiteY647" fmla="*/ 62173 h 1065371"/>
                <a:gd name="connsiteX648" fmla="*/ 1171507 w 1792561"/>
                <a:gd name="connsiteY648" fmla="*/ 62909 h 1065371"/>
                <a:gd name="connsiteX649" fmla="*/ 1173224 w 1792561"/>
                <a:gd name="connsiteY649" fmla="*/ 62173 h 1065371"/>
                <a:gd name="connsiteX650" fmla="*/ 1173224 w 1792561"/>
                <a:gd name="connsiteY650" fmla="*/ 58738 h 1065371"/>
                <a:gd name="connsiteX651" fmla="*/ 1162187 w 1792561"/>
                <a:gd name="connsiteY651" fmla="*/ 48924 h 1065371"/>
                <a:gd name="connsiteX652" fmla="*/ 1169791 w 1792561"/>
                <a:gd name="connsiteY652" fmla="*/ 361489 h 1065371"/>
                <a:gd name="connsiteX653" fmla="*/ 1158999 w 1792561"/>
                <a:gd name="connsiteY653" fmla="*/ 371057 h 1065371"/>
                <a:gd name="connsiteX654" fmla="*/ 1158754 w 1792561"/>
                <a:gd name="connsiteY654" fmla="*/ 374492 h 1065371"/>
                <a:gd name="connsiteX655" fmla="*/ 1160716 w 1792561"/>
                <a:gd name="connsiteY655" fmla="*/ 375473 h 1065371"/>
                <a:gd name="connsiteX656" fmla="*/ 1162187 w 1792561"/>
                <a:gd name="connsiteY656" fmla="*/ 374983 h 1065371"/>
                <a:gd name="connsiteX657" fmla="*/ 1173224 w 1792561"/>
                <a:gd name="connsiteY657" fmla="*/ 365169 h 1065371"/>
                <a:gd name="connsiteX658" fmla="*/ 1173224 w 1792561"/>
                <a:gd name="connsiteY658" fmla="*/ 361734 h 1065371"/>
                <a:gd name="connsiteX659" fmla="*/ 1169791 w 1792561"/>
                <a:gd name="connsiteY659" fmla="*/ 361734 h 1065371"/>
                <a:gd name="connsiteX660" fmla="*/ 1230616 w 1792561"/>
                <a:gd name="connsiteY660" fmla="*/ 260408 h 1065371"/>
                <a:gd name="connsiteX661" fmla="*/ 1227673 w 1792561"/>
                <a:gd name="connsiteY661" fmla="*/ 262126 h 1065371"/>
                <a:gd name="connsiteX662" fmla="*/ 1223503 w 1792561"/>
                <a:gd name="connsiteY662" fmla="*/ 276110 h 1065371"/>
                <a:gd name="connsiteX663" fmla="*/ 1224975 w 1792561"/>
                <a:gd name="connsiteY663" fmla="*/ 279300 h 1065371"/>
                <a:gd name="connsiteX664" fmla="*/ 1225711 w 1792561"/>
                <a:gd name="connsiteY664" fmla="*/ 279300 h 1065371"/>
                <a:gd name="connsiteX665" fmla="*/ 1228163 w 1792561"/>
                <a:gd name="connsiteY665" fmla="*/ 277582 h 1065371"/>
                <a:gd name="connsiteX666" fmla="*/ 1232333 w 1792561"/>
                <a:gd name="connsiteY666" fmla="*/ 263353 h 1065371"/>
                <a:gd name="connsiteX667" fmla="*/ 1230616 w 1792561"/>
                <a:gd name="connsiteY667" fmla="*/ 260408 h 1065371"/>
                <a:gd name="connsiteX668" fmla="*/ 1235521 w 1792561"/>
                <a:gd name="connsiteY668" fmla="*/ 248877 h 1065371"/>
                <a:gd name="connsiteX669" fmla="*/ 1237729 w 1792561"/>
                <a:gd name="connsiteY669" fmla="*/ 234157 h 1065371"/>
                <a:gd name="connsiteX670" fmla="*/ 1235521 w 1792561"/>
                <a:gd name="connsiteY670" fmla="*/ 231458 h 1065371"/>
                <a:gd name="connsiteX671" fmla="*/ 1232823 w 1792561"/>
                <a:gd name="connsiteY671" fmla="*/ 233666 h 1065371"/>
                <a:gd name="connsiteX672" fmla="*/ 1230861 w 1792561"/>
                <a:gd name="connsiteY672" fmla="*/ 248141 h 1065371"/>
                <a:gd name="connsiteX673" fmla="*/ 1232823 w 1792561"/>
                <a:gd name="connsiteY673" fmla="*/ 251085 h 1065371"/>
                <a:gd name="connsiteX674" fmla="*/ 1233314 w 1792561"/>
                <a:gd name="connsiteY674" fmla="*/ 251085 h 1065371"/>
                <a:gd name="connsiteX675" fmla="*/ 1235767 w 1792561"/>
                <a:gd name="connsiteY675" fmla="*/ 249123 h 1065371"/>
                <a:gd name="connsiteX676" fmla="*/ 1249256 w 1792561"/>
                <a:gd name="connsiteY676" fmla="*/ 544758 h 1065371"/>
                <a:gd name="connsiteX677" fmla="*/ 1235031 w 1792561"/>
                <a:gd name="connsiteY677" fmla="*/ 548684 h 1065371"/>
                <a:gd name="connsiteX678" fmla="*/ 1233314 w 1792561"/>
                <a:gd name="connsiteY678" fmla="*/ 551628 h 1065371"/>
                <a:gd name="connsiteX679" fmla="*/ 1235767 w 1792561"/>
                <a:gd name="connsiteY679" fmla="*/ 553345 h 1065371"/>
                <a:gd name="connsiteX680" fmla="*/ 1236502 w 1792561"/>
                <a:gd name="connsiteY680" fmla="*/ 553345 h 1065371"/>
                <a:gd name="connsiteX681" fmla="*/ 1250728 w 1792561"/>
                <a:gd name="connsiteY681" fmla="*/ 549420 h 1065371"/>
                <a:gd name="connsiteX682" fmla="*/ 1252444 w 1792561"/>
                <a:gd name="connsiteY682" fmla="*/ 546476 h 1065371"/>
                <a:gd name="connsiteX683" fmla="*/ 1249501 w 1792561"/>
                <a:gd name="connsiteY683" fmla="*/ 544758 h 1065371"/>
                <a:gd name="connsiteX684" fmla="*/ 1220805 w 1792561"/>
                <a:gd name="connsiteY684" fmla="*/ 552364 h 1065371"/>
                <a:gd name="connsiteX685" fmla="*/ 1206580 w 1792561"/>
                <a:gd name="connsiteY685" fmla="*/ 556290 h 1065371"/>
                <a:gd name="connsiteX686" fmla="*/ 1204863 w 1792561"/>
                <a:gd name="connsiteY686" fmla="*/ 559234 h 1065371"/>
                <a:gd name="connsiteX687" fmla="*/ 1207316 w 1792561"/>
                <a:gd name="connsiteY687" fmla="*/ 560951 h 1065371"/>
                <a:gd name="connsiteX688" fmla="*/ 1208052 w 1792561"/>
                <a:gd name="connsiteY688" fmla="*/ 560951 h 1065371"/>
                <a:gd name="connsiteX689" fmla="*/ 1222277 w 1792561"/>
                <a:gd name="connsiteY689" fmla="*/ 557025 h 1065371"/>
                <a:gd name="connsiteX690" fmla="*/ 1223994 w 1792561"/>
                <a:gd name="connsiteY690" fmla="*/ 554081 h 1065371"/>
                <a:gd name="connsiteX691" fmla="*/ 1221051 w 1792561"/>
                <a:gd name="connsiteY691" fmla="*/ 552364 h 1065371"/>
                <a:gd name="connsiteX692" fmla="*/ 1163904 w 1792561"/>
                <a:gd name="connsiteY692" fmla="*/ 567821 h 1065371"/>
                <a:gd name="connsiteX693" fmla="*/ 1149679 w 1792561"/>
                <a:gd name="connsiteY693" fmla="*/ 571746 h 1065371"/>
                <a:gd name="connsiteX694" fmla="*/ 1147962 w 1792561"/>
                <a:gd name="connsiteY694" fmla="*/ 574690 h 1065371"/>
                <a:gd name="connsiteX695" fmla="*/ 1150415 w 1792561"/>
                <a:gd name="connsiteY695" fmla="*/ 576407 h 1065371"/>
                <a:gd name="connsiteX696" fmla="*/ 1151151 w 1792561"/>
                <a:gd name="connsiteY696" fmla="*/ 576407 h 1065371"/>
                <a:gd name="connsiteX697" fmla="*/ 1165376 w 1792561"/>
                <a:gd name="connsiteY697" fmla="*/ 572482 h 1065371"/>
                <a:gd name="connsiteX698" fmla="*/ 1167093 w 1792561"/>
                <a:gd name="connsiteY698" fmla="*/ 569538 h 1065371"/>
                <a:gd name="connsiteX699" fmla="*/ 1164150 w 1792561"/>
                <a:gd name="connsiteY699" fmla="*/ 567821 h 1065371"/>
                <a:gd name="connsiteX700" fmla="*/ 1078553 w 1792561"/>
                <a:gd name="connsiteY700" fmla="*/ 590637 h 1065371"/>
                <a:gd name="connsiteX701" fmla="*/ 1064327 w 1792561"/>
                <a:gd name="connsiteY701" fmla="*/ 594563 h 1065371"/>
                <a:gd name="connsiteX702" fmla="*/ 1062610 w 1792561"/>
                <a:gd name="connsiteY702" fmla="*/ 597507 h 1065371"/>
                <a:gd name="connsiteX703" fmla="*/ 1065063 w 1792561"/>
                <a:gd name="connsiteY703" fmla="*/ 599224 h 1065371"/>
                <a:gd name="connsiteX704" fmla="*/ 1065799 w 1792561"/>
                <a:gd name="connsiteY704" fmla="*/ 599224 h 1065371"/>
                <a:gd name="connsiteX705" fmla="*/ 1080024 w 1792561"/>
                <a:gd name="connsiteY705" fmla="*/ 595299 h 1065371"/>
                <a:gd name="connsiteX706" fmla="*/ 1081741 w 1792561"/>
                <a:gd name="connsiteY706" fmla="*/ 592355 h 1065371"/>
                <a:gd name="connsiteX707" fmla="*/ 1078798 w 1792561"/>
                <a:gd name="connsiteY707" fmla="*/ 590637 h 1065371"/>
                <a:gd name="connsiteX708" fmla="*/ 1042499 w 1792561"/>
                <a:gd name="connsiteY708" fmla="*/ 424296 h 1065371"/>
                <a:gd name="connsiteX709" fmla="*/ 1039556 w 1792561"/>
                <a:gd name="connsiteY709" fmla="*/ 422579 h 1065371"/>
                <a:gd name="connsiteX710" fmla="*/ 1025330 w 1792561"/>
                <a:gd name="connsiteY710" fmla="*/ 426504 h 1065371"/>
                <a:gd name="connsiteX711" fmla="*/ 1023614 w 1792561"/>
                <a:gd name="connsiteY711" fmla="*/ 429448 h 1065371"/>
                <a:gd name="connsiteX712" fmla="*/ 1026066 w 1792561"/>
                <a:gd name="connsiteY712" fmla="*/ 431166 h 1065371"/>
                <a:gd name="connsiteX713" fmla="*/ 1026802 w 1792561"/>
                <a:gd name="connsiteY713" fmla="*/ 431166 h 1065371"/>
                <a:gd name="connsiteX714" fmla="*/ 1041027 w 1792561"/>
                <a:gd name="connsiteY714" fmla="*/ 427240 h 1065371"/>
                <a:gd name="connsiteX715" fmla="*/ 1042744 w 1792561"/>
                <a:gd name="connsiteY715" fmla="*/ 424296 h 1065371"/>
                <a:gd name="connsiteX716" fmla="*/ 1135454 w 1792561"/>
                <a:gd name="connsiteY716" fmla="*/ 575426 h 1065371"/>
                <a:gd name="connsiteX717" fmla="*/ 1121228 w 1792561"/>
                <a:gd name="connsiteY717" fmla="*/ 579351 h 1065371"/>
                <a:gd name="connsiteX718" fmla="*/ 1119512 w 1792561"/>
                <a:gd name="connsiteY718" fmla="*/ 582296 h 1065371"/>
                <a:gd name="connsiteX719" fmla="*/ 1121964 w 1792561"/>
                <a:gd name="connsiteY719" fmla="*/ 584013 h 1065371"/>
                <a:gd name="connsiteX720" fmla="*/ 1122700 w 1792561"/>
                <a:gd name="connsiteY720" fmla="*/ 584013 h 1065371"/>
                <a:gd name="connsiteX721" fmla="*/ 1136925 w 1792561"/>
                <a:gd name="connsiteY721" fmla="*/ 580088 h 1065371"/>
                <a:gd name="connsiteX722" fmla="*/ 1138642 w 1792561"/>
                <a:gd name="connsiteY722" fmla="*/ 577144 h 1065371"/>
                <a:gd name="connsiteX723" fmla="*/ 1135699 w 1792561"/>
                <a:gd name="connsiteY723" fmla="*/ 575426 h 1065371"/>
                <a:gd name="connsiteX724" fmla="*/ 1070949 w 1792561"/>
                <a:gd name="connsiteY724" fmla="*/ 416691 h 1065371"/>
                <a:gd name="connsiteX725" fmla="*/ 1068006 w 1792561"/>
                <a:gd name="connsiteY725" fmla="*/ 414973 h 1065371"/>
                <a:gd name="connsiteX726" fmla="*/ 1053781 w 1792561"/>
                <a:gd name="connsiteY726" fmla="*/ 418899 h 1065371"/>
                <a:gd name="connsiteX727" fmla="*/ 1052064 w 1792561"/>
                <a:gd name="connsiteY727" fmla="*/ 421843 h 1065371"/>
                <a:gd name="connsiteX728" fmla="*/ 1054517 w 1792561"/>
                <a:gd name="connsiteY728" fmla="*/ 423560 h 1065371"/>
                <a:gd name="connsiteX729" fmla="*/ 1055253 w 1792561"/>
                <a:gd name="connsiteY729" fmla="*/ 423560 h 1065371"/>
                <a:gd name="connsiteX730" fmla="*/ 1069478 w 1792561"/>
                <a:gd name="connsiteY730" fmla="*/ 419635 h 1065371"/>
                <a:gd name="connsiteX731" fmla="*/ 1071195 w 1792561"/>
                <a:gd name="connsiteY731" fmla="*/ 416691 h 1065371"/>
                <a:gd name="connsiteX732" fmla="*/ 1021651 w 1792561"/>
                <a:gd name="connsiteY732" fmla="*/ 605848 h 1065371"/>
                <a:gd name="connsiteX733" fmla="*/ 1007426 w 1792561"/>
                <a:gd name="connsiteY733" fmla="*/ 609774 h 1065371"/>
                <a:gd name="connsiteX734" fmla="*/ 1005709 w 1792561"/>
                <a:gd name="connsiteY734" fmla="*/ 612718 h 1065371"/>
                <a:gd name="connsiteX735" fmla="*/ 1008162 w 1792561"/>
                <a:gd name="connsiteY735" fmla="*/ 614435 h 1065371"/>
                <a:gd name="connsiteX736" fmla="*/ 1008898 w 1792561"/>
                <a:gd name="connsiteY736" fmla="*/ 614435 h 1065371"/>
                <a:gd name="connsiteX737" fmla="*/ 1023123 w 1792561"/>
                <a:gd name="connsiteY737" fmla="*/ 610510 h 1065371"/>
                <a:gd name="connsiteX738" fmla="*/ 1024840 w 1792561"/>
                <a:gd name="connsiteY738" fmla="*/ 607566 h 1065371"/>
                <a:gd name="connsiteX739" fmla="*/ 1021897 w 1792561"/>
                <a:gd name="connsiteY739" fmla="*/ 605848 h 1065371"/>
                <a:gd name="connsiteX740" fmla="*/ 1050102 w 1792561"/>
                <a:gd name="connsiteY740" fmla="*/ 598243 h 1065371"/>
                <a:gd name="connsiteX741" fmla="*/ 1035877 w 1792561"/>
                <a:gd name="connsiteY741" fmla="*/ 602168 h 1065371"/>
                <a:gd name="connsiteX742" fmla="*/ 1034160 w 1792561"/>
                <a:gd name="connsiteY742" fmla="*/ 605112 h 1065371"/>
                <a:gd name="connsiteX743" fmla="*/ 1036613 w 1792561"/>
                <a:gd name="connsiteY743" fmla="*/ 606830 h 1065371"/>
                <a:gd name="connsiteX744" fmla="*/ 1037348 w 1792561"/>
                <a:gd name="connsiteY744" fmla="*/ 606830 h 1065371"/>
                <a:gd name="connsiteX745" fmla="*/ 1051574 w 1792561"/>
                <a:gd name="connsiteY745" fmla="*/ 602904 h 1065371"/>
                <a:gd name="connsiteX746" fmla="*/ 1053291 w 1792561"/>
                <a:gd name="connsiteY746" fmla="*/ 599960 h 1065371"/>
                <a:gd name="connsiteX747" fmla="*/ 1050347 w 1792561"/>
                <a:gd name="connsiteY747" fmla="*/ 598243 h 1065371"/>
                <a:gd name="connsiteX748" fmla="*/ 1125889 w 1792561"/>
                <a:gd name="connsiteY748" fmla="*/ 396327 h 1065371"/>
                <a:gd name="connsiteX749" fmla="*/ 1122700 w 1792561"/>
                <a:gd name="connsiteY749" fmla="*/ 395346 h 1065371"/>
                <a:gd name="connsiteX750" fmla="*/ 1109456 w 1792561"/>
                <a:gd name="connsiteY750" fmla="*/ 401479 h 1065371"/>
                <a:gd name="connsiteX751" fmla="*/ 1108230 w 1792561"/>
                <a:gd name="connsiteY751" fmla="*/ 404669 h 1065371"/>
                <a:gd name="connsiteX752" fmla="*/ 1110437 w 1792561"/>
                <a:gd name="connsiteY752" fmla="*/ 406141 h 1065371"/>
                <a:gd name="connsiteX753" fmla="*/ 1111418 w 1792561"/>
                <a:gd name="connsiteY753" fmla="*/ 406141 h 1065371"/>
                <a:gd name="connsiteX754" fmla="*/ 1124907 w 1792561"/>
                <a:gd name="connsiteY754" fmla="*/ 399762 h 1065371"/>
                <a:gd name="connsiteX755" fmla="*/ 1125889 w 1792561"/>
                <a:gd name="connsiteY755" fmla="*/ 396572 h 1065371"/>
                <a:gd name="connsiteX756" fmla="*/ 1107003 w 1792561"/>
                <a:gd name="connsiteY756" fmla="*/ 583032 h 1065371"/>
                <a:gd name="connsiteX757" fmla="*/ 1092778 w 1792561"/>
                <a:gd name="connsiteY757" fmla="*/ 586957 h 1065371"/>
                <a:gd name="connsiteX758" fmla="*/ 1091061 w 1792561"/>
                <a:gd name="connsiteY758" fmla="*/ 589901 h 1065371"/>
                <a:gd name="connsiteX759" fmla="*/ 1093514 w 1792561"/>
                <a:gd name="connsiteY759" fmla="*/ 591618 h 1065371"/>
                <a:gd name="connsiteX760" fmla="*/ 1094249 w 1792561"/>
                <a:gd name="connsiteY760" fmla="*/ 591618 h 1065371"/>
                <a:gd name="connsiteX761" fmla="*/ 1108475 w 1792561"/>
                <a:gd name="connsiteY761" fmla="*/ 587693 h 1065371"/>
                <a:gd name="connsiteX762" fmla="*/ 1110192 w 1792561"/>
                <a:gd name="connsiteY762" fmla="*/ 584749 h 1065371"/>
                <a:gd name="connsiteX763" fmla="*/ 1107248 w 1792561"/>
                <a:gd name="connsiteY763" fmla="*/ 583032 h 1065371"/>
                <a:gd name="connsiteX764" fmla="*/ 1099155 w 1792561"/>
                <a:gd name="connsiteY764" fmla="*/ 408349 h 1065371"/>
                <a:gd name="connsiteX765" fmla="*/ 1095966 w 1792561"/>
                <a:gd name="connsiteY765" fmla="*/ 406877 h 1065371"/>
                <a:gd name="connsiteX766" fmla="*/ 1081986 w 1792561"/>
                <a:gd name="connsiteY766" fmla="*/ 411293 h 1065371"/>
                <a:gd name="connsiteX767" fmla="*/ 1080269 w 1792561"/>
                <a:gd name="connsiteY767" fmla="*/ 414237 h 1065371"/>
                <a:gd name="connsiteX768" fmla="*/ 1082722 w 1792561"/>
                <a:gd name="connsiteY768" fmla="*/ 415954 h 1065371"/>
                <a:gd name="connsiteX769" fmla="*/ 1083458 w 1792561"/>
                <a:gd name="connsiteY769" fmla="*/ 415954 h 1065371"/>
                <a:gd name="connsiteX770" fmla="*/ 1097683 w 1792561"/>
                <a:gd name="connsiteY770" fmla="*/ 411538 h 1065371"/>
                <a:gd name="connsiteX771" fmla="*/ 1099155 w 1792561"/>
                <a:gd name="connsiteY771" fmla="*/ 408349 h 1065371"/>
                <a:gd name="connsiteX772" fmla="*/ 1277461 w 1792561"/>
                <a:gd name="connsiteY772" fmla="*/ 537153 h 1065371"/>
                <a:gd name="connsiteX773" fmla="*/ 1263236 w 1792561"/>
                <a:gd name="connsiteY773" fmla="*/ 541078 h 1065371"/>
                <a:gd name="connsiteX774" fmla="*/ 1261519 w 1792561"/>
                <a:gd name="connsiteY774" fmla="*/ 544023 h 1065371"/>
                <a:gd name="connsiteX775" fmla="*/ 1263972 w 1792561"/>
                <a:gd name="connsiteY775" fmla="*/ 545740 h 1065371"/>
                <a:gd name="connsiteX776" fmla="*/ 1264708 w 1792561"/>
                <a:gd name="connsiteY776" fmla="*/ 545740 h 1065371"/>
                <a:gd name="connsiteX777" fmla="*/ 1278933 w 1792561"/>
                <a:gd name="connsiteY777" fmla="*/ 541814 h 1065371"/>
                <a:gd name="connsiteX778" fmla="*/ 1280650 w 1792561"/>
                <a:gd name="connsiteY778" fmla="*/ 538870 h 1065371"/>
                <a:gd name="connsiteX779" fmla="*/ 1277707 w 1792561"/>
                <a:gd name="connsiteY779" fmla="*/ 537153 h 1065371"/>
                <a:gd name="connsiteX780" fmla="*/ 1209033 w 1792561"/>
                <a:gd name="connsiteY780" fmla="*/ 315119 h 1065371"/>
                <a:gd name="connsiteX781" fmla="*/ 1205599 w 1792561"/>
                <a:gd name="connsiteY781" fmla="*/ 316101 h 1065371"/>
                <a:gd name="connsiteX782" fmla="*/ 1197751 w 1792561"/>
                <a:gd name="connsiteY782" fmla="*/ 328368 h 1065371"/>
                <a:gd name="connsiteX783" fmla="*/ 1198486 w 1792561"/>
                <a:gd name="connsiteY783" fmla="*/ 331803 h 1065371"/>
                <a:gd name="connsiteX784" fmla="*/ 1199958 w 1792561"/>
                <a:gd name="connsiteY784" fmla="*/ 332293 h 1065371"/>
                <a:gd name="connsiteX785" fmla="*/ 1201920 w 1792561"/>
                <a:gd name="connsiteY785" fmla="*/ 331312 h 1065371"/>
                <a:gd name="connsiteX786" fmla="*/ 1209769 w 1792561"/>
                <a:gd name="connsiteY786" fmla="*/ 318799 h 1065371"/>
                <a:gd name="connsiteX787" fmla="*/ 1208788 w 1792561"/>
                <a:gd name="connsiteY787" fmla="*/ 315365 h 1065371"/>
                <a:gd name="connsiteX788" fmla="*/ 1647073 w 1792561"/>
                <a:gd name="connsiteY788" fmla="*/ 438280 h 1065371"/>
                <a:gd name="connsiteX789" fmla="*/ 1632848 w 1792561"/>
                <a:gd name="connsiteY789" fmla="*/ 442206 h 1065371"/>
                <a:gd name="connsiteX790" fmla="*/ 1631131 w 1792561"/>
                <a:gd name="connsiteY790" fmla="*/ 445150 h 1065371"/>
                <a:gd name="connsiteX791" fmla="*/ 1633584 w 1792561"/>
                <a:gd name="connsiteY791" fmla="*/ 446867 h 1065371"/>
                <a:gd name="connsiteX792" fmla="*/ 1634320 w 1792561"/>
                <a:gd name="connsiteY792" fmla="*/ 446867 h 1065371"/>
                <a:gd name="connsiteX793" fmla="*/ 1648545 w 1792561"/>
                <a:gd name="connsiteY793" fmla="*/ 442942 h 1065371"/>
                <a:gd name="connsiteX794" fmla="*/ 1650262 w 1792561"/>
                <a:gd name="connsiteY794" fmla="*/ 439998 h 1065371"/>
                <a:gd name="connsiteX795" fmla="*/ 1647319 w 1792561"/>
                <a:gd name="connsiteY795" fmla="*/ 438280 h 1065371"/>
                <a:gd name="connsiteX796" fmla="*/ 1618623 w 1792561"/>
                <a:gd name="connsiteY796" fmla="*/ 445886 h 1065371"/>
                <a:gd name="connsiteX797" fmla="*/ 1604398 w 1792561"/>
                <a:gd name="connsiteY797" fmla="*/ 449812 h 1065371"/>
                <a:gd name="connsiteX798" fmla="*/ 1602681 w 1792561"/>
                <a:gd name="connsiteY798" fmla="*/ 452756 h 1065371"/>
                <a:gd name="connsiteX799" fmla="*/ 1605133 w 1792561"/>
                <a:gd name="connsiteY799" fmla="*/ 454473 h 1065371"/>
                <a:gd name="connsiteX800" fmla="*/ 1605869 w 1792561"/>
                <a:gd name="connsiteY800" fmla="*/ 454473 h 1065371"/>
                <a:gd name="connsiteX801" fmla="*/ 1620094 w 1792561"/>
                <a:gd name="connsiteY801" fmla="*/ 450547 h 1065371"/>
                <a:gd name="connsiteX802" fmla="*/ 1621811 w 1792561"/>
                <a:gd name="connsiteY802" fmla="*/ 447603 h 1065371"/>
                <a:gd name="connsiteX803" fmla="*/ 1618868 w 1792561"/>
                <a:gd name="connsiteY803" fmla="*/ 445886 h 1065371"/>
                <a:gd name="connsiteX804" fmla="*/ 1590417 w 1792561"/>
                <a:gd name="connsiteY804" fmla="*/ 453492 h 1065371"/>
                <a:gd name="connsiteX805" fmla="*/ 1576192 w 1792561"/>
                <a:gd name="connsiteY805" fmla="*/ 457417 h 1065371"/>
                <a:gd name="connsiteX806" fmla="*/ 1574475 w 1792561"/>
                <a:gd name="connsiteY806" fmla="*/ 460361 h 1065371"/>
                <a:gd name="connsiteX807" fmla="*/ 1576928 w 1792561"/>
                <a:gd name="connsiteY807" fmla="*/ 462079 h 1065371"/>
                <a:gd name="connsiteX808" fmla="*/ 1577664 w 1792561"/>
                <a:gd name="connsiteY808" fmla="*/ 462079 h 1065371"/>
                <a:gd name="connsiteX809" fmla="*/ 1591889 w 1792561"/>
                <a:gd name="connsiteY809" fmla="*/ 458153 h 1065371"/>
                <a:gd name="connsiteX810" fmla="*/ 1593606 w 1792561"/>
                <a:gd name="connsiteY810" fmla="*/ 455209 h 1065371"/>
                <a:gd name="connsiteX811" fmla="*/ 1590663 w 1792561"/>
                <a:gd name="connsiteY811" fmla="*/ 453492 h 1065371"/>
                <a:gd name="connsiteX812" fmla="*/ 1675524 w 1792561"/>
                <a:gd name="connsiteY812" fmla="*/ 430675 h 1065371"/>
                <a:gd name="connsiteX813" fmla="*/ 1661299 w 1792561"/>
                <a:gd name="connsiteY813" fmla="*/ 434600 h 1065371"/>
                <a:gd name="connsiteX814" fmla="*/ 1659582 w 1792561"/>
                <a:gd name="connsiteY814" fmla="*/ 437545 h 1065371"/>
                <a:gd name="connsiteX815" fmla="*/ 1662034 w 1792561"/>
                <a:gd name="connsiteY815" fmla="*/ 439262 h 1065371"/>
                <a:gd name="connsiteX816" fmla="*/ 1662770 w 1792561"/>
                <a:gd name="connsiteY816" fmla="*/ 439262 h 1065371"/>
                <a:gd name="connsiteX817" fmla="*/ 1676996 w 1792561"/>
                <a:gd name="connsiteY817" fmla="*/ 435336 h 1065371"/>
                <a:gd name="connsiteX818" fmla="*/ 1678712 w 1792561"/>
                <a:gd name="connsiteY818" fmla="*/ 432392 h 1065371"/>
                <a:gd name="connsiteX819" fmla="*/ 1675769 w 1792561"/>
                <a:gd name="connsiteY819" fmla="*/ 430675 h 1065371"/>
                <a:gd name="connsiteX820" fmla="*/ 1703975 w 1792561"/>
                <a:gd name="connsiteY820" fmla="*/ 423069 h 1065371"/>
                <a:gd name="connsiteX821" fmla="*/ 1689749 w 1792561"/>
                <a:gd name="connsiteY821" fmla="*/ 426995 h 1065371"/>
                <a:gd name="connsiteX822" fmla="*/ 1688032 w 1792561"/>
                <a:gd name="connsiteY822" fmla="*/ 429939 h 1065371"/>
                <a:gd name="connsiteX823" fmla="*/ 1690485 w 1792561"/>
                <a:gd name="connsiteY823" fmla="*/ 431656 h 1065371"/>
                <a:gd name="connsiteX824" fmla="*/ 1691221 w 1792561"/>
                <a:gd name="connsiteY824" fmla="*/ 431656 h 1065371"/>
                <a:gd name="connsiteX825" fmla="*/ 1705446 w 1792561"/>
                <a:gd name="connsiteY825" fmla="*/ 427731 h 1065371"/>
                <a:gd name="connsiteX826" fmla="*/ 1707163 w 1792561"/>
                <a:gd name="connsiteY826" fmla="*/ 424787 h 1065371"/>
                <a:gd name="connsiteX827" fmla="*/ 1704220 w 1792561"/>
                <a:gd name="connsiteY827" fmla="*/ 423069 h 1065371"/>
                <a:gd name="connsiteX828" fmla="*/ 1760876 w 1792561"/>
                <a:gd name="connsiteY828" fmla="*/ 407858 h 1065371"/>
                <a:gd name="connsiteX829" fmla="*/ 1746650 w 1792561"/>
                <a:gd name="connsiteY829" fmla="*/ 411784 h 1065371"/>
                <a:gd name="connsiteX830" fmla="*/ 1744933 w 1792561"/>
                <a:gd name="connsiteY830" fmla="*/ 414728 h 1065371"/>
                <a:gd name="connsiteX831" fmla="*/ 1747386 w 1792561"/>
                <a:gd name="connsiteY831" fmla="*/ 416445 h 1065371"/>
                <a:gd name="connsiteX832" fmla="*/ 1748122 w 1792561"/>
                <a:gd name="connsiteY832" fmla="*/ 416445 h 1065371"/>
                <a:gd name="connsiteX833" fmla="*/ 1762347 w 1792561"/>
                <a:gd name="connsiteY833" fmla="*/ 412520 h 1065371"/>
                <a:gd name="connsiteX834" fmla="*/ 1764064 w 1792561"/>
                <a:gd name="connsiteY834" fmla="*/ 409576 h 1065371"/>
                <a:gd name="connsiteX835" fmla="*/ 1761121 w 1792561"/>
                <a:gd name="connsiteY835" fmla="*/ 407858 h 1065371"/>
                <a:gd name="connsiteX836" fmla="*/ 587045 w 1792561"/>
                <a:gd name="connsiteY836" fmla="*/ 788382 h 1065371"/>
                <a:gd name="connsiteX837" fmla="*/ 594402 w 1792561"/>
                <a:gd name="connsiteY837" fmla="*/ 775870 h 1065371"/>
                <a:gd name="connsiteX838" fmla="*/ 593667 w 1792561"/>
                <a:gd name="connsiteY838" fmla="*/ 772435 h 1065371"/>
                <a:gd name="connsiteX839" fmla="*/ 590233 w 1792561"/>
                <a:gd name="connsiteY839" fmla="*/ 773171 h 1065371"/>
                <a:gd name="connsiteX840" fmla="*/ 582630 w 1792561"/>
                <a:gd name="connsiteY840" fmla="*/ 786174 h 1065371"/>
                <a:gd name="connsiteX841" fmla="*/ 583611 w 1792561"/>
                <a:gd name="connsiteY841" fmla="*/ 789609 h 1065371"/>
                <a:gd name="connsiteX842" fmla="*/ 584837 w 1792561"/>
                <a:gd name="connsiteY842" fmla="*/ 789854 h 1065371"/>
                <a:gd name="connsiteX843" fmla="*/ 587045 w 1792561"/>
                <a:gd name="connsiteY843" fmla="*/ 788627 h 1065371"/>
                <a:gd name="connsiteX844" fmla="*/ 1561967 w 1792561"/>
                <a:gd name="connsiteY844" fmla="*/ 461097 h 1065371"/>
                <a:gd name="connsiteX845" fmla="*/ 1547742 w 1792561"/>
                <a:gd name="connsiteY845" fmla="*/ 465023 h 1065371"/>
                <a:gd name="connsiteX846" fmla="*/ 1546025 w 1792561"/>
                <a:gd name="connsiteY846" fmla="*/ 467967 h 1065371"/>
                <a:gd name="connsiteX847" fmla="*/ 1548477 w 1792561"/>
                <a:gd name="connsiteY847" fmla="*/ 469684 h 1065371"/>
                <a:gd name="connsiteX848" fmla="*/ 1549213 w 1792561"/>
                <a:gd name="connsiteY848" fmla="*/ 469684 h 1065371"/>
                <a:gd name="connsiteX849" fmla="*/ 1563438 w 1792561"/>
                <a:gd name="connsiteY849" fmla="*/ 465759 h 1065371"/>
                <a:gd name="connsiteX850" fmla="*/ 1565155 w 1792561"/>
                <a:gd name="connsiteY850" fmla="*/ 462814 h 1065371"/>
                <a:gd name="connsiteX851" fmla="*/ 1562212 w 1792561"/>
                <a:gd name="connsiteY851" fmla="*/ 461097 h 1065371"/>
                <a:gd name="connsiteX852" fmla="*/ 1732425 w 1792561"/>
                <a:gd name="connsiteY852" fmla="*/ 415464 h 1065371"/>
                <a:gd name="connsiteX853" fmla="*/ 1718200 w 1792561"/>
                <a:gd name="connsiteY853" fmla="*/ 419389 h 1065371"/>
                <a:gd name="connsiteX854" fmla="*/ 1716483 w 1792561"/>
                <a:gd name="connsiteY854" fmla="*/ 422333 h 1065371"/>
                <a:gd name="connsiteX855" fmla="*/ 1718936 w 1792561"/>
                <a:gd name="connsiteY855" fmla="*/ 424051 h 1065371"/>
                <a:gd name="connsiteX856" fmla="*/ 1719671 w 1792561"/>
                <a:gd name="connsiteY856" fmla="*/ 424051 h 1065371"/>
                <a:gd name="connsiteX857" fmla="*/ 1733897 w 1792561"/>
                <a:gd name="connsiteY857" fmla="*/ 420125 h 1065371"/>
                <a:gd name="connsiteX858" fmla="*/ 1735613 w 1792561"/>
                <a:gd name="connsiteY858" fmla="*/ 417181 h 1065371"/>
                <a:gd name="connsiteX859" fmla="*/ 1732670 w 1792561"/>
                <a:gd name="connsiteY859" fmla="*/ 415464 h 1065371"/>
                <a:gd name="connsiteX860" fmla="*/ 1792269 w 1792561"/>
                <a:gd name="connsiteY860" fmla="*/ 401970 h 1065371"/>
                <a:gd name="connsiteX861" fmla="*/ 1789326 w 1792561"/>
                <a:gd name="connsiteY861" fmla="*/ 400253 h 1065371"/>
                <a:gd name="connsiteX862" fmla="*/ 1775101 w 1792561"/>
                <a:gd name="connsiteY862" fmla="*/ 404178 h 1065371"/>
                <a:gd name="connsiteX863" fmla="*/ 1773384 w 1792561"/>
                <a:gd name="connsiteY863" fmla="*/ 407122 h 1065371"/>
                <a:gd name="connsiteX864" fmla="*/ 1775837 w 1792561"/>
                <a:gd name="connsiteY864" fmla="*/ 408839 h 1065371"/>
                <a:gd name="connsiteX865" fmla="*/ 1776573 w 1792561"/>
                <a:gd name="connsiteY865" fmla="*/ 408839 h 1065371"/>
                <a:gd name="connsiteX866" fmla="*/ 1790798 w 1792561"/>
                <a:gd name="connsiteY866" fmla="*/ 404914 h 1065371"/>
                <a:gd name="connsiteX867" fmla="*/ 1792515 w 1792561"/>
                <a:gd name="connsiteY867" fmla="*/ 401970 h 1065371"/>
                <a:gd name="connsiteX868" fmla="*/ 1391264 w 1792561"/>
                <a:gd name="connsiteY868" fmla="*/ 506731 h 1065371"/>
                <a:gd name="connsiteX869" fmla="*/ 1377038 w 1792561"/>
                <a:gd name="connsiteY869" fmla="*/ 510656 h 1065371"/>
                <a:gd name="connsiteX870" fmla="*/ 1375322 w 1792561"/>
                <a:gd name="connsiteY870" fmla="*/ 513600 h 1065371"/>
                <a:gd name="connsiteX871" fmla="*/ 1377774 w 1792561"/>
                <a:gd name="connsiteY871" fmla="*/ 515317 h 1065371"/>
                <a:gd name="connsiteX872" fmla="*/ 1378510 w 1792561"/>
                <a:gd name="connsiteY872" fmla="*/ 515317 h 1065371"/>
                <a:gd name="connsiteX873" fmla="*/ 1392735 w 1792561"/>
                <a:gd name="connsiteY873" fmla="*/ 511392 h 1065371"/>
                <a:gd name="connsiteX874" fmla="*/ 1394452 w 1792561"/>
                <a:gd name="connsiteY874" fmla="*/ 508448 h 1065371"/>
                <a:gd name="connsiteX875" fmla="*/ 1391509 w 1792561"/>
                <a:gd name="connsiteY875" fmla="*/ 506731 h 1065371"/>
                <a:gd name="connsiteX876" fmla="*/ 1362813 w 1792561"/>
                <a:gd name="connsiteY876" fmla="*/ 514336 h 1065371"/>
                <a:gd name="connsiteX877" fmla="*/ 1348588 w 1792561"/>
                <a:gd name="connsiteY877" fmla="*/ 518262 h 1065371"/>
                <a:gd name="connsiteX878" fmla="*/ 1346871 w 1792561"/>
                <a:gd name="connsiteY878" fmla="*/ 521206 h 1065371"/>
                <a:gd name="connsiteX879" fmla="*/ 1349323 w 1792561"/>
                <a:gd name="connsiteY879" fmla="*/ 522923 h 1065371"/>
                <a:gd name="connsiteX880" fmla="*/ 1350059 w 1792561"/>
                <a:gd name="connsiteY880" fmla="*/ 522923 h 1065371"/>
                <a:gd name="connsiteX881" fmla="*/ 1364285 w 1792561"/>
                <a:gd name="connsiteY881" fmla="*/ 518998 h 1065371"/>
                <a:gd name="connsiteX882" fmla="*/ 1366001 w 1792561"/>
                <a:gd name="connsiteY882" fmla="*/ 516054 h 1065371"/>
                <a:gd name="connsiteX883" fmla="*/ 1363058 w 1792561"/>
                <a:gd name="connsiteY883" fmla="*/ 514336 h 1065371"/>
                <a:gd name="connsiteX884" fmla="*/ 1533516 w 1792561"/>
                <a:gd name="connsiteY884" fmla="*/ 468703 h 1065371"/>
                <a:gd name="connsiteX885" fmla="*/ 1519291 w 1792561"/>
                <a:gd name="connsiteY885" fmla="*/ 472628 h 1065371"/>
                <a:gd name="connsiteX886" fmla="*/ 1517574 w 1792561"/>
                <a:gd name="connsiteY886" fmla="*/ 475572 h 1065371"/>
                <a:gd name="connsiteX887" fmla="*/ 1520027 w 1792561"/>
                <a:gd name="connsiteY887" fmla="*/ 477290 h 1065371"/>
                <a:gd name="connsiteX888" fmla="*/ 1520763 w 1792561"/>
                <a:gd name="connsiteY888" fmla="*/ 477290 h 1065371"/>
                <a:gd name="connsiteX889" fmla="*/ 1534988 w 1792561"/>
                <a:gd name="connsiteY889" fmla="*/ 473364 h 1065371"/>
                <a:gd name="connsiteX890" fmla="*/ 1536705 w 1792561"/>
                <a:gd name="connsiteY890" fmla="*/ 470420 h 1065371"/>
                <a:gd name="connsiteX891" fmla="*/ 1533762 w 1792561"/>
                <a:gd name="connsiteY891" fmla="*/ 468703 h 1065371"/>
                <a:gd name="connsiteX892" fmla="*/ 1334362 w 1792561"/>
                <a:gd name="connsiteY892" fmla="*/ 521942 h 1065371"/>
                <a:gd name="connsiteX893" fmla="*/ 1320137 w 1792561"/>
                <a:gd name="connsiteY893" fmla="*/ 525867 h 1065371"/>
                <a:gd name="connsiteX894" fmla="*/ 1318420 w 1792561"/>
                <a:gd name="connsiteY894" fmla="*/ 528811 h 1065371"/>
                <a:gd name="connsiteX895" fmla="*/ 1320873 w 1792561"/>
                <a:gd name="connsiteY895" fmla="*/ 530529 h 1065371"/>
                <a:gd name="connsiteX896" fmla="*/ 1321609 w 1792561"/>
                <a:gd name="connsiteY896" fmla="*/ 530529 h 1065371"/>
                <a:gd name="connsiteX897" fmla="*/ 1335834 w 1792561"/>
                <a:gd name="connsiteY897" fmla="*/ 526603 h 1065371"/>
                <a:gd name="connsiteX898" fmla="*/ 1337551 w 1792561"/>
                <a:gd name="connsiteY898" fmla="*/ 523659 h 1065371"/>
                <a:gd name="connsiteX899" fmla="*/ 1334608 w 1792561"/>
                <a:gd name="connsiteY899" fmla="*/ 521942 h 1065371"/>
                <a:gd name="connsiteX900" fmla="*/ 1419714 w 1792561"/>
                <a:gd name="connsiteY900" fmla="*/ 499125 h 1065371"/>
                <a:gd name="connsiteX901" fmla="*/ 1405489 w 1792561"/>
                <a:gd name="connsiteY901" fmla="*/ 503050 h 1065371"/>
                <a:gd name="connsiteX902" fmla="*/ 1403772 w 1792561"/>
                <a:gd name="connsiteY902" fmla="*/ 505995 h 1065371"/>
                <a:gd name="connsiteX903" fmla="*/ 1406225 w 1792561"/>
                <a:gd name="connsiteY903" fmla="*/ 507712 h 1065371"/>
                <a:gd name="connsiteX904" fmla="*/ 1406960 w 1792561"/>
                <a:gd name="connsiteY904" fmla="*/ 507712 h 1065371"/>
                <a:gd name="connsiteX905" fmla="*/ 1421186 w 1792561"/>
                <a:gd name="connsiteY905" fmla="*/ 503787 h 1065371"/>
                <a:gd name="connsiteX906" fmla="*/ 1422903 w 1792561"/>
                <a:gd name="connsiteY906" fmla="*/ 500842 h 1065371"/>
                <a:gd name="connsiteX907" fmla="*/ 1419959 w 1792561"/>
                <a:gd name="connsiteY907" fmla="*/ 499125 h 1065371"/>
                <a:gd name="connsiteX908" fmla="*/ 1448165 w 1792561"/>
                <a:gd name="connsiteY908" fmla="*/ 491520 h 1065371"/>
                <a:gd name="connsiteX909" fmla="*/ 1433939 w 1792561"/>
                <a:gd name="connsiteY909" fmla="*/ 495445 h 1065371"/>
                <a:gd name="connsiteX910" fmla="*/ 1432223 w 1792561"/>
                <a:gd name="connsiteY910" fmla="*/ 498389 h 1065371"/>
                <a:gd name="connsiteX911" fmla="*/ 1434675 w 1792561"/>
                <a:gd name="connsiteY911" fmla="*/ 500106 h 1065371"/>
                <a:gd name="connsiteX912" fmla="*/ 1435411 w 1792561"/>
                <a:gd name="connsiteY912" fmla="*/ 500106 h 1065371"/>
                <a:gd name="connsiteX913" fmla="*/ 1449636 w 1792561"/>
                <a:gd name="connsiteY913" fmla="*/ 496181 h 1065371"/>
                <a:gd name="connsiteX914" fmla="*/ 1451353 w 1792561"/>
                <a:gd name="connsiteY914" fmla="*/ 493237 h 1065371"/>
                <a:gd name="connsiteX915" fmla="*/ 1448410 w 1792561"/>
                <a:gd name="connsiteY915" fmla="*/ 491520 h 1065371"/>
                <a:gd name="connsiteX916" fmla="*/ 1505066 w 1792561"/>
                <a:gd name="connsiteY916" fmla="*/ 476308 h 1065371"/>
                <a:gd name="connsiteX917" fmla="*/ 1490841 w 1792561"/>
                <a:gd name="connsiteY917" fmla="*/ 480234 h 1065371"/>
                <a:gd name="connsiteX918" fmla="*/ 1489124 w 1792561"/>
                <a:gd name="connsiteY918" fmla="*/ 483178 h 1065371"/>
                <a:gd name="connsiteX919" fmla="*/ 1491576 w 1792561"/>
                <a:gd name="connsiteY919" fmla="*/ 484895 h 1065371"/>
                <a:gd name="connsiteX920" fmla="*/ 1492312 w 1792561"/>
                <a:gd name="connsiteY920" fmla="*/ 484895 h 1065371"/>
                <a:gd name="connsiteX921" fmla="*/ 1506537 w 1792561"/>
                <a:gd name="connsiteY921" fmla="*/ 480970 h 1065371"/>
                <a:gd name="connsiteX922" fmla="*/ 1508254 w 1792561"/>
                <a:gd name="connsiteY922" fmla="*/ 478026 h 1065371"/>
                <a:gd name="connsiteX923" fmla="*/ 1505311 w 1792561"/>
                <a:gd name="connsiteY923" fmla="*/ 476308 h 1065371"/>
                <a:gd name="connsiteX924" fmla="*/ 1476615 w 1792561"/>
                <a:gd name="connsiteY924" fmla="*/ 483914 h 1065371"/>
                <a:gd name="connsiteX925" fmla="*/ 1462390 w 1792561"/>
                <a:gd name="connsiteY925" fmla="*/ 487839 h 1065371"/>
                <a:gd name="connsiteX926" fmla="*/ 1460673 w 1792561"/>
                <a:gd name="connsiteY926" fmla="*/ 490783 h 1065371"/>
                <a:gd name="connsiteX927" fmla="*/ 1463126 w 1792561"/>
                <a:gd name="connsiteY927" fmla="*/ 492501 h 1065371"/>
                <a:gd name="connsiteX928" fmla="*/ 1463862 w 1792561"/>
                <a:gd name="connsiteY928" fmla="*/ 492501 h 1065371"/>
                <a:gd name="connsiteX929" fmla="*/ 1478087 w 1792561"/>
                <a:gd name="connsiteY929" fmla="*/ 488575 h 1065371"/>
                <a:gd name="connsiteX930" fmla="*/ 1479804 w 1792561"/>
                <a:gd name="connsiteY930" fmla="*/ 485631 h 1065371"/>
                <a:gd name="connsiteX931" fmla="*/ 1476861 w 1792561"/>
                <a:gd name="connsiteY931" fmla="*/ 483914 h 1065371"/>
                <a:gd name="connsiteX932" fmla="*/ 1305912 w 1792561"/>
                <a:gd name="connsiteY932" fmla="*/ 529547 h 1065371"/>
                <a:gd name="connsiteX933" fmla="*/ 1291687 w 1792561"/>
                <a:gd name="connsiteY933" fmla="*/ 533473 h 1065371"/>
                <a:gd name="connsiteX934" fmla="*/ 1289970 w 1792561"/>
                <a:gd name="connsiteY934" fmla="*/ 536417 h 1065371"/>
                <a:gd name="connsiteX935" fmla="*/ 1292422 w 1792561"/>
                <a:gd name="connsiteY935" fmla="*/ 538134 h 1065371"/>
                <a:gd name="connsiteX936" fmla="*/ 1293158 w 1792561"/>
                <a:gd name="connsiteY936" fmla="*/ 538134 h 1065371"/>
                <a:gd name="connsiteX937" fmla="*/ 1307383 w 1792561"/>
                <a:gd name="connsiteY937" fmla="*/ 534209 h 1065371"/>
                <a:gd name="connsiteX938" fmla="*/ 1309100 w 1792561"/>
                <a:gd name="connsiteY938" fmla="*/ 531265 h 1065371"/>
                <a:gd name="connsiteX939" fmla="*/ 1306157 w 1792561"/>
                <a:gd name="connsiteY939" fmla="*/ 529547 h 1065371"/>
                <a:gd name="connsiteX940" fmla="*/ 740334 w 1792561"/>
                <a:gd name="connsiteY940" fmla="*/ 683621 h 1065371"/>
                <a:gd name="connsiteX941" fmla="*/ 737391 w 1792561"/>
                <a:gd name="connsiteY941" fmla="*/ 681904 h 1065371"/>
                <a:gd name="connsiteX942" fmla="*/ 723166 w 1792561"/>
                <a:gd name="connsiteY942" fmla="*/ 685829 h 1065371"/>
                <a:gd name="connsiteX943" fmla="*/ 721449 w 1792561"/>
                <a:gd name="connsiteY943" fmla="*/ 688774 h 1065371"/>
                <a:gd name="connsiteX944" fmla="*/ 723902 w 1792561"/>
                <a:gd name="connsiteY944" fmla="*/ 690491 h 1065371"/>
                <a:gd name="connsiteX945" fmla="*/ 724637 w 1792561"/>
                <a:gd name="connsiteY945" fmla="*/ 690491 h 1065371"/>
                <a:gd name="connsiteX946" fmla="*/ 738863 w 1792561"/>
                <a:gd name="connsiteY946" fmla="*/ 686566 h 1065371"/>
                <a:gd name="connsiteX947" fmla="*/ 740580 w 1792561"/>
                <a:gd name="connsiteY947" fmla="*/ 683621 h 1065371"/>
                <a:gd name="connsiteX948" fmla="*/ 768785 w 1792561"/>
                <a:gd name="connsiteY948" fmla="*/ 676016 h 1065371"/>
                <a:gd name="connsiteX949" fmla="*/ 765842 w 1792561"/>
                <a:gd name="connsiteY949" fmla="*/ 674299 h 1065371"/>
                <a:gd name="connsiteX950" fmla="*/ 751616 w 1792561"/>
                <a:gd name="connsiteY950" fmla="*/ 678224 h 1065371"/>
                <a:gd name="connsiteX951" fmla="*/ 749900 w 1792561"/>
                <a:gd name="connsiteY951" fmla="*/ 681168 h 1065371"/>
                <a:gd name="connsiteX952" fmla="*/ 752352 w 1792561"/>
                <a:gd name="connsiteY952" fmla="*/ 682885 h 1065371"/>
                <a:gd name="connsiteX953" fmla="*/ 753088 w 1792561"/>
                <a:gd name="connsiteY953" fmla="*/ 682885 h 1065371"/>
                <a:gd name="connsiteX954" fmla="*/ 767313 w 1792561"/>
                <a:gd name="connsiteY954" fmla="*/ 678960 h 1065371"/>
                <a:gd name="connsiteX955" fmla="*/ 769030 w 1792561"/>
                <a:gd name="connsiteY955" fmla="*/ 676016 h 1065371"/>
                <a:gd name="connsiteX956" fmla="*/ 746956 w 1792561"/>
                <a:gd name="connsiteY956" fmla="*/ 1060220 h 1065371"/>
                <a:gd name="connsiteX957" fmla="*/ 732486 w 1792561"/>
                <a:gd name="connsiteY957" fmla="*/ 1059483 h 1065371"/>
                <a:gd name="connsiteX958" fmla="*/ 729788 w 1792561"/>
                <a:gd name="connsiteY958" fmla="*/ 1061692 h 1065371"/>
                <a:gd name="connsiteX959" fmla="*/ 731995 w 1792561"/>
                <a:gd name="connsiteY959" fmla="*/ 1064390 h 1065371"/>
                <a:gd name="connsiteX960" fmla="*/ 746956 w 1792561"/>
                <a:gd name="connsiteY960" fmla="*/ 1065372 h 1065371"/>
                <a:gd name="connsiteX961" fmla="*/ 746956 w 1792561"/>
                <a:gd name="connsiteY961" fmla="*/ 1065372 h 1065371"/>
                <a:gd name="connsiteX962" fmla="*/ 749409 w 1792561"/>
                <a:gd name="connsiteY962" fmla="*/ 1062919 h 1065371"/>
                <a:gd name="connsiteX963" fmla="*/ 746956 w 1792561"/>
                <a:gd name="connsiteY963" fmla="*/ 1060465 h 1065371"/>
                <a:gd name="connsiteX964" fmla="*/ 718015 w 1792561"/>
                <a:gd name="connsiteY964" fmla="*/ 1057521 h 1065371"/>
                <a:gd name="connsiteX965" fmla="*/ 703790 w 1792561"/>
                <a:gd name="connsiteY965" fmla="*/ 1054332 h 1065371"/>
                <a:gd name="connsiteX966" fmla="*/ 700847 w 1792561"/>
                <a:gd name="connsiteY966" fmla="*/ 1056049 h 1065371"/>
                <a:gd name="connsiteX967" fmla="*/ 702564 w 1792561"/>
                <a:gd name="connsiteY967" fmla="*/ 1058993 h 1065371"/>
                <a:gd name="connsiteX968" fmla="*/ 717034 w 1792561"/>
                <a:gd name="connsiteY968" fmla="*/ 1062182 h 1065371"/>
                <a:gd name="connsiteX969" fmla="*/ 717525 w 1792561"/>
                <a:gd name="connsiteY969" fmla="*/ 1062182 h 1065371"/>
                <a:gd name="connsiteX970" fmla="*/ 719977 w 1792561"/>
                <a:gd name="connsiteY970" fmla="*/ 1060220 h 1065371"/>
                <a:gd name="connsiteX971" fmla="*/ 718015 w 1792561"/>
                <a:gd name="connsiteY971" fmla="*/ 1057276 h 1065371"/>
                <a:gd name="connsiteX972" fmla="*/ 825686 w 1792561"/>
                <a:gd name="connsiteY972" fmla="*/ 660805 h 1065371"/>
                <a:gd name="connsiteX973" fmla="*/ 822743 w 1792561"/>
                <a:gd name="connsiteY973" fmla="*/ 659087 h 1065371"/>
                <a:gd name="connsiteX974" fmla="*/ 808517 w 1792561"/>
                <a:gd name="connsiteY974" fmla="*/ 663013 h 1065371"/>
                <a:gd name="connsiteX975" fmla="*/ 806801 w 1792561"/>
                <a:gd name="connsiteY975" fmla="*/ 665957 h 1065371"/>
                <a:gd name="connsiteX976" fmla="*/ 809253 w 1792561"/>
                <a:gd name="connsiteY976" fmla="*/ 667674 h 1065371"/>
                <a:gd name="connsiteX977" fmla="*/ 809989 w 1792561"/>
                <a:gd name="connsiteY977" fmla="*/ 667674 h 1065371"/>
                <a:gd name="connsiteX978" fmla="*/ 824214 w 1792561"/>
                <a:gd name="connsiteY978" fmla="*/ 663749 h 1065371"/>
                <a:gd name="connsiteX979" fmla="*/ 825931 w 1792561"/>
                <a:gd name="connsiteY979" fmla="*/ 660805 h 1065371"/>
                <a:gd name="connsiteX980" fmla="*/ 710167 w 1792561"/>
                <a:gd name="connsiteY980" fmla="*/ 694171 h 1065371"/>
                <a:gd name="connsiteX981" fmla="*/ 711884 w 1792561"/>
                <a:gd name="connsiteY981" fmla="*/ 691227 h 1065371"/>
                <a:gd name="connsiteX982" fmla="*/ 708941 w 1792561"/>
                <a:gd name="connsiteY982" fmla="*/ 689510 h 1065371"/>
                <a:gd name="connsiteX983" fmla="*/ 701337 w 1792561"/>
                <a:gd name="connsiteY983" fmla="*/ 691472 h 1065371"/>
                <a:gd name="connsiteX984" fmla="*/ 694715 w 1792561"/>
                <a:gd name="connsiteY984" fmla="*/ 693435 h 1065371"/>
                <a:gd name="connsiteX985" fmla="*/ 692998 w 1792561"/>
                <a:gd name="connsiteY985" fmla="*/ 696379 h 1065371"/>
                <a:gd name="connsiteX986" fmla="*/ 695451 w 1792561"/>
                <a:gd name="connsiteY986" fmla="*/ 698096 h 1065371"/>
                <a:gd name="connsiteX987" fmla="*/ 696187 w 1792561"/>
                <a:gd name="connsiteY987" fmla="*/ 698096 h 1065371"/>
                <a:gd name="connsiteX988" fmla="*/ 702809 w 1792561"/>
                <a:gd name="connsiteY988" fmla="*/ 696134 h 1065371"/>
                <a:gd name="connsiteX989" fmla="*/ 710412 w 1792561"/>
                <a:gd name="connsiteY989" fmla="*/ 694171 h 1065371"/>
                <a:gd name="connsiteX990" fmla="*/ 804348 w 1792561"/>
                <a:gd name="connsiteY990" fmla="*/ 1052369 h 1065371"/>
                <a:gd name="connsiteX991" fmla="*/ 798462 w 1792561"/>
                <a:gd name="connsiteY991" fmla="*/ 1054086 h 1065371"/>
                <a:gd name="connsiteX992" fmla="*/ 790368 w 1792561"/>
                <a:gd name="connsiteY992" fmla="*/ 1056049 h 1065371"/>
                <a:gd name="connsiteX993" fmla="*/ 788406 w 1792561"/>
                <a:gd name="connsiteY993" fmla="*/ 1058993 h 1065371"/>
                <a:gd name="connsiteX994" fmla="*/ 790859 w 1792561"/>
                <a:gd name="connsiteY994" fmla="*/ 1060956 h 1065371"/>
                <a:gd name="connsiteX995" fmla="*/ 791349 w 1792561"/>
                <a:gd name="connsiteY995" fmla="*/ 1060956 h 1065371"/>
                <a:gd name="connsiteX996" fmla="*/ 799688 w 1792561"/>
                <a:gd name="connsiteY996" fmla="*/ 1058993 h 1065371"/>
                <a:gd name="connsiteX997" fmla="*/ 805574 w 1792561"/>
                <a:gd name="connsiteY997" fmla="*/ 1057276 h 1065371"/>
                <a:gd name="connsiteX998" fmla="*/ 807291 w 1792561"/>
                <a:gd name="connsiteY998" fmla="*/ 1054332 h 1065371"/>
                <a:gd name="connsiteX999" fmla="*/ 804348 w 1792561"/>
                <a:gd name="connsiteY999" fmla="*/ 1052614 h 1065371"/>
                <a:gd name="connsiteX1000" fmla="*/ 775897 w 1792561"/>
                <a:gd name="connsiteY1000" fmla="*/ 1058502 h 1065371"/>
                <a:gd name="connsiteX1001" fmla="*/ 761427 w 1792561"/>
                <a:gd name="connsiteY1001" fmla="*/ 1059975 h 1065371"/>
                <a:gd name="connsiteX1002" fmla="*/ 759220 w 1792561"/>
                <a:gd name="connsiteY1002" fmla="*/ 1062673 h 1065371"/>
                <a:gd name="connsiteX1003" fmla="*/ 761672 w 1792561"/>
                <a:gd name="connsiteY1003" fmla="*/ 1064881 h 1065371"/>
                <a:gd name="connsiteX1004" fmla="*/ 761672 w 1792561"/>
                <a:gd name="connsiteY1004" fmla="*/ 1064881 h 1065371"/>
                <a:gd name="connsiteX1005" fmla="*/ 776388 w 1792561"/>
                <a:gd name="connsiteY1005" fmla="*/ 1063409 h 1065371"/>
                <a:gd name="connsiteX1006" fmla="*/ 778595 w 1792561"/>
                <a:gd name="connsiteY1006" fmla="*/ 1060710 h 1065371"/>
                <a:gd name="connsiteX1007" fmla="*/ 775897 w 1792561"/>
                <a:gd name="connsiteY1007" fmla="*/ 1058502 h 1065371"/>
                <a:gd name="connsiteX1008" fmla="*/ 797235 w 1792561"/>
                <a:gd name="connsiteY1008" fmla="*/ 668410 h 1065371"/>
                <a:gd name="connsiteX1009" fmla="*/ 794292 w 1792561"/>
                <a:gd name="connsiteY1009" fmla="*/ 666693 h 1065371"/>
                <a:gd name="connsiteX1010" fmla="*/ 780067 w 1792561"/>
                <a:gd name="connsiteY1010" fmla="*/ 670618 h 1065371"/>
                <a:gd name="connsiteX1011" fmla="*/ 778350 w 1792561"/>
                <a:gd name="connsiteY1011" fmla="*/ 673562 h 1065371"/>
                <a:gd name="connsiteX1012" fmla="*/ 780803 w 1792561"/>
                <a:gd name="connsiteY1012" fmla="*/ 675280 h 1065371"/>
                <a:gd name="connsiteX1013" fmla="*/ 781538 w 1792561"/>
                <a:gd name="connsiteY1013" fmla="*/ 675280 h 1065371"/>
                <a:gd name="connsiteX1014" fmla="*/ 795764 w 1792561"/>
                <a:gd name="connsiteY1014" fmla="*/ 671354 h 1065371"/>
                <a:gd name="connsiteX1015" fmla="*/ 797481 w 1792561"/>
                <a:gd name="connsiteY1015" fmla="*/ 668410 h 1065371"/>
                <a:gd name="connsiteX1016" fmla="*/ 663322 w 1792561"/>
                <a:gd name="connsiteY1016" fmla="*/ 1038384 h 1065371"/>
                <a:gd name="connsiteX1017" fmla="*/ 650813 w 1792561"/>
                <a:gd name="connsiteY1017" fmla="*/ 1031024 h 1065371"/>
                <a:gd name="connsiteX1018" fmla="*/ 647379 w 1792561"/>
                <a:gd name="connsiteY1018" fmla="*/ 1031760 h 1065371"/>
                <a:gd name="connsiteX1019" fmla="*/ 648115 w 1792561"/>
                <a:gd name="connsiteY1019" fmla="*/ 1035195 h 1065371"/>
                <a:gd name="connsiteX1020" fmla="*/ 660869 w 1792561"/>
                <a:gd name="connsiteY1020" fmla="*/ 1042801 h 1065371"/>
                <a:gd name="connsiteX1021" fmla="*/ 662095 w 1792561"/>
                <a:gd name="connsiteY1021" fmla="*/ 1043046 h 1065371"/>
                <a:gd name="connsiteX1022" fmla="*/ 664303 w 1792561"/>
                <a:gd name="connsiteY1022" fmla="*/ 1041819 h 1065371"/>
                <a:gd name="connsiteX1023" fmla="*/ 663322 w 1792561"/>
                <a:gd name="connsiteY1023" fmla="*/ 1038384 h 1065371"/>
                <a:gd name="connsiteX1024" fmla="*/ 632909 w 1792561"/>
                <a:gd name="connsiteY1024" fmla="*/ 728764 h 1065371"/>
                <a:gd name="connsiteX1025" fmla="*/ 629475 w 1792561"/>
                <a:gd name="connsiteY1025" fmla="*/ 728519 h 1065371"/>
                <a:gd name="connsiteX1026" fmla="*/ 618438 w 1792561"/>
                <a:gd name="connsiteY1026" fmla="*/ 738578 h 1065371"/>
                <a:gd name="connsiteX1027" fmla="*/ 618438 w 1792561"/>
                <a:gd name="connsiteY1027" fmla="*/ 742013 h 1065371"/>
                <a:gd name="connsiteX1028" fmla="*/ 620155 w 1792561"/>
                <a:gd name="connsiteY1028" fmla="*/ 742749 h 1065371"/>
                <a:gd name="connsiteX1029" fmla="*/ 621872 w 1792561"/>
                <a:gd name="connsiteY1029" fmla="*/ 742013 h 1065371"/>
                <a:gd name="connsiteX1030" fmla="*/ 632664 w 1792561"/>
                <a:gd name="connsiteY1030" fmla="*/ 732444 h 1065371"/>
                <a:gd name="connsiteX1031" fmla="*/ 632909 w 1792561"/>
                <a:gd name="connsiteY1031" fmla="*/ 729009 h 1065371"/>
                <a:gd name="connsiteX1032" fmla="*/ 607647 w 1792561"/>
                <a:gd name="connsiteY1032" fmla="*/ 992751 h 1065371"/>
                <a:gd name="connsiteX1033" fmla="*/ 604213 w 1792561"/>
                <a:gd name="connsiteY1033" fmla="*/ 992506 h 1065371"/>
                <a:gd name="connsiteX1034" fmla="*/ 603968 w 1792561"/>
                <a:gd name="connsiteY1034" fmla="*/ 995940 h 1065371"/>
                <a:gd name="connsiteX1035" fmla="*/ 613778 w 1792561"/>
                <a:gd name="connsiteY1035" fmla="*/ 1006981 h 1065371"/>
                <a:gd name="connsiteX1036" fmla="*/ 615495 w 1792561"/>
                <a:gd name="connsiteY1036" fmla="*/ 1007717 h 1065371"/>
                <a:gd name="connsiteX1037" fmla="*/ 617212 w 1792561"/>
                <a:gd name="connsiteY1037" fmla="*/ 1006981 h 1065371"/>
                <a:gd name="connsiteX1038" fmla="*/ 617212 w 1792561"/>
                <a:gd name="connsiteY1038" fmla="*/ 1003546 h 1065371"/>
                <a:gd name="connsiteX1039" fmla="*/ 607647 w 1792561"/>
                <a:gd name="connsiteY1039" fmla="*/ 992751 h 1065371"/>
                <a:gd name="connsiteX1040" fmla="*/ 611571 w 1792561"/>
                <a:gd name="connsiteY1040" fmla="*/ 749127 h 1065371"/>
                <a:gd name="connsiteX1041" fmla="*/ 608137 w 1792561"/>
                <a:gd name="connsiteY1041" fmla="*/ 749127 h 1065371"/>
                <a:gd name="connsiteX1042" fmla="*/ 598817 w 1792561"/>
                <a:gd name="connsiteY1042" fmla="*/ 760658 h 1065371"/>
                <a:gd name="connsiteX1043" fmla="*/ 599308 w 1792561"/>
                <a:gd name="connsiteY1043" fmla="*/ 764093 h 1065371"/>
                <a:gd name="connsiteX1044" fmla="*/ 600779 w 1792561"/>
                <a:gd name="connsiteY1044" fmla="*/ 764584 h 1065371"/>
                <a:gd name="connsiteX1045" fmla="*/ 602741 w 1792561"/>
                <a:gd name="connsiteY1045" fmla="*/ 763603 h 1065371"/>
                <a:gd name="connsiteX1046" fmla="*/ 611816 w 1792561"/>
                <a:gd name="connsiteY1046" fmla="*/ 752317 h 1065371"/>
                <a:gd name="connsiteX1047" fmla="*/ 611816 w 1792561"/>
                <a:gd name="connsiteY1047" fmla="*/ 748882 h 1065371"/>
                <a:gd name="connsiteX1048" fmla="*/ 590969 w 1792561"/>
                <a:gd name="connsiteY1048" fmla="*/ 968953 h 1065371"/>
                <a:gd name="connsiteX1049" fmla="*/ 587535 w 1792561"/>
                <a:gd name="connsiteY1049" fmla="*/ 967972 h 1065371"/>
                <a:gd name="connsiteX1050" fmla="*/ 586554 w 1792561"/>
                <a:gd name="connsiteY1050" fmla="*/ 971406 h 1065371"/>
                <a:gd name="connsiteX1051" fmla="*/ 594648 w 1792561"/>
                <a:gd name="connsiteY1051" fmla="*/ 983919 h 1065371"/>
                <a:gd name="connsiteX1052" fmla="*/ 596610 w 1792561"/>
                <a:gd name="connsiteY1052" fmla="*/ 984900 h 1065371"/>
                <a:gd name="connsiteX1053" fmla="*/ 598081 w 1792561"/>
                <a:gd name="connsiteY1053" fmla="*/ 984409 h 1065371"/>
                <a:gd name="connsiteX1054" fmla="*/ 598572 w 1792561"/>
                <a:gd name="connsiteY1054" fmla="*/ 980974 h 1065371"/>
                <a:gd name="connsiteX1055" fmla="*/ 590724 w 1792561"/>
                <a:gd name="connsiteY1055" fmla="*/ 968707 h 1065371"/>
                <a:gd name="connsiteX1056" fmla="*/ 690055 w 1792561"/>
                <a:gd name="connsiteY1056" fmla="*/ 1050161 h 1065371"/>
                <a:gd name="connsiteX1057" fmla="*/ 676566 w 1792561"/>
                <a:gd name="connsiteY1057" fmla="*/ 1044763 h 1065371"/>
                <a:gd name="connsiteX1058" fmla="*/ 673377 w 1792561"/>
                <a:gd name="connsiteY1058" fmla="*/ 1045990 h 1065371"/>
                <a:gd name="connsiteX1059" fmla="*/ 674604 w 1792561"/>
                <a:gd name="connsiteY1059" fmla="*/ 1049179 h 1065371"/>
                <a:gd name="connsiteX1060" fmla="*/ 688584 w 1792561"/>
                <a:gd name="connsiteY1060" fmla="*/ 1054577 h 1065371"/>
                <a:gd name="connsiteX1061" fmla="*/ 689319 w 1792561"/>
                <a:gd name="connsiteY1061" fmla="*/ 1054577 h 1065371"/>
                <a:gd name="connsiteX1062" fmla="*/ 691527 w 1792561"/>
                <a:gd name="connsiteY1062" fmla="*/ 1052859 h 1065371"/>
                <a:gd name="connsiteX1063" fmla="*/ 690055 w 1792561"/>
                <a:gd name="connsiteY1063" fmla="*/ 1049670 h 1065371"/>
                <a:gd name="connsiteX1064" fmla="*/ 832799 w 1792561"/>
                <a:gd name="connsiteY1064" fmla="*/ 1044763 h 1065371"/>
                <a:gd name="connsiteX1065" fmla="*/ 826422 w 1792561"/>
                <a:gd name="connsiteY1065" fmla="*/ 1046726 h 1065371"/>
                <a:gd name="connsiteX1066" fmla="*/ 818819 w 1792561"/>
                <a:gd name="connsiteY1066" fmla="*/ 1048689 h 1065371"/>
                <a:gd name="connsiteX1067" fmla="*/ 817102 w 1792561"/>
                <a:gd name="connsiteY1067" fmla="*/ 1051633 h 1065371"/>
                <a:gd name="connsiteX1068" fmla="*/ 819554 w 1792561"/>
                <a:gd name="connsiteY1068" fmla="*/ 1053350 h 1065371"/>
                <a:gd name="connsiteX1069" fmla="*/ 820290 w 1792561"/>
                <a:gd name="connsiteY1069" fmla="*/ 1053350 h 1065371"/>
                <a:gd name="connsiteX1070" fmla="*/ 827893 w 1792561"/>
                <a:gd name="connsiteY1070" fmla="*/ 1051388 h 1065371"/>
                <a:gd name="connsiteX1071" fmla="*/ 834515 w 1792561"/>
                <a:gd name="connsiteY1071" fmla="*/ 1049425 h 1065371"/>
                <a:gd name="connsiteX1072" fmla="*/ 836232 w 1792561"/>
                <a:gd name="connsiteY1072" fmla="*/ 1046481 h 1065371"/>
                <a:gd name="connsiteX1073" fmla="*/ 833289 w 1792561"/>
                <a:gd name="connsiteY1073" fmla="*/ 1044763 h 1065371"/>
                <a:gd name="connsiteX1074" fmla="*/ 627758 w 1792561"/>
                <a:gd name="connsiteY1074" fmla="*/ 1013605 h 1065371"/>
                <a:gd name="connsiteX1075" fmla="*/ 624325 w 1792561"/>
                <a:gd name="connsiteY1075" fmla="*/ 1013605 h 1065371"/>
                <a:gd name="connsiteX1076" fmla="*/ 624325 w 1792561"/>
                <a:gd name="connsiteY1076" fmla="*/ 1017040 h 1065371"/>
                <a:gd name="connsiteX1077" fmla="*/ 635852 w 1792561"/>
                <a:gd name="connsiteY1077" fmla="*/ 1026362 h 1065371"/>
                <a:gd name="connsiteX1078" fmla="*/ 637324 w 1792561"/>
                <a:gd name="connsiteY1078" fmla="*/ 1026854 h 1065371"/>
                <a:gd name="connsiteX1079" fmla="*/ 639286 w 1792561"/>
                <a:gd name="connsiteY1079" fmla="*/ 1025872 h 1065371"/>
                <a:gd name="connsiteX1080" fmla="*/ 638795 w 1792561"/>
                <a:gd name="connsiteY1080" fmla="*/ 1022437 h 1065371"/>
                <a:gd name="connsiteX1081" fmla="*/ 627513 w 1792561"/>
                <a:gd name="connsiteY1081" fmla="*/ 1013360 h 1065371"/>
                <a:gd name="connsiteX1082" fmla="*/ 683924 w 1792561"/>
                <a:gd name="connsiteY1082" fmla="*/ 699814 h 1065371"/>
                <a:gd name="connsiteX1083" fmla="*/ 680735 w 1792561"/>
                <a:gd name="connsiteY1083" fmla="*/ 698342 h 1065371"/>
                <a:gd name="connsiteX1084" fmla="*/ 667000 w 1792561"/>
                <a:gd name="connsiteY1084" fmla="*/ 704230 h 1065371"/>
                <a:gd name="connsiteX1085" fmla="*/ 665774 w 1792561"/>
                <a:gd name="connsiteY1085" fmla="*/ 707420 h 1065371"/>
                <a:gd name="connsiteX1086" fmla="*/ 667982 w 1792561"/>
                <a:gd name="connsiteY1086" fmla="*/ 708892 h 1065371"/>
                <a:gd name="connsiteX1087" fmla="*/ 668963 w 1792561"/>
                <a:gd name="connsiteY1087" fmla="*/ 708646 h 1065371"/>
                <a:gd name="connsiteX1088" fmla="*/ 682207 w 1792561"/>
                <a:gd name="connsiteY1088" fmla="*/ 702758 h 1065371"/>
                <a:gd name="connsiteX1089" fmla="*/ 683678 w 1792561"/>
                <a:gd name="connsiteY1089" fmla="*/ 699568 h 1065371"/>
                <a:gd name="connsiteX1090" fmla="*/ 657190 w 1792561"/>
                <a:gd name="connsiteY1090" fmla="*/ 712326 h 1065371"/>
                <a:gd name="connsiteX1091" fmla="*/ 653756 w 1792561"/>
                <a:gd name="connsiteY1091" fmla="*/ 711345 h 1065371"/>
                <a:gd name="connsiteX1092" fmla="*/ 641248 w 1792561"/>
                <a:gd name="connsiteY1092" fmla="*/ 719441 h 1065371"/>
                <a:gd name="connsiteX1093" fmla="*/ 640757 w 1792561"/>
                <a:gd name="connsiteY1093" fmla="*/ 722876 h 1065371"/>
                <a:gd name="connsiteX1094" fmla="*/ 642719 w 1792561"/>
                <a:gd name="connsiteY1094" fmla="*/ 723857 h 1065371"/>
                <a:gd name="connsiteX1095" fmla="*/ 644191 w 1792561"/>
                <a:gd name="connsiteY1095" fmla="*/ 723367 h 1065371"/>
                <a:gd name="connsiteX1096" fmla="*/ 656454 w 1792561"/>
                <a:gd name="connsiteY1096" fmla="*/ 715516 h 1065371"/>
                <a:gd name="connsiteX1097" fmla="*/ 657435 w 1792561"/>
                <a:gd name="connsiteY1097" fmla="*/ 712081 h 1065371"/>
                <a:gd name="connsiteX1098" fmla="*/ 963524 w 1792561"/>
                <a:gd name="connsiteY1098" fmla="*/ 897804 h 1065371"/>
                <a:gd name="connsiteX1099" fmla="*/ 960581 w 1792561"/>
                <a:gd name="connsiteY1099" fmla="*/ 899767 h 1065371"/>
                <a:gd name="connsiteX1100" fmla="*/ 957392 w 1792561"/>
                <a:gd name="connsiteY1100" fmla="*/ 913997 h 1065371"/>
                <a:gd name="connsiteX1101" fmla="*/ 959109 w 1792561"/>
                <a:gd name="connsiteY1101" fmla="*/ 916941 h 1065371"/>
                <a:gd name="connsiteX1102" fmla="*/ 959845 w 1792561"/>
                <a:gd name="connsiteY1102" fmla="*/ 916941 h 1065371"/>
                <a:gd name="connsiteX1103" fmla="*/ 962298 w 1792561"/>
                <a:gd name="connsiteY1103" fmla="*/ 915223 h 1065371"/>
                <a:gd name="connsiteX1104" fmla="*/ 965486 w 1792561"/>
                <a:gd name="connsiteY1104" fmla="*/ 900748 h 1065371"/>
                <a:gd name="connsiteX1105" fmla="*/ 963524 w 1792561"/>
                <a:gd name="connsiteY1105" fmla="*/ 897804 h 1065371"/>
                <a:gd name="connsiteX1106" fmla="*/ 953959 w 1792561"/>
                <a:gd name="connsiteY1106" fmla="*/ 801140 h 1065371"/>
                <a:gd name="connsiteX1107" fmla="*/ 954695 w 1792561"/>
                <a:gd name="connsiteY1107" fmla="*/ 801140 h 1065371"/>
                <a:gd name="connsiteX1108" fmla="*/ 956411 w 1792561"/>
                <a:gd name="connsiteY1108" fmla="*/ 798196 h 1065371"/>
                <a:gd name="connsiteX1109" fmla="*/ 952487 w 1792561"/>
                <a:gd name="connsiteY1109" fmla="*/ 783966 h 1065371"/>
                <a:gd name="connsiteX1110" fmla="*/ 949544 w 1792561"/>
                <a:gd name="connsiteY1110" fmla="*/ 782249 h 1065371"/>
                <a:gd name="connsiteX1111" fmla="*/ 947827 w 1792561"/>
                <a:gd name="connsiteY1111" fmla="*/ 785192 h 1065371"/>
                <a:gd name="connsiteX1112" fmla="*/ 951751 w 1792561"/>
                <a:gd name="connsiteY1112" fmla="*/ 799422 h 1065371"/>
                <a:gd name="connsiteX1113" fmla="*/ 954204 w 1792561"/>
                <a:gd name="connsiteY1113" fmla="*/ 801140 h 1065371"/>
                <a:gd name="connsiteX1114" fmla="*/ 948808 w 1792561"/>
                <a:gd name="connsiteY1114" fmla="*/ 769491 h 1065371"/>
                <a:gd name="connsiteX1115" fmla="*/ 944884 w 1792561"/>
                <a:gd name="connsiteY1115" fmla="*/ 755261 h 1065371"/>
                <a:gd name="connsiteX1116" fmla="*/ 941941 w 1792561"/>
                <a:gd name="connsiteY1116" fmla="*/ 753543 h 1065371"/>
                <a:gd name="connsiteX1117" fmla="*/ 940224 w 1792561"/>
                <a:gd name="connsiteY1117" fmla="*/ 756488 h 1065371"/>
                <a:gd name="connsiteX1118" fmla="*/ 944148 w 1792561"/>
                <a:gd name="connsiteY1118" fmla="*/ 770717 h 1065371"/>
                <a:gd name="connsiteX1119" fmla="*/ 946601 w 1792561"/>
                <a:gd name="connsiteY1119" fmla="*/ 772435 h 1065371"/>
                <a:gd name="connsiteX1120" fmla="*/ 947337 w 1792561"/>
                <a:gd name="connsiteY1120" fmla="*/ 772435 h 1065371"/>
                <a:gd name="connsiteX1121" fmla="*/ 949053 w 1792561"/>
                <a:gd name="connsiteY1121" fmla="*/ 769491 h 1065371"/>
                <a:gd name="connsiteX1122" fmla="*/ 945129 w 1792561"/>
                <a:gd name="connsiteY1122" fmla="*/ 953496 h 1065371"/>
                <a:gd name="connsiteX1123" fmla="*/ 941696 w 1792561"/>
                <a:gd name="connsiteY1123" fmla="*/ 954478 h 1065371"/>
                <a:gd name="connsiteX1124" fmla="*/ 934338 w 1792561"/>
                <a:gd name="connsiteY1124" fmla="*/ 966990 h 1065371"/>
                <a:gd name="connsiteX1125" fmla="*/ 935073 w 1792561"/>
                <a:gd name="connsiteY1125" fmla="*/ 970425 h 1065371"/>
                <a:gd name="connsiteX1126" fmla="*/ 936300 w 1792561"/>
                <a:gd name="connsiteY1126" fmla="*/ 970916 h 1065371"/>
                <a:gd name="connsiteX1127" fmla="*/ 938262 w 1792561"/>
                <a:gd name="connsiteY1127" fmla="*/ 969689 h 1065371"/>
                <a:gd name="connsiteX1128" fmla="*/ 945865 w 1792561"/>
                <a:gd name="connsiteY1128" fmla="*/ 956931 h 1065371"/>
                <a:gd name="connsiteX1129" fmla="*/ 944884 w 1792561"/>
                <a:gd name="connsiteY1129" fmla="*/ 953496 h 1065371"/>
                <a:gd name="connsiteX1130" fmla="*/ 926244 w 1792561"/>
                <a:gd name="connsiteY1130" fmla="*/ 979012 h 1065371"/>
                <a:gd name="connsiteX1131" fmla="*/ 917169 w 1792561"/>
                <a:gd name="connsiteY1131" fmla="*/ 990297 h 1065371"/>
                <a:gd name="connsiteX1132" fmla="*/ 917169 w 1792561"/>
                <a:gd name="connsiteY1132" fmla="*/ 993733 h 1065371"/>
                <a:gd name="connsiteX1133" fmla="*/ 918886 w 1792561"/>
                <a:gd name="connsiteY1133" fmla="*/ 994223 h 1065371"/>
                <a:gd name="connsiteX1134" fmla="*/ 920848 w 1792561"/>
                <a:gd name="connsiteY1134" fmla="*/ 993487 h 1065371"/>
                <a:gd name="connsiteX1135" fmla="*/ 930168 w 1792561"/>
                <a:gd name="connsiteY1135" fmla="*/ 981956 h 1065371"/>
                <a:gd name="connsiteX1136" fmla="*/ 929678 w 1792561"/>
                <a:gd name="connsiteY1136" fmla="*/ 978521 h 1065371"/>
                <a:gd name="connsiteX1137" fmla="*/ 926244 w 1792561"/>
                <a:gd name="connsiteY1137" fmla="*/ 979012 h 1065371"/>
                <a:gd name="connsiteX1138" fmla="*/ 938752 w 1792561"/>
                <a:gd name="connsiteY1138" fmla="*/ 744221 h 1065371"/>
                <a:gd name="connsiteX1139" fmla="*/ 939488 w 1792561"/>
                <a:gd name="connsiteY1139" fmla="*/ 744221 h 1065371"/>
                <a:gd name="connsiteX1140" fmla="*/ 941205 w 1792561"/>
                <a:gd name="connsiteY1140" fmla="*/ 741276 h 1065371"/>
                <a:gd name="connsiteX1141" fmla="*/ 937281 w 1792561"/>
                <a:gd name="connsiteY1141" fmla="*/ 727047 h 1065371"/>
                <a:gd name="connsiteX1142" fmla="*/ 934338 w 1792561"/>
                <a:gd name="connsiteY1142" fmla="*/ 725329 h 1065371"/>
                <a:gd name="connsiteX1143" fmla="*/ 932621 w 1792561"/>
                <a:gd name="connsiteY1143" fmla="*/ 728274 h 1065371"/>
                <a:gd name="connsiteX1144" fmla="*/ 936545 w 1792561"/>
                <a:gd name="connsiteY1144" fmla="*/ 742503 h 1065371"/>
                <a:gd name="connsiteX1145" fmla="*/ 938998 w 1792561"/>
                <a:gd name="connsiteY1145" fmla="*/ 744221 h 1065371"/>
                <a:gd name="connsiteX1146" fmla="*/ 985598 w 1792561"/>
                <a:gd name="connsiteY1146" fmla="*/ 439507 h 1065371"/>
                <a:gd name="connsiteX1147" fmla="*/ 982655 w 1792561"/>
                <a:gd name="connsiteY1147" fmla="*/ 437790 h 1065371"/>
                <a:gd name="connsiteX1148" fmla="*/ 968429 w 1792561"/>
                <a:gd name="connsiteY1148" fmla="*/ 441715 h 1065371"/>
                <a:gd name="connsiteX1149" fmla="*/ 966712 w 1792561"/>
                <a:gd name="connsiteY1149" fmla="*/ 444659 h 1065371"/>
                <a:gd name="connsiteX1150" fmla="*/ 969165 w 1792561"/>
                <a:gd name="connsiteY1150" fmla="*/ 446377 h 1065371"/>
                <a:gd name="connsiteX1151" fmla="*/ 969901 w 1792561"/>
                <a:gd name="connsiteY1151" fmla="*/ 446377 h 1065371"/>
                <a:gd name="connsiteX1152" fmla="*/ 984126 w 1792561"/>
                <a:gd name="connsiteY1152" fmla="*/ 442451 h 1065371"/>
                <a:gd name="connsiteX1153" fmla="*/ 985843 w 1792561"/>
                <a:gd name="connsiteY1153" fmla="*/ 439507 h 1065371"/>
                <a:gd name="connsiteX1154" fmla="*/ 956411 w 1792561"/>
                <a:gd name="connsiteY1154" fmla="*/ 926509 h 1065371"/>
                <a:gd name="connsiteX1155" fmla="*/ 953223 w 1792561"/>
                <a:gd name="connsiteY1155" fmla="*/ 927981 h 1065371"/>
                <a:gd name="connsiteX1156" fmla="*/ 948072 w 1792561"/>
                <a:gd name="connsiteY1156" fmla="*/ 941475 h 1065371"/>
                <a:gd name="connsiteX1157" fmla="*/ 949299 w 1792561"/>
                <a:gd name="connsiteY1157" fmla="*/ 944664 h 1065371"/>
                <a:gd name="connsiteX1158" fmla="*/ 950280 w 1792561"/>
                <a:gd name="connsiteY1158" fmla="*/ 944664 h 1065371"/>
                <a:gd name="connsiteX1159" fmla="*/ 952487 w 1792561"/>
                <a:gd name="connsiteY1159" fmla="*/ 943192 h 1065371"/>
                <a:gd name="connsiteX1160" fmla="*/ 957883 w 1792561"/>
                <a:gd name="connsiteY1160" fmla="*/ 929208 h 1065371"/>
                <a:gd name="connsiteX1161" fmla="*/ 956411 w 1792561"/>
                <a:gd name="connsiteY1161" fmla="*/ 926018 h 1065371"/>
                <a:gd name="connsiteX1162" fmla="*/ 965977 w 1792561"/>
                <a:gd name="connsiteY1162" fmla="*/ 868609 h 1065371"/>
                <a:gd name="connsiteX1163" fmla="*/ 963524 w 1792561"/>
                <a:gd name="connsiteY1163" fmla="*/ 871062 h 1065371"/>
                <a:gd name="connsiteX1164" fmla="*/ 962788 w 1792561"/>
                <a:gd name="connsiteY1164" fmla="*/ 885537 h 1065371"/>
                <a:gd name="connsiteX1165" fmla="*/ 964996 w 1792561"/>
                <a:gd name="connsiteY1165" fmla="*/ 888236 h 1065371"/>
                <a:gd name="connsiteX1166" fmla="*/ 964996 w 1792561"/>
                <a:gd name="connsiteY1166" fmla="*/ 888236 h 1065371"/>
                <a:gd name="connsiteX1167" fmla="*/ 967448 w 1792561"/>
                <a:gd name="connsiteY1167" fmla="*/ 886028 h 1065371"/>
                <a:gd name="connsiteX1168" fmla="*/ 968184 w 1792561"/>
                <a:gd name="connsiteY1168" fmla="*/ 871062 h 1065371"/>
                <a:gd name="connsiteX1169" fmla="*/ 965731 w 1792561"/>
                <a:gd name="connsiteY1169" fmla="*/ 868609 h 1065371"/>
                <a:gd name="connsiteX1170" fmla="*/ 993201 w 1792561"/>
                <a:gd name="connsiteY1170" fmla="*/ 613454 h 1065371"/>
                <a:gd name="connsiteX1171" fmla="*/ 978976 w 1792561"/>
                <a:gd name="connsiteY1171" fmla="*/ 617379 h 1065371"/>
                <a:gd name="connsiteX1172" fmla="*/ 977259 w 1792561"/>
                <a:gd name="connsiteY1172" fmla="*/ 620324 h 1065371"/>
                <a:gd name="connsiteX1173" fmla="*/ 979711 w 1792561"/>
                <a:gd name="connsiteY1173" fmla="*/ 622041 h 1065371"/>
                <a:gd name="connsiteX1174" fmla="*/ 980447 w 1792561"/>
                <a:gd name="connsiteY1174" fmla="*/ 622041 h 1065371"/>
                <a:gd name="connsiteX1175" fmla="*/ 994673 w 1792561"/>
                <a:gd name="connsiteY1175" fmla="*/ 618115 h 1065371"/>
                <a:gd name="connsiteX1176" fmla="*/ 996389 w 1792561"/>
                <a:gd name="connsiteY1176" fmla="*/ 615171 h 1065371"/>
                <a:gd name="connsiteX1177" fmla="*/ 993446 w 1792561"/>
                <a:gd name="connsiteY1177" fmla="*/ 613454 h 1065371"/>
                <a:gd name="connsiteX1178" fmla="*/ 865173 w 1792561"/>
                <a:gd name="connsiteY1178" fmla="*/ 456681 h 1065371"/>
                <a:gd name="connsiteX1179" fmla="*/ 861249 w 1792561"/>
                <a:gd name="connsiteY1179" fmla="*/ 442451 h 1065371"/>
                <a:gd name="connsiteX1180" fmla="*/ 858306 w 1792561"/>
                <a:gd name="connsiteY1180" fmla="*/ 440734 h 1065371"/>
                <a:gd name="connsiteX1181" fmla="*/ 856589 w 1792561"/>
                <a:gd name="connsiteY1181" fmla="*/ 443678 h 1065371"/>
                <a:gd name="connsiteX1182" fmla="*/ 860513 w 1792561"/>
                <a:gd name="connsiteY1182" fmla="*/ 457908 h 1065371"/>
                <a:gd name="connsiteX1183" fmla="*/ 862966 w 1792561"/>
                <a:gd name="connsiteY1183" fmla="*/ 459625 h 1065371"/>
                <a:gd name="connsiteX1184" fmla="*/ 863702 w 1792561"/>
                <a:gd name="connsiteY1184" fmla="*/ 459625 h 1065371"/>
                <a:gd name="connsiteX1185" fmla="*/ 865419 w 1792561"/>
                <a:gd name="connsiteY1185" fmla="*/ 456681 h 1065371"/>
                <a:gd name="connsiteX1186" fmla="*/ 884794 w 1792561"/>
                <a:gd name="connsiteY1186" fmla="*/ 1019248 h 1065371"/>
                <a:gd name="connsiteX1187" fmla="*/ 872531 w 1792561"/>
                <a:gd name="connsiteY1187" fmla="*/ 1027099 h 1065371"/>
                <a:gd name="connsiteX1188" fmla="*/ 871550 w 1792561"/>
                <a:gd name="connsiteY1188" fmla="*/ 1030534 h 1065371"/>
                <a:gd name="connsiteX1189" fmla="*/ 873758 w 1792561"/>
                <a:gd name="connsiteY1189" fmla="*/ 1031760 h 1065371"/>
                <a:gd name="connsiteX1190" fmla="*/ 874984 w 1792561"/>
                <a:gd name="connsiteY1190" fmla="*/ 1031515 h 1065371"/>
                <a:gd name="connsiteX1191" fmla="*/ 887492 w 1792561"/>
                <a:gd name="connsiteY1191" fmla="*/ 1023418 h 1065371"/>
                <a:gd name="connsiteX1192" fmla="*/ 887983 w 1792561"/>
                <a:gd name="connsiteY1192" fmla="*/ 1019984 h 1065371"/>
                <a:gd name="connsiteX1193" fmla="*/ 884549 w 1792561"/>
                <a:gd name="connsiteY1193" fmla="*/ 1019493 h 1065371"/>
                <a:gd name="connsiteX1194" fmla="*/ 882587 w 1792561"/>
                <a:gd name="connsiteY1194" fmla="*/ 645593 h 1065371"/>
                <a:gd name="connsiteX1195" fmla="*/ 879644 w 1792561"/>
                <a:gd name="connsiteY1195" fmla="*/ 643876 h 1065371"/>
                <a:gd name="connsiteX1196" fmla="*/ 865419 w 1792561"/>
                <a:gd name="connsiteY1196" fmla="*/ 647802 h 1065371"/>
                <a:gd name="connsiteX1197" fmla="*/ 863702 w 1792561"/>
                <a:gd name="connsiteY1197" fmla="*/ 650746 h 1065371"/>
                <a:gd name="connsiteX1198" fmla="*/ 866154 w 1792561"/>
                <a:gd name="connsiteY1198" fmla="*/ 652463 h 1065371"/>
                <a:gd name="connsiteX1199" fmla="*/ 866890 w 1792561"/>
                <a:gd name="connsiteY1199" fmla="*/ 652463 h 1065371"/>
                <a:gd name="connsiteX1200" fmla="*/ 881115 w 1792561"/>
                <a:gd name="connsiteY1200" fmla="*/ 648538 h 1065371"/>
                <a:gd name="connsiteX1201" fmla="*/ 882832 w 1792561"/>
                <a:gd name="connsiteY1201" fmla="*/ 645593 h 1065371"/>
                <a:gd name="connsiteX1202" fmla="*/ 854136 w 1792561"/>
                <a:gd name="connsiteY1202" fmla="*/ 653199 h 1065371"/>
                <a:gd name="connsiteX1203" fmla="*/ 851193 w 1792561"/>
                <a:gd name="connsiteY1203" fmla="*/ 651482 h 1065371"/>
                <a:gd name="connsiteX1204" fmla="*/ 836968 w 1792561"/>
                <a:gd name="connsiteY1204" fmla="*/ 655407 h 1065371"/>
                <a:gd name="connsiteX1205" fmla="*/ 835251 w 1792561"/>
                <a:gd name="connsiteY1205" fmla="*/ 658351 h 1065371"/>
                <a:gd name="connsiteX1206" fmla="*/ 837704 w 1792561"/>
                <a:gd name="connsiteY1206" fmla="*/ 660069 h 1065371"/>
                <a:gd name="connsiteX1207" fmla="*/ 838440 w 1792561"/>
                <a:gd name="connsiteY1207" fmla="*/ 660069 h 1065371"/>
                <a:gd name="connsiteX1208" fmla="*/ 852665 w 1792561"/>
                <a:gd name="connsiteY1208" fmla="*/ 656143 h 1065371"/>
                <a:gd name="connsiteX1209" fmla="*/ 854382 w 1792561"/>
                <a:gd name="connsiteY1209" fmla="*/ 653199 h 1065371"/>
                <a:gd name="connsiteX1210" fmla="*/ 859778 w 1792561"/>
                <a:gd name="connsiteY1210" fmla="*/ 1033968 h 1065371"/>
                <a:gd name="connsiteX1211" fmla="*/ 846533 w 1792561"/>
                <a:gd name="connsiteY1211" fmla="*/ 1039856 h 1065371"/>
                <a:gd name="connsiteX1212" fmla="*/ 845062 w 1792561"/>
                <a:gd name="connsiteY1212" fmla="*/ 1043046 h 1065371"/>
                <a:gd name="connsiteX1213" fmla="*/ 847269 w 1792561"/>
                <a:gd name="connsiteY1213" fmla="*/ 1044518 h 1065371"/>
                <a:gd name="connsiteX1214" fmla="*/ 848250 w 1792561"/>
                <a:gd name="connsiteY1214" fmla="*/ 1044518 h 1065371"/>
                <a:gd name="connsiteX1215" fmla="*/ 861985 w 1792561"/>
                <a:gd name="connsiteY1215" fmla="*/ 1038629 h 1065371"/>
                <a:gd name="connsiteX1216" fmla="*/ 863211 w 1792561"/>
                <a:gd name="connsiteY1216" fmla="*/ 1035441 h 1065371"/>
                <a:gd name="connsiteX1217" fmla="*/ 860023 w 1792561"/>
                <a:gd name="connsiteY1217" fmla="*/ 1034214 h 1065371"/>
                <a:gd name="connsiteX1218" fmla="*/ 893869 w 1792561"/>
                <a:gd name="connsiteY1218" fmla="*/ 573463 h 1065371"/>
                <a:gd name="connsiteX1219" fmla="*/ 895586 w 1792561"/>
                <a:gd name="connsiteY1219" fmla="*/ 570519 h 1065371"/>
                <a:gd name="connsiteX1220" fmla="*/ 891662 w 1792561"/>
                <a:gd name="connsiteY1220" fmla="*/ 556290 h 1065371"/>
                <a:gd name="connsiteX1221" fmla="*/ 888719 w 1792561"/>
                <a:gd name="connsiteY1221" fmla="*/ 554572 h 1065371"/>
                <a:gd name="connsiteX1222" fmla="*/ 887002 w 1792561"/>
                <a:gd name="connsiteY1222" fmla="*/ 557516 h 1065371"/>
                <a:gd name="connsiteX1223" fmla="*/ 890926 w 1792561"/>
                <a:gd name="connsiteY1223" fmla="*/ 571746 h 1065371"/>
                <a:gd name="connsiteX1224" fmla="*/ 893379 w 1792561"/>
                <a:gd name="connsiteY1224" fmla="*/ 573463 h 1065371"/>
                <a:gd name="connsiteX1225" fmla="*/ 894114 w 1792561"/>
                <a:gd name="connsiteY1225" fmla="*/ 573463 h 1065371"/>
                <a:gd name="connsiteX1226" fmla="*/ 928697 w 1792561"/>
                <a:gd name="connsiteY1226" fmla="*/ 454718 h 1065371"/>
                <a:gd name="connsiteX1227" fmla="*/ 925753 w 1792561"/>
                <a:gd name="connsiteY1227" fmla="*/ 453001 h 1065371"/>
                <a:gd name="connsiteX1228" fmla="*/ 911528 w 1792561"/>
                <a:gd name="connsiteY1228" fmla="*/ 456927 h 1065371"/>
                <a:gd name="connsiteX1229" fmla="*/ 909811 w 1792561"/>
                <a:gd name="connsiteY1229" fmla="*/ 459871 h 1065371"/>
                <a:gd name="connsiteX1230" fmla="*/ 912264 w 1792561"/>
                <a:gd name="connsiteY1230" fmla="*/ 461588 h 1065371"/>
                <a:gd name="connsiteX1231" fmla="*/ 913000 w 1792561"/>
                <a:gd name="connsiteY1231" fmla="*/ 461588 h 1065371"/>
                <a:gd name="connsiteX1232" fmla="*/ 927225 w 1792561"/>
                <a:gd name="connsiteY1232" fmla="*/ 457662 h 1065371"/>
                <a:gd name="connsiteX1233" fmla="*/ 928942 w 1792561"/>
                <a:gd name="connsiteY1233" fmla="*/ 454718 h 1065371"/>
                <a:gd name="connsiteX1234" fmla="*/ 907113 w 1792561"/>
                <a:gd name="connsiteY1234" fmla="*/ 1000847 h 1065371"/>
                <a:gd name="connsiteX1235" fmla="*/ 896322 w 1792561"/>
                <a:gd name="connsiteY1235" fmla="*/ 1010415 h 1065371"/>
                <a:gd name="connsiteX1236" fmla="*/ 896077 w 1792561"/>
                <a:gd name="connsiteY1236" fmla="*/ 1013850 h 1065371"/>
                <a:gd name="connsiteX1237" fmla="*/ 898039 w 1792561"/>
                <a:gd name="connsiteY1237" fmla="*/ 1014832 h 1065371"/>
                <a:gd name="connsiteX1238" fmla="*/ 899510 w 1792561"/>
                <a:gd name="connsiteY1238" fmla="*/ 1014341 h 1065371"/>
                <a:gd name="connsiteX1239" fmla="*/ 910547 w 1792561"/>
                <a:gd name="connsiteY1239" fmla="*/ 1004282 h 1065371"/>
                <a:gd name="connsiteX1240" fmla="*/ 910547 w 1792561"/>
                <a:gd name="connsiteY1240" fmla="*/ 1000847 h 1065371"/>
                <a:gd name="connsiteX1241" fmla="*/ 907113 w 1792561"/>
                <a:gd name="connsiteY1241" fmla="*/ 1000847 h 1065371"/>
                <a:gd name="connsiteX1242" fmla="*/ 911038 w 1792561"/>
                <a:gd name="connsiteY1242" fmla="*/ 637988 h 1065371"/>
                <a:gd name="connsiteX1243" fmla="*/ 908094 w 1792561"/>
                <a:gd name="connsiteY1243" fmla="*/ 636271 h 1065371"/>
                <a:gd name="connsiteX1244" fmla="*/ 893869 w 1792561"/>
                <a:gd name="connsiteY1244" fmla="*/ 640196 h 1065371"/>
                <a:gd name="connsiteX1245" fmla="*/ 892152 w 1792561"/>
                <a:gd name="connsiteY1245" fmla="*/ 643140 h 1065371"/>
                <a:gd name="connsiteX1246" fmla="*/ 894605 w 1792561"/>
                <a:gd name="connsiteY1246" fmla="*/ 644858 h 1065371"/>
                <a:gd name="connsiteX1247" fmla="*/ 895341 w 1792561"/>
                <a:gd name="connsiteY1247" fmla="*/ 644858 h 1065371"/>
                <a:gd name="connsiteX1248" fmla="*/ 909566 w 1792561"/>
                <a:gd name="connsiteY1248" fmla="*/ 640932 h 1065371"/>
                <a:gd name="connsiteX1249" fmla="*/ 911283 w 1792561"/>
                <a:gd name="connsiteY1249" fmla="*/ 637988 h 10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</a:cxnLst>
              <a:rect l="l" t="t" r="r" b="b"/>
              <a:pathLst>
                <a:path w="1792561" h="1065371">
                  <a:moveTo>
                    <a:pt x="563254" y="842112"/>
                  </a:moveTo>
                  <a:cubicBezTo>
                    <a:pt x="564235" y="837205"/>
                    <a:pt x="565216" y="832298"/>
                    <a:pt x="566442" y="827636"/>
                  </a:cubicBezTo>
                  <a:cubicBezTo>
                    <a:pt x="566688" y="826410"/>
                    <a:pt x="568159" y="825428"/>
                    <a:pt x="569386" y="825919"/>
                  </a:cubicBezTo>
                  <a:cubicBezTo>
                    <a:pt x="570612" y="826165"/>
                    <a:pt x="571593" y="827636"/>
                    <a:pt x="571102" y="828863"/>
                  </a:cubicBezTo>
                  <a:cubicBezTo>
                    <a:pt x="569876" y="833525"/>
                    <a:pt x="568895" y="838186"/>
                    <a:pt x="567914" y="843093"/>
                  </a:cubicBezTo>
                  <a:cubicBezTo>
                    <a:pt x="567914" y="844320"/>
                    <a:pt x="566688" y="845056"/>
                    <a:pt x="565461" y="845056"/>
                  </a:cubicBezTo>
                  <a:cubicBezTo>
                    <a:pt x="564235" y="845056"/>
                    <a:pt x="565216" y="845056"/>
                    <a:pt x="564971" y="845056"/>
                  </a:cubicBezTo>
                  <a:cubicBezTo>
                    <a:pt x="563745" y="845056"/>
                    <a:pt x="562763" y="843583"/>
                    <a:pt x="563009" y="842112"/>
                  </a:cubicBezTo>
                  <a:close/>
                  <a:moveTo>
                    <a:pt x="628004" y="537889"/>
                  </a:moveTo>
                  <a:cubicBezTo>
                    <a:pt x="628004" y="537889"/>
                    <a:pt x="628494" y="537889"/>
                    <a:pt x="628739" y="537889"/>
                  </a:cubicBezTo>
                  <a:lnTo>
                    <a:pt x="642965" y="533963"/>
                  </a:lnTo>
                  <a:cubicBezTo>
                    <a:pt x="644191" y="533718"/>
                    <a:pt x="645172" y="532246"/>
                    <a:pt x="644681" y="531019"/>
                  </a:cubicBezTo>
                  <a:cubicBezTo>
                    <a:pt x="644436" y="529793"/>
                    <a:pt x="642965" y="528811"/>
                    <a:pt x="641738" y="529302"/>
                  </a:cubicBezTo>
                  <a:lnTo>
                    <a:pt x="627513" y="533228"/>
                  </a:lnTo>
                  <a:cubicBezTo>
                    <a:pt x="626287" y="533473"/>
                    <a:pt x="625306" y="534945"/>
                    <a:pt x="625796" y="536171"/>
                  </a:cubicBezTo>
                  <a:cubicBezTo>
                    <a:pt x="626041" y="537153"/>
                    <a:pt x="627022" y="537889"/>
                    <a:pt x="628249" y="537889"/>
                  </a:cubicBezTo>
                  <a:close/>
                  <a:moveTo>
                    <a:pt x="571102" y="553100"/>
                  </a:moveTo>
                  <a:cubicBezTo>
                    <a:pt x="571102" y="553100"/>
                    <a:pt x="571593" y="553100"/>
                    <a:pt x="571838" y="553100"/>
                  </a:cubicBezTo>
                  <a:lnTo>
                    <a:pt x="586064" y="549175"/>
                  </a:lnTo>
                  <a:cubicBezTo>
                    <a:pt x="587290" y="548929"/>
                    <a:pt x="588271" y="547457"/>
                    <a:pt x="587780" y="546230"/>
                  </a:cubicBezTo>
                  <a:cubicBezTo>
                    <a:pt x="587535" y="545004"/>
                    <a:pt x="586064" y="544023"/>
                    <a:pt x="584837" y="544513"/>
                  </a:cubicBezTo>
                  <a:lnTo>
                    <a:pt x="570612" y="548439"/>
                  </a:lnTo>
                  <a:cubicBezTo>
                    <a:pt x="569386" y="548684"/>
                    <a:pt x="568405" y="550156"/>
                    <a:pt x="568895" y="551383"/>
                  </a:cubicBezTo>
                  <a:cubicBezTo>
                    <a:pt x="569140" y="552364"/>
                    <a:pt x="570121" y="553100"/>
                    <a:pt x="571348" y="553100"/>
                  </a:cubicBezTo>
                  <a:close/>
                  <a:moveTo>
                    <a:pt x="599553" y="545495"/>
                  </a:moveTo>
                  <a:cubicBezTo>
                    <a:pt x="599553" y="545495"/>
                    <a:pt x="600044" y="545495"/>
                    <a:pt x="600289" y="545495"/>
                  </a:cubicBezTo>
                  <a:lnTo>
                    <a:pt x="614514" y="541569"/>
                  </a:lnTo>
                  <a:cubicBezTo>
                    <a:pt x="615740" y="541324"/>
                    <a:pt x="616721" y="539852"/>
                    <a:pt x="616231" y="538625"/>
                  </a:cubicBezTo>
                  <a:cubicBezTo>
                    <a:pt x="615986" y="537398"/>
                    <a:pt x="614514" y="536417"/>
                    <a:pt x="613288" y="536908"/>
                  </a:cubicBezTo>
                  <a:lnTo>
                    <a:pt x="599062" y="540833"/>
                  </a:lnTo>
                  <a:cubicBezTo>
                    <a:pt x="597836" y="541078"/>
                    <a:pt x="596855" y="542550"/>
                    <a:pt x="597346" y="543777"/>
                  </a:cubicBezTo>
                  <a:cubicBezTo>
                    <a:pt x="597591" y="544758"/>
                    <a:pt x="598572" y="545495"/>
                    <a:pt x="599798" y="545495"/>
                  </a:cubicBezTo>
                  <a:close/>
                  <a:moveTo>
                    <a:pt x="576253" y="799422"/>
                  </a:moveTo>
                  <a:cubicBezTo>
                    <a:pt x="574291" y="804084"/>
                    <a:pt x="572574" y="808745"/>
                    <a:pt x="570857" y="813407"/>
                  </a:cubicBezTo>
                  <a:cubicBezTo>
                    <a:pt x="570367" y="814633"/>
                    <a:pt x="570857" y="816105"/>
                    <a:pt x="572329" y="816596"/>
                  </a:cubicBezTo>
                  <a:cubicBezTo>
                    <a:pt x="572574" y="816596"/>
                    <a:pt x="572819" y="816596"/>
                    <a:pt x="573065" y="816596"/>
                  </a:cubicBezTo>
                  <a:cubicBezTo>
                    <a:pt x="574046" y="816596"/>
                    <a:pt x="575027" y="815860"/>
                    <a:pt x="575272" y="814879"/>
                  </a:cubicBezTo>
                  <a:cubicBezTo>
                    <a:pt x="576744" y="810217"/>
                    <a:pt x="578706" y="805801"/>
                    <a:pt x="580422" y="801385"/>
                  </a:cubicBezTo>
                  <a:cubicBezTo>
                    <a:pt x="580913" y="800158"/>
                    <a:pt x="580422" y="798686"/>
                    <a:pt x="579196" y="798196"/>
                  </a:cubicBezTo>
                  <a:cubicBezTo>
                    <a:pt x="577970" y="797705"/>
                    <a:pt x="576498" y="798196"/>
                    <a:pt x="576008" y="799422"/>
                  </a:cubicBezTo>
                  <a:close/>
                  <a:moveTo>
                    <a:pt x="101178" y="673808"/>
                  </a:moveTo>
                  <a:lnTo>
                    <a:pt x="86952" y="677733"/>
                  </a:lnTo>
                  <a:cubicBezTo>
                    <a:pt x="85726" y="677979"/>
                    <a:pt x="84745" y="679451"/>
                    <a:pt x="85235" y="680677"/>
                  </a:cubicBezTo>
                  <a:cubicBezTo>
                    <a:pt x="85481" y="681659"/>
                    <a:pt x="86462" y="682395"/>
                    <a:pt x="87688" y="682395"/>
                  </a:cubicBezTo>
                  <a:cubicBezTo>
                    <a:pt x="88914" y="682395"/>
                    <a:pt x="88179" y="682395"/>
                    <a:pt x="88424" y="682395"/>
                  </a:cubicBezTo>
                  <a:lnTo>
                    <a:pt x="102649" y="678469"/>
                  </a:lnTo>
                  <a:cubicBezTo>
                    <a:pt x="103875" y="678224"/>
                    <a:pt x="104857" y="676752"/>
                    <a:pt x="104366" y="675525"/>
                  </a:cubicBezTo>
                  <a:cubicBezTo>
                    <a:pt x="104121" y="674299"/>
                    <a:pt x="102649" y="673317"/>
                    <a:pt x="101423" y="673808"/>
                  </a:cubicBezTo>
                  <a:close/>
                  <a:moveTo>
                    <a:pt x="16071" y="696624"/>
                  </a:moveTo>
                  <a:lnTo>
                    <a:pt x="1846" y="700550"/>
                  </a:lnTo>
                  <a:cubicBezTo>
                    <a:pt x="620" y="700795"/>
                    <a:pt x="-362" y="702267"/>
                    <a:pt x="129" y="703494"/>
                  </a:cubicBezTo>
                  <a:cubicBezTo>
                    <a:pt x="374" y="704475"/>
                    <a:pt x="1355" y="705211"/>
                    <a:pt x="2582" y="705211"/>
                  </a:cubicBezTo>
                  <a:cubicBezTo>
                    <a:pt x="3808" y="705211"/>
                    <a:pt x="3072" y="705211"/>
                    <a:pt x="3317" y="705211"/>
                  </a:cubicBezTo>
                  <a:lnTo>
                    <a:pt x="17543" y="701286"/>
                  </a:lnTo>
                  <a:cubicBezTo>
                    <a:pt x="18769" y="701041"/>
                    <a:pt x="19750" y="699568"/>
                    <a:pt x="19260" y="698342"/>
                  </a:cubicBezTo>
                  <a:cubicBezTo>
                    <a:pt x="19014" y="697115"/>
                    <a:pt x="17543" y="696134"/>
                    <a:pt x="16316" y="696624"/>
                  </a:cubicBezTo>
                  <a:close/>
                  <a:moveTo>
                    <a:pt x="72727" y="681413"/>
                  </a:moveTo>
                  <a:lnTo>
                    <a:pt x="58502" y="685339"/>
                  </a:lnTo>
                  <a:cubicBezTo>
                    <a:pt x="57275" y="685584"/>
                    <a:pt x="56294" y="687056"/>
                    <a:pt x="56785" y="688283"/>
                  </a:cubicBezTo>
                  <a:cubicBezTo>
                    <a:pt x="57030" y="689264"/>
                    <a:pt x="58011" y="690000"/>
                    <a:pt x="59238" y="690000"/>
                  </a:cubicBezTo>
                  <a:cubicBezTo>
                    <a:pt x="60464" y="690000"/>
                    <a:pt x="59728" y="690000"/>
                    <a:pt x="59973" y="690000"/>
                  </a:cubicBezTo>
                  <a:lnTo>
                    <a:pt x="74199" y="686075"/>
                  </a:lnTo>
                  <a:cubicBezTo>
                    <a:pt x="75425" y="685829"/>
                    <a:pt x="76406" y="684357"/>
                    <a:pt x="75915" y="683131"/>
                  </a:cubicBezTo>
                  <a:cubicBezTo>
                    <a:pt x="75670" y="681904"/>
                    <a:pt x="74199" y="680923"/>
                    <a:pt x="72972" y="681413"/>
                  </a:cubicBezTo>
                  <a:close/>
                  <a:moveTo>
                    <a:pt x="44522" y="689019"/>
                  </a:moveTo>
                  <a:lnTo>
                    <a:pt x="30296" y="692944"/>
                  </a:lnTo>
                  <a:cubicBezTo>
                    <a:pt x="29070" y="693190"/>
                    <a:pt x="28089" y="694662"/>
                    <a:pt x="28580" y="695888"/>
                  </a:cubicBezTo>
                  <a:cubicBezTo>
                    <a:pt x="28825" y="696870"/>
                    <a:pt x="29806" y="697606"/>
                    <a:pt x="31032" y="697606"/>
                  </a:cubicBezTo>
                  <a:cubicBezTo>
                    <a:pt x="32259" y="697606"/>
                    <a:pt x="31523" y="697606"/>
                    <a:pt x="31768" y="697606"/>
                  </a:cubicBezTo>
                  <a:lnTo>
                    <a:pt x="45993" y="693681"/>
                  </a:lnTo>
                  <a:cubicBezTo>
                    <a:pt x="47220" y="693435"/>
                    <a:pt x="48201" y="691963"/>
                    <a:pt x="47710" y="690736"/>
                  </a:cubicBezTo>
                  <a:cubicBezTo>
                    <a:pt x="47465" y="689510"/>
                    <a:pt x="45993" y="688528"/>
                    <a:pt x="44767" y="689019"/>
                  </a:cubicBezTo>
                  <a:close/>
                  <a:moveTo>
                    <a:pt x="713110" y="514827"/>
                  </a:moveTo>
                  <a:cubicBezTo>
                    <a:pt x="713110" y="514827"/>
                    <a:pt x="713601" y="514827"/>
                    <a:pt x="713846" y="514827"/>
                  </a:cubicBezTo>
                  <a:lnTo>
                    <a:pt x="728071" y="510902"/>
                  </a:lnTo>
                  <a:cubicBezTo>
                    <a:pt x="729297" y="510656"/>
                    <a:pt x="730278" y="509184"/>
                    <a:pt x="729788" y="507957"/>
                  </a:cubicBezTo>
                  <a:cubicBezTo>
                    <a:pt x="729543" y="506731"/>
                    <a:pt x="728071" y="505749"/>
                    <a:pt x="726845" y="506240"/>
                  </a:cubicBezTo>
                  <a:lnTo>
                    <a:pt x="712619" y="510165"/>
                  </a:lnTo>
                  <a:cubicBezTo>
                    <a:pt x="711393" y="510411"/>
                    <a:pt x="710412" y="511883"/>
                    <a:pt x="710903" y="513109"/>
                  </a:cubicBezTo>
                  <a:cubicBezTo>
                    <a:pt x="711148" y="514091"/>
                    <a:pt x="712129" y="514827"/>
                    <a:pt x="713355" y="514827"/>
                  </a:cubicBezTo>
                  <a:close/>
                  <a:moveTo>
                    <a:pt x="805820" y="231458"/>
                  </a:moveTo>
                  <a:cubicBezTo>
                    <a:pt x="805820" y="231458"/>
                    <a:pt x="805820" y="231458"/>
                    <a:pt x="805820" y="231458"/>
                  </a:cubicBezTo>
                  <a:cubicBezTo>
                    <a:pt x="807291" y="231458"/>
                    <a:pt x="808272" y="230231"/>
                    <a:pt x="808027" y="228759"/>
                  </a:cubicBezTo>
                  <a:cubicBezTo>
                    <a:pt x="807782" y="224098"/>
                    <a:pt x="807536" y="219436"/>
                    <a:pt x="807536" y="215020"/>
                  </a:cubicBezTo>
                  <a:lnTo>
                    <a:pt x="807536" y="214284"/>
                  </a:lnTo>
                  <a:cubicBezTo>
                    <a:pt x="807536" y="212812"/>
                    <a:pt x="806555" y="211831"/>
                    <a:pt x="805084" y="211831"/>
                  </a:cubicBezTo>
                  <a:lnTo>
                    <a:pt x="805084" y="211831"/>
                  </a:lnTo>
                  <a:cubicBezTo>
                    <a:pt x="803857" y="211831"/>
                    <a:pt x="802631" y="212812"/>
                    <a:pt x="802631" y="214284"/>
                  </a:cubicBezTo>
                  <a:lnTo>
                    <a:pt x="802631" y="215020"/>
                  </a:lnTo>
                  <a:cubicBezTo>
                    <a:pt x="802631" y="219682"/>
                    <a:pt x="802631" y="224589"/>
                    <a:pt x="803122" y="229250"/>
                  </a:cubicBezTo>
                  <a:cubicBezTo>
                    <a:pt x="803122" y="230477"/>
                    <a:pt x="804348" y="231458"/>
                    <a:pt x="805574" y="231458"/>
                  </a:cubicBezTo>
                  <a:close/>
                  <a:moveTo>
                    <a:pt x="798462" y="492010"/>
                  </a:moveTo>
                  <a:cubicBezTo>
                    <a:pt x="798462" y="492010"/>
                    <a:pt x="798952" y="492010"/>
                    <a:pt x="799197" y="492010"/>
                  </a:cubicBezTo>
                  <a:lnTo>
                    <a:pt x="813423" y="488085"/>
                  </a:lnTo>
                  <a:cubicBezTo>
                    <a:pt x="814649" y="487839"/>
                    <a:pt x="815630" y="486367"/>
                    <a:pt x="815140" y="485141"/>
                  </a:cubicBezTo>
                  <a:cubicBezTo>
                    <a:pt x="814894" y="483914"/>
                    <a:pt x="813423" y="482933"/>
                    <a:pt x="812196" y="483423"/>
                  </a:cubicBezTo>
                  <a:lnTo>
                    <a:pt x="797971" y="487349"/>
                  </a:lnTo>
                  <a:cubicBezTo>
                    <a:pt x="796745" y="487594"/>
                    <a:pt x="795764" y="489066"/>
                    <a:pt x="796254" y="490293"/>
                  </a:cubicBezTo>
                  <a:cubicBezTo>
                    <a:pt x="796500" y="491274"/>
                    <a:pt x="797481" y="492010"/>
                    <a:pt x="798707" y="492010"/>
                  </a:cubicBezTo>
                  <a:close/>
                  <a:moveTo>
                    <a:pt x="805574" y="202263"/>
                  </a:moveTo>
                  <a:cubicBezTo>
                    <a:pt x="805574" y="202263"/>
                    <a:pt x="805574" y="202263"/>
                    <a:pt x="805574" y="202263"/>
                  </a:cubicBezTo>
                  <a:cubicBezTo>
                    <a:pt x="806801" y="202263"/>
                    <a:pt x="808027" y="201281"/>
                    <a:pt x="808027" y="200054"/>
                  </a:cubicBezTo>
                  <a:cubicBezTo>
                    <a:pt x="808272" y="195148"/>
                    <a:pt x="809008" y="190486"/>
                    <a:pt x="809499" y="185579"/>
                  </a:cubicBezTo>
                  <a:cubicBezTo>
                    <a:pt x="809499" y="184353"/>
                    <a:pt x="808763" y="182881"/>
                    <a:pt x="807536" y="182881"/>
                  </a:cubicBezTo>
                  <a:cubicBezTo>
                    <a:pt x="806310" y="182881"/>
                    <a:pt x="804839" y="183617"/>
                    <a:pt x="804839" y="184843"/>
                  </a:cubicBezTo>
                  <a:cubicBezTo>
                    <a:pt x="804103" y="189750"/>
                    <a:pt x="803612" y="194657"/>
                    <a:pt x="803122" y="199564"/>
                  </a:cubicBezTo>
                  <a:cubicBezTo>
                    <a:pt x="803122" y="201036"/>
                    <a:pt x="804103" y="202017"/>
                    <a:pt x="805329" y="202263"/>
                  </a:cubicBezTo>
                  <a:close/>
                  <a:moveTo>
                    <a:pt x="809499" y="173067"/>
                  </a:moveTo>
                  <a:cubicBezTo>
                    <a:pt x="809499" y="173067"/>
                    <a:pt x="809744" y="173067"/>
                    <a:pt x="809989" y="173067"/>
                  </a:cubicBezTo>
                  <a:cubicBezTo>
                    <a:pt x="811215" y="173067"/>
                    <a:pt x="812196" y="172331"/>
                    <a:pt x="812442" y="171104"/>
                  </a:cubicBezTo>
                  <a:cubicBezTo>
                    <a:pt x="813423" y="166443"/>
                    <a:pt x="814649" y="161536"/>
                    <a:pt x="816121" y="157120"/>
                  </a:cubicBezTo>
                  <a:cubicBezTo>
                    <a:pt x="816611" y="155893"/>
                    <a:pt x="815875" y="154421"/>
                    <a:pt x="814404" y="154176"/>
                  </a:cubicBezTo>
                  <a:cubicBezTo>
                    <a:pt x="813178" y="153685"/>
                    <a:pt x="811706" y="154421"/>
                    <a:pt x="811461" y="155893"/>
                  </a:cubicBezTo>
                  <a:cubicBezTo>
                    <a:pt x="809989" y="160555"/>
                    <a:pt x="808763" y="165461"/>
                    <a:pt x="807782" y="170368"/>
                  </a:cubicBezTo>
                  <a:cubicBezTo>
                    <a:pt x="807536" y="171595"/>
                    <a:pt x="808272" y="173067"/>
                    <a:pt x="809744" y="173312"/>
                  </a:cubicBezTo>
                  <a:close/>
                  <a:moveTo>
                    <a:pt x="656209" y="530038"/>
                  </a:moveTo>
                  <a:cubicBezTo>
                    <a:pt x="656209" y="530038"/>
                    <a:pt x="656699" y="530038"/>
                    <a:pt x="656945" y="530038"/>
                  </a:cubicBezTo>
                  <a:lnTo>
                    <a:pt x="671170" y="526113"/>
                  </a:lnTo>
                  <a:cubicBezTo>
                    <a:pt x="672396" y="525867"/>
                    <a:pt x="673377" y="524395"/>
                    <a:pt x="672887" y="523169"/>
                  </a:cubicBezTo>
                  <a:cubicBezTo>
                    <a:pt x="672642" y="521942"/>
                    <a:pt x="671170" y="520960"/>
                    <a:pt x="669944" y="521451"/>
                  </a:cubicBezTo>
                  <a:lnTo>
                    <a:pt x="655718" y="525376"/>
                  </a:lnTo>
                  <a:cubicBezTo>
                    <a:pt x="654492" y="525622"/>
                    <a:pt x="653511" y="527094"/>
                    <a:pt x="654001" y="528321"/>
                  </a:cubicBezTo>
                  <a:cubicBezTo>
                    <a:pt x="654247" y="529302"/>
                    <a:pt x="655228" y="530038"/>
                    <a:pt x="656454" y="530038"/>
                  </a:cubicBezTo>
                  <a:close/>
                  <a:moveTo>
                    <a:pt x="684659" y="522432"/>
                  </a:moveTo>
                  <a:cubicBezTo>
                    <a:pt x="684659" y="522432"/>
                    <a:pt x="685150" y="522432"/>
                    <a:pt x="685395" y="522432"/>
                  </a:cubicBezTo>
                  <a:lnTo>
                    <a:pt x="699620" y="518507"/>
                  </a:lnTo>
                  <a:cubicBezTo>
                    <a:pt x="700847" y="518262"/>
                    <a:pt x="701828" y="516789"/>
                    <a:pt x="701337" y="515563"/>
                  </a:cubicBezTo>
                  <a:cubicBezTo>
                    <a:pt x="701092" y="514336"/>
                    <a:pt x="699620" y="513355"/>
                    <a:pt x="698394" y="513846"/>
                  </a:cubicBezTo>
                  <a:lnTo>
                    <a:pt x="684169" y="517771"/>
                  </a:lnTo>
                  <a:cubicBezTo>
                    <a:pt x="682943" y="518016"/>
                    <a:pt x="681962" y="519488"/>
                    <a:pt x="682452" y="520715"/>
                  </a:cubicBezTo>
                  <a:cubicBezTo>
                    <a:pt x="682697" y="521696"/>
                    <a:pt x="683678" y="522432"/>
                    <a:pt x="684905" y="522432"/>
                  </a:cubicBezTo>
                  <a:close/>
                  <a:moveTo>
                    <a:pt x="129628" y="666202"/>
                  </a:moveTo>
                  <a:lnTo>
                    <a:pt x="115403" y="670128"/>
                  </a:lnTo>
                  <a:cubicBezTo>
                    <a:pt x="114177" y="670373"/>
                    <a:pt x="113195" y="671845"/>
                    <a:pt x="113686" y="673072"/>
                  </a:cubicBezTo>
                  <a:cubicBezTo>
                    <a:pt x="113931" y="674053"/>
                    <a:pt x="114912" y="674789"/>
                    <a:pt x="116139" y="674789"/>
                  </a:cubicBezTo>
                  <a:cubicBezTo>
                    <a:pt x="117365" y="674789"/>
                    <a:pt x="116629" y="674789"/>
                    <a:pt x="116874" y="674789"/>
                  </a:cubicBezTo>
                  <a:lnTo>
                    <a:pt x="131100" y="670864"/>
                  </a:lnTo>
                  <a:cubicBezTo>
                    <a:pt x="132326" y="670618"/>
                    <a:pt x="133307" y="669146"/>
                    <a:pt x="132817" y="667920"/>
                  </a:cubicBezTo>
                  <a:cubicBezTo>
                    <a:pt x="132571" y="666693"/>
                    <a:pt x="131100" y="665712"/>
                    <a:pt x="129873" y="666202"/>
                  </a:cubicBezTo>
                  <a:close/>
                  <a:moveTo>
                    <a:pt x="770011" y="499616"/>
                  </a:moveTo>
                  <a:cubicBezTo>
                    <a:pt x="770011" y="499616"/>
                    <a:pt x="770502" y="499616"/>
                    <a:pt x="770747" y="499616"/>
                  </a:cubicBezTo>
                  <a:lnTo>
                    <a:pt x="784972" y="495690"/>
                  </a:lnTo>
                  <a:cubicBezTo>
                    <a:pt x="786199" y="495445"/>
                    <a:pt x="787180" y="493973"/>
                    <a:pt x="786689" y="492746"/>
                  </a:cubicBezTo>
                  <a:cubicBezTo>
                    <a:pt x="786444" y="491520"/>
                    <a:pt x="784972" y="490538"/>
                    <a:pt x="783746" y="491029"/>
                  </a:cubicBezTo>
                  <a:lnTo>
                    <a:pt x="769521" y="494954"/>
                  </a:lnTo>
                  <a:cubicBezTo>
                    <a:pt x="768294" y="495200"/>
                    <a:pt x="767313" y="496672"/>
                    <a:pt x="767804" y="497898"/>
                  </a:cubicBezTo>
                  <a:cubicBezTo>
                    <a:pt x="768049" y="498880"/>
                    <a:pt x="769030" y="499616"/>
                    <a:pt x="770256" y="499616"/>
                  </a:cubicBezTo>
                  <a:close/>
                  <a:moveTo>
                    <a:pt x="741561" y="507221"/>
                  </a:moveTo>
                  <a:cubicBezTo>
                    <a:pt x="741561" y="507221"/>
                    <a:pt x="742051" y="507221"/>
                    <a:pt x="742296" y="507221"/>
                  </a:cubicBezTo>
                  <a:lnTo>
                    <a:pt x="756522" y="503296"/>
                  </a:lnTo>
                  <a:cubicBezTo>
                    <a:pt x="757748" y="503050"/>
                    <a:pt x="758729" y="501578"/>
                    <a:pt x="758238" y="500352"/>
                  </a:cubicBezTo>
                  <a:cubicBezTo>
                    <a:pt x="757993" y="499125"/>
                    <a:pt x="756522" y="498144"/>
                    <a:pt x="755295" y="498634"/>
                  </a:cubicBezTo>
                  <a:lnTo>
                    <a:pt x="741070" y="502560"/>
                  </a:lnTo>
                  <a:cubicBezTo>
                    <a:pt x="739844" y="502805"/>
                    <a:pt x="738863" y="504277"/>
                    <a:pt x="739353" y="505504"/>
                  </a:cubicBezTo>
                  <a:cubicBezTo>
                    <a:pt x="739598" y="506485"/>
                    <a:pt x="740580" y="507221"/>
                    <a:pt x="741806" y="507221"/>
                  </a:cubicBezTo>
                  <a:close/>
                  <a:moveTo>
                    <a:pt x="271881" y="628174"/>
                  </a:moveTo>
                  <a:lnTo>
                    <a:pt x="257656" y="632100"/>
                  </a:lnTo>
                  <a:cubicBezTo>
                    <a:pt x="256429" y="632345"/>
                    <a:pt x="255448" y="633817"/>
                    <a:pt x="255939" y="635044"/>
                  </a:cubicBezTo>
                  <a:cubicBezTo>
                    <a:pt x="256184" y="636025"/>
                    <a:pt x="257165" y="636761"/>
                    <a:pt x="258391" y="636761"/>
                  </a:cubicBezTo>
                  <a:cubicBezTo>
                    <a:pt x="259618" y="636761"/>
                    <a:pt x="258882" y="636761"/>
                    <a:pt x="259127" y="636761"/>
                  </a:cubicBezTo>
                  <a:lnTo>
                    <a:pt x="273353" y="632836"/>
                  </a:lnTo>
                  <a:cubicBezTo>
                    <a:pt x="274579" y="632591"/>
                    <a:pt x="275560" y="631119"/>
                    <a:pt x="275069" y="629892"/>
                  </a:cubicBezTo>
                  <a:cubicBezTo>
                    <a:pt x="274824" y="628665"/>
                    <a:pt x="273353" y="627684"/>
                    <a:pt x="272126" y="628174"/>
                  </a:cubicBezTo>
                  <a:close/>
                  <a:moveTo>
                    <a:pt x="442339" y="582541"/>
                  </a:moveTo>
                  <a:lnTo>
                    <a:pt x="428114" y="586466"/>
                  </a:lnTo>
                  <a:cubicBezTo>
                    <a:pt x="426887" y="586712"/>
                    <a:pt x="425906" y="588184"/>
                    <a:pt x="426397" y="589411"/>
                  </a:cubicBezTo>
                  <a:cubicBezTo>
                    <a:pt x="426642" y="590392"/>
                    <a:pt x="427623" y="591128"/>
                    <a:pt x="428850" y="591128"/>
                  </a:cubicBezTo>
                  <a:cubicBezTo>
                    <a:pt x="430076" y="591128"/>
                    <a:pt x="429340" y="591128"/>
                    <a:pt x="429585" y="591128"/>
                  </a:cubicBezTo>
                  <a:lnTo>
                    <a:pt x="443811" y="587203"/>
                  </a:lnTo>
                  <a:cubicBezTo>
                    <a:pt x="445037" y="586957"/>
                    <a:pt x="446018" y="585485"/>
                    <a:pt x="445528" y="584258"/>
                  </a:cubicBezTo>
                  <a:cubicBezTo>
                    <a:pt x="445282" y="583032"/>
                    <a:pt x="443811" y="582050"/>
                    <a:pt x="442584" y="582541"/>
                  </a:cubicBezTo>
                  <a:close/>
                  <a:moveTo>
                    <a:pt x="499240" y="567084"/>
                  </a:moveTo>
                  <a:lnTo>
                    <a:pt x="485015" y="571010"/>
                  </a:lnTo>
                  <a:cubicBezTo>
                    <a:pt x="483789" y="571255"/>
                    <a:pt x="482808" y="572727"/>
                    <a:pt x="483298" y="573954"/>
                  </a:cubicBezTo>
                  <a:cubicBezTo>
                    <a:pt x="483543" y="574935"/>
                    <a:pt x="484524" y="575671"/>
                    <a:pt x="485751" y="575671"/>
                  </a:cubicBezTo>
                  <a:cubicBezTo>
                    <a:pt x="486977" y="575671"/>
                    <a:pt x="486241" y="575671"/>
                    <a:pt x="486487" y="575671"/>
                  </a:cubicBezTo>
                  <a:lnTo>
                    <a:pt x="500712" y="571746"/>
                  </a:lnTo>
                  <a:cubicBezTo>
                    <a:pt x="501938" y="571501"/>
                    <a:pt x="502919" y="570029"/>
                    <a:pt x="502429" y="568802"/>
                  </a:cubicBezTo>
                  <a:cubicBezTo>
                    <a:pt x="502183" y="567575"/>
                    <a:pt x="500712" y="566594"/>
                    <a:pt x="499485" y="567084"/>
                  </a:cubicBezTo>
                  <a:close/>
                  <a:moveTo>
                    <a:pt x="470790" y="574690"/>
                  </a:moveTo>
                  <a:lnTo>
                    <a:pt x="456564" y="578616"/>
                  </a:lnTo>
                  <a:cubicBezTo>
                    <a:pt x="455338" y="578861"/>
                    <a:pt x="454357" y="580333"/>
                    <a:pt x="454848" y="581560"/>
                  </a:cubicBezTo>
                  <a:cubicBezTo>
                    <a:pt x="455093" y="582541"/>
                    <a:pt x="456074" y="583277"/>
                    <a:pt x="457300" y="583277"/>
                  </a:cubicBezTo>
                  <a:cubicBezTo>
                    <a:pt x="458526" y="583277"/>
                    <a:pt x="457791" y="583277"/>
                    <a:pt x="458036" y="583277"/>
                  </a:cubicBezTo>
                  <a:lnTo>
                    <a:pt x="472261" y="579351"/>
                  </a:lnTo>
                  <a:cubicBezTo>
                    <a:pt x="473488" y="579106"/>
                    <a:pt x="474469" y="577634"/>
                    <a:pt x="473978" y="576407"/>
                  </a:cubicBezTo>
                  <a:cubicBezTo>
                    <a:pt x="473733" y="575181"/>
                    <a:pt x="472261" y="574199"/>
                    <a:pt x="471035" y="574690"/>
                  </a:cubicBezTo>
                  <a:close/>
                  <a:moveTo>
                    <a:pt x="414134" y="590146"/>
                  </a:moveTo>
                  <a:lnTo>
                    <a:pt x="399908" y="594072"/>
                  </a:lnTo>
                  <a:cubicBezTo>
                    <a:pt x="398682" y="594317"/>
                    <a:pt x="397701" y="595789"/>
                    <a:pt x="398192" y="597016"/>
                  </a:cubicBezTo>
                  <a:cubicBezTo>
                    <a:pt x="398437" y="597998"/>
                    <a:pt x="399418" y="598733"/>
                    <a:pt x="400644" y="598733"/>
                  </a:cubicBezTo>
                  <a:cubicBezTo>
                    <a:pt x="401871" y="598733"/>
                    <a:pt x="401135" y="598733"/>
                    <a:pt x="401380" y="598733"/>
                  </a:cubicBezTo>
                  <a:lnTo>
                    <a:pt x="415605" y="594808"/>
                  </a:lnTo>
                  <a:cubicBezTo>
                    <a:pt x="416832" y="594563"/>
                    <a:pt x="417813" y="593091"/>
                    <a:pt x="417322" y="591864"/>
                  </a:cubicBezTo>
                  <a:cubicBezTo>
                    <a:pt x="417077" y="590637"/>
                    <a:pt x="415605" y="589656"/>
                    <a:pt x="414379" y="590146"/>
                  </a:cubicBezTo>
                  <a:close/>
                  <a:moveTo>
                    <a:pt x="567178" y="900748"/>
                  </a:moveTo>
                  <a:cubicBezTo>
                    <a:pt x="566442" y="895841"/>
                    <a:pt x="565952" y="891180"/>
                    <a:pt x="565707" y="886273"/>
                  </a:cubicBezTo>
                  <a:cubicBezTo>
                    <a:pt x="565707" y="884801"/>
                    <a:pt x="564480" y="883820"/>
                    <a:pt x="563009" y="884065"/>
                  </a:cubicBezTo>
                  <a:cubicBezTo>
                    <a:pt x="561537" y="884065"/>
                    <a:pt x="560556" y="885291"/>
                    <a:pt x="560801" y="886764"/>
                  </a:cubicBezTo>
                  <a:cubicBezTo>
                    <a:pt x="561047" y="891670"/>
                    <a:pt x="561537" y="896577"/>
                    <a:pt x="562273" y="901484"/>
                  </a:cubicBezTo>
                  <a:cubicBezTo>
                    <a:pt x="562273" y="902711"/>
                    <a:pt x="563499" y="903692"/>
                    <a:pt x="564726" y="903692"/>
                  </a:cubicBezTo>
                  <a:cubicBezTo>
                    <a:pt x="565952" y="903692"/>
                    <a:pt x="564726" y="903692"/>
                    <a:pt x="564971" y="903692"/>
                  </a:cubicBezTo>
                  <a:cubicBezTo>
                    <a:pt x="566197" y="903692"/>
                    <a:pt x="567178" y="902220"/>
                    <a:pt x="566933" y="900994"/>
                  </a:cubicBezTo>
                  <a:close/>
                  <a:moveTo>
                    <a:pt x="563009" y="874251"/>
                  </a:moveTo>
                  <a:lnTo>
                    <a:pt x="563009" y="874251"/>
                  </a:lnTo>
                  <a:cubicBezTo>
                    <a:pt x="564235" y="874251"/>
                    <a:pt x="565461" y="873270"/>
                    <a:pt x="565461" y="871798"/>
                  </a:cubicBezTo>
                  <a:cubicBezTo>
                    <a:pt x="565461" y="866891"/>
                    <a:pt x="565707" y="862230"/>
                    <a:pt x="566197" y="857323"/>
                  </a:cubicBezTo>
                  <a:cubicBezTo>
                    <a:pt x="566197" y="856096"/>
                    <a:pt x="565216" y="854869"/>
                    <a:pt x="563990" y="854624"/>
                  </a:cubicBezTo>
                  <a:cubicBezTo>
                    <a:pt x="562518" y="854624"/>
                    <a:pt x="561537" y="855606"/>
                    <a:pt x="561292" y="856832"/>
                  </a:cubicBezTo>
                  <a:cubicBezTo>
                    <a:pt x="560801" y="861739"/>
                    <a:pt x="560556" y="866891"/>
                    <a:pt x="560556" y="871798"/>
                  </a:cubicBezTo>
                  <a:cubicBezTo>
                    <a:pt x="560556" y="873270"/>
                    <a:pt x="561537" y="874251"/>
                    <a:pt x="563009" y="874251"/>
                  </a:cubicBezTo>
                  <a:close/>
                  <a:moveTo>
                    <a:pt x="817592" y="144607"/>
                  </a:moveTo>
                  <a:cubicBezTo>
                    <a:pt x="817838" y="144607"/>
                    <a:pt x="818083" y="144607"/>
                    <a:pt x="818328" y="144607"/>
                  </a:cubicBezTo>
                  <a:cubicBezTo>
                    <a:pt x="819309" y="144607"/>
                    <a:pt x="820290" y="144117"/>
                    <a:pt x="820535" y="142890"/>
                  </a:cubicBezTo>
                  <a:cubicBezTo>
                    <a:pt x="822252" y="138474"/>
                    <a:pt x="823969" y="133812"/>
                    <a:pt x="826176" y="129396"/>
                  </a:cubicBezTo>
                  <a:cubicBezTo>
                    <a:pt x="826667" y="128170"/>
                    <a:pt x="826176" y="126697"/>
                    <a:pt x="824950" y="126207"/>
                  </a:cubicBezTo>
                  <a:cubicBezTo>
                    <a:pt x="823724" y="125716"/>
                    <a:pt x="822252" y="126207"/>
                    <a:pt x="821762" y="127434"/>
                  </a:cubicBezTo>
                  <a:cubicBezTo>
                    <a:pt x="819800" y="131850"/>
                    <a:pt x="817838" y="136511"/>
                    <a:pt x="816121" y="141173"/>
                  </a:cubicBezTo>
                  <a:cubicBezTo>
                    <a:pt x="815630" y="142399"/>
                    <a:pt x="816121" y="143871"/>
                    <a:pt x="817592" y="144362"/>
                  </a:cubicBezTo>
                  <a:close/>
                  <a:moveTo>
                    <a:pt x="556141" y="551873"/>
                  </a:moveTo>
                  <a:lnTo>
                    <a:pt x="541916" y="555799"/>
                  </a:lnTo>
                  <a:cubicBezTo>
                    <a:pt x="540690" y="556044"/>
                    <a:pt x="539709" y="557516"/>
                    <a:pt x="540199" y="558743"/>
                  </a:cubicBezTo>
                  <a:cubicBezTo>
                    <a:pt x="540444" y="559724"/>
                    <a:pt x="541426" y="560460"/>
                    <a:pt x="542652" y="560460"/>
                  </a:cubicBezTo>
                  <a:cubicBezTo>
                    <a:pt x="543878" y="560460"/>
                    <a:pt x="543142" y="560460"/>
                    <a:pt x="543388" y="560460"/>
                  </a:cubicBezTo>
                  <a:lnTo>
                    <a:pt x="557613" y="556535"/>
                  </a:lnTo>
                  <a:cubicBezTo>
                    <a:pt x="558839" y="556290"/>
                    <a:pt x="559820" y="554817"/>
                    <a:pt x="559330" y="553591"/>
                  </a:cubicBezTo>
                  <a:cubicBezTo>
                    <a:pt x="559085" y="552364"/>
                    <a:pt x="557613" y="551383"/>
                    <a:pt x="556387" y="551873"/>
                  </a:cubicBezTo>
                  <a:close/>
                  <a:moveTo>
                    <a:pt x="527691" y="559479"/>
                  </a:moveTo>
                  <a:lnTo>
                    <a:pt x="513465" y="563404"/>
                  </a:lnTo>
                  <a:cubicBezTo>
                    <a:pt x="512239" y="563650"/>
                    <a:pt x="511258" y="565122"/>
                    <a:pt x="511749" y="566349"/>
                  </a:cubicBezTo>
                  <a:cubicBezTo>
                    <a:pt x="511994" y="567330"/>
                    <a:pt x="512975" y="568066"/>
                    <a:pt x="514201" y="568066"/>
                  </a:cubicBezTo>
                  <a:cubicBezTo>
                    <a:pt x="515428" y="568066"/>
                    <a:pt x="514692" y="568066"/>
                    <a:pt x="514937" y="568066"/>
                  </a:cubicBezTo>
                  <a:lnTo>
                    <a:pt x="529162" y="564140"/>
                  </a:lnTo>
                  <a:cubicBezTo>
                    <a:pt x="530389" y="563895"/>
                    <a:pt x="531370" y="562423"/>
                    <a:pt x="530879" y="561196"/>
                  </a:cubicBezTo>
                  <a:cubicBezTo>
                    <a:pt x="530634" y="559970"/>
                    <a:pt x="529162" y="558988"/>
                    <a:pt x="527936" y="559479"/>
                  </a:cubicBezTo>
                  <a:close/>
                  <a:moveTo>
                    <a:pt x="328782" y="612963"/>
                  </a:moveTo>
                  <a:lnTo>
                    <a:pt x="314557" y="616889"/>
                  </a:lnTo>
                  <a:cubicBezTo>
                    <a:pt x="313330" y="617134"/>
                    <a:pt x="312349" y="618606"/>
                    <a:pt x="312840" y="619833"/>
                  </a:cubicBezTo>
                  <a:cubicBezTo>
                    <a:pt x="313085" y="620814"/>
                    <a:pt x="314066" y="621550"/>
                    <a:pt x="315293" y="621550"/>
                  </a:cubicBezTo>
                  <a:cubicBezTo>
                    <a:pt x="316519" y="621550"/>
                    <a:pt x="315783" y="621550"/>
                    <a:pt x="316028" y="621550"/>
                  </a:cubicBezTo>
                  <a:lnTo>
                    <a:pt x="330254" y="617625"/>
                  </a:lnTo>
                  <a:cubicBezTo>
                    <a:pt x="331480" y="617379"/>
                    <a:pt x="332461" y="615907"/>
                    <a:pt x="331971" y="614681"/>
                  </a:cubicBezTo>
                  <a:cubicBezTo>
                    <a:pt x="331725" y="613454"/>
                    <a:pt x="330254" y="612472"/>
                    <a:pt x="329027" y="612963"/>
                  </a:cubicBezTo>
                  <a:close/>
                  <a:moveTo>
                    <a:pt x="214980" y="643386"/>
                  </a:moveTo>
                  <a:lnTo>
                    <a:pt x="200755" y="647311"/>
                  </a:lnTo>
                  <a:cubicBezTo>
                    <a:pt x="199528" y="647556"/>
                    <a:pt x="198547" y="649028"/>
                    <a:pt x="199038" y="650255"/>
                  </a:cubicBezTo>
                  <a:cubicBezTo>
                    <a:pt x="199283" y="651236"/>
                    <a:pt x="200264" y="651973"/>
                    <a:pt x="201490" y="651973"/>
                  </a:cubicBezTo>
                  <a:cubicBezTo>
                    <a:pt x="202717" y="651973"/>
                    <a:pt x="201981" y="651973"/>
                    <a:pt x="202226" y="651973"/>
                  </a:cubicBezTo>
                  <a:lnTo>
                    <a:pt x="216451" y="648047"/>
                  </a:lnTo>
                  <a:cubicBezTo>
                    <a:pt x="217678" y="647802"/>
                    <a:pt x="218659" y="646330"/>
                    <a:pt x="218168" y="645103"/>
                  </a:cubicBezTo>
                  <a:cubicBezTo>
                    <a:pt x="217923" y="643876"/>
                    <a:pt x="216451" y="642895"/>
                    <a:pt x="215225" y="643386"/>
                  </a:cubicBezTo>
                  <a:close/>
                  <a:moveTo>
                    <a:pt x="573555" y="929208"/>
                  </a:moveTo>
                  <a:cubicBezTo>
                    <a:pt x="572819" y="927245"/>
                    <a:pt x="572329" y="925037"/>
                    <a:pt x="571838" y="923074"/>
                  </a:cubicBezTo>
                  <a:cubicBezTo>
                    <a:pt x="571102" y="920375"/>
                    <a:pt x="570612" y="917922"/>
                    <a:pt x="569876" y="915223"/>
                  </a:cubicBezTo>
                  <a:cubicBezTo>
                    <a:pt x="569631" y="913997"/>
                    <a:pt x="568159" y="913015"/>
                    <a:pt x="566933" y="913261"/>
                  </a:cubicBezTo>
                  <a:cubicBezTo>
                    <a:pt x="565707" y="913506"/>
                    <a:pt x="564726" y="914978"/>
                    <a:pt x="564971" y="916205"/>
                  </a:cubicBezTo>
                  <a:cubicBezTo>
                    <a:pt x="565461" y="918904"/>
                    <a:pt x="566197" y="921602"/>
                    <a:pt x="566933" y="924301"/>
                  </a:cubicBezTo>
                  <a:cubicBezTo>
                    <a:pt x="567423" y="926509"/>
                    <a:pt x="568159" y="928472"/>
                    <a:pt x="568650" y="930679"/>
                  </a:cubicBezTo>
                  <a:cubicBezTo>
                    <a:pt x="568895" y="931661"/>
                    <a:pt x="569876" y="932397"/>
                    <a:pt x="571102" y="932397"/>
                  </a:cubicBezTo>
                  <a:cubicBezTo>
                    <a:pt x="572329" y="932397"/>
                    <a:pt x="571593" y="932397"/>
                    <a:pt x="571838" y="932397"/>
                  </a:cubicBezTo>
                  <a:cubicBezTo>
                    <a:pt x="573065" y="931906"/>
                    <a:pt x="573800" y="930679"/>
                    <a:pt x="573555" y="929453"/>
                  </a:cubicBezTo>
                  <a:close/>
                  <a:moveTo>
                    <a:pt x="385683" y="597752"/>
                  </a:moveTo>
                  <a:lnTo>
                    <a:pt x="371458" y="601678"/>
                  </a:lnTo>
                  <a:cubicBezTo>
                    <a:pt x="370232" y="601923"/>
                    <a:pt x="369251" y="603395"/>
                    <a:pt x="369741" y="604622"/>
                  </a:cubicBezTo>
                  <a:cubicBezTo>
                    <a:pt x="369986" y="605603"/>
                    <a:pt x="370967" y="606339"/>
                    <a:pt x="372194" y="606339"/>
                  </a:cubicBezTo>
                  <a:cubicBezTo>
                    <a:pt x="373420" y="606339"/>
                    <a:pt x="372684" y="606339"/>
                    <a:pt x="372930" y="606339"/>
                  </a:cubicBezTo>
                  <a:lnTo>
                    <a:pt x="387155" y="602414"/>
                  </a:lnTo>
                  <a:cubicBezTo>
                    <a:pt x="388381" y="602168"/>
                    <a:pt x="389362" y="600696"/>
                    <a:pt x="388872" y="599470"/>
                  </a:cubicBezTo>
                  <a:cubicBezTo>
                    <a:pt x="388626" y="598243"/>
                    <a:pt x="387155" y="597261"/>
                    <a:pt x="385928" y="597752"/>
                  </a:cubicBezTo>
                  <a:close/>
                  <a:moveTo>
                    <a:pt x="186529" y="650991"/>
                  </a:moveTo>
                  <a:lnTo>
                    <a:pt x="172304" y="654917"/>
                  </a:lnTo>
                  <a:cubicBezTo>
                    <a:pt x="171078" y="655162"/>
                    <a:pt x="170097" y="656634"/>
                    <a:pt x="170587" y="657861"/>
                  </a:cubicBezTo>
                  <a:cubicBezTo>
                    <a:pt x="170832" y="658842"/>
                    <a:pt x="171813" y="659578"/>
                    <a:pt x="173040" y="659578"/>
                  </a:cubicBezTo>
                  <a:cubicBezTo>
                    <a:pt x="174266" y="659578"/>
                    <a:pt x="173530" y="659578"/>
                    <a:pt x="173776" y="659578"/>
                  </a:cubicBezTo>
                  <a:lnTo>
                    <a:pt x="188001" y="655653"/>
                  </a:lnTo>
                  <a:cubicBezTo>
                    <a:pt x="189227" y="655407"/>
                    <a:pt x="190208" y="653935"/>
                    <a:pt x="189718" y="652708"/>
                  </a:cubicBezTo>
                  <a:cubicBezTo>
                    <a:pt x="189472" y="651482"/>
                    <a:pt x="188001" y="650500"/>
                    <a:pt x="186775" y="650991"/>
                  </a:cubicBezTo>
                  <a:close/>
                  <a:moveTo>
                    <a:pt x="243430" y="635780"/>
                  </a:moveTo>
                  <a:lnTo>
                    <a:pt x="229205" y="639706"/>
                  </a:lnTo>
                  <a:cubicBezTo>
                    <a:pt x="227979" y="639951"/>
                    <a:pt x="226998" y="641423"/>
                    <a:pt x="227488" y="642649"/>
                  </a:cubicBezTo>
                  <a:cubicBezTo>
                    <a:pt x="227734" y="643631"/>
                    <a:pt x="228715" y="644367"/>
                    <a:pt x="229941" y="644367"/>
                  </a:cubicBezTo>
                  <a:cubicBezTo>
                    <a:pt x="231167" y="644367"/>
                    <a:pt x="230431" y="644367"/>
                    <a:pt x="230677" y="644367"/>
                  </a:cubicBezTo>
                  <a:lnTo>
                    <a:pt x="244902" y="640441"/>
                  </a:lnTo>
                  <a:cubicBezTo>
                    <a:pt x="246128" y="640196"/>
                    <a:pt x="247109" y="638724"/>
                    <a:pt x="246619" y="637497"/>
                  </a:cubicBezTo>
                  <a:cubicBezTo>
                    <a:pt x="246374" y="636271"/>
                    <a:pt x="244902" y="635289"/>
                    <a:pt x="243676" y="635780"/>
                  </a:cubicBezTo>
                  <a:close/>
                  <a:moveTo>
                    <a:pt x="357233" y="605358"/>
                  </a:moveTo>
                  <a:lnTo>
                    <a:pt x="343007" y="609283"/>
                  </a:lnTo>
                  <a:cubicBezTo>
                    <a:pt x="341781" y="609528"/>
                    <a:pt x="340800" y="611000"/>
                    <a:pt x="341291" y="612227"/>
                  </a:cubicBezTo>
                  <a:cubicBezTo>
                    <a:pt x="341536" y="613209"/>
                    <a:pt x="342517" y="613945"/>
                    <a:pt x="343743" y="613945"/>
                  </a:cubicBezTo>
                  <a:cubicBezTo>
                    <a:pt x="344969" y="613945"/>
                    <a:pt x="344234" y="613945"/>
                    <a:pt x="344479" y="613945"/>
                  </a:cubicBezTo>
                  <a:lnTo>
                    <a:pt x="358704" y="610019"/>
                  </a:lnTo>
                  <a:cubicBezTo>
                    <a:pt x="359931" y="609774"/>
                    <a:pt x="360912" y="608302"/>
                    <a:pt x="360421" y="607075"/>
                  </a:cubicBezTo>
                  <a:cubicBezTo>
                    <a:pt x="359931" y="605848"/>
                    <a:pt x="358704" y="604867"/>
                    <a:pt x="357478" y="605358"/>
                  </a:cubicBezTo>
                  <a:close/>
                  <a:moveTo>
                    <a:pt x="158079" y="658597"/>
                  </a:moveTo>
                  <a:lnTo>
                    <a:pt x="143853" y="662522"/>
                  </a:lnTo>
                  <a:cubicBezTo>
                    <a:pt x="142627" y="662767"/>
                    <a:pt x="141646" y="664240"/>
                    <a:pt x="142137" y="665466"/>
                  </a:cubicBezTo>
                  <a:cubicBezTo>
                    <a:pt x="142382" y="666447"/>
                    <a:pt x="143363" y="667184"/>
                    <a:pt x="144589" y="667184"/>
                  </a:cubicBezTo>
                  <a:cubicBezTo>
                    <a:pt x="145816" y="667184"/>
                    <a:pt x="145080" y="667184"/>
                    <a:pt x="145325" y="667184"/>
                  </a:cubicBezTo>
                  <a:lnTo>
                    <a:pt x="159550" y="663258"/>
                  </a:lnTo>
                  <a:cubicBezTo>
                    <a:pt x="160777" y="663013"/>
                    <a:pt x="161758" y="661541"/>
                    <a:pt x="161267" y="660314"/>
                  </a:cubicBezTo>
                  <a:cubicBezTo>
                    <a:pt x="161022" y="659087"/>
                    <a:pt x="159550" y="658106"/>
                    <a:pt x="158324" y="658597"/>
                  </a:cubicBezTo>
                  <a:close/>
                  <a:moveTo>
                    <a:pt x="300332" y="620569"/>
                  </a:moveTo>
                  <a:lnTo>
                    <a:pt x="286106" y="624494"/>
                  </a:lnTo>
                  <a:cubicBezTo>
                    <a:pt x="284880" y="624739"/>
                    <a:pt x="283899" y="626212"/>
                    <a:pt x="284389" y="627438"/>
                  </a:cubicBezTo>
                  <a:cubicBezTo>
                    <a:pt x="284635" y="628420"/>
                    <a:pt x="285616" y="629156"/>
                    <a:pt x="286842" y="629156"/>
                  </a:cubicBezTo>
                  <a:cubicBezTo>
                    <a:pt x="288068" y="629156"/>
                    <a:pt x="287333" y="629156"/>
                    <a:pt x="287578" y="629156"/>
                  </a:cubicBezTo>
                  <a:lnTo>
                    <a:pt x="301803" y="625230"/>
                  </a:lnTo>
                  <a:cubicBezTo>
                    <a:pt x="303029" y="624985"/>
                    <a:pt x="304010" y="623513"/>
                    <a:pt x="303520" y="622286"/>
                  </a:cubicBezTo>
                  <a:cubicBezTo>
                    <a:pt x="303275" y="621059"/>
                    <a:pt x="301803" y="620078"/>
                    <a:pt x="300577" y="620569"/>
                  </a:cubicBezTo>
                  <a:close/>
                  <a:moveTo>
                    <a:pt x="1226692" y="158346"/>
                  </a:moveTo>
                  <a:cubicBezTo>
                    <a:pt x="1226937" y="159328"/>
                    <a:pt x="1227182" y="160309"/>
                    <a:pt x="1227428" y="161536"/>
                  </a:cubicBezTo>
                  <a:cubicBezTo>
                    <a:pt x="1227673" y="162763"/>
                    <a:pt x="1228654" y="163499"/>
                    <a:pt x="1229880" y="163499"/>
                  </a:cubicBezTo>
                  <a:cubicBezTo>
                    <a:pt x="1231107" y="163499"/>
                    <a:pt x="1230371" y="163499"/>
                    <a:pt x="1230371" y="163499"/>
                  </a:cubicBezTo>
                  <a:cubicBezTo>
                    <a:pt x="1231597" y="163253"/>
                    <a:pt x="1232578" y="161781"/>
                    <a:pt x="1232088" y="160555"/>
                  </a:cubicBezTo>
                  <a:cubicBezTo>
                    <a:pt x="1231842" y="159573"/>
                    <a:pt x="1231597" y="158346"/>
                    <a:pt x="1231352" y="157365"/>
                  </a:cubicBezTo>
                  <a:cubicBezTo>
                    <a:pt x="1230371" y="153685"/>
                    <a:pt x="1229144" y="149760"/>
                    <a:pt x="1228163" y="146325"/>
                  </a:cubicBezTo>
                  <a:cubicBezTo>
                    <a:pt x="1227673" y="145098"/>
                    <a:pt x="1226447" y="144362"/>
                    <a:pt x="1224975" y="144853"/>
                  </a:cubicBezTo>
                  <a:cubicBezTo>
                    <a:pt x="1223749" y="145344"/>
                    <a:pt x="1223013" y="146570"/>
                    <a:pt x="1223503" y="148042"/>
                  </a:cubicBezTo>
                  <a:cubicBezTo>
                    <a:pt x="1224730" y="151477"/>
                    <a:pt x="1225711" y="155157"/>
                    <a:pt x="1226692" y="158837"/>
                  </a:cubicBezTo>
                  <a:close/>
                  <a:moveTo>
                    <a:pt x="1082232" y="12614"/>
                  </a:moveTo>
                  <a:cubicBezTo>
                    <a:pt x="1086892" y="13841"/>
                    <a:pt x="1091552" y="15313"/>
                    <a:pt x="1096212" y="17030"/>
                  </a:cubicBezTo>
                  <a:cubicBezTo>
                    <a:pt x="1096457" y="17030"/>
                    <a:pt x="1096702" y="17030"/>
                    <a:pt x="1096947" y="17030"/>
                  </a:cubicBezTo>
                  <a:cubicBezTo>
                    <a:pt x="1097928" y="17030"/>
                    <a:pt x="1098910" y="16294"/>
                    <a:pt x="1099155" y="15313"/>
                  </a:cubicBezTo>
                  <a:cubicBezTo>
                    <a:pt x="1099645" y="14086"/>
                    <a:pt x="1099155" y="12614"/>
                    <a:pt x="1097683" y="12123"/>
                  </a:cubicBezTo>
                  <a:cubicBezTo>
                    <a:pt x="1093023" y="10406"/>
                    <a:pt x="1088363" y="8934"/>
                    <a:pt x="1083458" y="7707"/>
                  </a:cubicBezTo>
                  <a:cubicBezTo>
                    <a:pt x="1082232" y="7462"/>
                    <a:pt x="1080760" y="8198"/>
                    <a:pt x="1080515" y="9425"/>
                  </a:cubicBezTo>
                  <a:cubicBezTo>
                    <a:pt x="1080269" y="10651"/>
                    <a:pt x="1081005" y="12123"/>
                    <a:pt x="1082232" y="12369"/>
                  </a:cubicBezTo>
                  <a:close/>
                  <a:moveTo>
                    <a:pt x="1053781" y="6726"/>
                  </a:moveTo>
                  <a:cubicBezTo>
                    <a:pt x="1058441" y="7462"/>
                    <a:pt x="1063346" y="8198"/>
                    <a:pt x="1068006" y="9179"/>
                  </a:cubicBezTo>
                  <a:cubicBezTo>
                    <a:pt x="1068006" y="9179"/>
                    <a:pt x="1068252" y="9179"/>
                    <a:pt x="1068497" y="9179"/>
                  </a:cubicBezTo>
                  <a:cubicBezTo>
                    <a:pt x="1069723" y="9179"/>
                    <a:pt x="1070704" y="8443"/>
                    <a:pt x="1070949" y="7217"/>
                  </a:cubicBezTo>
                  <a:cubicBezTo>
                    <a:pt x="1071195" y="5990"/>
                    <a:pt x="1070459" y="4518"/>
                    <a:pt x="1068987" y="4273"/>
                  </a:cubicBezTo>
                  <a:cubicBezTo>
                    <a:pt x="1064082" y="3291"/>
                    <a:pt x="1059177" y="2555"/>
                    <a:pt x="1054272" y="1819"/>
                  </a:cubicBezTo>
                  <a:cubicBezTo>
                    <a:pt x="1052800" y="1819"/>
                    <a:pt x="1051819" y="2555"/>
                    <a:pt x="1051574" y="4027"/>
                  </a:cubicBezTo>
                  <a:cubicBezTo>
                    <a:pt x="1051574" y="5254"/>
                    <a:pt x="1052309" y="6480"/>
                    <a:pt x="1053781" y="6726"/>
                  </a:cubicBezTo>
                  <a:close/>
                  <a:moveTo>
                    <a:pt x="1135454" y="35676"/>
                  </a:moveTo>
                  <a:cubicBezTo>
                    <a:pt x="1139623" y="38129"/>
                    <a:pt x="1143547" y="40828"/>
                    <a:pt x="1147472" y="43772"/>
                  </a:cubicBezTo>
                  <a:cubicBezTo>
                    <a:pt x="1147962" y="44018"/>
                    <a:pt x="1148453" y="44263"/>
                    <a:pt x="1148943" y="44263"/>
                  </a:cubicBezTo>
                  <a:cubicBezTo>
                    <a:pt x="1149679" y="44263"/>
                    <a:pt x="1150415" y="44018"/>
                    <a:pt x="1150905" y="43282"/>
                  </a:cubicBezTo>
                  <a:cubicBezTo>
                    <a:pt x="1151641" y="42300"/>
                    <a:pt x="1151396" y="40583"/>
                    <a:pt x="1150415" y="39847"/>
                  </a:cubicBezTo>
                  <a:cubicBezTo>
                    <a:pt x="1146491" y="36903"/>
                    <a:pt x="1142321" y="34204"/>
                    <a:pt x="1137906" y="31505"/>
                  </a:cubicBezTo>
                  <a:cubicBezTo>
                    <a:pt x="1136680" y="30769"/>
                    <a:pt x="1135208" y="31260"/>
                    <a:pt x="1134473" y="32241"/>
                  </a:cubicBezTo>
                  <a:cubicBezTo>
                    <a:pt x="1133737" y="33468"/>
                    <a:pt x="1134227" y="34940"/>
                    <a:pt x="1135208" y="35676"/>
                  </a:cubicBezTo>
                  <a:close/>
                  <a:moveTo>
                    <a:pt x="1109456" y="22182"/>
                  </a:moveTo>
                  <a:cubicBezTo>
                    <a:pt x="1113871" y="24145"/>
                    <a:pt x="1118285" y="26108"/>
                    <a:pt x="1122455" y="28561"/>
                  </a:cubicBezTo>
                  <a:cubicBezTo>
                    <a:pt x="1122700" y="28561"/>
                    <a:pt x="1123191" y="28807"/>
                    <a:pt x="1123681" y="28807"/>
                  </a:cubicBezTo>
                  <a:cubicBezTo>
                    <a:pt x="1124662" y="28807"/>
                    <a:pt x="1125398" y="28316"/>
                    <a:pt x="1125889" y="27580"/>
                  </a:cubicBezTo>
                  <a:cubicBezTo>
                    <a:pt x="1126624" y="26353"/>
                    <a:pt x="1125889" y="24881"/>
                    <a:pt x="1124907" y="24390"/>
                  </a:cubicBezTo>
                  <a:cubicBezTo>
                    <a:pt x="1120493" y="22182"/>
                    <a:pt x="1116078" y="19974"/>
                    <a:pt x="1111418" y="18012"/>
                  </a:cubicBezTo>
                  <a:cubicBezTo>
                    <a:pt x="1110192" y="17521"/>
                    <a:pt x="1108720" y="18012"/>
                    <a:pt x="1108230" y="19238"/>
                  </a:cubicBezTo>
                  <a:cubicBezTo>
                    <a:pt x="1107739" y="20465"/>
                    <a:pt x="1108230" y="21937"/>
                    <a:pt x="1109456" y="22428"/>
                  </a:cubicBezTo>
                  <a:close/>
                  <a:moveTo>
                    <a:pt x="1024595" y="5008"/>
                  </a:moveTo>
                  <a:lnTo>
                    <a:pt x="1024595" y="5008"/>
                  </a:lnTo>
                  <a:cubicBezTo>
                    <a:pt x="1029500" y="5008"/>
                    <a:pt x="1034405" y="5008"/>
                    <a:pt x="1039065" y="5254"/>
                  </a:cubicBezTo>
                  <a:cubicBezTo>
                    <a:pt x="1039065" y="5254"/>
                    <a:pt x="1039065" y="5254"/>
                    <a:pt x="1039065" y="5254"/>
                  </a:cubicBezTo>
                  <a:cubicBezTo>
                    <a:pt x="1040291" y="5254"/>
                    <a:pt x="1041518" y="4273"/>
                    <a:pt x="1041518" y="3046"/>
                  </a:cubicBezTo>
                  <a:cubicBezTo>
                    <a:pt x="1041518" y="1574"/>
                    <a:pt x="1040537" y="592"/>
                    <a:pt x="1039310" y="347"/>
                  </a:cubicBezTo>
                  <a:cubicBezTo>
                    <a:pt x="1034405" y="102"/>
                    <a:pt x="1029500" y="-144"/>
                    <a:pt x="1024349" y="102"/>
                  </a:cubicBezTo>
                  <a:cubicBezTo>
                    <a:pt x="1022878" y="102"/>
                    <a:pt x="1021897" y="1328"/>
                    <a:pt x="1021897" y="2555"/>
                  </a:cubicBezTo>
                  <a:cubicBezTo>
                    <a:pt x="1021897" y="3782"/>
                    <a:pt x="1023123" y="5008"/>
                    <a:pt x="1024349" y="5008"/>
                  </a:cubicBezTo>
                  <a:close/>
                  <a:moveTo>
                    <a:pt x="965486" y="858795"/>
                  </a:moveTo>
                  <a:cubicBezTo>
                    <a:pt x="965486" y="858795"/>
                    <a:pt x="965486" y="858795"/>
                    <a:pt x="965486" y="858795"/>
                  </a:cubicBezTo>
                  <a:cubicBezTo>
                    <a:pt x="966958" y="858795"/>
                    <a:pt x="967939" y="857568"/>
                    <a:pt x="967694" y="856096"/>
                  </a:cubicBezTo>
                  <a:cubicBezTo>
                    <a:pt x="967448" y="851189"/>
                    <a:pt x="966958" y="846282"/>
                    <a:pt x="966222" y="841376"/>
                  </a:cubicBezTo>
                  <a:cubicBezTo>
                    <a:pt x="966222" y="840149"/>
                    <a:pt x="964750" y="839168"/>
                    <a:pt x="963524" y="839168"/>
                  </a:cubicBezTo>
                  <a:cubicBezTo>
                    <a:pt x="962298" y="839168"/>
                    <a:pt x="961317" y="840639"/>
                    <a:pt x="961317" y="841866"/>
                  </a:cubicBezTo>
                  <a:cubicBezTo>
                    <a:pt x="962052" y="846773"/>
                    <a:pt x="962543" y="851435"/>
                    <a:pt x="962788" y="856342"/>
                  </a:cubicBezTo>
                  <a:cubicBezTo>
                    <a:pt x="962788" y="857568"/>
                    <a:pt x="964015" y="858549"/>
                    <a:pt x="965241" y="858549"/>
                  </a:cubicBezTo>
                  <a:close/>
                  <a:moveTo>
                    <a:pt x="995408" y="7462"/>
                  </a:moveTo>
                  <a:cubicBezTo>
                    <a:pt x="995408" y="7462"/>
                    <a:pt x="995654" y="7462"/>
                    <a:pt x="995899" y="7462"/>
                  </a:cubicBezTo>
                  <a:cubicBezTo>
                    <a:pt x="1000559" y="6726"/>
                    <a:pt x="1005464" y="6235"/>
                    <a:pt x="1010369" y="5745"/>
                  </a:cubicBezTo>
                  <a:cubicBezTo>
                    <a:pt x="1011841" y="5745"/>
                    <a:pt x="1012822" y="4518"/>
                    <a:pt x="1012577" y="3046"/>
                  </a:cubicBezTo>
                  <a:cubicBezTo>
                    <a:pt x="1012331" y="1574"/>
                    <a:pt x="1011350" y="592"/>
                    <a:pt x="1009879" y="838"/>
                  </a:cubicBezTo>
                  <a:cubicBezTo>
                    <a:pt x="1004974" y="1328"/>
                    <a:pt x="1000068" y="1819"/>
                    <a:pt x="995163" y="2555"/>
                  </a:cubicBezTo>
                  <a:cubicBezTo>
                    <a:pt x="993937" y="2555"/>
                    <a:pt x="992956" y="4027"/>
                    <a:pt x="993201" y="5254"/>
                  </a:cubicBezTo>
                  <a:cubicBezTo>
                    <a:pt x="993201" y="6480"/>
                    <a:pt x="994427" y="7217"/>
                    <a:pt x="995654" y="7217"/>
                  </a:cubicBezTo>
                  <a:close/>
                  <a:moveTo>
                    <a:pt x="963769" y="826655"/>
                  </a:moveTo>
                  <a:cubicBezTo>
                    <a:pt x="963279" y="823956"/>
                    <a:pt x="962543" y="821258"/>
                    <a:pt x="961807" y="818559"/>
                  </a:cubicBezTo>
                  <a:lnTo>
                    <a:pt x="960090" y="812180"/>
                  </a:lnTo>
                  <a:cubicBezTo>
                    <a:pt x="959845" y="810953"/>
                    <a:pt x="958373" y="809972"/>
                    <a:pt x="957147" y="810463"/>
                  </a:cubicBezTo>
                  <a:cubicBezTo>
                    <a:pt x="955921" y="810708"/>
                    <a:pt x="954940" y="812180"/>
                    <a:pt x="955430" y="813407"/>
                  </a:cubicBezTo>
                  <a:lnTo>
                    <a:pt x="957147" y="819785"/>
                  </a:lnTo>
                  <a:cubicBezTo>
                    <a:pt x="957883" y="822484"/>
                    <a:pt x="958373" y="824938"/>
                    <a:pt x="959109" y="827636"/>
                  </a:cubicBezTo>
                  <a:cubicBezTo>
                    <a:pt x="959355" y="828863"/>
                    <a:pt x="960336" y="829599"/>
                    <a:pt x="961562" y="829599"/>
                  </a:cubicBezTo>
                  <a:cubicBezTo>
                    <a:pt x="962788" y="829599"/>
                    <a:pt x="961807" y="829599"/>
                    <a:pt x="962052" y="829599"/>
                  </a:cubicBezTo>
                  <a:cubicBezTo>
                    <a:pt x="963279" y="829354"/>
                    <a:pt x="964260" y="827882"/>
                    <a:pt x="964015" y="826655"/>
                  </a:cubicBezTo>
                  <a:close/>
                  <a:moveTo>
                    <a:pt x="966712" y="13841"/>
                  </a:moveTo>
                  <a:cubicBezTo>
                    <a:pt x="966712" y="13841"/>
                    <a:pt x="967203" y="13841"/>
                    <a:pt x="967448" y="13841"/>
                  </a:cubicBezTo>
                  <a:lnTo>
                    <a:pt x="973825" y="12123"/>
                  </a:lnTo>
                  <a:cubicBezTo>
                    <a:pt x="976523" y="11387"/>
                    <a:pt x="978976" y="10897"/>
                    <a:pt x="981674" y="10161"/>
                  </a:cubicBezTo>
                  <a:cubicBezTo>
                    <a:pt x="982900" y="9915"/>
                    <a:pt x="983881" y="8443"/>
                    <a:pt x="983636" y="7217"/>
                  </a:cubicBezTo>
                  <a:cubicBezTo>
                    <a:pt x="983390" y="5990"/>
                    <a:pt x="981919" y="5008"/>
                    <a:pt x="980692" y="5254"/>
                  </a:cubicBezTo>
                  <a:cubicBezTo>
                    <a:pt x="977995" y="5745"/>
                    <a:pt x="975297" y="6480"/>
                    <a:pt x="972599" y="7217"/>
                  </a:cubicBezTo>
                  <a:lnTo>
                    <a:pt x="966222" y="8934"/>
                  </a:lnTo>
                  <a:cubicBezTo>
                    <a:pt x="964996" y="9179"/>
                    <a:pt x="964015" y="10651"/>
                    <a:pt x="964505" y="11878"/>
                  </a:cubicBezTo>
                  <a:cubicBezTo>
                    <a:pt x="964750" y="12860"/>
                    <a:pt x="965731" y="13595"/>
                    <a:pt x="966958" y="13595"/>
                  </a:cubicBezTo>
                  <a:close/>
                  <a:moveTo>
                    <a:pt x="578215" y="942947"/>
                  </a:moveTo>
                  <a:cubicBezTo>
                    <a:pt x="577725" y="941720"/>
                    <a:pt x="576253" y="940984"/>
                    <a:pt x="575027" y="941475"/>
                  </a:cubicBezTo>
                  <a:cubicBezTo>
                    <a:pt x="573800" y="941965"/>
                    <a:pt x="573065" y="943438"/>
                    <a:pt x="573555" y="944664"/>
                  </a:cubicBezTo>
                  <a:cubicBezTo>
                    <a:pt x="575272" y="949326"/>
                    <a:pt x="577479" y="953987"/>
                    <a:pt x="579441" y="958403"/>
                  </a:cubicBezTo>
                  <a:cubicBezTo>
                    <a:pt x="579932" y="959385"/>
                    <a:pt x="580668" y="959875"/>
                    <a:pt x="581649" y="959875"/>
                  </a:cubicBezTo>
                  <a:cubicBezTo>
                    <a:pt x="582630" y="959875"/>
                    <a:pt x="582385" y="959875"/>
                    <a:pt x="582630" y="959630"/>
                  </a:cubicBezTo>
                  <a:cubicBezTo>
                    <a:pt x="583856" y="959139"/>
                    <a:pt x="584347" y="957667"/>
                    <a:pt x="583856" y="956440"/>
                  </a:cubicBezTo>
                  <a:cubicBezTo>
                    <a:pt x="581649" y="952025"/>
                    <a:pt x="579687" y="947608"/>
                    <a:pt x="577970" y="943192"/>
                  </a:cubicBezTo>
                  <a:close/>
                  <a:moveTo>
                    <a:pt x="1218598" y="133812"/>
                  </a:moveTo>
                  <a:cubicBezTo>
                    <a:pt x="1219089" y="134794"/>
                    <a:pt x="1219824" y="135284"/>
                    <a:pt x="1220805" y="135284"/>
                  </a:cubicBezTo>
                  <a:cubicBezTo>
                    <a:pt x="1221786" y="135284"/>
                    <a:pt x="1221541" y="135284"/>
                    <a:pt x="1221786" y="135284"/>
                  </a:cubicBezTo>
                  <a:cubicBezTo>
                    <a:pt x="1223013" y="134794"/>
                    <a:pt x="1223749" y="133322"/>
                    <a:pt x="1223258" y="132095"/>
                  </a:cubicBezTo>
                  <a:cubicBezTo>
                    <a:pt x="1221296" y="127434"/>
                    <a:pt x="1219334" y="123017"/>
                    <a:pt x="1217126" y="118601"/>
                  </a:cubicBezTo>
                  <a:cubicBezTo>
                    <a:pt x="1216636" y="117375"/>
                    <a:pt x="1215164" y="116884"/>
                    <a:pt x="1213938" y="117375"/>
                  </a:cubicBezTo>
                  <a:cubicBezTo>
                    <a:pt x="1212712" y="117865"/>
                    <a:pt x="1212221" y="119337"/>
                    <a:pt x="1212712" y="120564"/>
                  </a:cubicBezTo>
                  <a:cubicBezTo>
                    <a:pt x="1214919" y="124980"/>
                    <a:pt x="1216881" y="129396"/>
                    <a:pt x="1218598" y="133812"/>
                  </a:cubicBezTo>
                  <a:close/>
                  <a:moveTo>
                    <a:pt x="1230616" y="175766"/>
                  </a:moveTo>
                  <a:cubicBezTo>
                    <a:pt x="1231352" y="180427"/>
                    <a:pt x="1232088" y="185334"/>
                    <a:pt x="1232578" y="190241"/>
                  </a:cubicBezTo>
                  <a:cubicBezTo>
                    <a:pt x="1232578" y="191468"/>
                    <a:pt x="1233804" y="192449"/>
                    <a:pt x="1235031" y="192449"/>
                  </a:cubicBezTo>
                  <a:cubicBezTo>
                    <a:pt x="1236257" y="192449"/>
                    <a:pt x="1235031" y="192449"/>
                    <a:pt x="1235276" y="192449"/>
                  </a:cubicBezTo>
                  <a:cubicBezTo>
                    <a:pt x="1236502" y="192449"/>
                    <a:pt x="1237483" y="190977"/>
                    <a:pt x="1237483" y="189750"/>
                  </a:cubicBezTo>
                  <a:cubicBezTo>
                    <a:pt x="1236993" y="184843"/>
                    <a:pt x="1236257" y="179937"/>
                    <a:pt x="1235276" y="175030"/>
                  </a:cubicBezTo>
                  <a:cubicBezTo>
                    <a:pt x="1235276" y="173803"/>
                    <a:pt x="1233804" y="172822"/>
                    <a:pt x="1232333" y="173067"/>
                  </a:cubicBezTo>
                  <a:cubicBezTo>
                    <a:pt x="1231107" y="173067"/>
                    <a:pt x="1230125" y="174539"/>
                    <a:pt x="1230371" y="176011"/>
                  </a:cubicBezTo>
                  <a:close/>
                  <a:moveTo>
                    <a:pt x="964750" y="621059"/>
                  </a:moveTo>
                  <a:lnTo>
                    <a:pt x="950525" y="624985"/>
                  </a:lnTo>
                  <a:cubicBezTo>
                    <a:pt x="949299" y="625230"/>
                    <a:pt x="948318" y="626702"/>
                    <a:pt x="948808" y="627929"/>
                  </a:cubicBezTo>
                  <a:cubicBezTo>
                    <a:pt x="949053" y="628910"/>
                    <a:pt x="950035" y="629646"/>
                    <a:pt x="951261" y="629646"/>
                  </a:cubicBezTo>
                  <a:cubicBezTo>
                    <a:pt x="952487" y="629646"/>
                    <a:pt x="951751" y="629646"/>
                    <a:pt x="951997" y="629646"/>
                  </a:cubicBezTo>
                  <a:lnTo>
                    <a:pt x="966222" y="625721"/>
                  </a:lnTo>
                  <a:cubicBezTo>
                    <a:pt x="967448" y="625476"/>
                    <a:pt x="968429" y="624004"/>
                    <a:pt x="967939" y="622777"/>
                  </a:cubicBezTo>
                  <a:cubicBezTo>
                    <a:pt x="967694" y="621550"/>
                    <a:pt x="966222" y="620569"/>
                    <a:pt x="964996" y="621059"/>
                  </a:cubicBezTo>
                  <a:close/>
                  <a:moveTo>
                    <a:pt x="1233804" y="204716"/>
                  </a:moveTo>
                  <a:cubicBezTo>
                    <a:pt x="1233804" y="207169"/>
                    <a:pt x="1233804" y="209623"/>
                    <a:pt x="1233804" y="212076"/>
                  </a:cubicBezTo>
                  <a:cubicBezTo>
                    <a:pt x="1233804" y="214530"/>
                    <a:pt x="1233804" y="216983"/>
                    <a:pt x="1233804" y="219191"/>
                  </a:cubicBezTo>
                  <a:cubicBezTo>
                    <a:pt x="1233804" y="220663"/>
                    <a:pt x="1234785" y="221645"/>
                    <a:pt x="1236257" y="221645"/>
                  </a:cubicBezTo>
                  <a:cubicBezTo>
                    <a:pt x="1236257" y="221645"/>
                    <a:pt x="1236257" y="221645"/>
                    <a:pt x="1236257" y="221645"/>
                  </a:cubicBezTo>
                  <a:cubicBezTo>
                    <a:pt x="1237483" y="221645"/>
                    <a:pt x="1238710" y="220663"/>
                    <a:pt x="1238710" y="219191"/>
                  </a:cubicBezTo>
                  <a:cubicBezTo>
                    <a:pt x="1238710" y="216738"/>
                    <a:pt x="1238710" y="214284"/>
                    <a:pt x="1238710" y="211831"/>
                  </a:cubicBezTo>
                  <a:cubicBezTo>
                    <a:pt x="1238710" y="209378"/>
                    <a:pt x="1238710" y="206924"/>
                    <a:pt x="1238710" y="204225"/>
                  </a:cubicBezTo>
                  <a:cubicBezTo>
                    <a:pt x="1238710" y="202753"/>
                    <a:pt x="1237483" y="201772"/>
                    <a:pt x="1236257" y="201772"/>
                  </a:cubicBezTo>
                  <a:cubicBezTo>
                    <a:pt x="1234785" y="201772"/>
                    <a:pt x="1233804" y="202999"/>
                    <a:pt x="1233804" y="204225"/>
                  </a:cubicBezTo>
                  <a:close/>
                  <a:moveTo>
                    <a:pt x="1205844" y="107806"/>
                  </a:moveTo>
                  <a:cubicBezTo>
                    <a:pt x="1206335" y="108542"/>
                    <a:pt x="1207071" y="109033"/>
                    <a:pt x="1208052" y="109033"/>
                  </a:cubicBezTo>
                  <a:cubicBezTo>
                    <a:pt x="1209033" y="109033"/>
                    <a:pt x="1208788" y="109033"/>
                    <a:pt x="1209278" y="108788"/>
                  </a:cubicBezTo>
                  <a:cubicBezTo>
                    <a:pt x="1210504" y="108052"/>
                    <a:pt x="1210750" y="106580"/>
                    <a:pt x="1210259" y="105353"/>
                  </a:cubicBezTo>
                  <a:cubicBezTo>
                    <a:pt x="1207807" y="101182"/>
                    <a:pt x="1205109" y="96766"/>
                    <a:pt x="1202411" y="92841"/>
                  </a:cubicBezTo>
                  <a:cubicBezTo>
                    <a:pt x="1201675" y="91614"/>
                    <a:pt x="1200203" y="91369"/>
                    <a:pt x="1198977" y="92104"/>
                  </a:cubicBezTo>
                  <a:cubicBezTo>
                    <a:pt x="1197751" y="92841"/>
                    <a:pt x="1197505" y="94313"/>
                    <a:pt x="1198241" y="95539"/>
                  </a:cubicBezTo>
                  <a:cubicBezTo>
                    <a:pt x="1200939" y="99465"/>
                    <a:pt x="1203637" y="103636"/>
                    <a:pt x="1206090" y="107806"/>
                  </a:cubicBezTo>
                  <a:close/>
                  <a:moveTo>
                    <a:pt x="1213693" y="306532"/>
                  </a:moveTo>
                  <a:cubicBezTo>
                    <a:pt x="1213938" y="306532"/>
                    <a:pt x="1214429" y="306778"/>
                    <a:pt x="1214674" y="306778"/>
                  </a:cubicBezTo>
                  <a:cubicBezTo>
                    <a:pt x="1215655" y="306778"/>
                    <a:pt x="1216391" y="306287"/>
                    <a:pt x="1216881" y="305306"/>
                  </a:cubicBezTo>
                  <a:cubicBezTo>
                    <a:pt x="1219089" y="300889"/>
                    <a:pt x="1221051" y="296228"/>
                    <a:pt x="1223013" y="291812"/>
                  </a:cubicBezTo>
                  <a:cubicBezTo>
                    <a:pt x="1223503" y="290585"/>
                    <a:pt x="1223013" y="289113"/>
                    <a:pt x="1221786" y="288622"/>
                  </a:cubicBezTo>
                  <a:cubicBezTo>
                    <a:pt x="1220560" y="288132"/>
                    <a:pt x="1219089" y="288622"/>
                    <a:pt x="1218598" y="289849"/>
                  </a:cubicBezTo>
                  <a:cubicBezTo>
                    <a:pt x="1216881" y="294265"/>
                    <a:pt x="1214674" y="298682"/>
                    <a:pt x="1212712" y="303098"/>
                  </a:cubicBezTo>
                  <a:cubicBezTo>
                    <a:pt x="1212221" y="304324"/>
                    <a:pt x="1212712" y="305796"/>
                    <a:pt x="1213938" y="306287"/>
                  </a:cubicBezTo>
                  <a:close/>
                  <a:moveTo>
                    <a:pt x="1189412" y="83763"/>
                  </a:moveTo>
                  <a:cubicBezTo>
                    <a:pt x="1189902" y="84254"/>
                    <a:pt x="1190638" y="84744"/>
                    <a:pt x="1191374" y="84744"/>
                  </a:cubicBezTo>
                  <a:cubicBezTo>
                    <a:pt x="1192110" y="84744"/>
                    <a:pt x="1192355" y="84744"/>
                    <a:pt x="1192845" y="84254"/>
                  </a:cubicBezTo>
                  <a:cubicBezTo>
                    <a:pt x="1193826" y="83518"/>
                    <a:pt x="1194072" y="81800"/>
                    <a:pt x="1193336" y="80819"/>
                  </a:cubicBezTo>
                  <a:cubicBezTo>
                    <a:pt x="1190393" y="76893"/>
                    <a:pt x="1186959" y="73213"/>
                    <a:pt x="1183771" y="69533"/>
                  </a:cubicBezTo>
                  <a:cubicBezTo>
                    <a:pt x="1182790" y="68552"/>
                    <a:pt x="1181318" y="68552"/>
                    <a:pt x="1180337" y="69533"/>
                  </a:cubicBezTo>
                  <a:cubicBezTo>
                    <a:pt x="1179356" y="70515"/>
                    <a:pt x="1179356" y="71987"/>
                    <a:pt x="1180337" y="72968"/>
                  </a:cubicBezTo>
                  <a:cubicBezTo>
                    <a:pt x="1183525" y="76648"/>
                    <a:pt x="1186714" y="80328"/>
                    <a:pt x="1189657" y="84008"/>
                  </a:cubicBezTo>
                  <a:close/>
                  <a:moveTo>
                    <a:pt x="1181809" y="355110"/>
                  </a:moveTo>
                  <a:cubicBezTo>
                    <a:pt x="1182544" y="355110"/>
                    <a:pt x="1183035" y="354864"/>
                    <a:pt x="1183525" y="354374"/>
                  </a:cubicBezTo>
                  <a:cubicBezTo>
                    <a:pt x="1186959" y="350694"/>
                    <a:pt x="1190148" y="347014"/>
                    <a:pt x="1193091" y="343088"/>
                  </a:cubicBezTo>
                  <a:cubicBezTo>
                    <a:pt x="1193826" y="342107"/>
                    <a:pt x="1193826" y="340390"/>
                    <a:pt x="1192600" y="339653"/>
                  </a:cubicBezTo>
                  <a:cubicBezTo>
                    <a:pt x="1191619" y="338917"/>
                    <a:pt x="1189902" y="338917"/>
                    <a:pt x="1189166" y="340144"/>
                  </a:cubicBezTo>
                  <a:cubicBezTo>
                    <a:pt x="1186223" y="343824"/>
                    <a:pt x="1183035" y="347750"/>
                    <a:pt x="1179846" y="351184"/>
                  </a:cubicBezTo>
                  <a:cubicBezTo>
                    <a:pt x="1178865" y="352166"/>
                    <a:pt x="1179111" y="353638"/>
                    <a:pt x="1179846" y="354619"/>
                  </a:cubicBezTo>
                  <a:cubicBezTo>
                    <a:pt x="1180337" y="355110"/>
                    <a:pt x="1180828" y="355355"/>
                    <a:pt x="1181563" y="355355"/>
                  </a:cubicBezTo>
                  <a:close/>
                  <a:moveTo>
                    <a:pt x="814649" y="287396"/>
                  </a:moveTo>
                  <a:cubicBezTo>
                    <a:pt x="814894" y="288377"/>
                    <a:pt x="815875" y="289113"/>
                    <a:pt x="817102" y="289113"/>
                  </a:cubicBezTo>
                  <a:cubicBezTo>
                    <a:pt x="818328" y="289113"/>
                    <a:pt x="817592" y="289113"/>
                    <a:pt x="817838" y="289113"/>
                  </a:cubicBezTo>
                  <a:cubicBezTo>
                    <a:pt x="819064" y="288868"/>
                    <a:pt x="820045" y="287396"/>
                    <a:pt x="819554" y="286169"/>
                  </a:cubicBezTo>
                  <a:lnTo>
                    <a:pt x="815630" y="271939"/>
                  </a:lnTo>
                  <a:cubicBezTo>
                    <a:pt x="815385" y="270713"/>
                    <a:pt x="813913" y="269731"/>
                    <a:pt x="812687" y="270222"/>
                  </a:cubicBezTo>
                  <a:cubicBezTo>
                    <a:pt x="811461" y="270467"/>
                    <a:pt x="810480" y="271939"/>
                    <a:pt x="810970" y="273166"/>
                  </a:cubicBezTo>
                  <a:lnTo>
                    <a:pt x="814894" y="287396"/>
                  </a:lnTo>
                  <a:close/>
                  <a:moveTo>
                    <a:pt x="850703" y="412274"/>
                  </a:moveTo>
                  <a:cubicBezTo>
                    <a:pt x="849476" y="412520"/>
                    <a:pt x="848495" y="413992"/>
                    <a:pt x="848986" y="415219"/>
                  </a:cubicBezTo>
                  <a:lnTo>
                    <a:pt x="852910" y="429448"/>
                  </a:lnTo>
                  <a:cubicBezTo>
                    <a:pt x="853155" y="430430"/>
                    <a:pt x="854136" y="431166"/>
                    <a:pt x="855363" y="431166"/>
                  </a:cubicBezTo>
                  <a:cubicBezTo>
                    <a:pt x="856589" y="431166"/>
                    <a:pt x="855853" y="431166"/>
                    <a:pt x="856099" y="431166"/>
                  </a:cubicBezTo>
                  <a:cubicBezTo>
                    <a:pt x="857325" y="430920"/>
                    <a:pt x="858306" y="429448"/>
                    <a:pt x="857815" y="428221"/>
                  </a:cubicBezTo>
                  <a:lnTo>
                    <a:pt x="853891" y="413992"/>
                  </a:lnTo>
                  <a:cubicBezTo>
                    <a:pt x="853646" y="412765"/>
                    <a:pt x="852174" y="411784"/>
                    <a:pt x="850948" y="412274"/>
                  </a:cubicBezTo>
                  <a:close/>
                  <a:moveTo>
                    <a:pt x="841383" y="387004"/>
                  </a:moveTo>
                  <a:lnTo>
                    <a:pt x="845307" y="401234"/>
                  </a:lnTo>
                  <a:cubicBezTo>
                    <a:pt x="845552" y="402215"/>
                    <a:pt x="846533" y="402952"/>
                    <a:pt x="847760" y="402952"/>
                  </a:cubicBezTo>
                  <a:cubicBezTo>
                    <a:pt x="848986" y="402952"/>
                    <a:pt x="848250" y="402952"/>
                    <a:pt x="848495" y="402952"/>
                  </a:cubicBezTo>
                  <a:cubicBezTo>
                    <a:pt x="849722" y="402706"/>
                    <a:pt x="850703" y="401234"/>
                    <a:pt x="850212" y="400007"/>
                  </a:cubicBezTo>
                  <a:lnTo>
                    <a:pt x="846288" y="385778"/>
                  </a:lnTo>
                  <a:cubicBezTo>
                    <a:pt x="846043" y="384551"/>
                    <a:pt x="844571" y="383570"/>
                    <a:pt x="843345" y="384060"/>
                  </a:cubicBezTo>
                  <a:cubicBezTo>
                    <a:pt x="842119" y="384305"/>
                    <a:pt x="841138" y="385778"/>
                    <a:pt x="841628" y="387004"/>
                  </a:cubicBezTo>
                  <a:close/>
                  <a:moveTo>
                    <a:pt x="939979" y="449321"/>
                  </a:moveTo>
                  <a:cubicBezTo>
                    <a:pt x="938752" y="449566"/>
                    <a:pt x="937771" y="451038"/>
                    <a:pt x="938262" y="452265"/>
                  </a:cubicBezTo>
                  <a:cubicBezTo>
                    <a:pt x="938507" y="453246"/>
                    <a:pt x="939488" y="453982"/>
                    <a:pt x="940715" y="453982"/>
                  </a:cubicBezTo>
                  <a:cubicBezTo>
                    <a:pt x="941941" y="453982"/>
                    <a:pt x="941205" y="453982"/>
                    <a:pt x="941450" y="453982"/>
                  </a:cubicBezTo>
                  <a:lnTo>
                    <a:pt x="955676" y="450057"/>
                  </a:lnTo>
                  <a:cubicBezTo>
                    <a:pt x="956902" y="449812"/>
                    <a:pt x="957883" y="448340"/>
                    <a:pt x="957392" y="447113"/>
                  </a:cubicBezTo>
                  <a:cubicBezTo>
                    <a:pt x="957147" y="445886"/>
                    <a:pt x="955676" y="444905"/>
                    <a:pt x="954449" y="445395"/>
                  </a:cubicBezTo>
                  <a:lnTo>
                    <a:pt x="940224" y="449321"/>
                  </a:lnTo>
                  <a:close/>
                  <a:moveTo>
                    <a:pt x="835496" y="355601"/>
                  </a:moveTo>
                  <a:cubicBezTo>
                    <a:pt x="834270" y="355846"/>
                    <a:pt x="833289" y="357318"/>
                    <a:pt x="833780" y="358545"/>
                  </a:cubicBezTo>
                  <a:lnTo>
                    <a:pt x="837704" y="372774"/>
                  </a:lnTo>
                  <a:cubicBezTo>
                    <a:pt x="837949" y="373756"/>
                    <a:pt x="838930" y="374492"/>
                    <a:pt x="840157" y="374492"/>
                  </a:cubicBezTo>
                  <a:cubicBezTo>
                    <a:pt x="841383" y="374492"/>
                    <a:pt x="840647" y="374492"/>
                    <a:pt x="840892" y="374492"/>
                  </a:cubicBezTo>
                  <a:cubicBezTo>
                    <a:pt x="842119" y="374246"/>
                    <a:pt x="843100" y="372774"/>
                    <a:pt x="842609" y="371548"/>
                  </a:cubicBezTo>
                  <a:lnTo>
                    <a:pt x="838685" y="357318"/>
                  </a:lnTo>
                  <a:cubicBezTo>
                    <a:pt x="838440" y="356091"/>
                    <a:pt x="836968" y="355110"/>
                    <a:pt x="835742" y="355601"/>
                  </a:cubicBezTo>
                  <a:close/>
                  <a:moveTo>
                    <a:pt x="829365" y="117865"/>
                  </a:moveTo>
                  <a:cubicBezTo>
                    <a:pt x="829855" y="117865"/>
                    <a:pt x="830101" y="118111"/>
                    <a:pt x="830591" y="118111"/>
                  </a:cubicBezTo>
                  <a:cubicBezTo>
                    <a:pt x="831572" y="118111"/>
                    <a:pt x="832308" y="117620"/>
                    <a:pt x="832799" y="116884"/>
                  </a:cubicBezTo>
                  <a:cubicBezTo>
                    <a:pt x="835006" y="112713"/>
                    <a:pt x="837459" y="108542"/>
                    <a:pt x="840157" y="104371"/>
                  </a:cubicBezTo>
                  <a:cubicBezTo>
                    <a:pt x="840892" y="103145"/>
                    <a:pt x="840647" y="101673"/>
                    <a:pt x="839421" y="100937"/>
                  </a:cubicBezTo>
                  <a:cubicBezTo>
                    <a:pt x="838194" y="100201"/>
                    <a:pt x="836723" y="100446"/>
                    <a:pt x="835987" y="101673"/>
                  </a:cubicBezTo>
                  <a:cubicBezTo>
                    <a:pt x="833289" y="105843"/>
                    <a:pt x="830836" y="110260"/>
                    <a:pt x="828384" y="114430"/>
                  </a:cubicBezTo>
                  <a:cubicBezTo>
                    <a:pt x="827648" y="115657"/>
                    <a:pt x="828384" y="117129"/>
                    <a:pt x="829365" y="117865"/>
                  </a:cubicBezTo>
                  <a:close/>
                  <a:moveTo>
                    <a:pt x="820290" y="298682"/>
                  </a:moveTo>
                  <a:cubicBezTo>
                    <a:pt x="819064" y="298927"/>
                    <a:pt x="818083" y="300399"/>
                    <a:pt x="818573" y="301626"/>
                  </a:cubicBezTo>
                  <a:lnTo>
                    <a:pt x="822498" y="315856"/>
                  </a:lnTo>
                  <a:cubicBezTo>
                    <a:pt x="822743" y="316837"/>
                    <a:pt x="823724" y="317573"/>
                    <a:pt x="824950" y="317573"/>
                  </a:cubicBezTo>
                  <a:cubicBezTo>
                    <a:pt x="826176" y="317573"/>
                    <a:pt x="825441" y="317573"/>
                    <a:pt x="825686" y="317573"/>
                  </a:cubicBezTo>
                  <a:cubicBezTo>
                    <a:pt x="826912" y="317328"/>
                    <a:pt x="827893" y="315856"/>
                    <a:pt x="827403" y="314629"/>
                  </a:cubicBezTo>
                  <a:lnTo>
                    <a:pt x="823479" y="300399"/>
                  </a:lnTo>
                  <a:cubicBezTo>
                    <a:pt x="823233" y="299172"/>
                    <a:pt x="821762" y="298191"/>
                    <a:pt x="820535" y="298682"/>
                  </a:cubicBezTo>
                  <a:close/>
                  <a:moveTo>
                    <a:pt x="812196" y="257710"/>
                  </a:moveTo>
                  <a:cubicBezTo>
                    <a:pt x="811215" y="253048"/>
                    <a:pt x="810480" y="248141"/>
                    <a:pt x="809744" y="243480"/>
                  </a:cubicBezTo>
                  <a:cubicBezTo>
                    <a:pt x="809744" y="242253"/>
                    <a:pt x="808272" y="241272"/>
                    <a:pt x="807046" y="241272"/>
                  </a:cubicBezTo>
                  <a:cubicBezTo>
                    <a:pt x="805820" y="241272"/>
                    <a:pt x="804839" y="242744"/>
                    <a:pt x="804839" y="243971"/>
                  </a:cubicBezTo>
                  <a:cubicBezTo>
                    <a:pt x="805574" y="248877"/>
                    <a:pt x="806310" y="253784"/>
                    <a:pt x="807291" y="258691"/>
                  </a:cubicBezTo>
                  <a:cubicBezTo>
                    <a:pt x="807291" y="259918"/>
                    <a:pt x="808517" y="260654"/>
                    <a:pt x="809744" y="260654"/>
                  </a:cubicBezTo>
                  <a:cubicBezTo>
                    <a:pt x="810970" y="260654"/>
                    <a:pt x="809989" y="260654"/>
                    <a:pt x="810234" y="260654"/>
                  </a:cubicBezTo>
                  <a:cubicBezTo>
                    <a:pt x="811461" y="260408"/>
                    <a:pt x="812442" y="259182"/>
                    <a:pt x="812196" y="257710"/>
                  </a:cubicBezTo>
                  <a:close/>
                  <a:moveTo>
                    <a:pt x="826176" y="330085"/>
                  </a:moveTo>
                  <a:lnTo>
                    <a:pt x="830101" y="344315"/>
                  </a:lnTo>
                  <a:cubicBezTo>
                    <a:pt x="830346" y="345296"/>
                    <a:pt x="831327" y="346032"/>
                    <a:pt x="832553" y="346032"/>
                  </a:cubicBezTo>
                  <a:cubicBezTo>
                    <a:pt x="833780" y="346032"/>
                    <a:pt x="833044" y="346032"/>
                    <a:pt x="833289" y="346032"/>
                  </a:cubicBezTo>
                  <a:cubicBezTo>
                    <a:pt x="834515" y="345787"/>
                    <a:pt x="835496" y="344315"/>
                    <a:pt x="835006" y="343088"/>
                  </a:cubicBezTo>
                  <a:lnTo>
                    <a:pt x="831082" y="328858"/>
                  </a:lnTo>
                  <a:cubicBezTo>
                    <a:pt x="830836" y="327632"/>
                    <a:pt x="829365" y="326650"/>
                    <a:pt x="828139" y="327141"/>
                  </a:cubicBezTo>
                  <a:cubicBezTo>
                    <a:pt x="826912" y="327386"/>
                    <a:pt x="825931" y="328858"/>
                    <a:pt x="826422" y="330085"/>
                  </a:cubicBezTo>
                  <a:close/>
                  <a:moveTo>
                    <a:pt x="865419" y="70760"/>
                  </a:moveTo>
                  <a:cubicBezTo>
                    <a:pt x="866154" y="70760"/>
                    <a:pt x="866645" y="70760"/>
                    <a:pt x="867135" y="70024"/>
                  </a:cubicBezTo>
                  <a:cubicBezTo>
                    <a:pt x="870569" y="66589"/>
                    <a:pt x="874003" y="63154"/>
                    <a:pt x="877682" y="59965"/>
                  </a:cubicBezTo>
                  <a:cubicBezTo>
                    <a:pt x="878663" y="58983"/>
                    <a:pt x="878908" y="57511"/>
                    <a:pt x="877682" y="56530"/>
                  </a:cubicBezTo>
                  <a:cubicBezTo>
                    <a:pt x="876701" y="55549"/>
                    <a:pt x="875229" y="55303"/>
                    <a:pt x="874248" y="56530"/>
                  </a:cubicBezTo>
                  <a:cubicBezTo>
                    <a:pt x="870569" y="59720"/>
                    <a:pt x="866890" y="63154"/>
                    <a:pt x="863457" y="66835"/>
                  </a:cubicBezTo>
                  <a:cubicBezTo>
                    <a:pt x="862475" y="67816"/>
                    <a:pt x="862475" y="69288"/>
                    <a:pt x="863457" y="70269"/>
                  </a:cubicBezTo>
                  <a:cubicBezTo>
                    <a:pt x="863947" y="70760"/>
                    <a:pt x="864438" y="71005"/>
                    <a:pt x="865173" y="71005"/>
                  </a:cubicBezTo>
                  <a:close/>
                  <a:moveTo>
                    <a:pt x="846288" y="93331"/>
                  </a:moveTo>
                  <a:cubicBezTo>
                    <a:pt x="847024" y="93331"/>
                    <a:pt x="847760" y="93086"/>
                    <a:pt x="848250" y="92350"/>
                  </a:cubicBezTo>
                  <a:cubicBezTo>
                    <a:pt x="851193" y="88424"/>
                    <a:pt x="854136" y="84744"/>
                    <a:pt x="857325" y="81064"/>
                  </a:cubicBezTo>
                  <a:cubicBezTo>
                    <a:pt x="858306" y="80083"/>
                    <a:pt x="858061" y="78365"/>
                    <a:pt x="857080" y="77629"/>
                  </a:cubicBezTo>
                  <a:cubicBezTo>
                    <a:pt x="856099" y="76648"/>
                    <a:pt x="854382" y="76893"/>
                    <a:pt x="853646" y="77875"/>
                  </a:cubicBezTo>
                  <a:cubicBezTo>
                    <a:pt x="850458" y="81555"/>
                    <a:pt x="847269" y="85480"/>
                    <a:pt x="844326" y="89651"/>
                  </a:cubicBezTo>
                  <a:cubicBezTo>
                    <a:pt x="843590" y="90632"/>
                    <a:pt x="843835" y="92350"/>
                    <a:pt x="844817" y="93086"/>
                  </a:cubicBezTo>
                  <a:cubicBezTo>
                    <a:pt x="845307" y="93331"/>
                    <a:pt x="845798" y="93576"/>
                    <a:pt x="846288" y="93576"/>
                  </a:cubicBezTo>
                  <a:close/>
                  <a:moveTo>
                    <a:pt x="887492" y="51378"/>
                  </a:moveTo>
                  <a:cubicBezTo>
                    <a:pt x="887983" y="51378"/>
                    <a:pt x="888473" y="51378"/>
                    <a:pt x="888964" y="50887"/>
                  </a:cubicBezTo>
                  <a:cubicBezTo>
                    <a:pt x="892888" y="47943"/>
                    <a:pt x="896812" y="44999"/>
                    <a:pt x="900737" y="42546"/>
                  </a:cubicBezTo>
                  <a:cubicBezTo>
                    <a:pt x="901963" y="41810"/>
                    <a:pt x="902208" y="40338"/>
                    <a:pt x="901472" y="39111"/>
                  </a:cubicBezTo>
                  <a:cubicBezTo>
                    <a:pt x="900737" y="37884"/>
                    <a:pt x="899265" y="37639"/>
                    <a:pt x="898039" y="38375"/>
                  </a:cubicBezTo>
                  <a:cubicBezTo>
                    <a:pt x="893869" y="41074"/>
                    <a:pt x="889945" y="44018"/>
                    <a:pt x="885775" y="46962"/>
                  </a:cubicBezTo>
                  <a:cubicBezTo>
                    <a:pt x="884794" y="47698"/>
                    <a:pt x="884549" y="49415"/>
                    <a:pt x="885285" y="50396"/>
                  </a:cubicBezTo>
                  <a:cubicBezTo>
                    <a:pt x="885775" y="51133"/>
                    <a:pt x="886511" y="51378"/>
                    <a:pt x="887247" y="51378"/>
                  </a:cubicBezTo>
                  <a:close/>
                  <a:moveTo>
                    <a:pt x="912019" y="35185"/>
                  </a:moveTo>
                  <a:cubicBezTo>
                    <a:pt x="912509" y="35185"/>
                    <a:pt x="912754" y="35185"/>
                    <a:pt x="913245" y="34940"/>
                  </a:cubicBezTo>
                  <a:cubicBezTo>
                    <a:pt x="917415" y="32487"/>
                    <a:pt x="921829" y="30279"/>
                    <a:pt x="926244" y="28316"/>
                  </a:cubicBezTo>
                  <a:cubicBezTo>
                    <a:pt x="927470" y="27825"/>
                    <a:pt x="927961" y="26353"/>
                    <a:pt x="927470" y="25127"/>
                  </a:cubicBezTo>
                  <a:cubicBezTo>
                    <a:pt x="926980" y="23900"/>
                    <a:pt x="925508" y="23409"/>
                    <a:pt x="924282" y="23900"/>
                  </a:cubicBezTo>
                  <a:cubicBezTo>
                    <a:pt x="919867" y="26108"/>
                    <a:pt x="915452" y="28316"/>
                    <a:pt x="911038" y="30769"/>
                  </a:cubicBezTo>
                  <a:cubicBezTo>
                    <a:pt x="909811" y="31505"/>
                    <a:pt x="909321" y="32977"/>
                    <a:pt x="910057" y="34204"/>
                  </a:cubicBezTo>
                  <a:cubicBezTo>
                    <a:pt x="910547" y="34940"/>
                    <a:pt x="911283" y="35431"/>
                    <a:pt x="912264" y="35431"/>
                  </a:cubicBezTo>
                  <a:close/>
                  <a:moveTo>
                    <a:pt x="868362" y="470420"/>
                  </a:moveTo>
                  <a:cubicBezTo>
                    <a:pt x="868117" y="469194"/>
                    <a:pt x="866645" y="468212"/>
                    <a:pt x="865419" y="468703"/>
                  </a:cubicBezTo>
                  <a:cubicBezTo>
                    <a:pt x="864192" y="468948"/>
                    <a:pt x="863211" y="470420"/>
                    <a:pt x="863702" y="471647"/>
                  </a:cubicBezTo>
                  <a:lnTo>
                    <a:pt x="867626" y="485877"/>
                  </a:lnTo>
                  <a:cubicBezTo>
                    <a:pt x="867871" y="486858"/>
                    <a:pt x="868852" y="487594"/>
                    <a:pt x="870079" y="487594"/>
                  </a:cubicBezTo>
                  <a:cubicBezTo>
                    <a:pt x="871305" y="487594"/>
                    <a:pt x="870569" y="487594"/>
                    <a:pt x="870814" y="487594"/>
                  </a:cubicBezTo>
                  <a:cubicBezTo>
                    <a:pt x="872041" y="487349"/>
                    <a:pt x="873022" y="485877"/>
                    <a:pt x="872531" y="484650"/>
                  </a:cubicBezTo>
                  <a:lnTo>
                    <a:pt x="868607" y="470420"/>
                  </a:lnTo>
                  <a:close/>
                  <a:moveTo>
                    <a:pt x="936300" y="628665"/>
                  </a:moveTo>
                  <a:lnTo>
                    <a:pt x="922075" y="632591"/>
                  </a:lnTo>
                  <a:cubicBezTo>
                    <a:pt x="920848" y="632836"/>
                    <a:pt x="919867" y="634308"/>
                    <a:pt x="920358" y="635535"/>
                  </a:cubicBezTo>
                  <a:cubicBezTo>
                    <a:pt x="920603" y="636516"/>
                    <a:pt x="921584" y="637252"/>
                    <a:pt x="922810" y="637252"/>
                  </a:cubicBezTo>
                  <a:cubicBezTo>
                    <a:pt x="924037" y="637252"/>
                    <a:pt x="923301" y="637252"/>
                    <a:pt x="923546" y="637252"/>
                  </a:cubicBezTo>
                  <a:lnTo>
                    <a:pt x="937771" y="633326"/>
                  </a:lnTo>
                  <a:cubicBezTo>
                    <a:pt x="938998" y="633081"/>
                    <a:pt x="939979" y="631609"/>
                    <a:pt x="939488" y="630382"/>
                  </a:cubicBezTo>
                  <a:cubicBezTo>
                    <a:pt x="939243" y="629156"/>
                    <a:pt x="937771" y="628174"/>
                    <a:pt x="936545" y="628665"/>
                  </a:cubicBezTo>
                  <a:close/>
                  <a:moveTo>
                    <a:pt x="938507" y="22673"/>
                  </a:moveTo>
                  <a:cubicBezTo>
                    <a:pt x="938752" y="22673"/>
                    <a:pt x="938998" y="22673"/>
                    <a:pt x="939488" y="22673"/>
                  </a:cubicBezTo>
                  <a:cubicBezTo>
                    <a:pt x="943903" y="20956"/>
                    <a:pt x="948563" y="19238"/>
                    <a:pt x="953223" y="18012"/>
                  </a:cubicBezTo>
                  <a:cubicBezTo>
                    <a:pt x="954449" y="17521"/>
                    <a:pt x="955185" y="16294"/>
                    <a:pt x="954940" y="14822"/>
                  </a:cubicBezTo>
                  <a:cubicBezTo>
                    <a:pt x="954449" y="13595"/>
                    <a:pt x="953223" y="12860"/>
                    <a:pt x="951751" y="13105"/>
                  </a:cubicBezTo>
                  <a:cubicBezTo>
                    <a:pt x="947091" y="14577"/>
                    <a:pt x="942186" y="16294"/>
                    <a:pt x="937771" y="18012"/>
                  </a:cubicBezTo>
                  <a:cubicBezTo>
                    <a:pt x="936545" y="18502"/>
                    <a:pt x="935809" y="19974"/>
                    <a:pt x="936300" y="21201"/>
                  </a:cubicBezTo>
                  <a:cubicBezTo>
                    <a:pt x="936790" y="22182"/>
                    <a:pt x="937526" y="22673"/>
                    <a:pt x="938507" y="22673"/>
                  </a:cubicBezTo>
                  <a:close/>
                  <a:moveTo>
                    <a:pt x="873512" y="497653"/>
                  </a:moveTo>
                  <a:cubicBezTo>
                    <a:pt x="872286" y="497898"/>
                    <a:pt x="871305" y="499370"/>
                    <a:pt x="871795" y="500597"/>
                  </a:cubicBezTo>
                  <a:lnTo>
                    <a:pt x="875720" y="514827"/>
                  </a:lnTo>
                  <a:cubicBezTo>
                    <a:pt x="875965" y="515808"/>
                    <a:pt x="876946" y="516544"/>
                    <a:pt x="878172" y="516544"/>
                  </a:cubicBezTo>
                  <a:cubicBezTo>
                    <a:pt x="879399" y="516544"/>
                    <a:pt x="878663" y="516544"/>
                    <a:pt x="878908" y="516544"/>
                  </a:cubicBezTo>
                  <a:cubicBezTo>
                    <a:pt x="880134" y="516299"/>
                    <a:pt x="881115" y="514827"/>
                    <a:pt x="880625" y="513600"/>
                  </a:cubicBezTo>
                  <a:lnTo>
                    <a:pt x="876701" y="499370"/>
                  </a:lnTo>
                  <a:cubicBezTo>
                    <a:pt x="876455" y="498144"/>
                    <a:pt x="874984" y="497162"/>
                    <a:pt x="873758" y="497653"/>
                  </a:cubicBezTo>
                  <a:close/>
                  <a:moveTo>
                    <a:pt x="896322" y="583032"/>
                  </a:moveTo>
                  <a:cubicBezTo>
                    <a:pt x="895096" y="583277"/>
                    <a:pt x="894114" y="584749"/>
                    <a:pt x="894605" y="585976"/>
                  </a:cubicBezTo>
                  <a:lnTo>
                    <a:pt x="898529" y="600205"/>
                  </a:lnTo>
                  <a:lnTo>
                    <a:pt x="903189" y="598979"/>
                  </a:lnTo>
                  <a:lnTo>
                    <a:pt x="899265" y="584749"/>
                  </a:lnTo>
                  <a:cubicBezTo>
                    <a:pt x="899020" y="583522"/>
                    <a:pt x="897548" y="582541"/>
                    <a:pt x="896322" y="583032"/>
                  </a:cubicBezTo>
                  <a:close/>
                  <a:moveTo>
                    <a:pt x="879399" y="529057"/>
                  </a:moveTo>
                  <a:lnTo>
                    <a:pt x="883323" y="543286"/>
                  </a:lnTo>
                  <a:cubicBezTo>
                    <a:pt x="883568" y="544268"/>
                    <a:pt x="884549" y="545004"/>
                    <a:pt x="885775" y="545004"/>
                  </a:cubicBezTo>
                  <a:cubicBezTo>
                    <a:pt x="887002" y="545004"/>
                    <a:pt x="886266" y="545004"/>
                    <a:pt x="886511" y="545004"/>
                  </a:cubicBezTo>
                  <a:cubicBezTo>
                    <a:pt x="887738" y="544758"/>
                    <a:pt x="888719" y="543286"/>
                    <a:pt x="888228" y="542060"/>
                  </a:cubicBezTo>
                  <a:lnTo>
                    <a:pt x="884304" y="527830"/>
                  </a:lnTo>
                  <a:cubicBezTo>
                    <a:pt x="884059" y="526603"/>
                    <a:pt x="882587" y="525622"/>
                    <a:pt x="881361" y="526113"/>
                  </a:cubicBezTo>
                  <a:cubicBezTo>
                    <a:pt x="880134" y="526358"/>
                    <a:pt x="879153" y="527830"/>
                    <a:pt x="879644" y="529057"/>
                  </a:cubicBezTo>
                  <a:close/>
                  <a:moveTo>
                    <a:pt x="1136680" y="392647"/>
                  </a:moveTo>
                  <a:cubicBezTo>
                    <a:pt x="1137171" y="392647"/>
                    <a:pt x="1137661" y="392647"/>
                    <a:pt x="1137906" y="392402"/>
                  </a:cubicBezTo>
                  <a:cubicBezTo>
                    <a:pt x="1142076" y="389703"/>
                    <a:pt x="1146245" y="387004"/>
                    <a:pt x="1150415" y="384060"/>
                  </a:cubicBezTo>
                  <a:cubicBezTo>
                    <a:pt x="1151396" y="383324"/>
                    <a:pt x="1151886" y="381852"/>
                    <a:pt x="1150905" y="380625"/>
                  </a:cubicBezTo>
                  <a:cubicBezTo>
                    <a:pt x="1150170" y="379644"/>
                    <a:pt x="1148698" y="379153"/>
                    <a:pt x="1147472" y="380135"/>
                  </a:cubicBezTo>
                  <a:cubicBezTo>
                    <a:pt x="1143547" y="382833"/>
                    <a:pt x="1139378" y="385532"/>
                    <a:pt x="1135454" y="388231"/>
                  </a:cubicBezTo>
                  <a:cubicBezTo>
                    <a:pt x="1134227" y="388967"/>
                    <a:pt x="1133982" y="390439"/>
                    <a:pt x="1134718" y="391666"/>
                  </a:cubicBezTo>
                  <a:cubicBezTo>
                    <a:pt x="1135208" y="392402"/>
                    <a:pt x="1135944" y="392892"/>
                    <a:pt x="1136925" y="392892"/>
                  </a:cubicBezTo>
                  <a:close/>
                  <a:moveTo>
                    <a:pt x="1014048" y="431902"/>
                  </a:moveTo>
                  <a:cubicBezTo>
                    <a:pt x="1013803" y="430675"/>
                    <a:pt x="1012331" y="429693"/>
                    <a:pt x="1011105" y="430184"/>
                  </a:cubicBezTo>
                  <a:lnTo>
                    <a:pt x="996880" y="434110"/>
                  </a:lnTo>
                  <a:cubicBezTo>
                    <a:pt x="995654" y="434355"/>
                    <a:pt x="994673" y="435827"/>
                    <a:pt x="995163" y="437054"/>
                  </a:cubicBezTo>
                  <a:cubicBezTo>
                    <a:pt x="995408" y="438035"/>
                    <a:pt x="996389" y="438771"/>
                    <a:pt x="997616" y="438771"/>
                  </a:cubicBezTo>
                  <a:cubicBezTo>
                    <a:pt x="998842" y="438771"/>
                    <a:pt x="998106" y="438771"/>
                    <a:pt x="998351" y="438771"/>
                  </a:cubicBezTo>
                  <a:lnTo>
                    <a:pt x="1012577" y="434846"/>
                  </a:lnTo>
                  <a:cubicBezTo>
                    <a:pt x="1013803" y="434600"/>
                    <a:pt x="1014784" y="433128"/>
                    <a:pt x="1014294" y="431902"/>
                  </a:cubicBezTo>
                  <a:close/>
                  <a:moveTo>
                    <a:pt x="1192355" y="559970"/>
                  </a:moveTo>
                  <a:lnTo>
                    <a:pt x="1178130" y="563895"/>
                  </a:lnTo>
                  <a:cubicBezTo>
                    <a:pt x="1176903" y="564140"/>
                    <a:pt x="1176168" y="565612"/>
                    <a:pt x="1176413" y="566839"/>
                  </a:cubicBezTo>
                  <a:cubicBezTo>
                    <a:pt x="1176658" y="567821"/>
                    <a:pt x="1177639" y="568557"/>
                    <a:pt x="1178865" y="568557"/>
                  </a:cubicBezTo>
                  <a:cubicBezTo>
                    <a:pt x="1180092" y="568557"/>
                    <a:pt x="1179356" y="568557"/>
                    <a:pt x="1179601" y="568557"/>
                  </a:cubicBezTo>
                  <a:lnTo>
                    <a:pt x="1193826" y="564631"/>
                  </a:lnTo>
                  <a:cubicBezTo>
                    <a:pt x="1195053" y="564386"/>
                    <a:pt x="1195789" y="562914"/>
                    <a:pt x="1195543" y="561687"/>
                  </a:cubicBezTo>
                  <a:cubicBezTo>
                    <a:pt x="1195298" y="560460"/>
                    <a:pt x="1193826" y="559724"/>
                    <a:pt x="1192600" y="559970"/>
                  </a:cubicBezTo>
                  <a:close/>
                  <a:moveTo>
                    <a:pt x="1162187" y="48924"/>
                  </a:moveTo>
                  <a:cubicBezTo>
                    <a:pt x="1161206" y="47943"/>
                    <a:pt x="1159490" y="48188"/>
                    <a:pt x="1158754" y="49170"/>
                  </a:cubicBezTo>
                  <a:cubicBezTo>
                    <a:pt x="1157773" y="50151"/>
                    <a:pt x="1158018" y="51868"/>
                    <a:pt x="1158999" y="52605"/>
                  </a:cubicBezTo>
                  <a:cubicBezTo>
                    <a:pt x="1162678" y="55794"/>
                    <a:pt x="1166357" y="58983"/>
                    <a:pt x="1169791" y="62173"/>
                  </a:cubicBezTo>
                  <a:cubicBezTo>
                    <a:pt x="1170281" y="62664"/>
                    <a:pt x="1170772" y="62909"/>
                    <a:pt x="1171507" y="62909"/>
                  </a:cubicBezTo>
                  <a:cubicBezTo>
                    <a:pt x="1172243" y="62909"/>
                    <a:pt x="1172734" y="62664"/>
                    <a:pt x="1173224" y="62173"/>
                  </a:cubicBezTo>
                  <a:cubicBezTo>
                    <a:pt x="1174205" y="61192"/>
                    <a:pt x="1174205" y="59720"/>
                    <a:pt x="1173224" y="58738"/>
                  </a:cubicBezTo>
                  <a:cubicBezTo>
                    <a:pt x="1169545" y="55303"/>
                    <a:pt x="1165866" y="52114"/>
                    <a:pt x="1162187" y="48924"/>
                  </a:cubicBezTo>
                  <a:close/>
                  <a:moveTo>
                    <a:pt x="1169791" y="361489"/>
                  </a:moveTo>
                  <a:cubicBezTo>
                    <a:pt x="1166357" y="364924"/>
                    <a:pt x="1162678" y="368113"/>
                    <a:pt x="1158999" y="371057"/>
                  </a:cubicBezTo>
                  <a:cubicBezTo>
                    <a:pt x="1158018" y="372038"/>
                    <a:pt x="1157773" y="373511"/>
                    <a:pt x="1158754" y="374492"/>
                  </a:cubicBezTo>
                  <a:cubicBezTo>
                    <a:pt x="1159244" y="374983"/>
                    <a:pt x="1159980" y="375473"/>
                    <a:pt x="1160716" y="375473"/>
                  </a:cubicBezTo>
                  <a:cubicBezTo>
                    <a:pt x="1161452" y="375473"/>
                    <a:pt x="1161942" y="375473"/>
                    <a:pt x="1162187" y="374983"/>
                  </a:cubicBezTo>
                  <a:cubicBezTo>
                    <a:pt x="1165866" y="371793"/>
                    <a:pt x="1169791" y="368604"/>
                    <a:pt x="1173224" y="365169"/>
                  </a:cubicBezTo>
                  <a:cubicBezTo>
                    <a:pt x="1174205" y="364188"/>
                    <a:pt x="1174205" y="362716"/>
                    <a:pt x="1173224" y="361734"/>
                  </a:cubicBezTo>
                  <a:cubicBezTo>
                    <a:pt x="1172243" y="360753"/>
                    <a:pt x="1170772" y="360753"/>
                    <a:pt x="1169791" y="361734"/>
                  </a:cubicBezTo>
                  <a:close/>
                  <a:moveTo>
                    <a:pt x="1230616" y="260408"/>
                  </a:moveTo>
                  <a:cubicBezTo>
                    <a:pt x="1229390" y="260163"/>
                    <a:pt x="1227918" y="260899"/>
                    <a:pt x="1227673" y="262126"/>
                  </a:cubicBezTo>
                  <a:cubicBezTo>
                    <a:pt x="1226447" y="266787"/>
                    <a:pt x="1225220" y="271449"/>
                    <a:pt x="1223503" y="276110"/>
                  </a:cubicBezTo>
                  <a:cubicBezTo>
                    <a:pt x="1223013" y="277337"/>
                    <a:pt x="1223749" y="278809"/>
                    <a:pt x="1224975" y="279300"/>
                  </a:cubicBezTo>
                  <a:cubicBezTo>
                    <a:pt x="1225220" y="279300"/>
                    <a:pt x="1225465" y="279300"/>
                    <a:pt x="1225711" y="279300"/>
                  </a:cubicBezTo>
                  <a:cubicBezTo>
                    <a:pt x="1226692" y="279300"/>
                    <a:pt x="1227673" y="278564"/>
                    <a:pt x="1228163" y="277582"/>
                  </a:cubicBezTo>
                  <a:cubicBezTo>
                    <a:pt x="1229635" y="272921"/>
                    <a:pt x="1231107" y="268014"/>
                    <a:pt x="1232333" y="263353"/>
                  </a:cubicBezTo>
                  <a:cubicBezTo>
                    <a:pt x="1232578" y="262126"/>
                    <a:pt x="1231842" y="260654"/>
                    <a:pt x="1230616" y="260408"/>
                  </a:cubicBezTo>
                  <a:close/>
                  <a:moveTo>
                    <a:pt x="1235521" y="248877"/>
                  </a:moveTo>
                  <a:cubicBezTo>
                    <a:pt x="1236502" y="243971"/>
                    <a:pt x="1236993" y="239064"/>
                    <a:pt x="1237729" y="234157"/>
                  </a:cubicBezTo>
                  <a:cubicBezTo>
                    <a:pt x="1237729" y="232930"/>
                    <a:pt x="1236993" y="231703"/>
                    <a:pt x="1235521" y="231458"/>
                  </a:cubicBezTo>
                  <a:cubicBezTo>
                    <a:pt x="1234050" y="231458"/>
                    <a:pt x="1233069" y="232194"/>
                    <a:pt x="1232823" y="233666"/>
                  </a:cubicBezTo>
                  <a:cubicBezTo>
                    <a:pt x="1232333" y="238573"/>
                    <a:pt x="1231597" y="243234"/>
                    <a:pt x="1230861" y="248141"/>
                  </a:cubicBezTo>
                  <a:cubicBezTo>
                    <a:pt x="1230861" y="249368"/>
                    <a:pt x="1231597" y="250840"/>
                    <a:pt x="1232823" y="251085"/>
                  </a:cubicBezTo>
                  <a:cubicBezTo>
                    <a:pt x="1232823" y="251085"/>
                    <a:pt x="1233069" y="251085"/>
                    <a:pt x="1233314" y="251085"/>
                  </a:cubicBezTo>
                  <a:cubicBezTo>
                    <a:pt x="1234540" y="251085"/>
                    <a:pt x="1235521" y="250349"/>
                    <a:pt x="1235767" y="249123"/>
                  </a:cubicBezTo>
                  <a:close/>
                  <a:moveTo>
                    <a:pt x="1249256" y="544758"/>
                  </a:moveTo>
                  <a:lnTo>
                    <a:pt x="1235031" y="548684"/>
                  </a:lnTo>
                  <a:cubicBezTo>
                    <a:pt x="1233804" y="548929"/>
                    <a:pt x="1233069" y="550401"/>
                    <a:pt x="1233314" y="551628"/>
                  </a:cubicBezTo>
                  <a:cubicBezTo>
                    <a:pt x="1233559" y="552610"/>
                    <a:pt x="1234540" y="553345"/>
                    <a:pt x="1235767" y="553345"/>
                  </a:cubicBezTo>
                  <a:cubicBezTo>
                    <a:pt x="1236993" y="553345"/>
                    <a:pt x="1236257" y="553345"/>
                    <a:pt x="1236502" y="553345"/>
                  </a:cubicBezTo>
                  <a:lnTo>
                    <a:pt x="1250728" y="549420"/>
                  </a:lnTo>
                  <a:cubicBezTo>
                    <a:pt x="1251954" y="549175"/>
                    <a:pt x="1252690" y="547703"/>
                    <a:pt x="1252444" y="546476"/>
                  </a:cubicBezTo>
                  <a:cubicBezTo>
                    <a:pt x="1252199" y="545249"/>
                    <a:pt x="1250728" y="544513"/>
                    <a:pt x="1249501" y="544758"/>
                  </a:cubicBezTo>
                  <a:close/>
                  <a:moveTo>
                    <a:pt x="1220805" y="552364"/>
                  </a:moveTo>
                  <a:lnTo>
                    <a:pt x="1206580" y="556290"/>
                  </a:lnTo>
                  <a:cubicBezTo>
                    <a:pt x="1205354" y="556535"/>
                    <a:pt x="1204618" y="558007"/>
                    <a:pt x="1204863" y="559234"/>
                  </a:cubicBezTo>
                  <a:cubicBezTo>
                    <a:pt x="1205109" y="560215"/>
                    <a:pt x="1206090" y="560951"/>
                    <a:pt x="1207316" y="560951"/>
                  </a:cubicBezTo>
                  <a:cubicBezTo>
                    <a:pt x="1208542" y="560951"/>
                    <a:pt x="1207807" y="560951"/>
                    <a:pt x="1208052" y="560951"/>
                  </a:cubicBezTo>
                  <a:lnTo>
                    <a:pt x="1222277" y="557025"/>
                  </a:lnTo>
                  <a:cubicBezTo>
                    <a:pt x="1223503" y="556780"/>
                    <a:pt x="1224239" y="555308"/>
                    <a:pt x="1223994" y="554081"/>
                  </a:cubicBezTo>
                  <a:cubicBezTo>
                    <a:pt x="1223749" y="552855"/>
                    <a:pt x="1222277" y="551873"/>
                    <a:pt x="1221051" y="552364"/>
                  </a:cubicBezTo>
                  <a:close/>
                  <a:moveTo>
                    <a:pt x="1163904" y="567821"/>
                  </a:moveTo>
                  <a:lnTo>
                    <a:pt x="1149679" y="571746"/>
                  </a:lnTo>
                  <a:cubicBezTo>
                    <a:pt x="1148453" y="571991"/>
                    <a:pt x="1147717" y="573463"/>
                    <a:pt x="1147962" y="574690"/>
                  </a:cubicBezTo>
                  <a:cubicBezTo>
                    <a:pt x="1148207" y="575671"/>
                    <a:pt x="1149189" y="576407"/>
                    <a:pt x="1150415" y="576407"/>
                  </a:cubicBezTo>
                  <a:cubicBezTo>
                    <a:pt x="1151641" y="576407"/>
                    <a:pt x="1150905" y="576407"/>
                    <a:pt x="1151151" y="576407"/>
                  </a:cubicBezTo>
                  <a:lnTo>
                    <a:pt x="1165376" y="572482"/>
                  </a:lnTo>
                  <a:cubicBezTo>
                    <a:pt x="1166602" y="572237"/>
                    <a:pt x="1167338" y="570764"/>
                    <a:pt x="1167093" y="569538"/>
                  </a:cubicBezTo>
                  <a:cubicBezTo>
                    <a:pt x="1166847" y="568311"/>
                    <a:pt x="1165376" y="567330"/>
                    <a:pt x="1164150" y="567821"/>
                  </a:cubicBezTo>
                  <a:close/>
                  <a:moveTo>
                    <a:pt x="1078553" y="590637"/>
                  </a:moveTo>
                  <a:lnTo>
                    <a:pt x="1064327" y="594563"/>
                  </a:lnTo>
                  <a:cubicBezTo>
                    <a:pt x="1063101" y="594808"/>
                    <a:pt x="1062120" y="596280"/>
                    <a:pt x="1062610" y="597507"/>
                  </a:cubicBezTo>
                  <a:cubicBezTo>
                    <a:pt x="1062856" y="598488"/>
                    <a:pt x="1063837" y="599224"/>
                    <a:pt x="1065063" y="599224"/>
                  </a:cubicBezTo>
                  <a:cubicBezTo>
                    <a:pt x="1066289" y="599224"/>
                    <a:pt x="1065554" y="599224"/>
                    <a:pt x="1065799" y="599224"/>
                  </a:cubicBezTo>
                  <a:lnTo>
                    <a:pt x="1080024" y="595299"/>
                  </a:lnTo>
                  <a:cubicBezTo>
                    <a:pt x="1081251" y="595053"/>
                    <a:pt x="1082232" y="593581"/>
                    <a:pt x="1081741" y="592355"/>
                  </a:cubicBezTo>
                  <a:cubicBezTo>
                    <a:pt x="1081496" y="591128"/>
                    <a:pt x="1080024" y="590146"/>
                    <a:pt x="1078798" y="590637"/>
                  </a:cubicBezTo>
                  <a:close/>
                  <a:moveTo>
                    <a:pt x="1042499" y="424296"/>
                  </a:moveTo>
                  <a:cubicBezTo>
                    <a:pt x="1042254" y="423069"/>
                    <a:pt x="1040782" y="422088"/>
                    <a:pt x="1039556" y="422579"/>
                  </a:cubicBezTo>
                  <a:lnTo>
                    <a:pt x="1025330" y="426504"/>
                  </a:lnTo>
                  <a:cubicBezTo>
                    <a:pt x="1024104" y="426749"/>
                    <a:pt x="1023123" y="428221"/>
                    <a:pt x="1023614" y="429448"/>
                  </a:cubicBezTo>
                  <a:cubicBezTo>
                    <a:pt x="1023859" y="430430"/>
                    <a:pt x="1024840" y="431166"/>
                    <a:pt x="1026066" y="431166"/>
                  </a:cubicBezTo>
                  <a:cubicBezTo>
                    <a:pt x="1027293" y="431166"/>
                    <a:pt x="1026557" y="431166"/>
                    <a:pt x="1026802" y="431166"/>
                  </a:cubicBezTo>
                  <a:lnTo>
                    <a:pt x="1041027" y="427240"/>
                  </a:lnTo>
                  <a:cubicBezTo>
                    <a:pt x="1042254" y="426995"/>
                    <a:pt x="1043235" y="425523"/>
                    <a:pt x="1042744" y="424296"/>
                  </a:cubicBezTo>
                  <a:close/>
                  <a:moveTo>
                    <a:pt x="1135454" y="575426"/>
                  </a:moveTo>
                  <a:lnTo>
                    <a:pt x="1121228" y="579351"/>
                  </a:lnTo>
                  <a:cubicBezTo>
                    <a:pt x="1120002" y="579597"/>
                    <a:pt x="1119021" y="581069"/>
                    <a:pt x="1119512" y="582296"/>
                  </a:cubicBezTo>
                  <a:cubicBezTo>
                    <a:pt x="1119757" y="583277"/>
                    <a:pt x="1120738" y="584013"/>
                    <a:pt x="1121964" y="584013"/>
                  </a:cubicBezTo>
                  <a:cubicBezTo>
                    <a:pt x="1123191" y="584013"/>
                    <a:pt x="1122455" y="584013"/>
                    <a:pt x="1122700" y="584013"/>
                  </a:cubicBezTo>
                  <a:lnTo>
                    <a:pt x="1136925" y="580088"/>
                  </a:lnTo>
                  <a:cubicBezTo>
                    <a:pt x="1138152" y="579842"/>
                    <a:pt x="1138887" y="578370"/>
                    <a:pt x="1138642" y="577144"/>
                  </a:cubicBezTo>
                  <a:cubicBezTo>
                    <a:pt x="1138397" y="575917"/>
                    <a:pt x="1136925" y="574935"/>
                    <a:pt x="1135699" y="575426"/>
                  </a:cubicBezTo>
                  <a:close/>
                  <a:moveTo>
                    <a:pt x="1070949" y="416691"/>
                  </a:moveTo>
                  <a:cubicBezTo>
                    <a:pt x="1070704" y="415464"/>
                    <a:pt x="1069233" y="414482"/>
                    <a:pt x="1068006" y="414973"/>
                  </a:cubicBezTo>
                  <a:lnTo>
                    <a:pt x="1053781" y="418899"/>
                  </a:lnTo>
                  <a:cubicBezTo>
                    <a:pt x="1052555" y="419144"/>
                    <a:pt x="1051574" y="420616"/>
                    <a:pt x="1052064" y="421843"/>
                  </a:cubicBezTo>
                  <a:cubicBezTo>
                    <a:pt x="1052309" y="422824"/>
                    <a:pt x="1053291" y="423560"/>
                    <a:pt x="1054517" y="423560"/>
                  </a:cubicBezTo>
                  <a:cubicBezTo>
                    <a:pt x="1055743" y="423560"/>
                    <a:pt x="1055007" y="423560"/>
                    <a:pt x="1055253" y="423560"/>
                  </a:cubicBezTo>
                  <a:lnTo>
                    <a:pt x="1069478" y="419635"/>
                  </a:lnTo>
                  <a:cubicBezTo>
                    <a:pt x="1070704" y="419389"/>
                    <a:pt x="1071685" y="417917"/>
                    <a:pt x="1071195" y="416691"/>
                  </a:cubicBezTo>
                  <a:close/>
                  <a:moveTo>
                    <a:pt x="1021651" y="605848"/>
                  </a:moveTo>
                  <a:lnTo>
                    <a:pt x="1007426" y="609774"/>
                  </a:lnTo>
                  <a:cubicBezTo>
                    <a:pt x="1006200" y="610019"/>
                    <a:pt x="1005219" y="611491"/>
                    <a:pt x="1005709" y="612718"/>
                  </a:cubicBezTo>
                  <a:cubicBezTo>
                    <a:pt x="1005955" y="613699"/>
                    <a:pt x="1006936" y="614435"/>
                    <a:pt x="1008162" y="614435"/>
                  </a:cubicBezTo>
                  <a:cubicBezTo>
                    <a:pt x="1009388" y="614435"/>
                    <a:pt x="1008652" y="614435"/>
                    <a:pt x="1008898" y="614435"/>
                  </a:cubicBezTo>
                  <a:lnTo>
                    <a:pt x="1023123" y="610510"/>
                  </a:lnTo>
                  <a:cubicBezTo>
                    <a:pt x="1024349" y="610265"/>
                    <a:pt x="1025330" y="608792"/>
                    <a:pt x="1024840" y="607566"/>
                  </a:cubicBezTo>
                  <a:cubicBezTo>
                    <a:pt x="1024595" y="606339"/>
                    <a:pt x="1023123" y="605358"/>
                    <a:pt x="1021897" y="605848"/>
                  </a:cubicBezTo>
                  <a:close/>
                  <a:moveTo>
                    <a:pt x="1050102" y="598243"/>
                  </a:moveTo>
                  <a:lnTo>
                    <a:pt x="1035877" y="602168"/>
                  </a:lnTo>
                  <a:cubicBezTo>
                    <a:pt x="1034650" y="602414"/>
                    <a:pt x="1033669" y="603886"/>
                    <a:pt x="1034160" y="605112"/>
                  </a:cubicBezTo>
                  <a:cubicBezTo>
                    <a:pt x="1034405" y="606094"/>
                    <a:pt x="1035386" y="606830"/>
                    <a:pt x="1036613" y="606830"/>
                  </a:cubicBezTo>
                  <a:cubicBezTo>
                    <a:pt x="1037839" y="606830"/>
                    <a:pt x="1037103" y="606830"/>
                    <a:pt x="1037348" y="606830"/>
                  </a:cubicBezTo>
                  <a:lnTo>
                    <a:pt x="1051574" y="602904"/>
                  </a:lnTo>
                  <a:cubicBezTo>
                    <a:pt x="1052800" y="602659"/>
                    <a:pt x="1053781" y="601187"/>
                    <a:pt x="1053291" y="599960"/>
                  </a:cubicBezTo>
                  <a:cubicBezTo>
                    <a:pt x="1053045" y="598733"/>
                    <a:pt x="1051574" y="597752"/>
                    <a:pt x="1050347" y="598243"/>
                  </a:cubicBezTo>
                  <a:close/>
                  <a:moveTo>
                    <a:pt x="1125889" y="396327"/>
                  </a:moveTo>
                  <a:cubicBezTo>
                    <a:pt x="1125153" y="395100"/>
                    <a:pt x="1123681" y="394610"/>
                    <a:pt x="1122700" y="395346"/>
                  </a:cubicBezTo>
                  <a:cubicBezTo>
                    <a:pt x="1118531" y="397554"/>
                    <a:pt x="1114116" y="399762"/>
                    <a:pt x="1109456" y="401479"/>
                  </a:cubicBezTo>
                  <a:cubicBezTo>
                    <a:pt x="1108230" y="401970"/>
                    <a:pt x="1107739" y="403442"/>
                    <a:pt x="1108230" y="404669"/>
                  </a:cubicBezTo>
                  <a:cubicBezTo>
                    <a:pt x="1108720" y="405650"/>
                    <a:pt x="1109456" y="406141"/>
                    <a:pt x="1110437" y="406141"/>
                  </a:cubicBezTo>
                  <a:cubicBezTo>
                    <a:pt x="1111418" y="406141"/>
                    <a:pt x="1111173" y="406141"/>
                    <a:pt x="1111418" y="406141"/>
                  </a:cubicBezTo>
                  <a:cubicBezTo>
                    <a:pt x="1115833" y="404178"/>
                    <a:pt x="1120493" y="401970"/>
                    <a:pt x="1124907" y="399762"/>
                  </a:cubicBezTo>
                  <a:cubicBezTo>
                    <a:pt x="1126134" y="399026"/>
                    <a:pt x="1126624" y="397554"/>
                    <a:pt x="1125889" y="396572"/>
                  </a:cubicBezTo>
                  <a:close/>
                  <a:moveTo>
                    <a:pt x="1107003" y="583032"/>
                  </a:moveTo>
                  <a:lnTo>
                    <a:pt x="1092778" y="586957"/>
                  </a:lnTo>
                  <a:cubicBezTo>
                    <a:pt x="1091552" y="587203"/>
                    <a:pt x="1090571" y="588674"/>
                    <a:pt x="1091061" y="589901"/>
                  </a:cubicBezTo>
                  <a:cubicBezTo>
                    <a:pt x="1091306" y="590883"/>
                    <a:pt x="1092287" y="591618"/>
                    <a:pt x="1093514" y="591618"/>
                  </a:cubicBezTo>
                  <a:cubicBezTo>
                    <a:pt x="1094740" y="591618"/>
                    <a:pt x="1094004" y="591618"/>
                    <a:pt x="1094249" y="591618"/>
                  </a:cubicBezTo>
                  <a:lnTo>
                    <a:pt x="1108475" y="587693"/>
                  </a:lnTo>
                  <a:cubicBezTo>
                    <a:pt x="1109701" y="587448"/>
                    <a:pt x="1110682" y="585976"/>
                    <a:pt x="1110192" y="584749"/>
                  </a:cubicBezTo>
                  <a:cubicBezTo>
                    <a:pt x="1109946" y="583522"/>
                    <a:pt x="1108475" y="582541"/>
                    <a:pt x="1107248" y="583032"/>
                  </a:cubicBezTo>
                  <a:close/>
                  <a:moveTo>
                    <a:pt x="1099155" y="408349"/>
                  </a:moveTo>
                  <a:cubicBezTo>
                    <a:pt x="1098664" y="407122"/>
                    <a:pt x="1097193" y="406386"/>
                    <a:pt x="1095966" y="406877"/>
                  </a:cubicBezTo>
                  <a:cubicBezTo>
                    <a:pt x="1091306" y="408594"/>
                    <a:pt x="1086646" y="409821"/>
                    <a:pt x="1081986" y="411293"/>
                  </a:cubicBezTo>
                  <a:cubicBezTo>
                    <a:pt x="1080760" y="411538"/>
                    <a:pt x="1080024" y="413010"/>
                    <a:pt x="1080269" y="414237"/>
                  </a:cubicBezTo>
                  <a:cubicBezTo>
                    <a:pt x="1080515" y="415219"/>
                    <a:pt x="1081496" y="415954"/>
                    <a:pt x="1082722" y="415954"/>
                  </a:cubicBezTo>
                  <a:cubicBezTo>
                    <a:pt x="1083948" y="415954"/>
                    <a:pt x="1083213" y="415954"/>
                    <a:pt x="1083458" y="415954"/>
                  </a:cubicBezTo>
                  <a:cubicBezTo>
                    <a:pt x="1088118" y="414728"/>
                    <a:pt x="1093023" y="413256"/>
                    <a:pt x="1097683" y="411538"/>
                  </a:cubicBezTo>
                  <a:cubicBezTo>
                    <a:pt x="1098910" y="411048"/>
                    <a:pt x="1099645" y="409576"/>
                    <a:pt x="1099155" y="408349"/>
                  </a:cubicBezTo>
                  <a:close/>
                  <a:moveTo>
                    <a:pt x="1277461" y="537153"/>
                  </a:moveTo>
                  <a:lnTo>
                    <a:pt x="1263236" y="541078"/>
                  </a:lnTo>
                  <a:cubicBezTo>
                    <a:pt x="1262010" y="541324"/>
                    <a:pt x="1261274" y="542796"/>
                    <a:pt x="1261519" y="544023"/>
                  </a:cubicBezTo>
                  <a:cubicBezTo>
                    <a:pt x="1261764" y="545004"/>
                    <a:pt x="1262746" y="545740"/>
                    <a:pt x="1263972" y="545740"/>
                  </a:cubicBezTo>
                  <a:cubicBezTo>
                    <a:pt x="1265198" y="545740"/>
                    <a:pt x="1264462" y="545740"/>
                    <a:pt x="1264708" y="545740"/>
                  </a:cubicBezTo>
                  <a:lnTo>
                    <a:pt x="1278933" y="541814"/>
                  </a:lnTo>
                  <a:cubicBezTo>
                    <a:pt x="1280159" y="541569"/>
                    <a:pt x="1280895" y="540097"/>
                    <a:pt x="1280650" y="538870"/>
                  </a:cubicBezTo>
                  <a:cubicBezTo>
                    <a:pt x="1280405" y="537643"/>
                    <a:pt x="1278933" y="536662"/>
                    <a:pt x="1277707" y="537153"/>
                  </a:cubicBezTo>
                  <a:close/>
                  <a:moveTo>
                    <a:pt x="1209033" y="315119"/>
                  </a:moveTo>
                  <a:cubicBezTo>
                    <a:pt x="1207807" y="314383"/>
                    <a:pt x="1206335" y="314874"/>
                    <a:pt x="1205599" y="316101"/>
                  </a:cubicBezTo>
                  <a:cubicBezTo>
                    <a:pt x="1203147" y="320271"/>
                    <a:pt x="1200449" y="324442"/>
                    <a:pt x="1197751" y="328368"/>
                  </a:cubicBezTo>
                  <a:cubicBezTo>
                    <a:pt x="1197015" y="329595"/>
                    <a:pt x="1197260" y="331067"/>
                    <a:pt x="1198486" y="331803"/>
                  </a:cubicBezTo>
                  <a:cubicBezTo>
                    <a:pt x="1198977" y="332048"/>
                    <a:pt x="1199468" y="332293"/>
                    <a:pt x="1199958" y="332293"/>
                  </a:cubicBezTo>
                  <a:cubicBezTo>
                    <a:pt x="1200694" y="332293"/>
                    <a:pt x="1201430" y="331803"/>
                    <a:pt x="1201920" y="331312"/>
                  </a:cubicBezTo>
                  <a:cubicBezTo>
                    <a:pt x="1204618" y="327141"/>
                    <a:pt x="1207316" y="322970"/>
                    <a:pt x="1209769" y="318799"/>
                  </a:cubicBezTo>
                  <a:cubicBezTo>
                    <a:pt x="1210504" y="317573"/>
                    <a:pt x="1210014" y="316101"/>
                    <a:pt x="1208788" y="315365"/>
                  </a:cubicBezTo>
                  <a:close/>
                  <a:moveTo>
                    <a:pt x="1647073" y="438280"/>
                  </a:moveTo>
                  <a:lnTo>
                    <a:pt x="1632848" y="442206"/>
                  </a:lnTo>
                  <a:cubicBezTo>
                    <a:pt x="1631622" y="442451"/>
                    <a:pt x="1630886" y="443923"/>
                    <a:pt x="1631131" y="445150"/>
                  </a:cubicBezTo>
                  <a:cubicBezTo>
                    <a:pt x="1631377" y="446131"/>
                    <a:pt x="1632358" y="446867"/>
                    <a:pt x="1633584" y="446867"/>
                  </a:cubicBezTo>
                  <a:cubicBezTo>
                    <a:pt x="1634810" y="446867"/>
                    <a:pt x="1634074" y="446867"/>
                    <a:pt x="1634320" y="446867"/>
                  </a:cubicBezTo>
                  <a:lnTo>
                    <a:pt x="1648545" y="442942"/>
                  </a:lnTo>
                  <a:cubicBezTo>
                    <a:pt x="1649771" y="442697"/>
                    <a:pt x="1650507" y="441225"/>
                    <a:pt x="1650262" y="439998"/>
                  </a:cubicBezTo>
                  <a:cubicBezTo>
                    <a:pt x="1650017" y="438771"/>
                    <a:pt x="1648545" y="437790"/>
                    <a:pt x="1647319" y="438280"/>
                  </a:cubicBezTo>
                  <a:close/>
                  <a:moveTo>
                    <a:pt x="1618623" y="445886"/>
                  </a:moveTo>
                  <a:lnTo>
                    <a:pt x="1604398" y="449812"/>
                  </a:lnTo>
                  <a:cubicBezTo>
                    <a:pt x="1603171" y="450057"/>
                    <a:pt x="1602435" y="451529"/>
                    <a:pt x="1602681" y="452756"/>
                  </a:cubicBezTo>
                  <a:cubicBezTo>
                    <a:pt x="1602926" y="453737"/>
                    <a:pt x="1603907" y="454473"/>
                    <a:pt x="1605133" y="454473"/>
                  </a:cubicBezTo>
                  <a:cubicBezTo>
                    <a:pt x="1606360" y="454473"/>
                    <a:pt x="1605624" y="454473"/>
                    <a:pt x="1605869" y="454473"/>
                  </a:cubicBezTo>
                  <a:lnTo>
                    <a:pt x="1620094" y="450547"/>
                  </a:lnTo>
                  <a:cubicBezTo>
                    <a:pt x="1621321" y="450302"/>
                    <a:pt x="1622057" y="448830"/>
                    <a:pt x="1621811" y="447603"/>
                  </a:cubicBezTo>
                  <a:cubicBezTo>
                    <a:pt x="1621566" y="446377"/>
                    <a:pt x="1620094" y="445395"/>
                    <a:pt x="1618868" y="445886"/>
                  </a:cubicBezTo>
                  <a:close/>
                  <a:moveTo>
                    <a:pt x="1590417" y="453492"/>
                  </a:moveTo>
                  <a:lnTo>
                    <a:pt x="1576192" y="457417"/>
                  </a:lnTo>
                  <a:cubicBezTo>
                    <a:pt x="1574966" y="457662"/>
                    <a:pt x="1574230" y="459134"/>
                    <a:pt x="1574475" y="460361"/>
                  </a:cubicBezTo>
                  <a:cubicBezTo>
                    <a:pt x="1574721" y="461342"/>
                    <a:pt x="1575702" y="462079"/>
                    <a:pt x="1576928" y="462079"/>
                  </a:cubicBezTo>
                  <a:cubicBezTo>
                    <a:pt x="1578154" y="462079"/>
                    <a:pt x="1577419" y="462079"/>
                    <a:pt x="1577664" y="462079"/>
                  </a:cubicBezTo>
                  <a:lnTo>
                    <a:pt x="1591889" y="458153"/>
                  </a:lnTo>
                  <a:cubicBezTo>
                    <a:pt x="1593115" y="457908"/>
                    <a:pt x="1593851" y="456436"/>
                    <a:pt x="1593606" y="455209"/>
                  </a:cubicBezTo>
                  <a:cubicBezTo>
                    <a:pt x="1593361" y="453982"/>
                    <a:pt x="1591889" y="453001"/>
                    <a:pt x="1590663" y="453492"/>
                  </a:cubicBezTo>
                  <a:close/>
                  <a:moveTo>
                    <a:pt x="1675524" y="430675"/>
                  </a:moveTo>
                  <a:lnTo>
                    <a:pt x="1661299" y="434600"/>
                  </a:lnTo>
                  <a:cubicBezTo>
                    <a:pt x="1660072" y="434846"/>
                    <a:pt x="1659337" y="436318"/>
                    <a:pt x="1659582" y="437545"/>
                  </a:cubicBezTo>
                  <a:cubicBezTo>
                    <a:pt x="1659827" y="438526"/>
                    <a:pt x="1660808" y="439262"/>
                    <a:pt x="1662034" y="439262"/>
                  </a:cubicBezTo>
                  <a:cubicBezTo>
                    <a:pt x="1663261" y="439262"/>
                    <a:pt x="1662525" y="439262"/>
                    <a:pt x="1662770" y="439262"/>
                  </a:cubicBezTo>
                  <a:lnTo>
                    <a:pt x="1676996" y="435336"/>
                  </a:lnTo>
                  <a:cubicBezTo>
                    <a:pt x="1678222" y="435091"/>
                    <a:pt x="1678958" y="433619"/>
                    <a:pt x="1678712" y="432392"/>
                  </a:cubicBezTo>
                  <a:cubicBezTo>
                    <a:pt x="1678467" y="431166"/>
                    <a:pt x="1676996" y="430430"/>
                    <a:pt x="1675769" y="430675"/>
                  </a:cubicBezTo>
                  <a:close/>
                  <a:moveTo>
                    <a:pt x="1703975" y="423069"/>
                  </a:moveTo>
                  <a:lnTo>
                    <a:pt x="1689749" y="426995"/>
                  </a:lnTo>
                  <a:cubicBezTo>
                    <a:pt x="1688523" y="427240"/>
                    <a:pt x="1687787" y="428712"/>
                    <a:pt x="1688032" y="429939"/>
                  </a:cubicBezTo>
                  <a:cubicBezTo>
                    <a:pt x="1688278" y="430920"/>
                    <a:pt x="1689259" y="431656"/>
                    <a:pt x="1690485" y="431656"/>
                  </a:cubicBezTo>
                  <a:cubicBezTo>
                    <a:pt x="1691711" y="431656"/>
                    <a:pt x="1690976" y="431656"/>
                    <a:pt x="1691221" y="431656"/>
                  </a:cubicBezTo>
                  <a:lnTo>
                    <a:pt x="1705446" y="427731"/>
                  </a:lnTo>
                  <a:cubicBezTo>
                    <a:pt x="1706672" y="427486"/>
                    <a:pt x="1707408" y="426013"/>
                    <a:pt x="1707163" y="424787"/>
                  </a:cubicBezTo>
                  <a:cubicBezTo>
                    <a:pt x="1706918" y="423560"/>
                    <a:pt x="1705446" y="422579"/>
                    <a:pt x="1704220" y="423069"/>
                  </a:cubicBezTo>
                  <a:close/>
                  <a:moveTo>
                    <a:pt x="1760876" y="407858"/>
                  </a:moveTo>
                  <a:lnTo>
                    <a:pt x="1746650" y="411784"/>
                  </a:lnTo>
                  <a:cubicBezTo>
                    <a:pt x="1745424" y="412029"/>
                    <a:pt x="1744688" y="413501"/>
                    <a:pt x="1744933" y="414728"/>
                  </a:cubicBezTo>
                  <a:cubicBezTo>
                    <a:pt x="1745179" y="415709"/>
                    <a:pt x="1746160" y="416445"/>
                    <a:pt x="1747386" y="416445"/>
                  </a:cubicBezTo>
                  <a:cubicBezTo>
                    <a:pt x="1748612" y="416445"/>
                    <a:pt x="1747877" y="416445"/>
                    <a:pt x="1748122" y="416445"/>
                  </a:cubicBezTo>
                  <a:lnTo>
                    <a:pt x="1762347" y="412520"/>
                  </a:lnTo>
                  <a:cubicBezTo>
                    <a:pt x="1763574" y="412274"/>
                    <a:pt x="1764309" y="410802"/>
                    <a:pt x="1764064" y="409576"/>
                  </a:cubicBezTo>
                  <a:cubicBezTo>
                    <a:pt x="1763819" y="408349"/>
                    <a:pt x="1762347" y="407367"/>
                    <a:pt x="1761121" y="407858"/>
                  </a:cubicBezTo>
                  <a:close/>
                  <a:moveTo>
                    <a:pt x="587045" y="788382"/>
                  </a:moveTo>
                  <a:cubicBezTo>
                    <a:pt x="589252" y="784211"/>
                    <a:pt x="591705" y="779795"/>
                    <a:pt x="594402" y="775870"/>
                  </a:cubicBezTo>
                  <a:cubicBezTo>
                    <a:pt x="595138" y="774643"/>
                    <a:pt x="594893" y="773171"/>
                    <a:pt x="593667" y="772435"/>
                  </a:cubicBezTo>
                  <a:cubicBezTo>
                    <a:pt x="592440" y="771699"/>
                    <a:pt x="590969" y="771944"/>
                    <a:pt x="590233" y="773171"/>
                  </a:cubicBezTo>
                  <a:cubicBezTo>
                    <a:pt x="587535" y="777342"/>
                    <a:pt x="585082" y="781758"/>
                    <a:pt x="582630" y="786174"/>
                  </a:cubicBezTo>
                  <a:cubicBezTo>
                    <a:pt x="581894" y="787401"/>
                    <a:pt x="582630" y="788873"/>
                    <a:pt x="583611" y="789609"/>
                  </a:cubicBezTo>
                  <a:cubicBezTo>
                    <a:pt x="583856" y="789609"/>
                    <a:pt x="584347" y="789854"/>
                    <a:pt x="584837" y="789854"/>
                  </a:cubicBezTo>
                  <a:cubicBezTo>
                    <a:pt x="585818" y="789854"/>
                    <a:pt x="586554" y="789363"/>
                    <a:pt x="587045" y="788627"/>
                  </a:cubicBezTo>
                  <a:close/>
                  <a:moveTo>
                    <a:pt x="1561967" y="461097"/>
                  </a:moveTo>
                  <a:lnTo>
                    <a:pt x="1547742" y="465023"/>
                  </a:lnTo>
                  <a:cubicBezTo>
                    <a:pt x="1546515" y="465268"/>
                    <a:pt x="1545780" y="466740"/>
                    <a:pt x="1546025" y="467967"/>
                  </a:cubicBezTo>
                  <a:cubicBezTo>
                    <a:pt x="1546270" y="468948"/>
                    <a:pt x="1547251" y="469684"/>
                    <a:pt x="1548477" y="469684"/>
                  </a:cubicBezTo>
                  <a:cubicBezTo>
                    <a:pt x="1549704" y="469684"/>
                    <a:pt x="1548968" y="469684"/>
                    <a:pt x="1549213" y="469684"/>
                  </a:cubicBezTo>
                  <a:lnTo>
                    <a:pt x="1563438" y="465759"/>
                  </a:lnTo>
                  <a:cubicBezTo>
                    <a:pt x="1564665" y="465513"/>
                    <a:pt x="1565401" y="464041"/>
                    <a:pt x="1565155" y="462814"/>
                  </a:cubicBezTo>
                  <a:cubicBezTo>
                    <a:pt x="1564910" y="461588"/>
                    <a:pt x="1563438" y="460607"/>
                    <a:pt x="1562212" y="461097"/>
                  </a:cubicBezTo>
                  <a:close/>
                  <a:moveTo>
                    <a:pt x="1732425" y="415464"/>
                  </a:moveTo>
                  <a:lnTo>
                    <a:pt x="1718200" y="419389"/>
                  </a:lnTo>
                  <a:cubicBezTo>
                    <a:pt x="1716974" y="419635"/>
                    <a:pt x="1716238" y="421107"/>
                    <a:pt x="1716483" y="422333"/>
                  </a:cubicBezTo>
                  <a:cubicBezTo>
                    <a:pt x="1716728" y="423315"/>
                    <a:pt x="1717709" y="424051"/>
                    <a:pt x="1718936" y="424051"/>
                  </a:cubicBezTo>
                  <a:cubicBezTo>
                    <a:pt x="1720162" y="424051"/>
                    <a:pt x="1719426" y="424051"/>
                    <a:pt x="1719671" y="424051"/>
                  </a:cubicBezTo>
                  <a:lnTo>
                    <a:pt x="1733897" y="420125"/>
                  </a:lnTo>
                  <a:cubicBezTo>
                    <a:pt x="1735123" y="419880"/>
                    <a:pt x="1735859" y="418408"/>
                    <a:pt x="1735613" y="417181"/>
                  </a:cubicBezTo>
                  <a:cubicBezTo>
                    <a:pt x="1735368" y="415954"/>
                    <a:pt x="1733897" y="415219"/>
                    <a:pt x="1732670" y="415464"/>
                  </a:cubicBezTo>
                  <a:close/>
                  <a:moveTo>
                    <a:pt x="1792269" y="401970"/>
                  </a:moveTo>
                  <a:cubicBezTo>
                    <a:pt x="1792024" y="400743"/>
                    <a:pt x="1790553" y="399762"/>
                    <a:pt x="1789326" y="400253"/>
                  </a:cubicBezTo>
                  <a:lnTo>
                    <a:pt x="1775101" y="404178"/>
                  </a:lnTo>
                  <a:cubicBezTo>
                    <a:pt x="1773875" y="404424"/>
                    <a:pt x="1773139" y="405896"/>
                    <a:pt x="1773384" y="407122"/>
                  </a:cubicBezTo>
                  <a:cubicBezTo>
                    <a:pt x="1773629" y="408104"/>
                    <a:pt x="1774610" y="408839"/>
                    <a:pt x="1775837" y="408839"/>
                  </a:cubicBezTo>
                  <a:cubicBezTo>
                    <a:pt x="1777063" y="408839"/>
                    <a:pt x="1776327" y="408839"/>
                    <a:pt x="1776573" y="408839"/>
                  </a:cubicBezTo>
                  <a:lnTo>
                    <a:pt x="1790798" y="404914"/>
                  </a:lnTo>
                  <a:cubicBezTo>
                    <a:pt x="1792024" y="404669"/>
                    <a:pt x="1792760" y="403197"/>
                    <a:pt x="1792515" y="401970"/>
                  </a:cubicBezTo>
                  <a:close/>
                  <a:moveTo>
                    <a:pt x="1391264" y="506731"/>
                  </a:moveTo>
                  <a:lnTo>
                    <a:pt x="1377038" y="510656"/>
                  </a:lnTo>
                  <a:cubicBezTo>
                    <a:pt x="1375812" y="510902"/>
                    <a:pt x="1375076" y="512374"/>
                    <a:pt x="1375322" y="513600"/>
                  </a:cubicBezTo>
                  <a:cubicBezTo>
                    <a:pt x="1375567" y="514582"/>
                    <a:pt x="1376548" y="515317"/>
                    <a:pt x="1377774" y="515317"/>
                  </a:cubicBezTo>
                  <a:cubicBezTo>
                    <a:pt x="1379000" y="515317"/>
                    <a:pt x="1378265" y="515317"/>
                    <a:pt x="1378510" y="515317"/>
                  </a:cubicBezTo>
                  <a:lnTo>
                    <a:pt x="1392735" y="511392"/>
                  </a:lnTo>
                  <a:cubicBezTo>
                    <a:pt x="1393961" y="511147"/>
                    <a:pt x="1394697" y="509675"/>
                    <a:pt x="1394452" y="508448"/>
                  </a:cubicBezTo>
                  <a:cubicBezTo>
                    <a:pt x="1394207" y="507221"/>
                    <a:pt x="1392735" y="506485"/>
                    <a:pt x="1391509" y="506731"/>
                  </a:cubicBezTo>
                  <a:close/>
                  <a:moveTo>
                    <a:pt x="1362813" y="514336"/>
                  </a:moveTo>
                  <a:lnTo>
                    <a:pt x="1348588" y="518262"/>
                  </a:lnTo>
                  <a:cubicBezTo>
                    <a:pt x="1347361" y="518507"/>
                    <a:pt x="1346626" y="519979"/>
                    <a:pt x="1346871" y="521206"/>
                  </a:cubicBezTo>
                  <a:cubicBezTo>
                    <a:pt x="1347116" y="522187"/>
                    <a:pt x="1348097" y="522923"/>
                    <a:pt x="1349323" y="522923"/>
                  </a:cubicBezTo>
                  <a:cubicBezTo>
                    <a:pt x="1350550" y="522923"/>
                    <a:pt x="1349814" y="522923"/>
                    <a:pt x="1350059" y="522923"/>
                  </a:cubicBezTo>
                  <a:lnTo>
                    <a:pt x="1364285" y="518998"/>
                  </a:lnTo>
                  <a:cubicBezTo>
                    <a:pt x="1365511" y="518752"/>
                    <a:pt x="1366247" y="517280"/>
                    <a:pt x="1366001" y="516054"/>
                  </a:cubicBezTo>
                  <a:cubicBezTo>
                    <a:pt x="1365756" y="514827"/>
                    <a:pt x="1364285" y="513846"/>
                    <a:pt x="1363058" y="514336"/>
                  </a:cubicBezTo>
                  <a:close/>
                  <a:moveTo>
                    <a:pt x="1533516" y="468703"/>
                  </a:moveTo>
                  <a:lnTo>
                    <a:pt x="1519291" y="472628"/>
                  </a:lnTo>
                  <a:cubicBezTo>
                    <a:pt x="1518065" y="472874"/>
                    <a:pt x="1517329" y="474346"/>
                    <a:pt x="1517574" y="475572"/>
                  </a:cubicBezTo>
                  <a:cubicBezTo>
                    <a:pt x="1517820" y="476554"/>
                    <a:pt x="1518801" y="477290"/>
                    <a:pt x="1520027" y="477290"/>
                  </a:cubicBezTo>
                  <a:cubicBezTo>
                    <a:pt x="1521253" y="477290"/>
                    <a:pt x="1520517" y="477290"/>
                    <a:pt x="1520763" y="477290"/>
                  </a:cubicBezTo>
                  <a:lnTo>
                    <a:pt x="1534988" y="473364"/>
                  </a:lnTo>
                  <a:cubicBezTo>
                    <a:pt x="1536214" y="473119"/>
                    <a:pt x="1536950" y="471647"/>
                    <a:pt x="1536705" y="470420"/>
                  </a:cubicBezTo>
                  <a:cubicBezTo>
                    <a:pt x="1536460" y="469194"/>
                    <a:pt x="1534988" y="468457"/>
                    <a:pt x="1533762" y="468703"/>
                  </a:cubicBezTo>
                  <a:close/>
                  <a:moveTo>
                    <a:pt x="1334362" y="521942"/>
                  </a:moveTo>
                  <a:lnTo>
                    <a:pt x="1320137" y="525867"/>
                  </a:lnTo>
                  <a:cubicBezTo>
                    <a:pt x="1318911" y="526113"/>
                    <a:pt x="1318175" y="527585"/>
                    <a:pt x="1318420" y="528811"/>
                  </a:cubicBezTo>
                  <a:cubicBezTo>
                    <a:pt x="1318666" y="529793"/>
                    <a:pt x="1319647" y="530529"/>
                    <a:pt x="1320873" y="530529"/>
                  </a:cubicBezTo>
                  <a:cubicBezTo>
                    <a:pt x="1322099" y="530529"/>
                    <a:pt x="1321364" y="530529"/>
                    <a:pt x="1321609" y="530529"/>
                  </a:cubicBezTo>
                  <a:lnTo>
                    <a:pt x="1335834" y="526603"/>
                  </a:lnTo>
                  <a:cubicBezTo>
                    <a:pt x="1337060" y="526358"/>
                    <a:pt x="1337796" y="524886"/>
                    <a:pt x="1337551" y="523659"/>
                  </a:cubicBezTo>
                  <a:cubicBezTo>
                    <a:pt x="1337306" y="522432"/>
                    <a:pt x="1335834" y="521451"/>
                    <a:pt x="1334608" y="521942"/>
                  </a:cubicBezTo>
                  <a:close/>
                  <a:moveTo>
                    <a:pt x="1419714" y="499125"/>
                  </a:moveTo>
                  <a:lnTo>
                    <a:pt x="1405489" y="503050"/>
                  </a:lnTo>
                  <a:cubicBezTo>
                    <a:pt x="1404263" y="503296"/>
                    <a:pt x="1403527" y="504768"/>
                    <a:pt x="1403772" y="505995"/>
                  </a:cubicBezTo>
                  <a:cubicBezTo>
                    <a:pt x="1404017" y="506976"/>
                    <a:pt x="1404998" y="507712"/>
                    <a:pt x="1406225" y="507712"/>
                  </a:cubicBezTo>
                  <a:cubicBezTo>
                    <a:pt x="1407451" y="507712"/>
                    <a:pt x="1406715" y="507712"/>
                    <a:pt x="1406960" y="507712"/>
                  </a:cubicBezTo>
                  <a:lnTo>
                    <a:pt x="1421186" y="503787"/>
                  </a:lnTo>
                  <a:cubicBezTo>
                    <a:pt x="1422412" y="503541"/>
                    <a:pt x="1423148" y="502069"/>
                    <a:pt x="1422903" y="500842"/>
                  </a:cubicBezTo>
                  <a:cubicBezTo>
                    <a:pt x="1422657" y="499616"/>
                    <a:pt x="1421186" y="498634"/>
                    <a:pt x="1419959" y="499125"/>
                  </a:cubicBezTo>
                  <a:close/>
                  <a:moveTo>
                    <a:pt x="1448165" y="491520"/>
                  </a:moveTo>
                  <a:lnTo>
                    <a:pt x="1433939" y="495445"/>
                  </a:lnTo>
                  <a:cubicBezTo>
                    <a:pt x="1432713" y="495690"/>
                    <a:pt x="1431977" y="497162"/>
                    <a:pt x="1432223" y="498389"/>
                  </a:cubicBezTo>
                  <a:cubicBezTo>
                    <a:pt x="1432468" y="499370"/>
                    <a:pt x="1433449" y="500106"/>
                    <a:pt x="1434675" y="500106"/>
                  </a:cubicBezTo>
                  <a:cubicBezTo>
                    <a:pt x="1435901" y="500106"/>
                    <a:pt x="1435166" y="500106"/>
                    <a:pt x="1435411" y="500106"/>
                  </a:cubicBezTo>
                  <a:lnTo>
                    <a:pt x="1449636" y="496181"/>
                  </a:lnTo>
                  <a:cubicBezTo>
                    <a:pt x="1450863" y="495936"/>
                    <a:pt x="1451598" y="494464"/>
                    <a:pt x="1451353" y="493237"/>
                  </a:cubicBezTo>
                  <a:cubicBezTo>
                    <a:pt x="1451108" y="492010"/>
                    <a:pt x="1449636" y="491029"/>
                    <a:pt x="1448410" y="491520"/>
                  </a:cubicBezTo>
                  <a:close/>
                  <a:moveTo>
                    <a:pt x="1505066" y="476308"/>
                  </a:moveTo>
                  <a:lnTo>
                    <a:pt x="1490841" y="480234"/>
                  </a:lnTo>
                  <a:cubicBezTo>
                    <a:pt x="1489614" y="480479"/>
                    <a:pt x="1488878" y="481951"/>
                    <a:pt x="1489124" y="483178"/>
                  </a:cubicBezTo>
                  <a:cubicBezTo>
                    <a:pt x="1489369" y="484159"/>
                    <a:pt x="1490350" y="484895"/>
                    <a:pt x="1491576" y="484895"/>
                  </a:cubicBezTo>
                  <a:cubicBezTo>
                    <a:pt x="1492803" y="484895"/>
                    <a:pt x="1492067" y="484895"/>
                    <a:pt x="1492312" y="484895"/>
                  </a:cubicBezTo>
                  <a:lnTo>
                    <a:pt x="1506537" y="480970"/>
                  </a:lnTo>
                  <a:cubicBezTo>
                    <a:pt x="1507764" y="480724"/>
                    <a:pt x="1508500" y="479252"/>
                    <a:pt x="1508254" y="478026"/>
                  </a:cubicBezTo>
                  <a:cubicBezTo>
                    <a:pt x="1508009" y="476799"/>
                    <a:pt x="1506537" y="475818"/>
                    <a:pt x="1505311" y="476308"/>
                  </a:cubicBezTo>
                  <a:close/>
                  <a:moveTo>
                    <a:pt x="1476615" y="483914"/>
                  </a:moveTo>
                  <a:lnTo>
                    <a:pt x="1462390" y="487839"/>
                  </a:lnTo>
                  <a:cubicBezTo>
                    <a:pt x="1461164" y="488085"/>
                    <a:pt x="1460428" y="489557"/>
                    <a:pt x="1460673" y="490783"/>
                  </a:cubicBezTo>
                  <a:cubicBezTo>
                    <a:pt x="1460918" y="491765"/>
                    <a:pt x="1461899" y="492501"/>
                    <a:pt x="1463126" y="492501"/>
                  </a:cubicBezTo>
                  <a:cubicBezTo>
                    <a:pt x="1464352" y="492501"/>
                    <a:pt x="1463616" y="492501"/>
                    <a:pt x="1463862" y="492501"/>
                  </a:cubicBezTo>
                  <a:lnTo>
                    <a:pt x="1478087" y="488575"/>
                  </a:lnTo>
                  <a:cubicBezTo>
                    <a:pt x="1479313" y="488330"/>
                    <a:pt x="1480049" y="486858"/>
                    <a:pt x="1479804" y="485631"/>
                  </a:cubicBezTo>
                  <a:cubicBezTo>
                    <a:pt x="1479558" y="484405"/>
                    <a:pt x="1478087" y="483423"/>
                    <a:pt x="1476861" y="483914"/>
                  </a:cubicBezTo>
                  <a:close/>
                  <a:moveTo>
                    <a:pt x="1305912" y="529547"/>
                  </a:moveTo>
                  <a:lnTo>
                    <a:pt x="1291687" y="533473"/>
                  </a:lnTo>
                  <a:cubicBezTo>
                    <a:pt x="1290460" y="533718"/>
                    <a:pt x="1289724" y="535190"/>
                    <a:pt x="1289970" y="536417"/>
                  </a:cubicBezTo>
                  <a:cubicBezTo>
                    <a:pt x="1290215" y="537398"/>
                    <a:pt x="1291196" y="538134"/>
                    <a:pt x="1292422" y="538134"/>
                  </a:cubicBezTo>
                  <a:cubicBezTo>
                    <a:pt x="1293649" y="538134"/>
                    <a:pt x="1292913" y="538134"/>
                    <a:pt x="1293158" y="538134"/>
                  </a:cubicBezTo>
                  <a:lnTo>
                    <a:pt x="1307383" y="534209"/>
                  </a:lnTo>
                  <a:cubicBezTo>
                    <a:pt x="1308610" y="533963"/>
                    <a:pt x="1309346" y="532491"/>
                    <a:pt x="1309100" y="531265"/>
                  </a:cubicBezTo>
                  <a:cubicBezTo>
                    <a:pt x="1308855" y="530038"/>
                    <a:pt x="1307383" y="529057"/>
                    <a:pt x="1306157" y="529547"/>
                  </a:cubicBezTo>
                  <a:close/>
                  <a:moveTo>
                    <a:pt x="740334" y="683621"/>
                  </a:moveTo>
                  <a:cubicBezTo>
                    <a:pt x="740089" y="682395"/>
                    <a:pt x="738617" y="681413"/>
                    <a:pt x="737391" y="681904"/>
                  </a:cubicBezTo>
                  <a:lnTo>
                    <a:pt x="723166" y="685829"/>
                  </a:lnTo>
                  <a:cubicBezTo>
                    <a:pt x="721939" y="686075"/>
                    <a:pt x="720958" y="687547"/>
                    <a:pt x="721449" y="688774"/>
                  </a:cubicBezTo>
                  <a:cubicBezTo>
                    <a:pt x="721694" y="689755"/>
                    <a:pt x="722675" y="690491"/>
                    <a:pt x="723902" y="690491"/>
                  </a:cubicBezTo>
                  <a:cubicBezTo>
                    <a:pt x="725128" y="690491"/>
                    <a:pt x="724392" y="690491"/>
                    <a:pt x="724637" y="690491"/>
                  </a:cubicBezTo>
                  <a:lnTo>
                    <a:pt x="738863" y="686566"/>
                  </a:lnTo>
                  <a:cubicBezTo>
                    <a:pt x="740089" y="686320"/>
                    <a:pt x="741070" y="684848"/>
                    <a:pt x="740580" y="683621"/>
                  </a:cubicBezTo>
                  <a:close/>
                  <a:moveTo>
                    <a:pt x="768785" y="676016"/>
                  </a:moveTo>
                  <a:cubicBezTo>
                    <a:pt x="768540" y="674789"/>
                    <a:pt x="767068" y="673808"/>
                    <a:pt x="765842" y="674299"/>
                  </a:cubicBezTo>
                  <a:lnTo>
                    <a:pt x="751616" y="678224"/>
                  </a:lnTo>
                  <a:cubicBezTo>
                    <a:pt x="750390" y="678469"/>
                    <a:pt x="749409" y="679941"/>
                    <a:pt x="749900" y="681168"/>
                  </a:cubicBezTo>
                  <a:cubicBezTo>
                    <a:pt x="750145" y="682149"/>
                    <a:pt x="751126" y="682885"/>
                    <a:pt x="752352" y="682885"/>
                  </a:cubicBezTo>
                  <a:cubicBezTo>
                    <a:pt x="753578" y="682885"/>
                    <a:pt x="752843" y="682885"/>
                    <a:pt x="753088" y="682885"/>
                  </a:cubicBezTo>
                  <a:lnTo>
                    <a:pt x="767313" y="678960"/>
                  </a:lnTo>
                  <a:cubicBezTo>
                    <a:pt x="768540" y="678714"/>
                    <a:pt x="769521" y="677242"/>
                    <a:pt x="769030" y="676016"/>
                  </a:cubicBezTo>
                  <a:close/>
                  <a:moveTo>
                    <a:pt x="746956" y="1060220"/>
                  </a:moveTo>
                  <a:cubicBezTo>
                    <a:pt x="742051" y="1060220"/>
                    <a:pt x="737146" y="1059729"/>
                    <a:pt x="732486" y="1059483"/>
                  </a:cubicBezTo>
                  <a:cubicBezTo>
                    <a:pt x="731014" y="1059483"/>
                    <a:pt x="730033" y="1060220"/>
                    <a:pt x="729788" y="1061692"/>
                  </a:cubicBezTo>
                  <a:cubicBezTo>
                    <a:pt x="729788" y="1062919"/>
                    <a:pt x="730524" y="1064145"/>
                    <a:pt x="731995" y="1064390"/>
                  </a:cubicBezTo>
                  <a:cubicBezTo>
                    <a:pt x="736901" y="1064881"/>
                    <a:pt x="742051" y="1065126"/>
                    <a:pt x="746956" y="1065372"/>
                  </a:cubicBezTo>
                  <a:lnTo>
                    <a:pt x="746956" y="1065372"/>
                  </a:lnTo>
                  <a:cubicBezTo>
                    <a:pt x="748183" y="1065372"/>
                    <a:pt x="749409" y="1064390"/>
                    <a:pt x="749409" y="1062919"/>
                  </a:cubicBezTo>
                  <a:cubicBezTo>
                    <a:pt x="749409" y="1061446"/>
                    <a:pt x="748428" y="1060465"/>
                    <a:pt x="746956" y="1060465"/>
                  </a:cubicBezTo>
                  <a:close/>
                  <a:moveTo>
                    <a:pt x="718015" y="1057521"/>
                  </a:moveTo>
                  <a:cubicBezTo>
                    <a:pt x="713355" y="1056785"/>
                    <a:pt x="708450" y="1055558"/>
                    <a:pt x="703790" y="1054332"/>
                  </a:cubicBezTo>
                  <a:cubicBezTo>
                    <a:pt x="702564" y="1054086"/>
                    <a:pt x="701092" y="1054822"/>
                    <a:pt x="700847" y="1056049"/>
                  </a:cubicBezTo>
                  <a:cubicBezTo>
                    <a:pt x="700602" y="1057276"/>
                    <a:pt x="701337" y="1058748"/>
                    <a:pt x="702564" y="1058993"/>
                  </a:cubicBezTo>
                  <a:cubicBezTo>
                    <a:pt x="707469" y="1060220"/>
                    <a:pt x="712129" y="1061201"/>
                    <a:pt x="717034" y="1062182"/>
                  </a:cubicBezTo>
                  <a:cubicBezTo>
                    <a:pt x="717034" y="1062182"/>
                    <a:pt x="717279" y="1062182"/>
                    <a:pt x="717525" y="1062182"/>
                  </a:cubicBezTo>
                  <a:cubicBezTo>
                    <a:pt x="718751" y="1062182"/>
                    <a:pt x="719732" y="1061446"/>
                    <a:pt x="719977" y="1060220"/>
                  </a:cubicBezTo>
                  <a:cubicBezTo>
                    <a:pt x="719977" y="1058993"/>
                    <a:pt x="719242" y="1057521"/>
                    <a:pt x="718015" y="1057276"/>
                  </a:cubicBezTo>
                  <a:close/>
                  <a:moveTo>
                    <a:pt x="825686" y="660805"/>
                  </a:moveTo>
                  <a:cubicBezTo>
                    <a:pt x="825441" y="659578"/>
                    <a:pt x="823969" y="658597"/>
                    <a:pt x="822743" y="659087"/>
                  </a:cubicBezTo>
                  <a:lnTo>
                    <a:pt x="808517" y="663013"/>
                  </a:lnTo>
                  <a:cubicBezTo>
                    <a:pt x="807291" y="663258"/>
                    <a:pt x="806310" y="664730"/>
                    <a:pt x="806801" y="665957"/>
                  </a:cubicBezTo>
                  <a:cubicBezTo>
                    <a:pt x="807046" y="666938"/>
                    <a:pt x="808027" y="667674"/>
                    <a:pt x="809253" y="667674"/>
                  </a:cubicBezTo>
                  <a:cubicBezTo>
                    <a:pt x="810480" y="667674"/>
                    <a:pt x="809744" y="667674"/>
                    <a:pt x="809989" y="667674"/>
                  </a:cubicBezTo>
                  <a:lnTo>
                    <a:pt x="824214" y="663749"/>
                  </a:lnTo>
                  <a:cubicBezTo>
                    <a:pt x="825441" y="663503"/>
                    <a:pt x="826422" y="662031"/>
                    <a:pt x="825931" y="660805"/>
                  </a:cubicBezTo>
                  <a:close/>
                  <a:moveTo>
                    <a:pt x="710167" y="694171"/>
                  </a:moveTo>
                  <a:cubicBezTo>
                    <a:pt x="711393" y="693926"/>
                    <a:pt x="712374" y="692454"/>
                    <a:pt x="711884" y="691227"/>
                  </a:cubicBezTo>
                  <a:cubicBezTo>
                    <a:pt x="711638" y="690000"/>
                    <a:pt x="710167" y="689019"/>
                    <a:pt x="708941" y="689510"/>
                  </a:cubicBezTo>
                  <a:lnTo>
                    <a:pt x="701337" y="691472"/>
                  </a:lnTo>
                  <a:cubicBezTo>
                    <a:pt x="699130" y="691963"/>
                    <a:pt x="696923" y="692699"/>
                    <a:pt x="694715" y="693435"/>
                  </a:cubicBezTo>
                  <a:cubicBezTo>
                    <a:pt x="693489" y="693926"/>
                    <a:pt x="692753" y="695153"/>
                    <a:pt x="692998" y="696379"/>
                  </a:cubicBezTo>
                  <a:cubicBezTo>
                    <a:pt x="693244" y="697361"/>
                    <a:pt x="694225" y="698096"/>
                    <a:pt x="695451" y="698096"/>
                  </a:cubicBezTo>
                  <a:cubicBezTo>
                    <a:pt x="696677" y="698096"/>
                    <a:pt x="695942" y="698096"/>
                    <a:pt x="696187" y="698096"/>
                  </a:cubicBezTo>
                  <a:cubicBezTo>
                    <a:pt x="698394" y="697361"/>
                    <a:pt x="700602" y="696870"/>
                    <a:pt x="702809" y="696134"/>
                  </a:cubicBezTo>
                  <a:lnTo>
                    <a:pt x="710412" y="694171"/>
                  </a:lnTo>
                  <a:close/>
                  <a:moveTo>
                    <a:pt x="804348" y="1052369"/>
                  </a:moveTo>
                  <a:lnTo>
                    <a:pt x="798462" y="1054086"/>
                  </a:lnTo>
                  <a:cubicBezTo>
                    <a:pt x="795764" y="1054822"/>
                    <a:pt x="793066" y="1055558"/>
                    <a:pt x="790368" y="1056049"/>
                  </a:cubicBezTo>
                  <a:cubicBezTo>
                    <a:pt x="789142" y="1056295"/>
                    <a:pt x="788161" y="1057766"/>
                    <a:pt x="788406" y="1058993"/>
                  </a:cubicBezTo>
                  <a:cubicBezTo>
                    <a:pt x="788651" y="1060220"/>
                    <a:pt x="789632" y="1060956"/>
                    <a:pt x="790859" y="1060956"/>
                  </a:cubicBezTo>
                  <a:cubicBezTo>
                    <a:pt x="792085" y="1060956"/>
                    <a:pt x="791104" y="1060956"/>
                    <a:pt x="791349" y="1060956"/>
                  </a:cubicBezTo>
                  <a:cubicBezTo>
                    <a:pt x="794047" y="1060220"/>
                    <a:pt x="796990" y="1059729"/>
                    <a:pt x="799688" y="1058993"/>
                  </a:cubicBezTo>
                  <a:lnTo>
                    <a:pt x="805574" y="1057276"/>
                  </a:lnTo>
                  <a:cubicBezTo>
                    <a:pt x="806801" y="1057030"/>
                    <a:pt x="807782" y="1055558"/>
                    <a:pt x="807291" y="1054332"/>
                  </a:cubicBezTo>
                  <a:cubicBezTo>
                    <a:pt x="807046" y="1053105"/>
                    <a:pt x="805574" y="1052123"/>
                    <a:pt x="804348" y="1052614"/>
                  </a:cubicBezTo>
                  <a:close/>
                  <a:moveTo>
                    <a:pt x="775897" y="1058502"/>
                  </a:moveTo>
                  <a:cubicBezTo>
                    <a:pt x="771237" y="1059238"/>
                    <a:pt x="766332" y="1059729"/>
                    <a:pt x="761427" y="1059975"/>
                  </a:cubicBezTo>
                  <a:cubicBezTo>
                    <a:pt x="759955" y="1059975"/>
                    <a:pt x="758974" y="1061201"/>
                    <a:pt x="759220" y="1062673"/>
                  </a:cubicBezTo>
                  <a:cubicBezTo>
                    <a:pt x="759220" y="1063900"/>
                    <a:pt x="760446" y="1064881"/>
                    <a:pt x="761672" y="1064881"/>
                  </a:cubicBezTo>
                  <a:cubicBezTo>
                    <a:pt x="762899" y="1064881"/>
                    <a:pt x="761672" y="1064881"/>
                    <a:pt x="761672" y="1064881"/>
                  </a:cubicBezTo>
                  <a:cubicBezTo>
                    <a:pt x="766577" y="1064636"/>
                    <a:pt x="771483" y="1064145"/>
                    <a:pt x="776388" y="1063409"/>
                  </a:cubicBezTo>
                  <a:cubicBezTo>
                    <a:pt x="777614" y="1063409"/>
                    <a:pt x="778595" y="1061937"/>
                    <a:pt x="778595" y="1060710"/>
                  </a:cubicBezTo>
                  <a:cubicBezTo>
                    <a:pt x="778595" y="1059483"/>
                    <a:pt x="777124" y="1058502"/>
                    <a:pt x="775897" y="1058502"/>
                  </a:cubicBezTo>
                  <a:close/>
                  <a:moveTo>
                    <a:pt x="797235" y="668410"/>
                  </a:moveTo>
                  <a:cubicBezTo>
                    <a:pt x="796990" y="667184"/>
                    <a:pt x="795519" y="666447"/>
                    <a:pt x="794292" y="666693"/>
                  </a:cubicBezTo>
                  <a:lnTo>
                    <a:pt x="780067" y="670618"/>
                  </a:lnTo>
                  <a:cubicBezTo>
                    <a:pt x="778841" y="670864"/>
                    <a:pt x="777860" y="672336"/>
                    <a:pt x="778350" y="673562"/>
                  </a:cubicBezTo>
                  <a:cubicBezTo>
                    <a:pt x="778595" y="674544"/>
                    <a:pt x="779576" y="675280"/>
                    <a:pt x="780803" y="675280"/>
                  </a:cubicBezTo>
                  <a:cubicBezTo>
                    <a:pt x="782029" y="675280"/>
                    <a:pt x="781293" y="675280"/>
                    <a:pt x="781538" y="675280"/>
                  </a:cubicBezTo>
                  <a:lnTo>
                    <a:pt x="795764" y="671354"/>
                  </a:lnTo>
                  <a:cubicBezTo>
                    <a:pt x="796990" y="671109"/>
                    <a:pt x="797971" y="669637"/>
                    <a:pt x="797481" y="668410"/>
                  </a:cubicBezTo>
                  <a:close/>
                  <a:moveTo>
                    <a:pt x="663322" y="1038384"/>
                  </a:moveTo>
                  <a:cubicBezTo>
                    <a:pt x="659152" y="1036176"/>
                    <a:pt x="654737" y="1033723"/>
                    <a:pt x="650813" y="1031024"/>
                  </a:cubicBezTo>
                  <a:cubicBezTo>
                    <a:pt x="649587" y="1030288"/>
                    <a:pt x="648115" y="1030534"/>
                    <a:pt x="647379" y="1031760"/>
                  </a:cubicBezTo>
                  <a:cubicBezTo>
                    <a:pt x="646644" y="1032987"/>
                    <a:pt x="646889" y="1034459"/>
                    <a:pt x="648115" y="1035195"/>
                  </a:cubicBezTo>
                  <a:cubicBezTo>
                    <a:pt x="652285" y="1037894"/>
                    <a:pt x="656699" y="1040347"/>
                    <a:pt x="660869" y="1042801"/>
                  </a:cubicBezTo>
                  <a:cubicBezTo>
                    <a:pt x="661114" y="1042801"/>
                    <a:pt x="661605" y="1043046"/>
                    <a:pt x="662095" y="1043046"/>
                  </a:cubicBezTo>
                  <a:cubicBezTo>
                    <a:pt x="663076" y="1043046"/>
                    <a:pt x="663812" y="1042555"/>
                    <a:pt x="664303" y="1041819"/>
                  </a:cubicBezTo>
                  <a:cubicBezTo>
                    <a:pt x="665038" y="1040592"/>
                    <a:pt x="664303" y="1039121"/>
                    <a:pt x="663322" y="1038384"/>
                  </a:cubicBezTo>
                  <a:close/>
                  <a:moveTo>
                    <a:pt x="632909" y="728764"/>
                  </a:moveTo>
                  <a:cubicBezTo>
                    <a:pt x="631928" y="727783"/>
                    <a:pt x="630456" y="727537"/>
                    <a:pt x="629475" y="728519"/>
                  </a:cubicBezTo>
                  <a:cubicBezTo>
                    <a:pt x="625551" y="731708"/>
                    <a:pt x="621872" y="734898"/>
                    <a:pt x="618438" y="738578"/>
                  </a:cubicBezTo>
                  <a:cubicBezTo>
                    <a:pt x="617457" y="739559"/>
                    <a:pt x="617457" y="741031"/>
                    <a:pt x="618438" y="742013"/>
                  </a:cubicBezTo>
                  <a:cubicBezTo>
                    <a:pt x="618929" y="742503"/>
                    <a:pt x="619665" y="742749"/>
                    <a:pt x="620155" y="742749"/>
                  </a:cubicBezTo>
                  <a:cubicBezTo>
                    <a:pt x="620646" y="742749"/>
                    <a:pt x="621381" y="742749"/>
                    <a:pt x="621872" y="742013"/>
                  </a:cubicBezTo>
                  <a:cubicBezTo>
                    <a:pt x="625306" y="738578"/>
                    <a:pt x="628985" y="735388"/>
                    <a:pt x="632664" y="732444"/>
                  </a:cubicBezTo>
                  <a:cubicBezTo>
                    <a:pt x="633645" y="731463"/>
                    <a:pt x="633890" y="729991"/>
                    <a:pt x="632909" y="729009"/>
                  </a:cubicBezTo>
                  <a:close/>
                  <a:moveTo>
                    <a:pt x="607647" y="992751"/>
                  </a:moveTo>
                  <a:cubicBezTo>
                    <a:pt x="606666" y="991770"/>
                    <a:pt x="605194" y="991524"/>
                    <a:pt x="604213" y="992506"/>
                  </a:cubicBezTo>
                  <a:cubicBezTo>
                    <a:pt x="603232" y="993487"/>
                    <a:pt x="602987" y="994959"/>
                    <a:pt x="603968" y="995940"/>
                  </a:cubicBezTo>
                  <a:cubicBezTo>
                    <a:pt x="607156" y="999866"/>
                    <a:pt x="610345" y="1003546"/>
                    <a:pt x="613778" y="1006981"/>
                  </a:cubicBezTo>
                  <a:cubicBezTo>
                    <a:pt x="614269" y="1007471"/>
                    <a:pt x="615005" y="1007717"/>
                    <a:pt x="615495" y="1007717"/>
                  </a:cubicBezTo>
                  <a:cubicBezTo>
                    <a:pt x="615986" y="1007717"/>
                    <a:pt x="616721" y="1007717"/>
                    <a:pt x="617212" y="1006981"/>
                  </a:cubicBezTo>
                  <a:cubicBezTo>
                    <a:pt x="618193" y="1006000"/>
                    <a:pt x="618193" y="1004527"/>
                    <a:pt x="617212" y="1003546"/>
                  </a:cubicBezTo>
                  <a:cubicBezTo>
                    <a:pt x="613778" y="1000111"/>
                    <a:pt x="610590" y="996431"/>
                    <a:pt x="607647" y="992751"/>
                  </a:cubicBezTo>
                  <a:close/>
                  <a:moveTo>
                    <a:pt x="611571" y="749127"/>
                  </a:moveTo>
                  <a:cubicBezTo>
                    <a:pt x="610590" y="748146"/>
                    <a:pt x="609118" y="748391"/>
                    <a:pt x="608137" y="749127"/>
                  </a:cubicBezTo>
                  <a:cubicBezTo>
                    <a:pt x="604949" y="752808"/>
                    <a:pt x="601760" y="756733"/>
                    <a:pt x="598817" y="760658"/>
                  </a:cubicBezTo>
                  <a:cubicBezTo>
                    <a:pt x="598081" y="761640"/>
                    <a:pt x="598327" y="763357"/>
                    <a:pt x="599308" y="764093"/>
                  </a:cubicBezTo>
                  <a:cubicBezTo>
                    <a:pt x="599798" y="764339"/>
                    <a:pt x="600289" y="764584"/>
                    <a:pt x="600779" y="764584"/>
                  </a:cubicBezTo>
                  <a:cubicBezTo>
                    <a:pt x="601515" y="764584"/>
                    <a:pt x="602251" y="764339"/>
                    <a:pt x="602741" y="763603"/>
                  </a:cubicBezTo>
                  <a:cubicBezTo>
                    <a:pt x="605685" y="759677"/>
                    <a:pt x="608628" y="755997"/>
                    <a:pt x="611816" y="752317"/>
                  </a:cubicBezTo>
                  <a:cubicBezTo>
                    <a:pt x="612797" y="751336"/>
                    <a:pt x="612552" y="749863"/>
                    <a:pt x="611816" y="748882"/>
                  </a:cubicBezTo>
                  <a:close/>
                  <a:moveTo>
                    <a:pt x="590969" y="968953"/>
                  </a:moveTo>
                  <a:cubicBezTo>
                    <a:pt x="590233" y="967726"/>
                    <a:pt x="588761" y="967481"/>
                    <a:pt x="587535" y="967972"/>
                  </a:cubicBezTo>
                  <a:cubicBezTo>
                    <a:pt x="586309" y="968707"/>
                    <a:pt x="586064" y="970180"/>
                    <a:pt x="586554" y="971406"/>
                  </a:cubicBezTo>
                  <a:cubicBezTo>
                    <a:pt x="589007" y="975577"/>
                    <a:pt x="591705" y="979993"/>
                    <a:pt x="594648" y="983919"/>
                  </a:cubicBezTo>
                  <a:cubicBezTo>
                    <a:pt x="595138" y="984654"/>
                    <a:pt x="595874" y="984900"/>
                    <a:pt x="596610" y="984900"/>
                  </a:cubicBezTo>
                  <a:cubicBezTo>
                    <a:pt x="597346" y="984900"/>
                    <a:pt x="597591" y="984900"/>
                    <a:pt x="598081" y="984409"/>
                  </a:cubicBezTo>
                  <a:cubicBezTo>
                    <a:pt x="599308" y="983673"/>
                    <a:pt x="599553" y="982201"/>
                    <a:pt x="598572" y="980974"/>
                  </a:cubicBezTo>
                  <a:cubicBezTo>
                    <a:pt x="595874" y="977049"/>
                    <a:pt x="593176" y="972879"/>
                    <a:pt x="590724" y="968707"/>
                  </a:cubicBezTo>
                  <a:close/>
                  <a:moveTo>
                    <a:pt x="690055" y="1050161"/>
                  </a:moveTo>
                  <a:cubicBezTo>
                    <a:pt x="685395" y="1048689"/>
                    <a:pt x="680980" y="1046726"/>
                    <a:pt x="676566" y="1044763"/>
                  </a:cubicBezTo>
                  <a:cubicBezTo>
                    <a:pt x="675339" y="1044272"/>
                    <a:pt x="673868" y="1044763"/>
                    <a:pt x="673377" y="1045990"/>
                  </a:cubicBezTo>
                  <a:cubicBezTo>
                    <a:pt x="672887" y="1047216"/>
                    <a:pt x="673377" y="1048689"/>
                    <a:pt x="674604" y="1049179"/>
                  </a:cubicBezTo>
                  <a:cubicBezTo>
                    <a:pt x="679018" y="1051142"/>
                    <a:pt x="683924" y="1053105"/>
                    <a:pt x="688584" y="1054577"/>
                  </a:cubicBezTo>
                  <a:cubicBezTo>
                    <a:pt x="688829" y="1054577"/>
                    <a:pt x="689074" y="1054577"/>
                    <a:pt x="689319" y="1054577"/>
                  </a:cubicBezTo>
                  <a:cubicBezTo>
                    <a:pt x="690301" y="1054577"/>
                    <a:pt x="691282" y="1053841"/>
                    <a:pt x="691527" y="1052859"/>
                  </a:cubicBezTo>
                  <a:cubicBezTo>
                    <a:pt x="692017" y="1051633"/>
                    <a:pt x="691527" y="1050161"/>
                    <a:pt x="690055" y="1049670"/>
                  </a:cubicBezTo>
                  <a:close/>
                  <a:moveTo>
                    <a:pt x="832799" y="1044763"/>
                  </a:moveTo>
                  <a:cubicBezTo>
                    <a:pt x="830591" y="1045499"/>
                    <a:pt x="828384" y="1045990"/>
                    <a:pt x="826422" y="1046726"/>
                  </a:cubicBezTo>
                  <a:lnTo>
                    <a:pt x="818819" y="1048689"/>
                  </a:lnTo>
                  <a:cubicBezTo>
                    <a:pt x="817592" y="1048934"/>
                    <a:pt x="816611" y="1050406"/>
                    <a:pt x="817102" y="1051633"/>
                  </a:cubicBezTo>
                  <a:cubicBezTo>
                    <a:pt x="817347" y="1052614"/>
                    <a:pt x="818328" y="1053350"/>
                    <a:pt x="819554" y="1053350"/>
                  </a:cubicBezTo>
                  <a:cubicBezTo>
                    <a:pt x="820781" y="1053350"/>
                    <a:pt x="820045" y="1053350"/>
                    <a:pt x="820290" y="1053350"/>
                  </a:cubicBezTo>
                  <a:lnTo>
                    <a:pt x="827893" y="1051388"/>
                  </a:lnTo>
                  <a:cubicBezTo>
                    <a:pt x="830101" y="1050897"/>
                    <a:pt x="832308" y="1050161"/>
                    <a:pt x="834515" y="1049425"/>
                  </a:cubicBezTo>
                  <a:cubicBezTo>
                    <a:pt x="835742" y="1048934"/>
                    <a:pt x="836478" y="1047708"/>
                    <a:pt x="836232" y="1046481"/>
                  </a:cubicBezTo>
                  <a:cubicBezTo>
                    <a:pt x="835742" y="1045254"/>
                    <a:pt x="834515" y="1044518"/>
                    <a:pt x="833289" y="1044763"/>
                  </a:cubicBezTo>
                  <a:close/>
                  <a:moveTo>
                    <a:pt x="627758" y="1013605"/>
                  </a:moveTo>
                  <a:cubicBezTo>
                    <a:pt x="626777" y="1012624"/>
                    <a:pt x="625306" y="1012869"/>
                    <a:pt x="624325" y="1013605"/>
                  </a:cubicBezTo>
                  <a:cubicBezTo>
                    <a:pt x="623344" y="1014587"/>
                    <a:pt x="623589" y="1016058"/>
                    <a:pt x="624325" y="1017040"/>
                  </a:cubicBezTo>
                  <a:cubicBezTo>
                    <a:pt x="628004" y="1020229"/>
                    <a:pt x="631928" y="1023418"/>
                    <a:pt x="635852" y="1026362"/>
                  </a:cubicBezTo>
                  <a:cubicBezTo>
                    <a:pt x="636343" y="1026608"/>
                    <a:pt x="636833" y="1026854"/>
                    <a:pt x="637324" y="1026854"/>
                  </a:cubicBezTo>
                  <a:cubicBezTo>
                    <a:pt x="638059" y="1026854"/>
                    <a:pt x="638795" y="1026608"/>
                    <a:pt x="639286" y="1025872"/>
                  </a:cubicBezTo>
                  <a:cubicBezTo>
                    <a:pt x="640021" y="1024891"/>
                    <a:pt x="639776" y="1023173"/>
                    <a:pt x="638795" y="1022437"/>
                  </a:cubicBezTo>
                  <a:cubicBezTo>
                    <a:pt x="634871" y="1019493"/>
                    <a:pt x="631192" y="1016549"/>
                    <a:pt x="627513" y="1013360"/>
                  </a:cubicBezTo>
                  <a:close/>
                  <a:moveTo>
                    <a:pt x="683924" y="699814"/>
                  </a:moveTo>
                  <a:cubicBezTo>
                    <a:pt x="683433" y="698587"/>
                    <a:pt x="681962" y="697851"/>
                    <a:pt x="680735" y="698342"/>
                  </a:cubicBezTo>
                  <a:cubicBezTo>
                    <a:pt x="676075" y="700059"/>
                    <a:pt x="671660" y="702267"/>
                    <a:pt x="667000" y="704230"/>
                  </a:cubicBezTo>
                  <a:cubicBezTo>
                    <a:pt x="665774" y="704721"/>
                    <a:pt x="665284" y="706193"/>
                    <a:pt x="665774" y="707420"/>
                  </a:cubicBezTo>
                  <a:cubicBezTo>
                    <a:pt x="666265" y="708401"/>
                    <a:pt x="667000" y="708892"/>
                    <a:pt x="667982" y="708892"/>
                  </a:cubicBezTo>
                  <a:cubicBezTo>
                    <a:pt x="668963" y="708892"/>
                    <a:pt x="668717" y="708892"/>
                    <a:pt x="668963" y="708646"/>
                  </a:cubicBezTo>
                  <a:cubicBezTo>
                    <a:pt x="673377" y="706438"/>
                    <a:pt x="677792" y="704475"/>
                    <a:pt x="682207" y="702758"/>
                  </a:cubicBezTo>
                  <a:cubicBezTo>
                    <a:pt x="683433" y="702267"/>
                    <a:pt x="684169" y="700795"/>
                    <a:pt x="683678" y="699568"/>
                  </a:cubicBezTo>
                  <a:close/>
                  <a:moveTo>
                    <a:pt x="657190" y="712326"/>
                  </a:moveTo>
                  <a:cubicBezTo>
                    <a:pt x="656454" y="711100"/>
                    <a:pt x="654983" y="710854"/>
                    <a:pt x="653756" y="711345"/>
                  </a:cubicBezTo>
                  <a:cubicBezTo>
                    <a:pt x="649587" y="713798"/>
                    <a:pt x="645172" y="716497"/>
                    <a:pt x="641248" y="719441"/>
                  </a:cubicBezTo>
                  <a:cubicBezTo>
                    <a:pt x="640021" y="720177"/>
                    <a:pt x="639776" y="721649"/>
                    <a:pt x="640757" y="722876"/>
                  </a:cubicBezTo>
                  <a:cubicBezTo>
                    <a:pt x="641248" y="723612"/>
                    <a:pt x="641984" y="723857"/>
                    <a:pt x="642719" y="723857"/>
                  </a:cubicBezTo>
                  <a:cubicBezTo>
                    <a:pt x="643455" y="723857"/>
                    <a:pt x="643700" y="723857"/>
                    <a:pt x="644191" y="723367"/>
                  </a:cubicBezTo>
                  <a:cubicBezTo>
                    <a:pt x="648115" y="720668"/>
                    <a:pt x="652285" y="717969"/>
                    <a:pt x="656454" y="715516"/>
                  </a:cubicBezTo>
                  <a:cubicBezTo>
                    <a:pt x="657680" y="714780"/>
                    <a:pt x="657926" y="713308"/>
                    <a:pt x="657435" y="712081"/>
                  </a:cubicBezTo>
                  <a:close/>
                  <a:moveTo>
                    <a:pt x="963524" y="897804"/>
                  </a:moveTo>
                  <a:cubicBezTo>
                    <a:pt x="962298" y="897804"/>
                    <a:pt x="960826" y="898540"/>
                    <a:pt x="960581" y="899767"/>
                  </a:cubicBezTo>
                  <a:cubicBezTo>
                    <a:pt x="959845" y="904428"/>
                    <a:pt x="958619" y="909335"/>
                    <a:pt x="957392" y="913997"/>
                  </a:cubicBezTo>
                  <a:cubicBezTo>
                    <a:pt x="957147" y="915223"/>
                    <a:pt x="957883" y="916695"/>
                    <a:pt x="959109" y="916941"/>
                  </a:cubicBezTo>
                  <a:cubicBezTo>
                    <a:pt x="959109" y="916941"/>
                    <a:pt x="959600" y="916941"/>
                    <a:pt x="959845" y="916941"/>
                  </a:cubicBezTo>
                  <a:cubicBezTo>
                    <a:pt x="960826" y="916941"/>
                    <a:pt x="962052" y="916205"/>
                    <a:pt x="962298" y="915223"/>
                  </a:cubicBezTo>
                  <a:cubicBezTo>
                    <a:pt x="963524" y="910317"/>
                    <a:pt x="964505" y="905410"/>
                    <a:pt x="965486" y="900748"/>
                  </a:cubicBezTo>
                  <a:cubicBezTo>
                    <a:pt x="965486" y="899521"/>
                    <a:pt x="964750" y="898050"/>
                    <a:pt x="963524" y="897804"/>
                  </a:cubicBezTo>
                  <a:close/>
                  <a:moveTo>
                    <a:pt x="953959" y="801140"/>
                  </a:moveTo>
                  <a:cubicBezTo>
                    <a:pt x="953959" y="801140"/>
                    <a:pt x="954449" y="801140"/>
                    <a:pt x="954695" y="801140"/>
                  </a:cubicBezTo>
                  <a:cubicBezTo>
                    <a:pt x="955921" y="800894"/>
                    <a:pt x="956902" y="799422"/>
                    <a:pt x="956411" y="798196"/>
                  </a:cubicBezTo>
                  <a:lnTo>
                    <a:pt x="952487" y="783966"/>
                  </a:lnTo>
                  <a:cubicBezTo>
                    <a:pt x="952242" y="782739"/>
                    <a:pt x="950770" y="781758"/>
                    <a:pt x="949544" y="782249"/>
                  </a:cubicBezTo>
                  <a:cubicBezTo>
                    <a:pt x="948318" y="782494"/>
                    <a:pt x="947337" y="783966"/>
                    <a:pt x="947827" y="785192"/>
                  </a:cubicBezTo>
                  <a:lnTo>
                    <a:pt x="951751" y="799422"/>
                  </a:lnTo>
                  <a:cubicBezTo>
                    <a:pt x="951997" y="800404"/>
                    <a:pt x="952978" y="801140"/>
                    <a:pt x="954204" y="801140"/>
                  </a:cubicBezTo>
                  <a:close/>
                  <a:moveTo>
                    <a:pt x="948808" y="769491"/>
                  </a:moveTo>
                  <a:lnTo>
                    <a:pt x="944884" y="755261"/>
                  </a:lnTo>
                  <a:cubicBezTo>
                    <a:pt x="944639" y="754034"/>
                    <a:pt x="943167" y="753053"/>
                    <a:pt x="941941" y="753543"/>
                  </a:cubicBezTo>
                  <a:cubicBezTo>
                    <a:pt x="940715" y="753789"/>
                    <a:pt x="939733" y="755261"/>
                    <a:pt x="940224" y="756488"/>
                  </a:cubicBezTo>
                  <a:lnTo>
                    <a:pt x="944148" y="770717"/>
                  </a:lnTo>
                  <a:cubicBezTo>
                    <a:pt x="944393" y="771699"/>
                    <a:pt x="945375" y="772435"/>
                    <a:pt x="946601" y="772435"/>
                  </a:cubicBezTo>
                  <a:cubicBezTo>
                    <a:pt x="947827" y="772435"/>
                    <a:pt x="947091" y="772435"/>
                    <a:pt x="947337" y="772435"/>
                  </a:cubicBezTo>
                  <a:cubicBezTo>
                    <a:pt x="948563" y="772190"/>
                    <a:pt x="949544" y="770717"/>
                    <a:pt x="949053" y="769491"/>
                  </a:cubicBezTo>
                  <a:close/>
                  <a:moveTo>
                    <a:pt x="945129" y="953496"/>
                  </a:moveTo>
                  <a:cubicBezTo>
                    <a:pt x="943903" y="952760"/>
                    <a:pt x="942431" y="953496"/>
                    <a:pt x="941696" y="954478"/>
                  </a:cubicBezTo>
                  <a:cubicBezTo>
                    <a:pt x="939488" y="958649"/>
                    <a:pt x="937036" y="963065"/>
                    <a:pt x="934338" y="966990"/>
                  </a:cubicBezTo>
                  <a:cubicBezTo>
                    <a:pt x="933602" y="968217"/>
                    <a:pt x="933847" y="969689"/>
                    <a:pt x="935073" y="970425"/>
                  </a:cubicBezTo>
                  <a:cubicBezTo>
                    <a:pt x="935564" y="970670"/>
                    <a:pt x="936054" y="970916"/>
                    <a:pt x="936300" y="970916"/>
                  </a:cubicBezTo>
                  <a:cubicBezTo>
                    <a:pt x="937036" y="970916"/>
                    <a:pt x="938017" y="970425"/>
                    <a:pt x="938262" y="969689"/>
                  </a:cubicBezTo>
                  <a:cubicBezTo>
                    <a:pt x="940960" y="965518"/>
                    <a:pt x="943412" y="961102"/>
                    <a:pt x="945865" y="956931"/>
                  </a:cubicBezTo>
                  <a:cubicBezTo>
                    <a:pt x="946601" y="955705"/>
                    <a:pt x="945865" y="954232"/>
                    <a:pt x="944884" y="953496"/>
                  </a:cubicBezTo>
                  <a:close/>
                  <a:moveTo>
                    <a:pt x="926244" y="979012"/>
                  </a:moveTo>
                  <a:cubicBezTo>
                    <a:pt x="923301" y="982937"/>
                    <a:pt x="920358" y="986617"/>
                    <a:pt x="917169" y="990297"/>
                  </a:cubicBezTo>
                  <a:cubicBezTo>
                    <a:pt x="916188" y="991279"/>
                    <a:pt x="916433" y="992751"/>
                    <a:pt x="917169" y="993733"/>
                  </a:cubicBezTo>
                  <a:cubicBezTo>
                    <a:pt x="917660" y="994223"/>
                    <a:pt x="918150" y="994223"/>
                    <a:pt x="918886" y="994223"/>
                  </a:cubicBezTo>
                  <a:cubicBezTo>
                    <a:pt x="919622" y="994223"/>
                    <a:pt x="920358" y="993978"/>
                    <a:pt x="920848" y="993487"/>
                  </a:cubicBezTo>
                  <a:cubicBezTo>
                    <a:pt x="924037" y="989807"/>
                    <a:pt x="927225" y="985881"/>
                    <a:pt x="930168" y="981956"/>
                  </a:cubicBezTo>
                  <a:cubicBezTo>
                    <a:pt x="930904" y="980974"/>
                    <a:pt x="930659" y="979257"/>
                    <a:pt x="929678" y="978521"/>
                  </a:cubicBezTo>
                  <a:cubicBezTo>
                    <a:pt x="928697" y="977785"/>
                    <a:pt x="926980" y="978030"/>
                    <a:pt x="926244" y="979012"/>
                  </a:cubicBezTo>
                  <a:close/>
                  <a:moveTo>
                    <a:pt x="938752" y="744221"/>
                  </a:moveTo>
                  <a:cubicBezTo>
                    <a:pt x="938752" y="744221"/>
                    <a:pt x="939243" y="744221"/>
                    <a:pt x="939488" y="744221"/>
                  </a:cubicBezTo>
                  <a:cubicBezTo>
                    <a:pt x="940715" y="743975"/>
                    <a:pt x="941696" y="742503"/>
                    <a:pt x="941205" y="741276"/>
                  </a:cubicBezTo>
                  <a:lnTo>
                    <a:pt x="937281" y="727047"/>
                  </a:lnTo>
                  <a:cubicBezTo>
                    <a:pt x="937036" y="725820"/>
                    <a:pt x="935564" y="724839"/>
                    <a:pt x="934338" y="725329"/>
                  </a:cubicBezTo>
                  <a:cubicBezTo>
                    <a:pt x="933111" y="725575"/>
                    <a:pt x="932130" y="727047"/>
                    <a:pt x="932621" y="728274"/>
                  </a:cubicBezTo>
                  <a:lnTo>
                    <a:pt x="936545" y="742503"/>
                  </a:lnTo>
                  <a:cubicBezTo>
                    <a:pt x="936790" y="743485"/>
                    <a:pt x="937771" y="744221"/>
                    <a:pt x="938998" y="744221"/>
                  </a:cubicBezTo>
                  <a:close/>
                  <a:moveTo>
                    <a:pt x="985598" y="439507"/>
                  </a:moveTo>
                  <a:cubicBezTo>
                    <a:pt x="985352" y="438280"/>
                    <a:pt x="983881" y="437299"/>
                    <a:pt x="982655" y="437790"/>
                  </a:cubicBezTo>
                  <a:lnTo>
                    <a:pt x="968429" y="441715"/>
                  </a:lnTo>
                  <a:cubicBezTo>
                    <a:pt x="967203" y="441961"/>
                    <a:pt x="966222" y="443433"/>
                    <a:pt x="966712" y="444659"/>
                  </a:cubicBezTo>
                  <a:cubicBezTo>
                    <a:pt x="966958" y="445641"/>
                    <a:pt x="967939" y="446377"/>
                    <a:pt x="969165" y="446377"/>
                  </a:cubicBezTo>
                  <a:cubicBezTo>
                    <a:pt x="970391" y="446377"/>
                    <a:pt x="969656" y="446377"/>
                    <a:pt x="969901" y="446377"/>
                  </a:cubicBezTo>
                  <a:lnTo>
                    <a:pt x="984126" y="442451"/>
                  </a:lnTo>
                  <a:cubicBezTo>
                    <a:pt x="985352" y="442206"/>
                    <a:pt x="986333" y="440734"/>
                    <a:pt x="985843" y="439507"/>
                  </a:cubicBezTo>
                  <a:close/>
                  <a:moveTo>
                    <a:pt x="956411" y="926509"/>
                  </a:moveTo>
                  <a:cubicBezTo>
                    <a:pt x="955185" y="926018"/>
                    <a:pt x="953713" y="926509"/>
                    <a:pt x="953223" y="927981"/>
                  </a:cubicBezTo>
                  <a:cubicBezTo>
                    <a:pt x="951751" y="932642"/>
                    <a:pt x="949789" y="937059"/>
                    <a:pt x="948072" y="941475"/>
                  </a:cubicBezTo>
                  <a:cubicBezTo>
                    <a:pt x="947582" y="942702"/>
                    <a:pt x="948072" y="944173"/>
                    <a:pt x="949299" y="944664"/>
                  </a:cubicBezTo>
                  <a:cubicBezTo>
                    <a:pt x="949544" y="944664"/>
                    <a:pt x="950035" y="944664"/>
                    <a:pt x="950280" y="944664"/>
                  </a:cubicBezTo>
                  <a:cubicBezTo>
                    <a:pt x="951261" y="944664"/>
                    <a:pt x="952242" y="944173"/>
                    <a:pt x="952487" y="943192"/>
                  </a:cubicBezTo>
                  <a:cubicBezTo>
                    <a:pt x="954449" y="938776"/>
                    <a:pt x="956166" y="933869"/>
                    <a:pt x="957883" y="929208"/>
                  </a:cubicBezTo>
                  <a:cubicBezTo>
                    <a:pt x="958373" y="927981"/>
                    <a:pt x="957883" y="926509"/>
                    <a:pt x="956411" y="926018"/>
                  </a:cubicBezTo>
                  <a:close/>
                  <a:moveTo>
                    <a:pt x="965977" y="868609"/>
                  </a:moveTo>
                  <a:cubicBezTo>
                    <a:pt x="964750" y="868609"/>
                    <a:pt x="963524" y="869590"/>
                    <a:pt x="963524" y="871062"/>
                  </a:cubicBezTo>
                  <a:cubicBezTo>
                    <a:pt x="963524" y="875969"/>
                    <a:pt x="963279" y="880876"/>
                    <a:pt x="962788" y="885537"/>
                  </a:cubicBezTo>
                  <a:cubicBezTo>
                    <a:pt x="962788" y="886764"/>
                    <a:pt x="963524" y="887990"/>
                    <a:pt x="964996" y="888236"/>
                  </a:cubicBezTo>
                  <a:cubicBezTo>
                    <a:pt x="964996" y="888236"/>
                    <a:pt x="964996" y="888236"/>
                    <a:pt x="964996" y="888236"/>
                  </a:cubicBezTo>
                  <a:cubicBezTo>
                    <a:pt x="966222" y="888236"/>
                    <a:pt x="967203" y="887254"/>
                    <a:pt x="967448" y="886028"/>
                  </a:cubicBezTo>
                  <a:cubicBezTo>
                    <a:pt x="967939" y="881121"/>
                    <a:pt x="968184" y="876214"/>
                    <a:pt x="968184" y="871062"/>
                  </a:cubicBezTo>
                  <a:cubicBezTo>
                    <a:pt x="968184" y="869590"/>
                    <a:pt x="967203" y="868609"/>
                    <a:pt x="965731" y="868609"/>
                  </a:cubicBezTo>
                  <a:close/>
                  <a:moveTo>
                    <a:pt x="993201" y="613454"/>
                  </a:moveTo>
                  <a:lnTo>
                    <a:pt x="978976" y="617379"/>
                  </a:lnTo>
                  <a:cubicBezTo>
                    <a:pt x="977749" y="617625"/>
                    <a:pt x="976768" y="619097"/>
                    <a:pt x="977259" y="620324"/>
                  </a:cubicBezTo>
                  <a:cubicBezTo>
                    <a:pt x="977504" y="621305"/>
                    <a:pt x="978485" y="622041"/>
                    <a:pt x="979711" y="622041"/>
                  </a:cubicBezTo>
                  <a:cubicBezTo>
                    <a:pt x="980938" y="622041"/>
                    <a:pt x="980202" y="622041"/>
                    <a:pt x="980447" y="622041"/>
                  </a:cubicBezTo>
                  <a:lnTo>
                    <a:pt x="994673" y="618115"/>
                  </a:lnTo>
                  <a:cubicBezTo>
                    <a:pt x="995899" y="617870"/>
                    <a:pt x="996880" y="616398"/>
                    <a:pt x="996389" y="615171"/>
                  </a:cubicBezTo>
                  <a:cubicBezTo>
                    <a:pt x="996144" y="613945"/>
                    <a:pt x="994673" y="612963"/>
                    <a:pt x="993446" y="613454"/>
                  </a:cubicBezTo>
                  <a:close/>
                  <a:moveTo>
                    <a:pt x="865173" y="456681"/>
                  </a:moveTo>
                  <a:lnTo>
                    <a:pt x="861249" y="442451"/>
                  </a:lnTo>
                  <a:cubicBezTo>
                    <a:pt x="861004" y="441225"/>
                    <a:pt x="859532" y="440243"/>
                    <a:pt x="858306" y="440734"/>
                  </a:cubicBezTo>
                  <a:cubicBezTo>
                    <a:pt x="857080" y="440979"/>
                    <a:pt x="856099" y="442451"/>
                    <a:pt x="856589" y="443678"/>
                  </a:cubicBezTo>
                  <a:lnTo>
                    <a:pt x="860513" y="457908"/>
                  </a:lnTo>
                  <a:cubicBezTo>
                    <a:pt x="860759" y="458889"/>
                    <a:pt x="861740" y="459625"/>
                    <a:pt x="862966" y="459625"/>
                  </a:cubicBezTo>
                  <a:cubicBezTo>
                    <a:pt x="864192" y="459625"/>
                    <a:pt x="863457" y="459625"/>
                    <a:pt x="863702" y="459625"/>
                  </a:cubicBezTo>
                  <a:cubicBezTo>
                    <a:pt x="864928" y="459380"/>
                    <a:pt x="865909" y="457908"/>
                    <a:pt x="865419" y="456681"/>
                  </a:cubicBezTo>
                  <a:close/>
                  <a:moveTo>
                    <a:pt x="884794" y="1019248"/>
                  </a:moveTo>
                  <a:cubicBezTo>
                    <a:pt x="880870" y="1021947"/>
                    <a:pt x="876701" y="1024645"/>
                    <a:pt x="872531" y="1027099"/>
                  </a:cubicBezTo>
                  <a:cubicBezTo>
                    <a:pt x="871305" y="1027835"/>
                    <a:pt x="871060" y="1029307"/>
                    <a:pt x="871550" y="1030534"/>
                  </a:cubicBezTo>
                  <a:cubicBezTo>
                    <a:pt x="872041" y="1031269"/>
                    <a:pt x="872777" y="1031760"/>
                    <a:pt x="873758" y="1031760"/>
                  </a:cubicBezTo>
                  <a:cubicBezTo>
                    <a:pt x="874739" y="1031760"/>
                    <a:pt x="874493" y="1031760"/>
                    <a:pt x="874984" y="1031515"/>
                  </a:cubicBezTo>
                  <a:cubicBezTo>
                    <a:pt x="879153" y="1029061"/>
                    <a:pt x="883568" y="1026362"/>
                    <a:pt x="887492" y="1023418"/>
                  </a:cubicBezTo>
                  <a:cubicBezTo>
                    <a:pt x="888719" y="1022682"/>
                    <a:pt x="888964" y="1021211"/>
                    <a:pt x="887983" y="1019984"/>
                  </a:cubicBezTo>
                  <a:cubicBezTo>
                    <a:pt x="887247" y="1018757"/>
                    <a:pt x="885775" y="1018512"/>
                    <a:pt x="884549" y="1019493"/>
                  </a:cubicBezTo>
                  <a:close/>
                  <a:moveTo>
                    <a:pt x="882587" y="645593"/>
                  </a:moveTo>
                  <a:cubicBezTo>
                    <a:pt x="882342" y="644367"/>
                    <a:pt x="880870" y="643386"/>
                    <a:pt x="879644" y="643876"/>
                  </a:cubicBezTo>
                  <a:lnTo>
                    <a:pt x="865419" y="647802"/>
                  </a:lnTo>
                  <a:cubicBezTo>
                    <a:pt x="864192" y="648047"/>
                    <a:pt x="863211" y="649519"/>
                    <a:pt x="863702" y="650746"/>
                  </a:cubicBezTo>
                  <a:cubicBezTo>
                    <a:pt x="863947" y="651727"/>
                    <a:pt x="864928" y="652463"/>
                    <a:pt x="866154" y="652463"/>
                  </a:cubicBezTo>
                  <a:cubicBezTo>
                    <a:pt x="867381" y="652463"/>
                    <a:pt x="866645" y="652463"/>
                    <a:pt x="866890" y="652463"/>
                  </a:cubicBezTo>
                  <a:lnTo>
                    <a:pt x="881115" y="648538"/>
                  </a:lnTo>
                  <a:cubicBezTo>
                    <a:pt x="882342" y="648292"/>
                    <a:pt x="883323" y="646820"/>
                    <a:pt x="882832" y="645593"/>
                  </a:cubicBezTo>
                  <a:close/>
                  <a:moveTo>
                    <a:pt x="854136" y="653199"/>
                  </a:moveTo>
                  <a:cubicBezTo>
                    <a:pt x="853891" y="651973"/>
                    <a:pt x="852420" y="650991"/>
                    <a:pt x="851193" y="651482"/>
                  </a:cubicBezTo>
                  <a:lnTo>
                    <a:pt x="836968" y="655407"/>
                  </a:lnTo>
                  <a:cubicBezTo>
                    <a:pt x="835742" y="655653"/>
                    <a:pt x="834761" y="657125"/>
                    <a:pt x="835251" y="658351"/>
                  </a:cubicBezTo>
                  <a:cubicBezTo>
                    <a:pt x="835496" y="659333"/>
                    <a:pt x="836478" y="660069"/>
                    <a:pt x="837704" y="660069"/>
                  </a:cubicBezTo>
                  <a:cubicBezTo>
                    <a:pt x="838930" y="660069"/>
                    <a:pt x="838194" y="660069"/>
                    <a:pt x="838440" y="660069"/>
                  </a:cubicBezTo>
                  <a:lnTo>
                    <a:pt x="852665" y="656143"/>
                  </a:lnTo>
                  <a:cubicBezTo>
                    <a:pt x="853891" y="655898"/>
                    <a:pt x="854872" y="654426"/>
                    <a:pt x="854382" y="653199"/>
                  </a:cubicBezTo>
                  <a:close/>
                  <a:moveTo>
                    <a:pt x="859778" y="1033968"/>
                  </a:moveTo>
                  <a:cubicBezTo>
                    <a:pt x="855363" y="1036176"/>
                    <a:pt x="850948" y="1038139"/>
                    <a:pt x="846533" y="1039856"/>
                  </a:cubicBezTo>
                  <a:cubicBezTo>
                    <a:pt x="845307" y="1040347"/>
                    <a:pt x="844571" y="1041819"/>
                    <a:pt x="845062" y="1043046"/>
                  </a:cubicBezTo>
                  <a:cubicBezTo>
                    <a:pt x="845552" y="1044027"/>
                    <a:pt x="846288" y="1044518"/>
                    <a:pt x="847269" y="1044518"/>
                  </a:cubicBezTo>
                  <a:cubicBezTo>
                    <a:pt x="848250" y="1044518"/>
                    <a:pt x="847760" y="1044518"/>
                    <a:pt x="848250" y="1044518"/>
                  </a:cubicBezTo>
                  <a:cubicBezTo>
                    <a:pt x="852910" y="1042801"/>
                    <a:pt x="857570" y="1040592"/>
                    <a:pt x="861985" y="1038629"/>
                  </a:cubicBezTo>
                  <a:cubicBezTo>
                    <a:pt x="863211" y="1038139"/>
                    <a:pt x="863702" y="1036667"/>
                    <a:pt x="863211" y="1035441"/>
                  </a:cubicBezTo>
                  <a:cubicBezTo>
                    <a:pt x="862721" y="1034214"/>
                    <a:pt x="861249" y="1033723"/>
                    <a:pt x="860023" y="1034214"/>
                  </a:cubicBezTo>
                  <a:close/>
                  <a:moveTo>
                    <a:pt x="893869" y="573463"/>
                  </a:moveTo>
                  <a:cubicBezTo>
                    <a:pt x="895096" y="573218"/>
                    <a:pt x="896077" y="571746"/>
                    <a:pt x="895586" y="570519"/>
                  </a:cubicBezTo>
                  <a:lnTo>
                    <a:pt x="891662" y="556290"/>
                  </a:lnTo>
                  <a:cubicBezTo>
                    <a:pt x="891417" y="555063"/>
                    <a:pt x="889945" y="554081"/>
                    <a:pt x="888719" y="554572"/>
                  </a:cubicBezTo>
                  <a:cubicBezTo>
                    <a:pt x="887492" y="554817"/>
                    <a:pt x="886511" y="556290"/>
                    <a:pt x="887002" y="557516"/>
                  </a:cubicBezTo>
                  <a:lnTo>
                    <a:pt x="890926" y="571746"/>
                  </a:lnTo>
                  <a:cubicBezTo>
                    <a:pt x="891171" y="572727"/>
                    <a:pt x="892152" y="573463"/>
                    <a:pt x="893379" y="573463"/>
                  </a:cubicBezTo>
                  <a:cubicBezTo>
                    <a:pt x="894605" y="573463"/>
                    <a:pt x="893869" y="573463"/>
                    <a:pt x="894114" y="573463"/>
                  </a:cubicBezTo>
                  <a:close/>
                  <a:moveTo>
                    <a:pt x="928697" y="454718"/>
                  </a:moveTo>
                  <a:cubicBezTo>
                    <a:pt x="928451" y="453492"/>
                    <a:pt x="926980" y="452510"/>
                    <a:pt x="925753" y="453001"/>
                  </a:cubicBezTo>
                  <a:lnTo>
                    <a:pt x="911528" y="456927"/>
                  </a:lnTo>
                  <a:cubicBezTo>
                    <a:pt x="910302" y="457172"/>
                    <a:pt x="909321" y="458644"/>
                    <a:pt x="909811" y="459871"/>
                  </a:cubicBezTo>
                  <a:cubicBezTo>
                    <a:pt x="910057" y="460852"/>
                    <a:pt x="911038" y="461588"/>
                    <a:pt x="912264" y="461588"/>
                  </a:cubicBezTo>
                  <a:cubicBezTo>
                    <a:pt x="913490" y="461588"/>
                    <a:pt x="912754" y="461588"/>
                    <a:pt x="913000" y="461588"/>
                  </a:cubicBezTo>
                  <a:lnTo>
                    <a:pt x="927225" y="457662"/>
                  </a:lnTo>
                  <a:cubicBezTo>
                    <a:pt x="928451" y="457417"/>
                    <a:pt x="929432" y="455945"/>
                    <a:pt x="928942" y="454718"/>
                  </a:cubicBezTo>
                  <a:close/>
                  <a:moveTo>
                    <a:pt x="907113" y="1000847"/>
                  </a:moveTo>
                  <a:cubicBezTo>
                    <a:pt x="903680" y="1004282"/>
                    <a:pt x="900001" y="1007471"/>
                    <a:pt x="896322" y="1010415"/>
                  </a:cubicBezTo>
                  <a:cubicBezTo>
                    <a:pt x="895341" y="1011397"/>
                    <a:pt x="895096" y="1012869"/>
                    <a:pt x="896077" y="1013850"/>
                  </a:cubicBezTo>
                  <a:cubicBezTo>
                    <a:pt x="896567" y="1014341"/>
                    <a:pt x="897303" y="1014832"/>
                    <a:pt x="898039" y="1014832"/>
                  </a:cubicBezTo>
                  <a:cubicBezTo>
                    <a:pt x="898774" y="1014832"/>
                    <a:pt x="899265" y="1014832"/>
                    <a:pt x="899510" y="1014341"/>
                  </a:cubicBezTo>
                  <a:cubicBezTo>
                    <a:pt x="903434" y="1011151"/>
                    <a:pt x="907113" y="1007962"/>
                    <a:pt x="910547" y="1004282"/>
                  </a:cubicBezTo>
                  <a:cubicBezTo>
                    <a:pt x="911528" y="1003301"/>
                    <a:pt x="911528" y="1001828"/>
                    <a:pt x="910547" y="1000847"/>
                  </a:cubicBezTo>
                  <a:cubicBezTo>
                    <a:pt x="909566" y="999866"/>
                    <a:pt x="908094" y="999866"/>
                    <a:pt x="907113" y="1000847"/>
                  </a:cubicBezTo>
                  <a:close/>
                  <a:moveTo>
                    <a:pt x="911038" y="637988"/>
                  </a:moveTo>
                  <a:cubicBezTo>
                    <a:pt x="910792" y="636761"/>
                    <a:pt x="909321" y="635780"/>
                    <a:pt x="908094" y="636271"/>
                  </a:cubicBezTo>
                  <a:lnTo>
                    <a:pt x="893869" y="640196"/>
                  </a:lnTo>
                  <a:cubicBezTo>
                    <a:pt x="892643" y="640441"/>
                    <a:pt x="891662" y="641913"/>
                    <a:pt x="892152" y="643140"/>
                  </a:cubicBezTo>
                  <a:cubicBezTo>
                    <a:pt x="892398" y="644121"/>
                    <a:pt x="893379" y="644858"/>
                    <a:pt x="894605" y="644858"/>
                  </a:cubicBezTo>
                  <a:cubicBezTo>
                    <a:pt x="895831" y="644858"/>
                    <a:pt x="895096" y="644858"/>
                    <a:pt x="895341" y="644858"/>
                  </a:cubicBezTo>
                  <a:lnTo>
                    <a:pt x="909566" y="640932"/>
                  </a:lnTo>
                  <a:cubicBezTo>
                    <a:pt x="910792" y="640687"/>
                    <a:pt x="911773" y="639215"/>
                    <a:pt x="911283" y="637988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0DF4DA95-494F-309B-A30E-0C8453578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2502" y="2094858"/>
            <a:ext cx="914400" cy="914400"/>
          </a:xfrm>
          <a:prstGeom prst="rect">
            <a:avLst/>
          </a:prstGeom>
        </p:spPr>
      </p:pic>
      <p:pic>
        <p:nvPicPr>
          <p:cNvPr id="34" name="Graphic 33" descr="Marker with solid fill">
            <a:extLst>
              <a:ext uri="{FF2B5EF4-FFF2-40B4-BE49-F238E27FC236}">
                <a16:creationId xmlns:a16="http://schemas.microsoft.com/office/drawing/2014/main" id="{1840AAB5-3C5A-A353-FE40-EEB808173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8261" y="2315669"/>
            <a:ext cx="914400" cy="914400"/>
          </a:xfrm>
          <a:prstGeom prst="rect">
            <a:avLst/>
          </a:prstGeom>
        </p:spPr>
      </p:pic>
      <p:pic>
        <p:nvPicPr>
          <p:cNvPr id="35" name="Graphic 34" descr="Marker with solid fill">
            <a:extLst>
              <a:ext uri="{FF2B5EF4-FFF2-40B4-BE49-F238E27FC236}">
                <a16:creationId xmlns:a16="http://schemas.microsoft.com/office/drawing/2014/main" id="{0409C4F4-F44D-A67C-5EE2-4A2F17D68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6516" y="5004512"/>
            <a:ext cx="914400" cy="914400"/>
          </a:xfrm>
          <a:prstGeom prst="rect">
            <a:avLst/>
          </a:prstGeom>
        </p:spPr>
      </p:pic>
      <p:pic>
        <p:nvPicPr>
          <p:cNvPr id="36" name="Graphic 35" descr="Marker with solid fill">
            <a:extLst>
              <a:ext uri="{FF2B5EF4-FFF2-40B4-BE49-F238E27FC236}">
                <a16:creationId xmlns:a16="http://schemas.microsoft.com/office/drawing/2014/main" id="{F5796D25-A3ED-BCBD-46BD-3536411C9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430" y="3099512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AFE7C78-A477-7421-37C2-5DD4D14763D0}"/>
              </a:ext>
            </a:extLst>
          </p:cNvPr>
          <p:cNvSpPr txBox="1"/>
          <p:nvPr/>
        </p:nvSpPr>
        <p:spPr>
          <a:xfrm>
            <a:off x="494957" y="2702361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627D62-17A9-0C34-F022-7AE759A5C5AD}"/>
              </a:ext>
            </a:extLst>
          </p:cNvPr>
          <p:cNvSpPr txBox="1"/>
          <p:nvPr/>
        </p:nvSpPr>
        <p:spPr>
          <a:xfrm>
            <a:off x="985239" y="5204169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13271D-3286-7784-0458-ECCED7F59E76}"/>
              </a:ext>
            </a:extLst>
          </p:cNvPr>
          <p:cNvSpPr txBox="1"/>
          <p:nvPr/>
        </p:nvSpPr>
        <p:spPr>
          <a:xfrm>
            <a:off x="3614139" y="1495769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253ADA-6763-6653-6924-034B5049560A}"/>
              </a:ext>
            </a:extLst>
          </p:cNvPr>
          <p:cNvSpPr txBox="1"/>
          <p:nvPr/>
        </p:nvSpPr>
        <p:spPr>
          <a:xfrm>
            <a:off x="6090639" y="1610069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pic>
        <p:nvPicPr>
          <p:cNvPr id="46" name="Graphic 45" descr="Car Mechanic with solid fill">
            <a:extLst>
              <a:ext uri="{FF2B5EF4-FFF2-40B4-BE49-F238E27FC236}">
                <a16:creationId xmlns:a16="http://schemas.microsoft.com/office/drawing/2014/main" id="{910056F3-5BC6-EE0B-F681-7AA376AAB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413" y="3890659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Slippery Road with solid fill">
            <a:extLst>
              <a:ext uri="{FF2B5EF4-FFF2-40B4-BE49-F238E27FC236}">
                <a16:creationId xmlns:a16="http://schemas.microsoft.com/office/drawing/2014/main" id="{0E48BAE3-A442-A910-474C-1D3B64AAE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9898" y="3472664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Car with solid fill">
            <a:extLst>
              <a:ext uri="{FF2B5EF4-FFF2-40B4-BE49-F238E27FC236}">
                <a16:creationId xmlns:a16="http://schemas.microsoft.com/office/drawing/2014/main" id="{C10266BC-EBAC-C966-613A-74435F17D8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92530" y="2656637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225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93CCB-E4E1-3C95-29BA-55DF011D1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1091B10-1F60-449E-8F2E-4EDC6019BB52}"/>
              </a:ext>
            </a:extLst>
          </p:cNvPr>
          <p:cNvGrpSpPr/>
          <p:nvPr/>
        </p:nvGrpSpPr>
        <p:grpSpPr>
          <a:xfrm>
            <a:off x="0" y="902537"/>
            <a:ext cx="8330545" cy="5235802"/>
            <a:chOff x="0" y="902537"/>
            <a:chExt cx="8330545" cy="5235802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A557D7AB-E78C-AEB2-2AC3-B8CEFD67AF3F}"/>
                </a:ext>
              </a:extLst>
            </p:cNvPr>
            <p:cNvSpPr/>
            <p:nvPr/>
          </p:nvSpPr>
          <p:spPr>
            <a:xfrm>
              <a:off x="2705757" y="4313098"/>
              <a:ext cx="1385189" cy="1244719"/>
            </a:xfrm>
            <a:custGeom>
              <a:avLst/>
              <a:gdLst>
                <a:gd name="connsiteX0" fmla="*/ 274940 w 315408"/>
                <a:gd name="connsiteY0" fmla="*/ 0 h 283423"/>
                <a:gd name="connsiteX1" fmla="*/ 106199 w 315408"/>
                <a:gd name="connsiteY1" fmla="*/ 45143 h 283423"/>
                <a:gd name="connsiteX2" fmla="*/ 17659 w 315408"/>
                <a:gd name="connsiteY2" fmla="*/ 113102 h 283423"/>
                <a:gd name="connsiteX3" fmla="*/ 0 w 315408"/>
                <a:gd name="connsiteY3" fmla="*/ 161680 h 283423"/>
                <a:gd name="connsiteX4" fmla="*/ 2943 w 315408"/>
                <a:gd name="connsiteY4" fmla="*/ 175174 h 283423"/>
                <a:gd name="connsiteX5" fmla="*/ 70881 w 315408"/>
                <a:gd name="connsiteY5" fmla="*/ 263741 h 283423"/>
                <a:gd name="connsiteX6" fmla="*/ 181495 w 315408"/>
                <a:gd name="connsiteY6" fmla="*/ 278462 h 283423"/>
                <a:gd name="connsiteX7" fmla="*/ 209210 w 315408"/>
                <a:gd name="connsiteY7" fmla="*/ 271102 h 283423"/>
                <a:gd name="connsiteX8" fmla="*/ 297750 w 315408"/>
                <a:gd name="connsiteY8" fmla="*/ 203142 h 283423"/>
                <a:gd name="connsiteX9" fmla="*/ 315409 w 315408"/>
                <a:gd name="connsiteY9" fmla="*/ 154565 h 283423"/>
                <a:gd name="connsiteX10" fmla="*/ 312466 w 315408"/>
                <a:gd name="connsiteY10" fmla="*/ 141071 h 283423"/>
                <a:gd name="connsiteX11" fmla="*/ 274695 w 315408"/>
                <a:gd name="connsiteY11" fmla="*/ 246 h 28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5408" h="283423">
                  <a:moveTo>
                    <a:pt x="274940" y="0"/>
                  </a:moveTo>
                  <a:lnTo>
                    <a:pt x="106199" y="45143"/>
                  </a:lnTo>
                  <a:cubicBezTo>
                    <a:pt x="68674" y="55202"/>
                    <a:pt x="37035" y="79245"/>
                    <a:pt x="17659" y="113102"/>
                  </a:cubicBezTo>
                  <a:cubicBezTo>
                    <a:pt x="8830" y="128313"/>
                    <a:pt x="2943" y="144751"/>
                    <a:pt x="0" y="161680"/>
                  </a:cubicBezTo>
                  <a:cubicBezTo>
                    <a:pt x="736" y="166096"/>
                    <a:pt x="1717" y="170758"/>
                    <a:pt x="2943" y="175174"/>
                  </a:cubicBezTo>
                  <a:cubicBezTo>
                    <a:pt x="12999" y="212710"/>
                    <a:pt x="37035" y="244360"/>
                    <a:pt x="70881" y="263741"/>
                  </a:cubicBezTo>
                  <a:cubicBezTo>
                    <a:pt x="104728" y="283124"/>
                    <a:pt x="143970" y="288521"/>
                    <a:pt x="181495" y="278462"/>
                  </a:cubicBezTo>
                  <a:lnTo>
                    <a:pt x="209210" y="271102"/>
                  </a:lnTo>
                  <a:cubicBezTo>
                    <a:pt x="246735" y="261043"/>
                    <a:pt x="278374" y="237000"/>
                    <a:pt x="297750" y="203142"/>
                  </a:cubicBezTo>
                  <a:cubicBezTo>
                    <a:pt x="306579" y="187931"/>
                    <a:pt x="312466" y="171494"/>
                    <a:pt x="315409" y="154565"/>
                  </a:cubicBezTo>
                  <a:cubicBezTo>
                    <a:pt x="314673" y="150149"/>
                    <a:pt x="313692" y="145487"/>
                    <a:pt x="312466" y="141071"/>
                  </a:cubicBezTo>
                  <a:lnTo>
                    <a:pt x="274695" y="246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1B51C672-ABBB-BC12-236C-372B61690769}"/>
                </a:ext>
              </a:extLst>
            </p:cNvPr>
            <p:cNvSpPr/>
            <p:nvPr/>
          </p:nvSpPr>
          <p:spPr>
            <a:xfrm>
              <a:off x="3768887" y="1482575"/>
              <a:ext cx="1511214" cy="1438425"/>
            </a:xfrm>
            <a:custGeom>
              <a:avLst/>
              <a:gdLst>
                <a:gd name="connsiteX0" fmla="*/ 47336 w 344104"/>
                <a:gd name="connsiteY0" fmla="*/ 327285 h 327530"/>
                <a:gd name="connsiteX1" fmla="*/ 221718 w 344104"/>
                <a:gd name="connsiteY1" fmla="*/ 280670 h 327530"/>
                <a:gd name="connsiteX2" fmla="*/ 344105 w 344104"/>
                <a:gd name="connsiteY2" fmla="*/ 143279 h 327530"/>
                <a:gd name="connsiteX3" fmla="*/ 340180 w 344104"/>
                <a:gd name="connsiteY3" fmla="*/ 124388 h 327530"/>
                <a:gd name="connsiteX4" fmla="*/ 262187 w 344104"/>
                <a:gd name="connsiteY4" fmla="*/ 22571 h 327530"/>
                <a:gd name="connsiteX5" fmla="*/ 178797 w 344104"/>
                <a:gd name="connsiteY5" fmla="*/ 0 h 327530"/>
                <a:gd name="connsiteX6" fmla="*/ 135140 w 344104"/>
                <a:gd name="connsiteY6" fmla="*/ 5888 h 327530"/>
                <a:gd name="connsiteX7" fmla="*/ 122386 w 344104"/>
                <a:gd name="connsiteY7" fmla="*/ 9323 h 327530"/>
                <a:gd name="connsiteX8" fmla="*/ 0 w 344104"/>
                <a:gd name="connsiteY8" fmla="*/ 146714 h 327530"/>
                <a:gd name="connsiteX9" fmla="*/ 3924 w 344104"/>
                <a:gd name="connsiteY9" fmla="*/ 165605 h 327530"/>
                <a:gd name="connsiteX10" fmla="*/ 47336 w 344104"/>
                <a:gd name="connsiteY10" fmla="*/ 327530 h 327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104" h="327530">
                  <a:moveTo>
                    <a:pt x="47336" y="327285"/>
                  </a:moveTo>
                  <a:lnTo>
                    <a:pt x="221718" y="280670"/>
                  </a:lnTo>
                  <a:cubicBezTo>
                    <a:pt x="288185" y="262760"/>
                    <a:pt x="334539" y="207313"/>
                    <a:pt x="344105" y="143279"/>
                  </a:cubicBezTo>
                  <a:cubicBezTo>
                    <a:pt x="343124" y="136900"/>
                    <a:pt x="341897" y="130521"/>
                    <a:pt x="340180" y="124388"/>
                  </a:cubicBezTo>
                  <a:cubicBezTo>
                    <a:pt x="328653" y="81208"/>
                    <a:pt x="300938" y="45143"/>
                    <a:pt x="262187" y="22571"/>
                  </a:cubicBezTo>
                  <a:cubicBezTo>
                    <a:pt x="236434" y="7606"/>
                    <a:pt x="207738" y="0"/>
                    <a:pt x="178797" y="0"/>
                  </a:cubicBezTo>
                  <a:cubicBezTo>
                    <a:pt x="149856" y="0"/>
                    <a:pt x="149611" y="1963"/>
                    <a:pt x="135140" y="5888"/>
                  </a:cubicBezTo>
                  <a:lnTo>
                    <a:pt x="122386" y="9323"/>
                  </a:lnTo>
                  <a:cubicBezTo>
                    <a:pt x="55920" y="26987"/>
                    <a:pt x="9565" y="82680"/>
                    <a:pt x="0" y="146714"/>
                  </a:cubicBezTo>
                  <a:cubicBezTo>
                    <a:pt x="981" y="153093"/>
                    <a:pt x="2207" y="159472"/>
                    <a:pt x="3924" y="165605"/>
                  </a:cubicBezTo>
                  <a:lnTo>
                    <a:pt x="47336" y="327530"/>
                  </a:lnTo>
                  <a:close/>
                </a:path>
              </a:pathLst>
            </a:custGeom>
            <a:noFill/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AE075850-C337-8CE3-A176-B1719786B86C}"/>
                </a:ext>
              </a:extLst>
            </p:cNvPr>
            <p:cNvSpPr/>
            <p:nvPr/>
          </p:nvSpPr>
          <p:spPr>
            <a:xfrm>
              <a:off x="7708325" y="2572627"/>
              <a:ext cx="89398" cy="134681"/>
            </a:xfrm>
            <a:custGeom>
              <a:avLst/>
              <a:gdLst>
                <a:gd name="connsiteX0" fmla="*/ 20357 w 20356"/>
                <a:gd name="connsiteY0" fmla="*/ 27478 h 30667"/>
                <a:gd name="connsiteX1" fmla="*/ 15452 w 20356"/>
                <a:gd name="connsiteY1" fmla="*/ 8832 h 30667"/>
                <a:gd name="connsiteX2" fmla="*/ 0 w 20356"/>
                <a:gd name="connsiteY2" fmla="*/ 0 h 30667"/>
                <a:gd name="connsiteX3" fmla="*/ 8339 w 20356"/>
                <a:gd name="connsiteY3" fmla="*/ 30668 h 30667"/>
                <a:gd name="connsiteX4" fmla="*/ 20357 w 20356"/>
                <a:gd name="connsiteY4" fmla="*/ 27478 h 3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56" h="30667">
                  <a:moveTo>
                    <a:pt x="20357" y="27478"/>
                  </a:moveTo>
                  <a:lnTo>
                    <a:pt x="15452" y="8832"/>
                  </a:lnTo>
                  <a:lnTo>
                    <a:pt x="0" y="0"/>
                  </a:lnTo>
                  <a:lnTo>
                    <a:pt x="8339" y="30668"/>
                  </a:lnTo>
                  <a:lnTo>
                    <a:pt x="20357" y="2747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A3C99EC9-C57F-F76F-EA31-BC3A06B69C15}"/>
                </a:ext>
              </a:extLst>
            </p:cNvPr>
            <p:cNvSpPr/>
            <p:nvPr/>
          </p:nvSpPr>
          <p:spPr>
            <a:xfrm>
              <a:off x="3757843" y="1251529"/>
              <a:ext cx="1536989" cy="858742"/>
            </a:xfrm>
            <a:custGeom>
              <a:avLst/>
              <a:gdLst>
                <a:gd name="connsiteX0" fmla="*/ 124178 w 347673"/>
                <a:gd name="connsiteY0" fmla="*/ 58146 h 195536"/>
                <a:gd name="connsiteX1" fmla="*/ 136932 w 347673"/>
                <a:gd name="connsiteY1" fmla="*/ 54711 h 195536"/>
                <a:gd name="connsiteX2" fmla="*/ 180589 w 347673"/>
                <a:gd name="connsiteY2" fmla="*/ 48823 h 195536"/>
                <a:gd name="connsiteX3" fmla="*/ 263979 w 347673"/>
                <a:gd name="connsiteY3" fmla="*/ 71394 h 195536"/>
                <a:gd name="connsiteX4" fmla="*/ 341972 w 347673"/>
                <a:gd name="connsiteY4" fmla="*/ 173211 h 195536"/>
                <a:gd name="connsiteX5" fmla="*/ 345897 w 347673"/>
                <a:gd name="connsiteY5" fmla="*/ 192102 h 195536"/>
                <a:gd name="connsiteX6" fmla="*/ 341972 w 347673"/>
                <a:gd name="connsiteY6" fmla="*/ 124388 h 195536"/>
                <a:gd name="connsiteX7" fmla="*/ 263979 w 347673"/>
                <a:gd name="connsiteY7" fmla="*/ 22571 h 195536"/>
                <a:gd name="connsiteX8" fmla="*/ 180589 w 347673"/>
                <a:gd name="connsiteY8" fmla="*/ 0 h 195536"/>
                <a:gd name="connsiteX9" fmla="*/ 136932 w 347673"/>
                <a:gd name="connsiteY9" fmla="*/ 5888 h 195536"/>
                <a:gd name="connsiteX10" fmla="*/ 124178 w 347673"/>
                <a:gd name="connsiteY10" fmla="*/ 9323 h 195536"/>
                <a:gd name="connsiteX11" fmla="*/ 1792 w 347673"/>
                <a:gd name="connsiteY11" fmla="*/ 195537 h 195536"/>
                <a:gd name="connsiteX12" fmla="*/ 124178 w 347673"/>
                <a:gd name="connsiteY12" fmla="*/ 58146 h 195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7673" h="195536">
                  <a:moveTo>
                    <a:pt x="124178" y="58146"/>
                  </a:moveTo>
                  <a:lnTo>
                    <a:pt x="136932" y="54711"/>
                  </a:lnTo>
                  <a:cubicBezTo>
                    <a:pt x="151403" y="50785"/>
                    <a:pt x="165873" y="48823"/>
                    <a:pt x="180589" y="48823"/>
                  </a:cubicBezTo>
                  <a:cubicBezTo>
                    <a:pt x="209530" y="48823"/>
                    <a:pt x="238226" y="56428"/>
                    <a:pt x="263979" y="71394"/>
                  </a:cubicBezTo>
                  <a:cubicBezTo>
                    <a:pt x="302730" y="93720"/>
                    <a:pt x="330445" y="130031"/>
                    <a:pt x="341972" y="173211"/>
                  </a:cubicBezTo>
                  <a:cubicBezTo>
                    <a:pt x="343689" y="179589"/>
                    <a:pt x="344916" y="185969"/>
                    <a:pt x="345897" y="192102"/>
                  </a:cubicBezTo>
                  <a:cubicBezTo>
                    <a:pt x="349085" y="170267"/>
                    <a:pt x="348104" y="147205"/>
                    <a:pt x="341972" y="124388"/>
                  </a:cubicBezTo>
                  <a:cubicBezTo>
                    <a:pt x="330445" y="81208"/>
                    <a:pt x="302730" y="45143"/>
                    <a:pt x="263979" y="22571"/>
                  </a:cubicBezTo>
                  <a:cubicBezTo>
                    <a:pt x="238226" y="7606"/>
                    <a:pt x="209530" y="0"/>
                    <a:pt x="180589" y="0"/>
                  </a:cubicBezTo>
                  <a:cubicBezTo>
                    <a:pt x="151648" y="0"/>
                    <a:pt x="151403" y="1963"/>
                    <a:pt x="136932" y="5888"/>
                  </a:cubicBezTo>
                  <a:lnTo>
                    <a:pt x="124178" y="9323"/>
                  </a:lnTo>
                  <a:cubicBezTo>
                    <a:pt x="41279" y="31404"/>
                    <a:pt x="-10471" y="112612"/>
                    <a:pt x="1792" y="195537"/>
                  </a:cubicBezTo>
                  <a:cubicBezTo>
                    <a:pt x="11357" y="131503"/>
                    <a:pt x="57712" y="75810"/>
                    <a:pt x="124178" y="5814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DB03F65-ABFB-5BFA-2E7B-AA11A5531E99}"/>
                </a:ext>
              </a:extLst>
            </p:cNvPr>
            <p:cNvSpPr/>
            <p:nvPr/>
          </p:nvSpPr>
          <p:spPr>
            <a:xfrm>
              <a:off x="0" y="2110742"/>
              <a:ext cx="8330545" cy="4027597"/>
            </a:xfrm>
            <a:custGeom>
              <a:avLst/>
              <a:gdLst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95859 w 8330545"/>
                <a:gd name="connsiteY39" fmla="*/ 1640398 h 4027597"/>
                <a:gd name="connsiteX40" fmla="*/ 3764579 w 8330545"/>
                <a:gd name="connsiteY40" fmla="*/ 1648535 h 4027597"/>
                <a:gd name="connsiteX41" fmla="*/ 3717184 w 8330545"/>
                <a:gd name="connsiteY41" fmla="*/ 1470753 h 4027597"/>
                <a:gd name="connsiteX42" fmla="*/ 0 w 8330545"/>
                <a:gd name="connsiteY42" fmla="*/ 2466338 h 4027597"/>
                <a:gd name="connsiteX43" fmla="*/ 0 w 8330545"/>
                <a:gd name="connsiteY43" fmla="*/ 2252996 h 4027597"/>
                <a:gd name="connsiteX44" fmla="*/ 3664404 w 8330545"/>
                <a:gd name="connsiteY44" fmla="*/ 1271421 h 4027597"/>
                <a:gd name="connsiteX45" fmla="*/ 3569617 w 8330545"/>
                <a:gd name="connsiteY45" fmla="*/ 918009 h 4027597"/>
                <a:gd name="connsiteX46" fmla="*/ 3562076 w 8330545"/>
                <a:gd name="connsiteY46" fmla="*/ 889994 h 4027597"/>
                <a:gd name="connsiteX47" fmla="*/ 3561000 w 8330545"/>
                <a:gd name="connsiteY47" fmla="*/ 888918 h 4027597"/>
                <a:gd name="connsiteX48" fmla="*/ 3431743 w 8330545"/>
                <a:gd name="connsiteY48" fmla="*/ 406210 h 4027597"/>
                <a:gd name="connsiteX49" fmla="*/ 3399433 w 8330545"/>
                <a:gd name="connsiteY49" fmla="*/ 15086 h 4027597"/>
                <a:gd name="connsiteX50" fmla="*/ 3803073 w 8330545"/>
                <a:gd name="connsiteY50" fmla="*/ 902622 h 4027597"/>
                <a:gd name="connsiteX51" fmla="*/ 4071561 w 8330545"/>
                <a:gd name="connsiteY51" fmla="*/ 1162594 h 4027597"/>
                <a:gd name="connsiteX52" fmla="*/ 4017219 w 8330545"/>
                <a:gd name="connsiteY52" fmla="*/ 1079467 h 4027597"/>
                <a:gd name="connsiteX53" fmla="*/ 5650637 w 8330545"/>
                <a:gd name="connsiteY53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902663 w 8330545"/>
                <a:gd name="connsiteY38" fmla="*/ 198139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836816 w 8330545"/>
                <a:gd name="connsiteY3" fmla="*/ 1618203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64404 w 8330545"/>
                <a:gd name="connsiteY43" fmla="*/ 1271421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783307 w 8330545"/>
                <a:gd name="connsiteY36" fmla="*/ 2485732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72156 w 8330545"/>
                <a:gd name="connsiteY37" fmla="*/ 2187270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7 w 8330545"/>
                <a:gd name="connsiteY38" fmla="*/ 1992898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35902 w 8330545"/>
                <a:gd name="connsiteY38" fmla="*/ 1926637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3946686 w 8330545"/>
                <a:gd name="connsiteY4" fmla="*/ 1968990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33935 w 8330545"/>
                <a:gd name="connsiteY21" fmla="*/ 3677417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35880 w 8330545"/>
                <a:gd name="connsiteY22" fmla="*/ 3813174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62385 w 8330545"/>
                <a:gd name="connsiteY22" fmla="*/ 3667400 h 4027597"/>
                <a:gd name="connsiteX23" fmla="*/ 3597623 w 8330545"/>
                <a:gd name="connsiteY23" fmla="*/ 3778699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62385 w 8330545"/>
                <a:gd name="connsiteY22" fmla="*/ 3667400 h 4027597"/>
                <a:gd name="connsiteX23" fmla="*/ 3597623 w 8330545"/>
                <a:gd name="connsiteY23" fmla="*/ 3619673 h 4027597"/>
                <a:gd name="connsiteX24" fmla="*/ 3719340 w 8330545"/>
                <a:gd name="connsiteY24" fmla="*/ 3746372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  <a:gd name="connsiteX0" fmla="*/ 5650637 w 8330545"/>
                <a:gd name="connsiteY0" fmla="*/ 0 h 4027597"/>
                <a:gd name="connsiteX1" fmla="*/ 4838481 w 8330545"/>
                <a:gd name="connsiteY1" fmla="*/ 1171210 h 4027597"/>
                <a:gd name="connsiteX2" fmla="*/ 4125417 w 8330545"/>
                <a:gd name="connsiteY2" fmla="*/ 1361926 h 4027597"/>
                <a:gd name="connsiteX3" fmla="*/ 3911578 w 8330545"/>
                <a:gd name="connsiteY3" fmla="*/ 1577946 h 4027597"/>
                <a:gd name="connsiteX4" fmla="*/ 4039452 w 8330545"/>
                <a:gd name="connsiteY4" fmla="*/ 1809963 h 4027597"/>
                <a:gd name="connsiteX5" fmla="*/ 8237910 w 8330545"/>
                <a:gd name="connsiteY5" fmla="*/ 759622 h 4027597"/>
                <a:gd name="connsiteX6" fmla="*/ 8237910 w 8330545"/>
                <a:gd name="connsiteY6" fmla="*/ 758542 h 4027597"/>
                <a:gd name="connsiteX7" fmla="*/ 8330545 w 8330545"/>
                <a:gd name="connsiteY7" fmla="*/ 812415 h 4027597"/>
                <a:gd name="connsiteX8" fmla="*/ 7967550 w 8330545"/>
                <a:gd name="connsiteY8" fmla="*/ 1440583 h 4027597"/>
                <a:gd name="connsiteX9" fmla="*/ 7886764 w 8330545"/>
                <a:gd name="connsiteY9" fmla="*/ 1137812 h 4027597"/>
                <a:gd name="connsiteX10" fmla="*/ 4320375 w 8330545"/>
                <a:gd name="connsiteY10" fmla="*/ 2092452 h 4027597"/>
                <a:gd name="connsiteX11" fmla="*/ 4424145 w 8330545"/>
                <a:gd name="connsiteY11" fmla="*/ 3052026 h 4027597"/>
                <a:gd name="connsiteX12" fmla="*/ 4460406 w 8330545"/>
                <a:gd name="connsiteY12" fmla="*/ 2883316 h 4027597"/>
                <a:gd name="connsiteX13" fmla="*/ 4331148 w 8330545"/>
                <a:gd name="connsiteY13" fmla="*/ 3492090 h 4027597"/>
                <a:gd name="connsiteX14" fmla="*/ 3719340 w 8330545"/>
                <a:gd name="connsiteY14" fmla="*/ 3960789 h 4027597"/>
                <a:gd name="connsiteX15" fmla="*/ 3597623 w 8330545"/>
                <a:gd name="connsiteY15" fmla="*/ 3993113 h 4027597"/>
                <a:gd name="connsiteX16" fmla="*/ 3335880 w 8330545"/>
                <a:gd name="connsiteY16" fmla="*/ 4027597 h 4027597"/>
                <a:gd name="connsiteX17" fmla="*/ 2833935 w 8330545"/>
                <a:gd name="connsiteY17" fmla="*/ 3891830 h 4027597"/>
                <a:gd name="connsiteX18" fmla="*/ 2365381 w 8330545"/>
                <a:gd name="connsiteY18" fmla="*/ 3279829 h 4027597"/>
                <a:gd name="connsiteX19" fmla="*/ 2336298 w 8330545"/>
                <a:gd name="connsiteY19" fmla="*/ 2910255 h 4027597"/>
                <a:gd name="connsiteX20" fmla="*/ 2365381 w 8330545"/>
                <a:gd name="connsiteY20" fmla="*/ 3065411 h 4027597"/>
                <a:gd name="connsiteX21" fmla="*/ 2873692 w 8330545"/>
                <a:gd name="connsiteY21" fmla="*/ 3558148 h 4027597"/>
                <a:gd name="connsiteX22" fmla="*/ 3362385 w 8330545"/>
                <a:gd name="connsiteY22" fmla="*/ 3667400 h 4027597"/>
                <a:gd name="connsiteX23" fmla="*/ 3597623 w 8330545"/>
                <a:gd name="connsiteY23" fmla="*/ 3619673 h 4027597"/>
                <a:gd name="connsiteX24" fmla="*/ 3759096 w 8330545"/>
                <a:gd name="connsiteY24" fmla="*/ 3560841 h 4027597"/>
                <a:gd name="connsiteX25" fmla="*/ 4331148 w 8330545"/>
                <a:gd name="connsiteY25" fmla="*/ 3277672 h 4027597"/>
                <a:gd name="connsiteX26" fmla="*/ 4331148 w 8330545"/>
                <a:gd name="connsiteY26" fmla="*/ 3278753 h 4027597"/>
                <a:gd name="connsiteX27" fmla="*/ 4379390 w 8330545"/>
                <a:gd name="connsiteY27" fmla="*/ 3170326 h 4027597"/>
                <a:gd name="connsiteX28" fmla="*/ 4235022 w 8330545"/>
                <a:gd name="connsiteY28" fmla="*/ 3195405 h 4027597"/>
                <a:gd name="connsiteX29" fmla="*/ 4079098 w 8330545"/>
                <a:gd name="connsiteY29" fmla="*/ 2606408 h 4027597"/>
                <a:gd name="connsiteX30" fmla="*/ 4092027 w 8330545"/>
                <a:gd name="connsiteY30" fmla="*/ 2880088 h 4027597"/>
                <a:gd name="connsiteX31" fmla="*/ 4079098 w 8330545"/>
                <a:gd name="connsiteY31" fmla="*/ 2820826 h 4027597"/>
                <a:gd name="connsiteX32" fmla="*/ 3913222 w 8330545"/>
                <a:gd name="connsiteY32" fmla="*/ 2202355 h 4027597"/>
                <a:gd name="connsiteX33" fmla="*/ 3172156 w 8330545"/>
                <a:gd name="connsiteY33" fmla="*/ 2400612 h 4027597"/>
                <a:gd name="connsiteX34" fmla="*/ 2783307 w 8330545"/>
                <a:gd name="connsiteY34" fmla="*/ 2699069 h 4027597"/>
                <a:gd name="connsiteX35" fmla="*/ 2705753 w 8330545"/>
                <a:gd name="connsiteY35" fmla="*/ 2912412 h 4027597"/>
                <a:gd name="connsiteX36" fmla="*/ 2664038 w 8330545"/>
                <a:gd name="connsiteY36" fmla="*/ 2406219 h 4027597"/>
                <a:gd name="connsiteX37" fmla="*/ 3185408 w 8330545"/>
                <a:gd name="connsiteY37" fmla="*/ 2094504 h 4027597"/>
                <a:gd name="connsiteX38" fmla="*/ 3862406 w 8330545"/>
                <a:gd name="connsiteY38" fmla="*/ 1860376 h 4027597"/>
                <a:gd name="connsiteX39" fmla="*/ 3764579 w 8330545"/>
                <a:gd name="connsiteY39" fmla="*/ 1648535 h 4027597"/>
                <a:gd name="connsiteX40" fmla="*/ 3717184 w 8330545"/>
                <a:gd name="connsiteY40" fmla="*/ 1470753 h 4027597"/>
                <a:gd name="connsiteX41" fmla="*/ 0 w 8330545"/>
                <a:gd name="connsiteY41" fmla="*/ 2466338 h 4027597"/>
                <a:gd name="connsiteX42" fmla="*/ 0 w 8330545"/>
                <a:gd name="connsiteY42" fmla="*/ 2252996 h 4027597"/>
                <a:gd name="connsiteX43" fmla="*/ 3608332 w 8330545"/>
                <a:gd name="connsiteY43" fmla="*/ 1228289 h 4027597"/>
                <a:gd name="connsiteX44" fmla="*/ 3569617 w 8330545"/>
                <a:gd name="connsiteY44" fmla="*/ 918009 h 4027597"/>
                <a:gd name="connsiteX45" fmla="*/ 3562076 w 8330545"/>
                <a:gd name="connsiteY45" fmla="*/ 889994 h 4027597"/>
                <a:gd name="connsiteX46" fmla="*/ 3561000 w 8330545"/>
                <a:gd name="connsiteY46" fmla="*/ 888918 h 4027597"/>
                <a:gd name="connsiteX47" fmla="*/ 3431743 w 8330545"/>
                <a:gd name="connsiteY47" fmla="*/ 406210 h 4027597"/>
                <a:gd name="connsiteX48" fmla="*/ 3399433 w 8330545"/>
                <a:gd name="connsiteY48" fmla="*/ 15086 h 4027597"/>
                <a:gd name="connsiteX49" fmla="*/ 3803073 w 8330545"/>
                <a:gd name="connsiteY49" fmla="*/ 902622 h 4027597"/>
                <a:gd name="connsiteX50" fmla="*/ 4071561 w 8330545"/>
                <a:gd name="connsiteY50" fmla="*/ 1162594 h 4027597"/>
                <a:gd name="connsiteX51" fmla="*/ 4017219 w 8330545"/>
                <a:gd name="connsiteY51" fmla="*/ 1079467 h 4027597"/>
                <a:gd name="connsiteX52" fmla="*/ 5650637 w 8330545"/>
                <a:gd name="connsiteY52" fmla="*/ 0 h 4027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8330545" h="4027597">
                  <a:moveTo>
                    <a:pt x="5650637" y="0"/>
                  </a:moveTo>
                  <a:cubicBezTo>
                    <a:pt x="5702341" y="526881"/>
                    <a:pt x="5366276" y="1030064"/>
                    <a:pt x="4838481" y="1171210"/>
                  </a:cubicBezTo>
                  <a:lnTo>
                    <a:pt x="4125417" y="1361926"/>
                  </a:lnTo>
                  <a:lnTo>
                    <a:pt x="3911578" y="1577946"/>
                  </a:lnTo>
                  <a:lnTo>
                    <a:pt x="4039452" y="1809963"/>
                  </a:lnTo>
                  <a:lnTo>
                    <a:pt x="8237910" y="759622"/>
                  </a:lnTo>
                  <a:lnTo>
                    <a:pt x="8237910" y="758542"/>
                  </a:lnTo>
                  <a:lnTo>
                    <a:pt x="8330545" y="812415"/>
                  </a:lnTo>
                  <a:lnTo>
                    <a:pt x="7967550" y="1440583"/>
                  </a:lnTo>
                  <a:lnTo>
                    <a:pt x="7886764" y="1137812"/>
                  </a:lnTo>
                  <a:lnTo>
                    <a:pt x="4320375" y="2092452"/>
                  </a:lnTo>
                  <a:lnTo>
                    <a:pt x="4424145" y="3052026"/>
                  </a:lnTo>
                  <a:lnTo>
                    <a:pt x="4460406" y="2883316"/>
                  </a:lnTo>
                  <a:cubicBezTo>
                    <a:pt x="4483023" y="3093421"/>
                    <a:pt x="4438864" y="3305687"/>
                    <a:pt x="4331148" y="3492090"/>
                  </a:cubicBezTo>
                  <a:cubicBezTo>
                    <a:pt x="4196506" y="3724821"/>
                    <a:pt x="3978926" y="3890754"/>
                    <a:pt x="3719340" y="3960789"/>
                  </a:cubicBezTo>
                  <a:lnTo>
                    <a:pt x="3597623" y="3993113"/>
                  </a:lnTo>
                  <a:cubicBezTo>
                    <a:pt x="3511453" y="4015743"/>
                    <a:pt x="3423127" y="4027597"/>
                    <a:pt x="3335880" y="4027597"/>
                  </a:cubicBezTo>
                  <a:cubicBezTo>
                    <a:pt x="3161383" y="4027597"/>
                    <a:pt x="2989042" y="3981264"/>
                    <a:pt x="2833935" y="3891830"/>
                  </a:cubicBezTo>
                  <a:cubicBezTo>
                    <a:pt x="2601274" y="3757149"/>
                    <a:pt x="2435393" y="3539499"/>
                    <a:pt x="2365381" y="3279829"/>
                  </a:cubicBezTo>
                  <a:cubicBezTo>
                    <a:pt x="2331990" y="3156996"/>
                    <a:pt x="2323373" y="3032007"/>
                    <a:pt x="2336298" y="2910255"/>
                  </a:cubicBezTo>
                  <a:cubicBezTo>
                    <a:pt x="2341687" y="2961972"/>
                    <a:pt x="2351380" y="3013689"/>
                    <a:pt x="2365381" y="3065411"/>
                  </a:cubicBezTo>
                  <a:cubicBezTo>
                    <a:pt x="2434318" y="3325081"/>
                    <a:pt x="2707525" y="3457817"/>
                    <a:pt x="2873692" y="3558148"/>
                  </a:cubicBezTo>
                  <a:cubicBezTo>
                    <a:pt x="3039859" y="3658480"/>
                    <a:pt x="3241730" y="3657146"/>
                    <a:pt x="3362385" y="3667400"/>
                  </a:cubicBezTo>
                  <a:cubicBezTo>
                    <a:pt x="3483040" y="3677654"/>
                    <a:pt x="3511453" y="3643375"/>
                    <a:pt x="3597623" y="3619673"/>
                  </a:cubicBezTo>
                  <a:lnTo>
                    <a:pt x="3759096" y="3560841"/>
                  </a:lnTo>
                  <a:cubicBezTo>
                    <a:pt x="4018682" y="3491886"/>
                    <a:pt x="4196506" y="3510408"/>
                    <a:pt x="4331148" y="3277672"/>
                  </a:cubicBezTo>
                  <a:lnTo>
                    <a:pt x="4331148" y="3278753"/>
                  </a:lnTo>
                  <a:lnTo>
                    <a:pt x="4379390" y="3170326"/>
                  </a:lnTo>
                  <a:lnTo>
                    <a:pt x="4235022" y="3195405"/>
                  </a:lnTo>
                  <a:lnTo>
                    <a:pt x="4079098" y="2606408"/>
                  </a:lnTo>
                  <a:cubicBezTo>
                    <a:pt x="4103871" y="2697994"/>
                    <a:pt x="4107104" y="2790655"/>
                    <a:pt x="4092027" y="2880088"/>
                  </a:cubicBezTo>
                  <a:cubicBezTo>
                    <a:pt x="4088794" y="2860690"/>
                    <a:pt x="4084486" y="2840220"/>
                    <a:pt x="4079098" y="2820826"/>
                  </a:cubicBezTo>
                  <a:lnTo>
                    <a:pt x="3913222" y="2202355"/>
                  </a:lnTo>
                  <a:lnTo>
                    <a:pt x="3172156" y="2400612"/>
                  </a:lnTo>
                  <a:cubicBezTo>
                    <a:pt x="3007351" y="2444788"/>
                    <a:pt x="2868402" y="2550379"/>
                    <a:pt x="2783307" y="2699069"/>
                  </a:cubicBezTo>
                  <a:cubicBezTo>
                    <a:pt x="2744532" y="2765872"/>
                    <a:pt x="2718683" y="2838064"/>
                    <a:pt x="2705753" y="2912412"/>
                  </a:cubicBezTo>
                  <a:cubicBezTo>
                    <a:pt x="2680979" y="2765872"/>
                    <a:pt x="2584096" y="2542537"/>
                    <a:pt x="2664038" y="2406219"/>
                  </a:cubicBezTo>
                  <a:cubicBezTo>
                    <a:pt x="2743981" y="2269901"/>
                    <a:pt x="3020603" y="2138680"/>
                    <a:pt x="3185408" y="2094504"/>
                  </a:cubicBezTo>
                  <a:lnTo>
                    <a:pt x="3862406" y="1860376"/>
                  </a:lnTo>
                  <a:lnTo>
                    <a:pt x="3764579" y="1648535"/>
                  </a:lnTo>
                  <a:lnTo>
                    <a:pt x="3717184" y="1470753"/>
                  </a:lnTo>
                  <a:lnTo>
                    <a:pt x="0" y="2466338"/>
                  </a:lnTo>
                  <a:lnTo>
                    <a:pt x="0" y="2252996"/>
                  </a:lnTo>
                  <a:lnTo>
                    <a:pt x="3608332" y="1228289"/>
                  </a:lnTo>
                  <a:cubicBezTo>
                    <a:pt x="3608332" y="1228289"/>
                    <a:pt x="3569617" y="919085"/>
                    <a:pt x="3569617" y="918009"/>
                  </a:cubicBezTo>
                  <a:lnTo>
                    <a:pt x="3562076" y="889994"/>
                  </a:lnTo>
                  <a:lnTo>
                    <a:pt x="3561000" y="888918"/>
                  </a:lnTo>
                  <a:lnTo>
                    <a:pt x="3431743" y="406210"/>
                  </a:lnTo>
                  <a:cubicBezTo>
                    <a:pt x="3396200" y="275837"/>
                    <a:pt x="3386503" y="143307"/>
                    <a:pt x="3399433" y="15086"/>
                  </a:cubicBezTo>
                  <a:cubicBezTo>
                    <a:pt x="3430149" y="103594"/>
                    <a:pt x="3691052" y="711371"/>
                    <a:pt x="3803073" y="902622"/>
                  </a:cubicBezTo>
                  <a:cubicBezTo>
                    <a:pt x="3915094" y="1093873"/>
                    <a:pt x="4026634" y="1119265"/>
                    <a:pt x="4071561" y="1162594"/>
                  </a:cubicBezTo>
                  <a:lnTo>
                    <a:pt x="4017219" y="1079467"/>
                  </a:lnTo>
                  <a:cubicBezTo>
                    <a:pt x="5115873" y="775063"/>
                    <a:pt x="5106164" y="359822"/>
                    <a:pt x="565063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21" name="Graphic 3">
              <a:extLst>
                <a:ext uri="{FF2B5EF4-FFF2-40B4-BE49-F238E27FC236}">
                  <a16:creationId xmlns:a16="http://schemas.microsoft.com/office/drawing/2014/main" id="{DB4FA515-4A64-9A91-8729-91A097A6597F}"/>
                </a:ext>
              </a:extLst>
            </p:cNvPr>
            <p:cNvGrpSpPr/>
            <p:nvPr/>
          </p:nvGrpSpPr>
          <p:grpSpPr>
            <a:xfrm>
              <a:off x="0" y="902537"/>
              <a:ext cx="8330540" cy="5022455"/>
              <a:chOff x="2212988" y="4950378"/>
              <a:chExt cx="1896867" cy="1143615"/>
            </a:xfrm>
            <a:solidFill>
              <a:schemeClr val="accent1"/>
            </a:solidFill>
          </p:grpSpPr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D679893A-3D48-38E6-F134-30E51F1F21C3}"/>
                  </a:ext>
                </a:extLst>
              </p:cNvPr>
              <p:cNvSpPr/>
              <p:nvPr/>
            </p:nvSpPr>
            <p:spPr>
              <a:xfrm>
                <a:off x="2212988" y="5434517"/>
                <a:ext cx="834386" cy="303977"/>
              </a:xfrm>
              <a:custGeom>
                <a:avLst/>
                <a:gdLst>
                  <a:gd name="connsiteX0" fmla="*/ 812803 w 834386"/>
                  <a:gd name="connsiteY0" fmla="*/ 245 h 303977"/>
                  <a:gd name="connsiteX1" fmla="*/ 812803 w 834386"/>
                  <a:gd name="connsiteY1" fmla="*/ 0 h 303977"/>
                  <a:gd name="connsiteX2" fmla="*/ 0 w 834386"/>
                  <a:gd name="connsiteY2" fmla="*/ 217617 h 303977"/>
                  <a:gd name="connsiteX3" fmla="*/ 0 w 834386"/>
                  <a:gd name="connsiteY3" fmla="*/ 303977 h 303977"/>
                  <a:gd name="connsiteX4" fmla="*/ 834386 w 834386"/>
                  <a:gd name="connsiteY4" fmla="*/ 80717 h 303977"/>
                  <a:gd name="connsiteX5" fmla="*/ 812803 w 834386"/>
                  <a:gd name="connsiteY5" fmla="*/ 245 h 303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4386" h="303977">
                    <a:moveTo>
                      <a:pt x="812803" y="245"/>
                    </a:moveTo>
                    <a:lnTo>
                      <a:pt x="812803" y="0"/>
                    </a:lnTo>
                    <a:lnTo>
                      <a:pt x="0" y="217617"/>
                    </a:lnTo>
                    <a:lnTo>
                      <a:pt x="0" y="303977"/>
                    </a:lnTo>
                    <a:lnTo>
                      <a:pt x="834386" y="80717"/>
                    </a:lnTo>
                    <a:lnTo>
                      <a:pt x="812803" y="245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CCB66460-A249-5F14-67AC-8A1B650142B8}"/>
                  </a:ext>
                </a:extLst>
              </p:cNvPr>
              <p:cNvSpPr/>
              <p:nvPr/>
            </p:nvSpPr>
            <p:spPr>
              <a:xfrm>
                <a:off x="2743652" y="4950378"/>
                <a:ext cx="1366203" cy="1143615"/>
              </a:xfrm>
              <a:custGeom>
                <a:avLst/>
                <a:gdLst>
                  <a:gd name="connsiteX0" fmla="*/ 1223215 w 1366203"/>
                  <a:gd name="connsiteY0" fmla="*/ 328839 h 1143615"/>
                  <a:gd name="connsiteX1" fmla="*/ 1238666 w 1366203"/>
                  <a:gd name="connsiteY1" fmla="*/ 386494 h 1143615"/>
                  <a:gd name="connsiteX2" fmla="*/ 1243572 w 1366203"/>
                  <a:gd name="connsiteY2" fmla="*/ 405140 h 1143615"/>
                  <a:gd name="connsiteX3" fmla="*/ 1231308 w 1366203"/>
                  <a:gd name="connsiteY3" fmla="*/ 408329 h 1143615"/>
                  <a:gd name="connsiteX4" fmla="*/ 419241 w 1366203"/>
                  <a:gd name="connsiteY4" fmla="*/ 625701 h 1143615"/>
                  <a:gd name="connsiteX5" fmla="*/ 408449 w 1366203"/>
                  <a:gd name="connsiteY5" fmla="*/ 585220 h 1143615"/>
                  <a:gd name="connsiteX6" fmla="*/ 396186 w 1366203"/>
                  <a:gd name="connsiteY6" fmla="*/ 539832 h 1143615"/>
                  <a:gd name="connsiteX7" fmla="*/ 570569 w 1366203"/>
                  <a:gd name="connsiteY7" fmla="*/ 493217 h 1143615"/>
                  <a:gd name="connsiteX8" fmla="*/ 755497 w 1366203"/>
                  <a:gd name="connsiteY8" fmla="*/ 275109 h 1143615"/>
                  <a:gd name="connsiteX9" fmla="*/ 748139 w 1366203"/>
                  <a:gd name="connsiteY9" fmla="*/ 186050 h 1143615"/>
                  <a:gd name="connsiteX10" fmla="*/ 631394 w 1366203"/>
                  <a:gd name="connsiteY10" fmla="*/ 33694 h 1143615"/>
                  <a:gd name="connsiteX11" fmla="*/ 441069 w 1366203"/>
                  <a:gd name="connsiteY11" fmla="*/ 8669 h 1143615"/>
                  <a:gd name="connsiteX12" fmla="*/ 428316 w 1366203"/>
                  <a:gd name="connsiteY12" fmla="*/ 12103 h 1143615"/>
                  <a:gd name="connsiteX13" fmla="*/ 243387 w 1366203"/>
                  <a:gd name="connsiteY13" fmla="*/ 278789 h 1143615"/>
                  <a:gd name="connsiteX14" fmla="*/ 250745 w 1366203"/>
                  <a:gd name="connsiteY14" fmla="*/ 319270 h 1143615"/>
                  <a:gd name="connsiteX15" fmla="*/ 294157 w 1366203"/>
                  <a:gd name="connsiteY15" fmla="*/ 481195 h 1143615"/>
                  <a:gd name="connsiteX16" fmla="*/ 315740 w 1366203"/>
                  <a:gd name="connsiteY16" fmla="*/ 561667 h 1143615"/>
                  <a:gd name="connsiteX17" fmla="*/ 338795 w 1366203"/>
                  <a:gd name="connsiteY17" fmla="*/ 647536 h 1143615"/>
                  <a:gd name="connsiteX18" fmla="*/ 326531 w 1366203"/>
                  <a:gd name="connsiteY18" fmla="*/ 650726 h 1143615"/>
                  <a:gd name="connsiteX19" fmla="*/ 170053 w 1366203"/>
                  <a:gd name="connsiteY19" fmla="*/ 692679 h 1143615"/>
                  <a:gd name="connsiteX20" fmla="*/ 30744 w 1366203"/>
                  <a:gd name="connsiteY20" fmla="*/ 799402 h 1143615"/>
                  <a:gd name="connsiteX21" fmla="*/ 1312 w 1366203"/>
                  <a:gd name="connsiteY21" fmla="*/ 938020 h 1143615"/>
                  <a:gd name="connsiteX22" fmla="*/ 7934 w 1366203"/>
                  <a:gd name="connsiteY22" fmla="*/ 973349 h 1143615"/>
                  <a:gd name="connsiteX23" fmla="*/ 114624 w 1366203"/>
                  <a:gd name="connsiteY23" fmla="*/ 1112703 h 1143615"/>
                  <a:gd name="connsiteX24" fmla="*/ 228917 w 1366203"/>
                  <a:gd name="connsiteY24" fmla="*/ 1143616 h 1143615"/>
                  <a:gd name="connsiteX25" fmla="*/ 288516 w 1366203"/>
                  <a:gd name="connsiteY25" fmla="*/ 1135765 h 1143615"/>
                  <a:gd name="connsiteX26" fmla="*/ 316230 w 1366203"/>
                  <a:gd name="connsiteY26" fmla="*/ 1128405 h 1143615"/>
                  <a:gd name="connsiteX27" fmla="*/ 455540 w 1366203"/>
                  <a:gd name="connsiteY27" fmla="*/ 1021682 h 1143615"/>
                  <a:gd name="connsiteX28" fmla="*/ 484972 w 1366203"/>
                  <a:gd name="connsiteY28" fmla="*/ 931641 h 1143615"/>
                  <a:gd name="connsiteX29" fmla="*/ 478350 w 1366203"/>
                  <a:gd name="connsiteY29" fmla="*/ 847489 h 1143615"/>
                  <a:gd name="connsiteX30" fmla="*/ 452842 w 1366203"/>
                  <a:gd name="connsiteY30" fmla="*/ 752052 h 1143615"/>
                  <a:gd name="connsiteX31" fmla="*/ 452842 w 1366203"/>
                  <a:gd name="connsiteY31" fmla="*/ 752052 h 1143615"/>
                  <a:gd name="connsiteX32" fmla="*/ 372396 w 1366203"/>
                  <a:gd name="connsiteY32" fmla="*/ 773642 h 1143615"/>
                  <a:gd name="connsiteX33" fmla="*/ 397903 w 1366203"/>
                  <a:gd name="connsiteY33" fmla="*/ 869079 h 1143615"/>
                  <a:gd name="connsiteX34" fmla="*/ 400846 w 1366203"/>
                  <a:gd name="connsiteY34" fmla="*/ 931396 h 1143615"/>
                  <a:gd name="connsiteX35" fmla="*/ 383187 w 1366203"/>
                  <a:gd name="connsiteY35" fmla="*/ 979974 h 1143615"/>
                  <a:gd name="connsiteX36" fmla="*/ 294647 w 1366203"/>
                  <a:gd name="connsiteY36" fmla="*/ 1047933 h 1143615"/>
                  <a:gd name="connsiteX37" fmla="*/ 266932 w 1366203"/>
                  <a:gd name="connsiteY37" fmla="*/ 1055293 h 1143615"/>
                  <a:gd name="connsiteX38" fmla="*/ 156319 w 1366203"/>
                  <a:gd name="connsiteY38" fmla="*/ 1040573 h 1143615"/>
                  <a:gd name="connsiteX39" fmla="*/ 88381 w 1366203"/>
                  <a:gd name="connsiteY39" fmla="*/ 952004 h 1143615"/>
                  <a:gd name="connsiteX40" fmla="*/ 85437 w 1366203"/>
                  <a:gd name="connsiteY40" fmla="*/ 938511 h 1143615"/>
                  <a:gd name="connsiteX41" fmla="*/ 103096 w 1366203"/>
                  <a:gd name="connsiteY41" fmla="*/ 841356 h 1143615"/>
                  <a:gd name="connsiteX42" fmla="*/ 191636 w 1366203"/>
                  <a:gd name="connsiteY42" fmla="*/ 773396 h 1143615"/>
                  <a:gd name="connsiteX43" fmla="*/ 360378 w 1366203"/>
                  <a:gd name="connsiteY43" fmla="*/ 728254 h 1143615"/>
                  <a:gd name="connsiteX44" fmla="*/ 440824 w 1366203"/>
                  <a:gd name="connsiteY44" fmla="*/ 706663 h 1143615"/>
                  <a:gd name="connsiteX45" fmla="*/ 1265155 w 1366203"/>
                  <a:gd name="connsiteY45" fmla="*/ 486102 h 1143615"/>
                  <a:gd name="connsiteX46" fmla="*/ 1283550 w 1366203"/>
                  <a:gd name="connsiteY46" fmla="*/ 555043 h 1143615"/>
                  <a:gd name="connsiteX47" fmla="*/ 1345111 w 1366203"/>
                  <a:gd name="connsiteY47" fmla="*/ 448320 h 1143615"/>
                  <a:gd name="connsiteX48" fmla="*/ 1366203 w 1366203"/>
                  <a:gd name="connsiteY48" fmla="*/ 411764 h 1143615"/>
                  <a:gd name="connsiteX49" fmla="*/ 1223215 w 1366203"/>
                  <a:gd name="connsiteY49" fmla="*/ 329084 h 1143615"/>
                  <a:gd name="connsiteX50" fmla="*/ 331437 w 1366203"/>
                  <a:gd name="connsiteY50" fmla="*/ 297435 h 1143615"/>
                  <a:gd name="connsiteX51" fmla="*/ 327512 w 1366203"/>
                  <a:gd name="connsiteY51" fmla="*/ 278544 h 1143615"/>
                  <a:gd name="connsiteX52" fmla="*/ 449899 w 1366203"/>
                  <a:gd name="connsiteY52" fmla="*/ 92330 h 1143615"/>
                  <a:gd name="connsiteX53" fmla="*/ 462653 w 1366203"/>
                  <a:gd name="connsiteY53" fmla="*/ 88895 h 1143615"/>
                  <a:gd name="connsiteX54" fmla="*/ 506310 w 1366203"/>
                  <a:gd name="connsiteY54" fmla="*/ 83007 h 1143615"/>
                  <a:gd name="connsiteX55" fmla="*/ 589699 w 1366203"/>
                  <a:gd name="connsiteY55" fmla="*/ 105578 h 1143615"/>
                  <a:gd name="connsiteX56" fmla="*/ 667693 w 1366203"/>
                  <a:gd name="connsiteY56" fmla="*/ 207395 h 1143615"/>
                  <a:gd name="connsiteX57" fmla="*/ 671617 w 1366203"/>
                  <a:gd name="connsiteY57" fmla="*/ 275109 h 1143615"/>
                  <a:gd name="connsiteX58" fmla="*/ 549231 w 1366203"/>
                  <a:gd name="connsiteY58" fmla="*/ 412500 h 1143615"/>
                  <a:gd name="connsiteX59" fmla="*/ 374848 w 1366203"/>
                  <a:gd name="connsiteY59" fmla="*/ 459115 h 1143615"/>
                  <a:gd name="connsiteX60" fmla="*/ 331437 w 1366203"/>
                  <a:gd name="connsiteY60" fmla="*/ 297190 h 1143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1366203" h="1143615">
                    <a:moveTo>
                      <a:pt x="1223215" y="328839"/>
                    </a:moveTo>
                    <a:lnTo>
                      <a:pt x="1238666" y="386494"/>
                    </a:lnTo>
                    <a:lnTo>
                      <a:pt x="1243572" y="405140"/>
                    </a:lnTo>
                    <a:lnTo>
                      <a:pt x="1231308" y="408329"/>
                    </a:lnTo>
                    <a:lnTo>
                      <a:pt x="419241" y="625701"/>
                    </a:lnTo>
                    <a:lnTo>
                      <a:pt x="408449" y="585220"/>
                    </a:lnTo>
                    <a:lnTo>
                      <a:pt x="396186" y="539832"/>
                    </a:lnTo>
                    <a:lnTo>
                      <a:pt x="570569" y="493217"/>
                    </a:lnTo>
                    <a:cubicBezTo>
                      <a:pt x="674315" y="465494"/>
                      <a:pt x="745441" y="376189"/>
                      <a:pt x="755497" y="275109"/>
                    </a:cubicBezTo>
                    <a:cubicBezTo>
                      <a:pt x="758440" y="245913"/>
                      <a:pt x="756233" y="215736"/>
                      <a:pt x="748139" y="186050"/>
                    </a:cubicBezTo>
                    <a:cubicBezTo>
                      <a:pt x="730726" y="121280"/>
                      <a:pt x="689276" y="67060"/>
                      <a:pt x="631394" y="33694"/>
                    </a:cubicBezTo>
                    <a:cubicBezTo>
                      <a:pt x="573512" y="327"/>
                      <a:pt x="505819" y="-8751"/>
                      <a:pt x="441069" y="8669"/>
                    </a:cubicBezTo>
                    <a:lnTo>
                      <a:pt x="428316" y="12103"/>
                    </a:lnTo>
                    <a:cubicBezTo>
                      <a:pt x="308137" y="44243"/>
                      <a:pt x="231614" y="158817"/>
                      <a:pt x="243387" y="278789"/>
                    </a:cubicBezTo>
                    <a:cubicBezTo>
                      <a:pt x="244613" y="292283"/>
                      <a:pt x="247066" y="305777"/>
                      <a:pt x="250745" y="319270"/>
                    </a:cubicBezTo>
                    <a:lnTo>
                      <a:pt x="294157" y="481195"/>
                    </a:lnTo>
                    <a:lnTo>
                      <a:pt x="315740" y="561667"/>
                    </a:lnTo>
                    <a:lnTo>
                      <a:pt x="338795" y="647536"/>
                    </a:lnTo>
                    <a:lnTo>
                      <a:pt x="326531" y="650726"/>
                    </a:lnTo>
                    <a:lnTo>
                      <a:pt x="170053" y="692679"/>
                    </a:lnTo>
                    <a:cubicBezTo>
                      <a:pt x="110945" y="708626"/>
                      <a:pt x="61402" y="746409"/>
                      <a:pt x="30744" y="799402"/>
                    </a:cubicBezTo>
                    <a:cubicBezTo>
                      <a:pt x="6217" y="841847"/>
                      <a:pt x="-3839" y="890179"/>
                      <a:pt x="1312" y="938020"/>
                    </a:cubicBezTo>
                    <a:cubicBezTo>
                      <a:pt x="2538" y="949797"/>
                      <a:pt x="4746" y="961573"/>
                      <a:pt x="7934" y="973349"/>
                    </a:cubicBezTo>
                    <a:cubicBezTo>
                      <a:pt x="23876" y="1032476"/>
                      <a:pt x="61647" y="1082035"/>
                      <a:pt x="114624" y="1112703"/>
                    </a:cubicBezTo>
                    <a:cubicBezTo>
                      <a:pt x="149942" y="1133066"/>
                      <a:pt x="189184" y="1143616"/>
                      <a:pt x="228917" y="1143616"/>
                    </a:cubicBezTo>
                    <a:cubicBezTo>
                      <a:pt x="248783" y="1143616"/>
                      <a:pt x="268894" y="1140917"/>
                      <a:pt x="288516" y="1135765"/>
                    </a:cubicBezTo>
                    <a:lnTo>
                      <a:pt x="316230" y="1128405"/>
                    </a:lnTo>
                    <a:cubicBezTo>
                      <a:pt x="375339" y="1112458"/>
                      <a:pt x="424882" y="1074675"/>
                      <a:pt x="455540" y="1021682"/>
                    </a:cubicBezTo>
                    <a:cubicBezTo>
                      <a:pt x="471727" y="993467"/>
                      <a:pt x="481783" y="963045"/>
                      <a:pt x="484972" y="931641"/>
                    </a:cubicBezTo>
                    <a:cubicBezTo>
                      <a:pt x="487915" y="903918"/>
                      <a:pt x="485953" y="875458"/>
                      <a:pt x="478350" y="847489"/>
                    </a:cubicBezTo>
                    <a:lnTo>
                      <a:pt x="452842" y="752052"/>
                    </a:lnTo>
                    <a:lnTo>
                      <a:pt x="452842" y="752052"/>
                    </a:lnTo>
                    <a:cubicBezTo>
                      <a:pt x="452842" y="752052"/>
                      <a:pt x="372396" y="773642"/>
                      <a:pt x="372396" y="773642"/>
                    </a:cubicBezTo>
                    <a:lnTo>
                      <a:pt x="397903" y="869079"/>
                    </a:lnTo>
                    <a:cubicBezTo>
                      <a:pt x="403544" y="889688"/>
                      <a:pt x="404280" y="910787"/>
                      <a:pt x="400846" y="931396"/>
                    </a:cubicBezTo>
                    <a:cubicBezTo>
                      <a:pt x="397903" y="948324"/>
                      <a:pt x="392017" y="964762"/>
                      <a:pt x="383187" y="979974"/>
                    </a:cubicBezTo>
                    <a:cubicBezTo>
                      <a:pt x="363811" y="1013830"/>
                      <a:pt x="332172" y="1037874"/>
                      <a:pt x="294647" y="1047933"/>
                    </a:cubicBezTo>
                    <a:lnTo>
                      <a:pt x="266932" y="1055293"/>
                    </a:lnTo>
                    <a:cubicBezTo>
                      <a:pt x="229407" y="1065352"/>
                      <a:pt x="189920" y="1060200"/>
                      <a:pt x="156319" y="1040573"/>
                    </a:cubicBezTo>
                    <a:cubicBezTo>
                      <a:pt x="122472" y="1021190"/>
                      <a:pt x="98436" y="989542"/>
                      <a:pt x="88381" y="952004"/>
                    </a:cubicBezTo>
                    <a:cubicBezTo>
                      <a:pt x="87154" y="947588"/>
                      <a:pt x="86173" y="942927"/>
                      <a:pt x="85437" y="938511"/>
                    </a:cubicBezTo>
                    <a:cubicBezTo>
                      <a:pt x="79796" y="905145"/>
                      <a:pt x="85928" y="871042"/>
                      <a:pt x="103096" y="841356"/>
                    </a:cubicBezTo>
                    <a:cubicBezTo>
                      <a:pt x="122472" y="807499"/>
                      <a:pt x="154111" y="783455"/>
                      <a:pt x="191636" y="773396"/>
                    </a:cubicBezTo>
                    <a:lnTo>
                      <a:pt x="360378" y="728254"/>
                    </a:lnTo>
                    <a:lnTo>
                      <a:pt x="440824" y="706663"/>
                    </a:lnTo>
                    <a:lnTo>
                      <a:pt x="1265155" y="486102"/>
                    </a:lnTo>
                    <a:lnTo>
                      <a:pt x="1283550" y="555043"/>
                    </a:lnTo>
                    <a:lnTo>
                      <a:pt x="1345111" y="448320"/>
                    </a:lnTo>
                    <a:lnTo>
                      <a:pt x="1366203" y="411764"/>
                    </a:lnTo>
                    <a:lnTo>
                      <a:pt x="1223215" y="329084"/>
                    </a:lnTo>
                    <a:close/>
                    <a:moveTo>
                      <a:pt x="331437" y="297435"/>
                    </a:moveTo>
                    <a:cubicBezTo>
                      <a:pt x="329720" y="291056"/>
                      <a:pt x="328494" y="284677"/>
                      <a:pt x="327512" y="278544"/>
                    </a:cubicBezTo>
                    <a:cubicBezTo>
                      <a:pt x="315249" y="195619"/>
                      <a:pt x="367000" y="114656"/>
                      <a:pt x="449899" y="92330"/>
                    </a:cubicBezTo>
                    <a:lnTo>
                      <a:pt x="462653" y="88895"/>
                    </a:lnTo>
                    <a:cubicBezTo>
                      <a:pt x="477123" y="84970"/>
                      <a:pt x="491594" y="83007"/>
                      <a:pt x="506310" y="83007"/>
                    </a:cubicBezTo>
                    <a:cubicBezTo>
                      <a:pt x="535251" y="83007"/>
                      <a:pt x="563946" y="90613"/>
                      <a:pt x="589699" y="105578"/>
                    </a:cubicBezTo>
                    <a:cubicBezTo>
                      <a:pt x="628451" y="127905"/>
                      <a:pt x="656166" y="164215"/>
                      <a:pt x="667693" y="207395"/>
                    </a:cubicBezTo>
                    <a:cubicBezTo>
                      <a:pt x="673825" y="230212"/>
                      <a:pt x="674806" y="253028"/>
                      <a:pt x="671617" y="275109"/>
                    </a:cubicBezTo>
                    <a:cubicBezTo>
                      <a:pt x="662052" y="339143"/>
                      <a:pt x="615697" y="394835"/>
                      <a:pt x="549231" y="412500"/>
                    </a:cubicBezTo>
                    <a:lnTo>
                      <a:pt x="374848" y="459115"/>
                    </a:lnTo>
                    <a:lnTo>
                      <a:pt x="331437" y="297190"/>
                    </a:lnTo>
                    <a:close/>
                  </a:path>
                </a:pathLst>
              </a:custGeom>
              <a:grpFill/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3926CAA9-3E72-DB81-567D-4321D5A042CF}"/>
                </a:ext>
              </a:extLst>
            </p:cNvPr>
            <p:cNvSpPr/>
            <p:nvPr/>
          </p:nvSpPr>
          <p:spPr>
            <a:xfrm>
              <a:off x="41440" y="1073766"/>
              <a:ext cx="7872455" cy="4678828"/>
            </a:xfrm>
            <a:custGeom>
              <a:avLst/>
              <a:gdLst>
                <a:gd name="connsiteX0" fmla="*/ 563254 w 1792561"/>
                <a:gd name="connsiteY0" fmla="*/ 842112 h 1065371"/>
                <a:gd name="connsiteX1" fmla="*/ 566442 w 1792561"/>
                <a:gd name="connsiteY1" fmla="*/ 827636 h 1065371"/>
                <a:gd name="connsiteX2" fmla="*/ 569386 w 1792561"/>
                <a:gd name="connsiteY2" fmla="*/ 825919 h 1065371"/>
                <a:gd name="connsiteX3" fmla="*/ 571102 w 1792561"/>
                <a:gd name="connsiteY3" fmla="*/ 828863 h 1065371"/>
                <a:gd name="connsiteX4" fmla="*/ 567914 w 1792561"/>
                <a:gd name="connsiteY4" fmla="*/ 843093 h 1065371"/>
                <a:gd name="connsiteX5" fmla="*/ 565461 w 1792561"/>
                <a:gd name="connsiteY5" fmla="*/ 845056 h 1065371"/>
                <a:gd name="connsiteX6" fmla="*/ 564971 w 1792561"/>
                <a:gd name="connsiteY6" fmla="*/ 845056 h 1065371"/>
                <a:gd name="connsiteX7" fmla="*/ 563009 w 1792561"/>
                <a:gd name="connsiteY7" fmla="*/ 842112 h 1065371"/>
                <a:gd name="connsiteX8" fmla="*/ 628004 w 1792561"/>
                <a:gd name="connsiteY8" fmla="*/ 537889 h 1065371"/>
                <a:gd name="connsiteX9" fmla="*/ 628739 w 1792561"/>
                <a:gd name="connsiteY9" fmla="*/ 537889 h 1065371"/>
                <a:gd name="connsiteX10" fmla="*/ 642965 w 1792561"/>
                <a:gd name="connsiteY10" fmla="*/ 533963 h 1065371"/>
                <a:gd name="connsiteX11" fmla="*/ 644681 w 1792561"/>
                <a:gd name="connsiteY11" fmla="*/ 531019 h 1065371"/>
                <a:gd name="connsiteX12" fmla="*/ 641738 w 1792561"/>
                <a:gd name="connsiteY12" fmla="*/ 529302 h 1065371"/>
                <a:gd name="connsiteX13" fmla="*/ 627513 w 1792561"/>
                <a:gd name="connsiteY13" fmla="*/ 533228 h 1065371"/>
                <a:gd name="connsiteX14" fmla="*/ 625796 w 1792561"/>
                <a:gd name="connsiteY14" fmla="*/ 536171 h 1065371"/>
                <a:gd name="connsiteX15" fmla="*/ 628249 w 1792561"/>
                <a:gd name="connsiteY15" fmla="*/ 537889 h 1065371"/>
                <a:gd name="connsiteX16" fmla="*/ 571102 w 1792561"/>
                <a:gd name="connsiteY16" fmla="*/ 553100 h 1065371"/>
                <a:gd name="connsiteX17" fmla="*/ 571838 w 1792561"/>
                <a:gd name="connsiteY17" fmla="*/ 553100 h 1065371"/>
                <a:gd name="connsiteX18" fmla="*/ 586064 w 1792561"/>
                <a:gd name="connsiteY18" fmla="*/ 549175 h 1065371"/>
                <a:gd name="connsiteX19" fmla="*/ 587780 w 1792561"/>
                <a:gd name="connsiteY19" fmla="*/ 546230 h 1065371"/>
                <a:gd name="connsiteX20" fmla="*/ 584837 w 1792561"/>
                <a:gd name="connsiteY20" fmla="*/ 544513 h 1065371"/>
                <a:gd name="connsiteX21" fmla="*/ 570612 w 1792561"/>
                <a:gd name="connsiteY21" fmla="*/ 548439 h 1065371"/>
                <a:gd name="connsiteX22" fmla="*/ 568895 w 1792561"/>
                <a:gd name="connsiteY22" fmla="*/ 551383 h 1065371"/>
                <a:gd name="connsiteX23" fmla="*/ 571348 w 1792561"/>
                <a:gd name="connsiteY23" fmla="*/ 553100 h 1065371"/>
                <a:gd name="connsiteX24" fmla="*/ 599553 w 1792561"/>
                <a:gd name="connsiteY24" fmla="*/ 545495 h 1065371"/>
                <a:gd name="connsiteX25" fmla="*/ 600289 w 1792561"/>
                <a:gd name="connsiteY25" fmla="*/ 545495 h 1065371"/>
                <a:gd name="connsiteX26" fmla="*/ 614514 w 1792561"/>
                <a:gd name="connsiteY26" fmla="*/ 541569 h 1065371"/>
                <a:gd name="connsiteX27" fmla="*/ 616231 w 1792561"/>
                <a:gd name="connsiteY27" fmla="*/ 538625 h 1065371"/>
                <a:gd name="connsiteX28" fmla="*/ 613288 w 1792561"/>
                <a:gd name="connsiteY28" fmla="*/ 536908 h 1065371"/>
                <a:gd name="connsiteX29" fmla="*/ 599062 w 1792561"/>
                <a:gd name="connsiteY29" fmla="*/ 540833 h 1065371"/>
                <a:gd name="connsiteX30" fmla="*/ 597346 w 1792561"/>
                <a:gd name="connsiteY30" fmla="*/ 543777 h 1065371"/>
                <a:gd name="connsiteX31" fmla="*/ 599798 w 1792561"/>
                <a:gd name="connsiteY31" fmla="*/ 545495 h 1065371"/>
                <a:gd name="connsiteX32" fmla="*/ 576253 w 1792561"/>
                <a:gd name="connsiteY32" fmla="*/ 799422 h 1065371"/>
                <a:gd name="connsiteX33" fmla="*/ 570857 w 1792561"/>
                <a:gd name="connsiteY33" fmla="*/ 813407 h 1065371"/>
                <a:gd name="connsiteX34" fmla="*/ 572329 w 1792561"/>
                <a:gd name="connsiteY34" fmla="*/ 816596 h 1065371"/>
                <a:gd name="connsiteX35" fmla="*/ 573065 w 1792561"/>
                <a:gd name="connsiteY35" fmla="*/ 816596 h 1065371"/>
                <a:gd name="connsiteX36" fmla="*/ 575272 w 1792561"/>
                <a:gd name="connsiteY36" fmla="*/ 814879 h 1065371"/>
                <a:gd name="connsiteX37" fmla="*/ 580422 w 1792561"/>
                <a:gd name="connsiteY37" fmla="*/ 801385 h 1065371"/>
                <a:gd name="connsiteX38" fmla="*/ 579196 w 1792561"/>
                <a:gd name="connsiteY38" fmla="*/ 798196 h 1065371"/>
                <a:gd name="connsiteX39" fmla="*/ 576008 w 1792561"/>
                <a:gd name="connsiteY39" fmla="*/ 799422 h 1065371"/>
                <a:gd name="connsiteX40" fmla="*/ 101178 w 1792561"/>
                <a:gd name="connsiteY40" fmla="*/ 673808 h 1065371"/>
                <a:gd name="connsiteX41" fmla="*/ 86952 w 1792561"/>
                <a:gd name="connsiteY41" fmla="*/ 677733 h 1065371"/>
                <a:gd name="connsiteX42" fmla="*/ 85235 w 1792561"/>
                <a:gd name="connsiteY42" fmla="*/ 680677 h 1065371"/>
                <a:gd name="connsiteX43" fmla="*/ 87688 w 1792561"/>
                <a:gd name="connsiteY43" fmla="*/ 682395 h 1065371"/>
                <a:gd name="connsiteX44" fmla="*/ 88424 w 1792561"/>
                <a:gd name="connsiteY44" fmla="*/ 682395 h 1065371"/>
                <a:gd name="connsiteX45" fmla="*/ 102649 w 1792561"/>
                <a:gd name="connsiteY45" fmla="*/ 678469 h 1065371"/>
                <a:gd name="connsiteX46" fmla="*/ 104366 w 1792561"/>
                <a:gd name="connsiteY46" fmla="*/ 675525 h 1065371"/>
                <a:gd name="connsiteX47" fmla="*/ 101423 w 1792561"/>
                <a:gd name="connsiteY47" fmla="*/ 673808 h 1065371"/>
                <a:gd name="connsiteX48" fmla="*/ 16071 w 1792561"/>
                <a:gd name="connsiteY48" fmla="*/ 696624 h 1065371"/>
                <a:gd name="connsiteX49" fmla="*/ 1846 w 1792561"/>
                <a:gd name="connsiteY49" fmla="*/ 700550 h 1065371"/>
                <a:gd name="connsiteX50" fmla="*/ 129 w 1792561"/>
                <a:gd name="connsiteY50" fmla="*/ 703494 h 1065371"/>
                <a:gd name="connsiteX51" fmla="*/ 2582 w 1792561"/>
                <a:gd name="connsiteY51" fmla="*/ 705211 h 1065371"/>
                <a:gd name="connsiteX52" fmla="*/ 3317 w 1792561"/>
                <a:gd name="connsiteY52" fmla="*/ 705211 h 1065371"/>
                <a:gd name="connsiteX53" fmla="*/ 17543 w 1792561"/>
                <a:gd name="connsiteY53" fmla="*/ 701286 h 1065371"/>
                <a:gd name="connsiteX54" fmla="*/ 19260 w 1792561"/>
                <a:gd name="connsiteY54" fmla="*/ 698342 h 1065371"/>
                <a:gd name="connsiteX55" fmla="*/ 16316 w 1792561"/>
                <a:gd name="connsiteY55" fmla="*/ 696624 h 1065371"/>
                <a:gd name="connsiteX56" fmla="*/ 72727 w 1792561"/>
                <a:gd name="connsiteY56" fmla="*/ 681413 h 1065371"/>
                <a:gd name="connsiteX57" fmla="*/ 58502 w 1792561"/>
                <a:gd name="connsiteY57" fmla="*/ 685339 h 1065371"/>
                <a:gd name="connsiteX58" fmla="*/ 56785 w 1792561"/>
                <a:gd name="connsiteY58" fmla="*/ 688283 h 1065371"/>
                <a:gd name="connsiteX59" fmla="*/ 59238 w 1792561"/>
                <a:gd name="connsiteY59" fmla="*/ 690000 h 1065371"/>
                <a:gd name="connsiteX60" fmla="*/ 59973 w 1792561"/>
                <a:gd name="connsiteY60" fmla="*/ 690000 h 1065371"/>
                <a:gd name="connsiteX61" fmla="*/ 74199 w 1792561"/>
                <a:gd name="connsiteY61" fmla="*/ 686075 h 1065371"/>
                <a:gd name="connsiteX62" fmla="*/ 75915 w 1792561"/>
                <a:gd name="connsiteY62" fmla="*/ 683131 h 1065371"/>
                <a:gd name="connsiteX63" fmla="*/ 72972 w 1792561"/>
                <a:gd name="connsiteY63" fmla="*/ 681413 h 1065371"/>
                <a:gd name="connsiteX64" fmla="*/ 44522 w 1792561"/>
                <a:gd name="connsiteY64" fmla="*/ 689019 h 1065371"/>
                <a:gd name="connsiteX65" fmla="*/ 30296 w 1792561"/>
                <a:gd name="connsiteY65" fmla="*/ 692944 h 1065371"/>
                <a:gd name="connsiteX66" fmla="*/ 28580 w 1792561"/>
                <a:gd name="connsiteY66" fmla="*/ 695888 h 1065371"/>
                <a:gd name="connsiteX67" fmla="*/ 31032 w 1792561"/>
                <a:gd name="connsiteY67" fmla="*/ 697606 h 1065371"/>
                <a:gd name="connsiteX68" fmla="*/ 31768 w 1792561"/>
                <a:gd name="connsiteY68" fmla="*/ 697606 h 1065371"/>
                <a:gd name="connsiteX69" fmla="*/ 45993 w 1792561"/>
                <a:gd name="connsiteY69" fmla="*/ 693681 h 1065371"/>
                <a:gd name="connsiteX70" fmla="*/ 47710 w 1792561"/>
                <a:gd name="connsiteY70" fmla="*/ 690736 h 1065371"/>
                <a:gd name="connsiteX71" fmla="*/ 44767 w 1792561"/>
                <a:gd name="connsiteY71" fmla="*/ 689019 h 1065371"/>
                <a:gd name="connsiteX72" fmla="*/ 713110 w 1792561"/>
                <a:gd name="connsiteY72" fmla="*/ 514827 h 1065371"/>
                <a:gd name="connsiteX73" fmla="*/ 713846 w 1792561"/>
                <a:gd name="connsiteY73" fmla="*/ 514827 h 1065371"/>
                <a:gd name="connsiteX74" fmla="*/ 728071 w 1792561"/>
                <a:gd name="connsiteY74" fmla="*/ 510902 h 1065371"/>
                <a:gd name="connsiteX75" fmla="*/ 729788 w 1792561"/>
                <a:gd name="connsiteY75" fmla="*/ 507957 h 1065371"/>
                <a:gd name="connsiteX76" fmla="*/ 726845 w 1792561"/>
                <a:gd name="connsiteY76" fmla="*/ 506240 h 1065371"/>
                <a:gd name="connsiteX77" fmla="*/ 712619 w 1792561"/>
                <a:gd name="connsiteY77" fmla="*/ 510165 h 1065371"/>
                <a:gd name="connsiteX78" fmla="*/ 710903 w 1792561"/>
                <a:gd name="connsiteY78" fmla="*/ 513109 h 1065371"/>
                <a:gd name="connsiteX79" fmla="*/ 713355 w 1792561"/>
                <a:gd name="connsiteY79" fmla="*/ 514827 h 1065371"/>
                <a:gd name="connsiteX80" fmla="*/ 805820 w 1792561"/>
                <a:gd name="connsiteY80" fmla="*/ 231458 h 1065371"/>
                <a:gd name="connsiteX81" fmla="*/ 805820 w 1792561"/>
                <a:gd name="connsiteY81" fmla="*/ 231458 h 1065371"/>
                <a:gd name="connsiteX82" fmla="*/ 808027 w 1792561"/>
                <a:gd name="connsiteY82" fmla="*/ 228759 h 1065371"/>
                <a:gd name="connsiteX83" fmla="*/ 807536 w 1792561"/>
                <a:gd name="connsiteY83" fmla="*/ 215020 h 1065371"/>
                <a:gd name="connsiteX84" fmla="*/ 807536 w 1792561"/>
                <a:gd name="connsiteY84" fmla="*/ 214284 h 1065371"/>
                <a:gd name="connsiteX85" fmla="*/ 805084 w 1792561"/>
                <a:gd name="connsiteY85" fmla="*/ 211831 h 1065371"/>
                <a:gd name="connsiteX86" fmla="*/ 805084 w 1792561"/>
                <a:gd name="connsiteY86" fmla="*/ 211831 h 1065371"/>
                <a:gd name="connsiteX87" fmla="*/ 802631 w 1792561"/>
                <a:gd name="connsiteY87" fmla="*/ 214284 h 1065371"/>
                <a:gd name="connsiteX88" fmla="*/ 802631 w 1792561"/>
                <a:gd name="connsiteY88" fmla="*/ 215020 h 1065371"/>
                <a:gd name="connsiteX89" fmla="*/ 803122 w 1792561"/>
                <a:gd name="connsiteY89" fmla="*/ 229250 h 1065371"/>
                <a:gd name="connsiteX90" fmla="*/ 805574 w 1792561"/>
                <a:gd name="connsiteY90" fmla="*/ 231458 h 1065371"/>
                <a:gd name="connsiteX91" fmla="*/ 798462 w 1792561"/>
                <a:gd name="connsiteY91" fmla="*/ 492010 h 1065371"/>
                <a:gd name="connsiteX92" fmla="*/ 799197 w 1792561"/>
                <a:gd name="connsiteY92" fmla="*/ 492010 h 1065371"/>
                <a:gd name="connsiteX93" fmla="*/ 813423 w 1792561"/>
                <a:gd name="connsiteY93" fmla="*/ 488085 h 1065371"/>
                <a:gd name="connsiteX94" fmla="*/ 815140 w 1792561"/>
                <a:gd name="connsiteY94" fmla="*/ 485141 h 1065371"/>
                <a:gd name="connsiteX95" fmla="*/ 812196 w 1792561"/>
                <a:gd name="connsiteY95" fmla="*/ 483423 h 1065371"/>
                <a:gd name="connsiteX96" fmla="*/ 797971 w 1792561"/>
                <a:gd name="connsiteY96" fmla="*/ 487349 h 1065371"/>
                <a:gd name="connsiteX97" fmla="*/ 796254 w 1792561"/>
                <a:gd name="connsiteY97" fmla="*/ 490293 h 1065371"/>
                <a:gd name="connsiteX98" fmla="*/ 798707 w 1792561"/>
                <a:gd name="connsiteY98" fmla="*/ 492010 h 1065371"/>
                <a:gd name="connsiteX99" fmla="*/ 805574 w 1792561"/>
                <a:gd name="connsiteY99" fmla="*/ 202263 h 1065371"/>
                <a:gd name="connsiteX100" fmla="*/ 805574 w 1792561"/>
                <a:gd name="connsiteY100" fmla="*/ 202263 h 1065371"/>
                <a:gd name="connsiteX101" fmla="*/ 808027 w 1792561"/>
                <a:gd name="connsiteY101" fmla="*/ 200054 h 1065371"/>
                <a:gd name="connsiteX102" fmla="*/ 809499 w 1792561"/>
                <a:gd name="connsiteY102" fmla="*/ 185579 h 1065371"/>
                <a:gd name="connsiteX103" fmla="*/ 807536 w 1792561"/>
                <a:gd name="connsiteY103" fmla="*/ 182881 h 1065371"/>
                <a:gd name="connsiteX104" fmla="*/ 804839 w 1792561"/>
                <a:gd name="connsiteY104" fmla="*/ 184843 h 1065371"/>
                <a:gd name="connsiteX105" fmla="*/ 803122 w 1792561"/>
                <a:gd name="connsiteY105" fmla="*/ 199564 h 1065371"/>
                <a:gd name="connsiteX106" fmla="*/ 805329 w 1792561"/>
                <a:gd name="connsiteY106" fmla="*/ 202263 h 1065371"/>
                <a:gd name="connsiteX107" fmla="*/ 809499 w 1792561"/>
                <a:gd name="connsiteY107" fmla="*/ 173067 h 1065371"/>
                <a:gd name="connsiteX108" fmla="*/ 809989 w 1792561"/>
                <a:gd name="connsiteY108" fmla="*/ 173067 h 1065371"/>
                <a:gd name="connsiteX109" fmla="*/ 812442 w 1792561"/>
                <a:gd name="connsiteY109" fmla="*/ 171104 h 1065371"/>
                <a:gd name="connsiteX110" fmla="*/ 816121 w 1792561"/>
                <a:gd name="connsiteY110" fmla="*/ 157120 h 1065371"/>
                <a:gd name="connsiteX111" fmla="*/ 814404 w 1792561"/>
                <a:gd name="connsiteY111" fmla="*/ 154176 h 1065371"/>
                <a:gd name="connsiteX112" fmla="*/ 811461 w 1792561"/>
                <a:gd name="connsiteY112" fmla="*/ 155893 h 1065371"/>
                <a:gd name="connsiteX113" fmla="*/ 807782 w 1792561"/>
                <a:gd name="connsiteY113" fmla="*/ 170368 h 1065371"/>
                <a:gd name="connsiteX114" fmla="*/ 809744 w 1792561"/>
                <a:gd name="connsiteY114" fmla="*/ 173312 h 1065371"/>
                <a:gd name="connsiteX115" fmla="*/ 656209 w 1792561"/>
                <a:gd name="connsiteY115" fmla="*/ 530038 h 1065371"/>
                <a:gd name="connsiteX116" fmla="*/ 656945 w 1792561"/>
                <a:gd name="connsiteY116" fmla="*/ 530038 h 1065371"/>
                <a:gd name="connsiteX117" fmla="*/ 671170 w 1792561"/>
                <a:gd name="connsiteY117" fmla="*/ 526113 h 1065371"/>
                <a:gd name="connsiteX118" fmla="*/ 672887 w 1792561"/>
                <a:gd name="connsiteY118" fmla="*/ 523169 h 1065371"/>
                <a:gd name="connsiteX119" fmla="*/ 669944 w 1792561"/>
                <a:gd name="connsiteY119" fmla="*/ 521451 h 1065371"/>
                <a:gd name="connsiteX120" fmla="*/ 655718 w 1792561"/>
                <a:gd name="connsiteY120" fmla="*/ 525376 h 1065371"/>
                <a:gd name="connsiteX121" fmla="*/ 654001 w 1792561"/>
                <a:gd name="connsiteY121" fmla="*/ 528321 h 1065371"/>
                <a:gd name="connsiteX122" fmla="*/ 656454 w 1792561"/>
                <a:gd name="connsiteY122" fmla="*/ 530038 h 1065371"/>
                <a:gd name="connsiteX123" fmla="*/ 684659 w 1792561"/>
                <a:gd name="connsiteY123" fmla="*/ 522432 h 1065371"/>
                <a:gd name="connsiteX124" fmla="*/ 685395 w 1792561"/>
                <a:gd name="connsiteY124" fmla="*/ 522432 h 1065371"/>
                <a:gd name="connsiteX125" fmla="*/ 699620 w 1792561"/>
                <a:gd name="connsiteY125" fmla="*/ 518507 h 1065371"/>
                <a:gd name="connsiteX126" fmla="*/ 701337 w 1792561"/>
                <a:gd name="connsiteY126" fmla="*/ 515563 h 1065371"/>
                <a:gd name="connsiteX127" fmla="*/ 698394 w 1792561"/>
                <a:gd name="connsiteY127" fmla="*/ 513846 h 1065371"/>
                <a:gd name="connsiteX128" fmla="*/ 684169 w 1792561"/>
                <a:gd name="connsiteY128" fmla="*/ 517771 h 1065371"/>
                <a:gd name="connsiteX129" fmla="*/ 682452 w 1792561"/>
                <a:gd name="connsiteY129" fmla="*/ 520715 h 1065371"/>
                <a:gd name="connsiteX130" fmla="*/ 684905 w 1792561"/>
                <a:gd name="connsiteY130" fmla="*/ 522432 h 1065371"/>
                <a:gd name="connsiteX131" fmla="*/ 129628 w 1792561"/>
                <a:gd name="connsiteY131" fmla="*/ 666202 h 1065371"/>
                <a:gd name="connsiteX132" fmla="*/ 115403 w 1792561"/>
                <a:gd name="connsiteY132" fmla="*/ 670128 h 1065371"/>
                <a:gd name="connsiteX133" fmla="*/ 113686 w 1792561"/>
                <a:gd name="connsiteY133" fmla="*/ 673072 h 1065371"/>
                <a:gd name="connsiteX134" fmla="*/ 116139 w 1792561"/>
                <a:gd name="connsiteY134" fmla="*/ 674789 h 1065371"/>
                <a:gd name="connsiteX135" fmla="*/ 116874 w 1792561"/>
                <a:gd name="connsiteY135" fmla="*/ 674789 h 1065371"/>
                <a:gd name="connsiteX136" fmla="*/ 131100 w 1792561"/>
                <a:gd name="connsiteY136" fmla="*/ 670864 h 1065371"/>
                <a:gd name="connsiteX137" fmla="*/ 132817 w 1792561"/>
                <a:gd name="connsiteY137" fmla="*/ 667920 h 1065371"/>
                <a:gd name="connsiteX138" fmla="*/ 129873 w 1792561"/>
                <a:gd name="connsiteY138" fmla="*/ 666202 h 1065371"/>
                <a:gd name="connsiteX139" fmla="*/ 770011 w 1792561"/>
                <a:gd name="connsiteY139" fmla="*/ 499616 h 1065371"/>
                <a:gd name="connsiteX140" fmla="*/ 770747 w 1792561"/>
                <a:gd name="connsiteY140" fmla="*/ 499616 h 1065371"/>
                <a:gd name="connsiteX141" fmla="*/ 784972 w 1792561"/>
                <a:gd name="connsiteY141" fmla="*/ 495690 h 1065371"/>
                <a:gd name="connsiteX142" fmla="*/ 786689 w 1792561"/>
                <a:gd name="connsiteY142" fmla="*/ 492746 h 1065371"/>
                <a:gd name="connsiteX143" fmla="*/ 783746 w 1792561"/>
                <a:gd name="connsiteY143" fmla="*/ 491029 h 1065371"/>
                <a:gd name="connsiteX144" fmla="*/ 769521 w 1792561"/>
                <a:gd name="connsiteY144" fmla="*/ 494954 h 1065371"/>
                <a:gd name="connsiteX145" fmla="*/ 767804 w 1792561"/>
                <a:gd name="connsiteY145" fmla="*/ 497898 h 1065371"/>
                <a:gd name="connsiteX146" fmla="*/ 770256 w 1792561"/>
                <a:gd name="connsiteY146" fmla="*/ 499616 h 1065371"/>
                <a:gd name="connsiteX147" fmla="*/ 741561 w 1792561"/>
                <a:gd name="connsiteY147" fmla="*/ 507221 h 1065371"/>
                <a:gd name="connsiteX148" fmla="*/ 742296 w 1792561"/>
                <a:gd name="connsiteY148" fmla="*/ 507221 h 1065371"/>
                <a:gd name="connsiteX149" fmla="*/ 756522 w 1792561"/>
                <a:gd name="connsiteY149" fmla="*/ 503296 h 1065371"/>
                <a:gd name="connsiteX150" fmla="*/ 758238 w 1792561"/>
                <a:gd name="connsiteY150" fmla="*/ 500352 h 1065371"/>
                <a:gd name="connsiteX151" fmla="*/ 755295 w 1792561"/>
                <a:gd name="connsiteY151" fmla="*/ 498634 h 1065371"/>
                <a:gd name="connsiteX152" fmla="*/ 741070 w 1792561"/>
                <a:gd name="connsiteY152" fmla="*/ 502560 h 1065371"/>
                <a:gd name="connsiteX153" fmla="*/ 739353 w 1792561"/>
                <a:gd name="connsiteY153" fmla="*/ 505504 h 1065371"/>
                <a:gd name="connsiteX154" fmla="*/ 741806 w 1792561"/>
                <a:gd name="connsiteY154" fmla="*/ 507221 h 1065371"/>
                <a:gd name="connsiteX155" fmla="*/ 271881 w 1792561"/>
                <a:gd name="connsiteY155" fmla="*/ 628174 h 1065371"/>
                <a:gd name="connsiteX156" fmla="*/ 257656 w 1792561"/>
                <a:gd name="connsiteY156" fmla="*/ 632100 h 1065371"/>
                <a:gd name="connsiteX157" fmla="*/ 255939 w 1792561"/>
                <a:gd name="connsiteY157" fmla="*/ 635044 h 1065371"/>
                <a:gd name="connsiteX158" fmla="*/ 258391 w 1792561"/>
                <a:gd name="connsiteY158" fmla="*/ 636761 h 1065371"/>
                <a:gd name="connsiteX159" fmla="*/ 259127 w 1792561"/>
                <a:gd name="connsiteY159" fmla="*/ 636761 h 1065371"/>
                <a:gd name="connsiteX160" fmla="*/ 273353 w 1792561"/>
                <a:gd name="connsiteY160" fmla="*/ 632836 h 1065371"/>
                <a:gd name="connsiteX161" fmla="*/ 275069 w 1792561"/>
                <a:gd name="connsiteY161" fmla="*/ 629892 h 1065371"/>
                <a:gd name="connsiteX162" fmla="*/ 272126 w 1792561"/>
                <a:gd name="connsiteY162" fmla="*/ 628174 h 1065371"/>
                <a:gd name="connsiteX163" fmla="*/ 442339 w 1792561"/>
                <a:gd name="connsiteY163" fmla="*/ 582541 h 1065371"/>
                <a:gd name="connsiteX164" fmla="*/ 428114 w 1792561"/>
                <a:gd name="connsiteY164" fmla="*/ 586466 h 1065371"/>
                <a:gd name="connsiteX165" fmla="*/ 426397 w 1792561"/>
                <a:gd name="connsiteY165" fmla="*/ 589411 h 1065371"/>
                <a:gd name="connsiteX166" fmla="*/ 428850 w 1792561"/>
                <a:gd name="connsiteY166" fmla="*/ 591128 h 1065371"/>
                <a:gd name="connsiteX167" fmla="*/ 429585 w 1792561"/>
                <a:gd name="connsiteY167" fmla="*/ 591128 h 1065371"/>
                <a:gd name="connsiteX168" fmla="*/ 443811 w 1792561"/>
                <a:gd name="connsiteY168" fmla="*/ 587203 h 1065371"/>
                <a:gd name="connsiteX169" fmla="*/ 445528 w 1792561"/>
                <a:gd name="connsiteY169" fmla="*/ 584258 h 1065371"/>
                <a:gd name="connsiteX170" fmla="*/ 442584 w 1792561"/>
                <a:gd name="connsiteY170" fmla="*/ 582541 h 1065371"/>
                <a:gd name="connsiteX171" fmla="*/ 499240 w 1792561"/>
                <a:gd name="connsiteY171" fmla="*/ 567084 h 1065371"/>
                <a:gd name="connsiteX172" fmla="*/ 485015 w 1792561"/>
                <a:gd name="connsiteY172" fmla="*/ 571010 h 1065371"/>
                <a:gd name="connsiteX173" fmla="*/ 483298 w 1792561"/>
                <a:gd name="connsiteY173" fmla="*/ 573954 h 1065371"/>
                <a:gd name="connsiteX174" fmla="*/ 485751 w 1792561"/>
                <a:gd name="connsiteY174" fmla="*/ 575671 h 1065371"/>
                <a:gd name="connsiteX175" fmla="*/ 486487 w 1792561"/>
                <a:gd name="connsiteY175" fmla="*/ 575671 h 1065371"/>
                <a:gd name="connsiteX176" fmla="*/ 500712 w 1792561"/>
                <a:gd name="connsiteY176" fmla="*/ 571746 h 1065371"/>
                <a:gd name="connsiteX177" fmla="*/ 502429 w 1792561"/>
                <a:gd name="connsiteY177" fmla="*/ 568802 h 1065371"/>
                <a:gd name="connsiteX178" fmla="*/ 499485 w 1792561"/>
                <a:gd name="connsiteY178" fmla="*/ 567084 h 1065371"/>
                <a:gd name="connsiteX179" fmla="*/ 470790 w 1792561"/>
                <a:gd name="connsiteY179" fmla="*/ 574690 h 1065371"/>
                <a:gd name="connsiteX180" fmla="*/ 456564 w 1792561"/>
                <a:gd name="connsiteY180" fmla="*/ 578616 h 1065371"/>
                <a:gd name="connsiteX181" fmla="*/ 454848 w 1792561"/>
                <a:gd name="connsiteY181" fmla="*/ 581560 h 1065371"/>
                <a:gd name="connsiteX182" fmla="*/ 457300 w 1792561"/>
                <a:gd name="connsiteY182" fmla="*/ 583277 h 1065371"/>
                <a:gd name="connsiteX183" fmla="*/ 458036 w 1792561"/>
                <a:gd name="connsiteY183" fmla="*/ 583277 h 1065371"/>
                <a:gd name="connsiteX184" fmla="*/ 472261 w 1792561"/>
                <a:gd name="connsiteY184" fmla="*/ 579351 h 1065371"/>
                <a:gd name="connsiteX185" fmla="*/ 473978 w 1792561"/>
                <a:gd name="connsiteY185" fmla="*/ 576407 h 1065371"/>
                <a:gd name="connsiteX186" fmla="*/ 471035 w 1792561"/>
                <a:gd name="connsiteY186" fmla="*/ 574690 h 1065371"/>
                <a:gd name="connsiteX187" fmla="*/ 414134 w 1792561"/>
                <a:gd name="connsiteY187" fmla="*/ 590146 h 1065371"/>
                <a:gd name="connsiteX188" fmla="*/ 399908 w 1792561"/>
                <a:gd name="connsiteY188" fmla="*/ 594072 h 1065371"/>
                <a:gd name="connsiteX189" fmla="*/ 398192 w 1792561"/>
                <a:gd name="connsiteY189" fmla="*/ 597016 h 1065371"/>
                <a:gd name="connsiteX190" fmla="*/ 400644 w 1792561"/>
                <a:gd name="connsiteY190" fmla="*/ 598733 h 1065371"/>
                <a:gd name="connsiteX191" fmla="*/ 401380 w 1792561"/>
                <a:gd name="connsiteY191" fmla="*/ 598733 h 1065371"/>
                <a:gd name="connsiteX192" fmla="*/ 415605 w 1792561"/>
                <a:gd name="connsiteY192" fmla="*/ 594808 h 1065371"/>
                <a:gd name="connsiteX193" fmla="*/ 417322 w 1792561"/>
                <a:gd name="connsiteY193" fmla="*/ 591864 h 1065371"/>
                <a:gd name="connsiteX194" fmla="*/ 414379 w 1792561"/>
                <a:gd name="connsiteY194" fmla="*/ 590146 h 1065371"/>
                <a:gd name="connsiteX195" fmla="*/ 567178 w 1792561"/>
                <a:gd name="connsiteY195" fmla="*/ 900748 h 1065371"/>
                <a:gd name="connsiteX196" fmla="*/ 565707 w 1792561"/>
                <a:gd name="connsiteY196" fmla="*/ 886273 h 1065371"/>
                <a:gd name="connsiteX197" fmla="*/ 563009 w 1792561"/>
                <a:gd name="connsiteY197" fmla="*/ 884065 h 1065371"/>
                <a:gd name="connsiteX198" fmla="*/ 560801 w 1792561"/>
                <a:gd name="connsiteY198" fmla="*/ 886764 h 1065371"/>
                <a:gd name="connsiteX199" fmla="*/ 562273 w 1792561"/>
                <a:gd name="connsiteY199" fmla="*/ 901484 h 1065371"/>
                <a:gd name="connsiteX200" fmla="*/ 564726 w 1792561"/>
                <a:gd name="connsiteY200" fmla="*/ 903692 h 1065371"/>
                <a:gd name="connsiteX201" fmla="*/ 564971 w 1792561"/>
                <a:gd name="connsiteY201" fmla="*/ 903692 h 1065371"/>
                <a:gd name="connsiteX202" fmla="*/ 566933 w 1792561"/>
                <a:gd name="connsiteY202" fmla="*/ 900994 h 1065371"/>
                <a:gd name="connsiteX203" fmla="*/ 563009 w 1792561"/>
                <a:gd name="connsiteY203" fmla="*/ 874251 h 1065371"/>
                <a:gd name="connsiteX204" fmla="*/ 563009 w 1792561"/>
                <a:gd name="connsiteY204" fmla="*/ 874251 h 1065371"/>
                <a:gd name="connsiteX205" fmla="*/ 565461 w 1792561"/>
                <a:gd name="connsiteY205" fmla="*/ 871798 h 1065371"/>
                <a:gd name="connsiteX206" fmla="*/ 566197 w 1792561"/>
                <a:gd name="connsiteY206" fmla="*/ 857323 h 1065371"/>
                <a:gd name="connsiteX207" fmla="*/ 563990 w 1792561"/>
                <a:gd name="connsiteY207" fmla="*/ 854624 h 1065371"/>
                <a:gd name="connsiteX208" fmla="*/ 561292 w 1792561"/>
                <a:gd name="connsiteY208" fmla="*/ 856832 h 1065371"/>
                <a:gd name="connsiteX209" fmla="*/ 560556 w 1792561"/>
                <a:gd name="connsiteY209" fmla="*/ 871798 h 1065371"/>
                <a:gd name="connsiteX210" fmla="*/ 563009 w 1792561"/>
                <a:gd name="connsiteY210" fmla="*/ 874251 h 1065371"/>
                <a:gd name="connsiteX211" fmla="*/ 817592 w 1792561"/>
                <a:gd name="connsiteY211" fmla="*/ 144607 h 1065371"/>
                <a:gd name="connsiteX212" fmla="*/ 818328 w 1792561"/>
                <a:gd name="connsiteY212" fmla="*/ 144607 h 1065371"/>
                <a:gd name="connsiteX213" fmla="*/ 820535 w 1792561"/>
                <a:gd name="connsiteY213" fmla="*/ 142890 h 1065371"/>
                <a:gd name="connsiteX214" fmla="*/ 826176 w 1792561"/>
                <a:gd name="connsiteY214" fmla="*/ 129396 h 1065371"/>
                <a:gd name="connsiteX215" fmla="*/ 824950 w 1792561"/>
                <a:gd name="connsiteY215" fmla="*/ 126207 h 1065371"/>
                <a:gd name="connsiteX216" fmla="*/ 821762 w 1792561"/>
                <a:gd name="connsiteY216" fmla="*/ 127434 h 1065371"/>
                <a:gd name="connsiteX217" fmla="*/ 816121 w 1792561"/>
                <a:gd name="connsiteY217" fmla="*/ 141173 h 1065371"/>
                <a:gd name="connsiteX218" fmla="*/ 817592 w 1792561"/>
                <a:gd name="connsiteY218" fmla="*/ 144362 h 1065371"/>
                <a:gd name="connsiteX219" fmla="*/ 556141 w 1792561"/>
                <a:gd name="connsiteY219" fmla="*/ 551873 h 1065371"/>
                <a:gd name="connsiteX220" fmla="*/ 541916 w 1792561"/>
                <a:gd name="connsiteY220" fmla="*/ 555799 h 1065371"/>
                <a:gd name="connsiteX221" fmla="*/ 540199 w 1792561"/>
                <a:gd name="connsiteY221" fmla="*/ 558743 h 1065371"/>
                <a:gd name="connsiteX222" fmla="*/ 542652 w 1792561"/>
                <a:gd name="connsiteY222" fmla="*/ 560460 h 1065371"/>
                <a:gd name="connsiteX223" fmla="*/ 543388 w 1792561"/>
                <a:gd name="connsiteY223" fmla="*/ 560460 h 1065371"/>
                <a:gd name="connsiteX224" fmla="*/ 557613 w 1792561"/>
                <a:gd name="connsiteY224" fmla="*/ 556535 h 1065371"/>
                <a:gd name="connsiteX225" fmla="*/ 559330 w 1792561"/>
                <a:gd name="connsiteY225" fmla="*/ 553591 h 1065371"/>
                <a:gd name="connsiteX226" fmla="*/ 556387 w 1792561"/>
                <a:gd name="connsiteY226" fmla="*/ 551873 h 1065371"/>
                <a:gd name="connsiteX227" fmla="*/ 527691 w 1792561"/>
                <a:gd name="connsiteY227" fmla="*/ 559479 h 1065371"/>
                <a:gd name="connsiteX228" fmla="*/ 513465 w 1792561"/>
                <a:gd name="connsiteY228" fmla="*/ 563404 h 1065371"/>
                <a:gd name="connsiteX229" fmla="*/ 511749 w 1792561"/>
                <a:gd name="connsiteY229" fmla="*/ 566349 h 1065371"/>
                <a:gd name="connsiteX230" fmla="*/ 514201 w 1792561"/>
                <a:gd name="connsiteY230" fmla="*/ 568066 h 1065371"/>
                <a:gd name="connsiteX231" fmla="*/ 514937 w 1792561"/>
                <a:gd name="connsiteY231" fmla="*/ 568066 h 1065371"/>
                <a:gd name="connsiteX232" fmla="*/ 529162 w 1792561"/>
                <a:gd name="connsiteY232" fmla="*/ 564140 h 1065371"/>
                <a:gd name="connsiteX233" fmla="*/ 530879 w 1792561"/>
                <a:gd name="connsiteY233" fmla="*/ 561196 h 1065371"/>
                <a:gd name="connsiteX234" fmla="*/ 527936 w 1792561"/>
                <a:gd name="connsiteY234" fmla="*/ 559479 h 1065371"/>
                <a:gd name="connsiteX235" fmla="*/ 328782 w 1792561"/>
                <a:gd name="connsiteY235" fmla="*/ 612963 h 1065371"/>
                <a:gd name="connsiteX236" fmla="*/ 314557 w 1792561"/>
                <a:gd name="connsiteY236" fmla="*/ 616889 h 1065371"/>
                <a:gd name="connsiteX237" fmla="*/ 312840 w 1792561"/>
                <a:gd name="connsiteY237" fmla="*/ 619833 h 1065371"/>
                <a:gd name="connsiteX238" fmla="*/ 315293 w 1792561"/>
                <a:gd name="connsiteY238" fmla="*/ 621550 h 1065371"/>
                <a:gd name="connsiteX239" fmla="*/ 316028 w 1792561"/>
                <a:gd name="connsiteY239" fmla="*/ 621550 h 1065371"/>
                <a:gd name="connsiteX240" fmla="*/ 330254 w 1792561"/>
                <a:gd name="connsiteY240" fmla="*/ 617625 h 1065371"/>
                <a:gd name="connsiteX241" fmla="*/ 331971 w 1792561"/>
                <a:gd name="connsiteY241" fmla="*/ 614681 h 1065371"/>
                <a:gd name="connsiteX242" fmla="*/ 329027 w 1792561"/>
                <a:gd name="connsiteY242" fmla="*/ 612963 h 1065371"/>
                <a:gd name="connsiteX243" fmla="*/ 214980 w 1792561"/>
                <a:gd name="connsiteY243" fmla="*/ 643386 h 1065371"/>
                <a:gd name="connsiteX244" fmla="*/ 200755 w 1792561"/>
                <a:gd name="connsiteY244" fmla="*/ 647311 h 1065371"/>
                <a:gd name="connsiteX245" fmla="*/ 199038 w 1792561"/>
                <a:gd name="connsiteY245" fmla="*/ 650255 h 1065371"/>
                <a:gd name="connsiteX246" fmla="*/ 201490 w 1792561"/>
                <a:gd name="connsiteY246" fmla="*/ 651973 h 1065371"/>
                <a:gd name="connsiteX247" fmla="*/ 202226 w 1792561"/>
                <a:gd name="connsiteY247" fmla="*/ 651973 h 1065371"/>
                <a:gd name="connsiteX248" fmla="*/ 216451 w 1792561"/>
                <a:gd name="connsiteY248" fmla="*/ 648047 h 1065371"/>
                <a:gd name="connsiteX249" fmla="*/ 218168 w 1792561"/>
                <a:gd name="connsiteY249" fmla="*/ 645103 h 1065371"/>
                <a:gd name="connsiteX250" fmla="*/ 215225 w 1792561"/>
                <a:gd name="connsiteY250" fmla="*/ 643386 h 1065371"/>
                <a:gd name="connsiteX251" fmla="*/ 573555 w 1792561"/>
                <a:gd name="connsiteY251" fmla="*/ 929208 h 1065371"/>
                <a:gd name="connsiteX252" fmla="*/ 571838 w 1792561"/>
                <a:gd name="connsiteY252" fmla="*/ 923074 h 1065371"/>
                <a:gd name="connsiteX253" fmla="*/ 569876 w 1792561"/>
                <a:gd name="connsiteY253" fmla="*/ 915223 h 1065371"/>
                <a:gd name="connsiteX254" fmla="*/ 566933 w 1792561"/>
                <a:gd name="connsiteY254" fmla="*/ 913261 h 1065371"/>
                <a:gd name="connsiteX255" fmla="*/ 564971 w 1792561"/>
                <a:gd name="connsiteY255" fmla="*/ 916205 h 1065371"/>
                <a:gd name="connsiteX256" fmla="*/ 566933 w 1792561"/>
                <a:gd name="connsiteY256" fmla="*/ 924301 h 1065371"/>
                <a:gd name="connsiteX257" fmla="*/ 568650 w 1792561"/>
                <a:gd name="connsiteY257" fmla="*/ 930679 h 1065371"/>
                <a:gd name="connsiteX258" fmla="*/ 571102 w 1792561"/>
                <a:gd name="connsiteY258" fmla="*/ 932397 h 1065371"/>
                <a:gd name="connsiteX259" fmla="*/ 571838 w 1792561"/>
                <a:gd name="connsiteY259" fmla="*/ 932397 h 1065371"/>
                <a:gd name="connsiteX260" fmla="*/ 573555 w 1792561"/>
                <a:gd name="connsiteY260" fmla="*/ 929453 h 1065371"/>
                <a:gd name="connsiteX261" fmla="*/ 385683 w 1792561"/>
                <a:gd name="connsiteY261" fmla="*/ 597752 h 1065371"/>
                <a:gd name="connsiteX262" fmla="*/ 371458 w 1792561"/>
                <a:gd name="connsiteY262" fmla="*/ 601678 h 1065371"/>
                <a:gd name="connsiteX263" fmla="*/ 369741 w 1792561"/>
                <a:gd name="connsiteY263" fmla="*/ 604622 h 1065371"/>
                <a:gd name="connsiteX264" fmla="*/ 372194 w 1792561"/>
                <a:gd name="connsiteY264" fmla="*/ 606339 h 1065371"/>
                <a:gd name="connsiteX265" fmla="*/ 372930 w 1792561"/>
                <a:gd name="connsiteY265" fmla="*/ 606339 h 1065371"/>
                <a:gd name="connsiteX266" fmla="*/ 387155 w 1792561"/>
                <a:gd name="connsiteY266" fmla="*/ 602414 h 1065371"/>
                <a:gd name="connsiteX267" fmla="*/ 388872 w 1792561"/>
                <a:gd name="connsiteY267" fmla="*/ 599470 h 1065371"/>
                <a:gd name="connsiteX268" fmla="*/ 385928 w 1792561"/>
                <a:gd name="connsiteY268" fmla="*/ 597752 h 1065371"/>
                <a:gd name="connsiteX269" fmla="*/ 186529 w 1792561"/>
                <a:gd name="connsiteY269" fmla="*/ 650991 h 1065371"/>
                <a:gd name="connsiteX270" fmla="*/ 172304 w 1792561"/>
                <a:gd name="connsiteY270" fmla="*/ 654917 h 1065371"/>
                <a:gd name="connsiteX271" fmla="*/ 170587 w 1792561"/>
                <a:gd name="connsiteY271" fmla="*/ 657861 h 1065371"/>
                <a:gd name="connsiteX272" fmla="*/ 173040 w 1792561"/>
                <a:gd name="connsiteY272" fmla="*/ 659578 h 1065371"/>
                <a:gd name="connsiteX273" fmla="*/ 173776 w 1792561"/>
                <a:gd name="connsiteY273" fmla="*/ 659578 h 1065371"/>
                <a:gd name="connsiteX274" fmla="*/ 188001 w 1792561"/>
                <a:gd name="connsiteY274" fmla="*/ 655653 h 1065371"/>
                <a:gd name="connsiteX275" fmla="*/ 189718 w 1792561"/>
                <a:gd name="connsiteY275" fmla="*/ 652708 h 1065371"/>
                <a:gd name="connsiteX276" fmla="*/ 186775 w 1792561"/>
                <a:gd name="connsiteY276" fmla="*/ 650991 h 1065371"/>
                <a:gd name="connsiteX277" fmla="*/ 243430 w 1792561"/>
                <a:gd name="connsiteY277" fmla="*/ 635780 h 1065371"/>
                <a:gd name="connsiteX278" fmla="*/ 229205 w 1792561"/>
                <a:gd name="connsiteY278" fmla="*/ 639706 h 1065371"/>
                <a:gd name="connsiteX279" fmla="*/ 227488 w 1792561"/>
                <a:gd name="connsiteY279" fmla="*/ 642649 h 1065371"/>
                <a:gd name="connsiteX280" fmla="*/ 229941 w 1792561"/>
                <a:gd name="connsiteY280" fmla="*/ 644367 h 1065371"/>
                <a:gd name="connsiteX281" fmla="*/ 230677 w 1792561"/>
                <a:gd name="connsiteY281" fmla="*/ 644367 h 1065371"/>
                <a:gd name="connsiteX282" fmla="*/ 244902 w 1792561"/>
                <a:gd name="connsiteY282" fmla="*/ 640441 h 1065371"/>
                <a:gd name="connsiteX283" fmla="*/ 246619 w 1792561"/>
                <a:gd name="connsiteY283" fmla="*/ 637497 h 1065371"/>
                <a:gd name="connsiteX284" fmla="*/ 243676 w 1792561"/>
                <a:gd name="connsiteY284" fmla="*/ 635780 h 1065371"/>
                <a:gd name="connsiteX285" fmla="*/ 357233 w 1792561"/>
                <a:gd name="connsiteY285" fmla="*/ 605358 h 1065371"/>
                <a:gd name="connsiteX286" fmla="*/ 343007 w 1792561"/>
                <a:gd name="connsiteY286" fmla="*/ 609283 h 1065371"/>
                <a:gd name="connsiteX287" fmla="*/ 341291 w 1792561"/>
                <a:gd name="connsiteY287" fmla="*/ 612227 h 1065371"/>
                <a:gd name="connsiteX288" fmla="*/ 343743 w 1792561"/>
                <a:gd name="connsiteY288" fmla="*/ 613945 h 1065371"/>
                <a:gd name="connsiteX289" fmla="*/ 344479 w 1792561"/>
                <a:gd name="connsiteY289" fmla="*/ 613945 h 1065371"/>
                <a:gd name="connsiteX290" fmla="*/ 358704 w 1792561"/>
                <a:gd name="connsiteY290" fmla="*/ 610019 h 1065371"/>
                <a:gd name="connsiteX291" fmla="*/ 360421 w 1792561"/>
                <a:gd name="connsiteY291" fmla="*/ 607075 h 1065371"/>
                <a:gd name="connsiteX292" fmla="*/ 357478 w 1792561"/>
                <a:gd name="connsiteY292" fmla="*/ 605358 h 1065371"/>
                <a:gd name="connsiteX293" fmla="*/ 158079 w 1792561"/>
                <a:gd name="connsiteY293" fmla="*/ 658597 h 1065371"/>
                <a:gd name="connsiteX294" fmla="*/ 143853 w 1792561"/>
                <a:gd name="connsiteY294" fmla="*/ 662522 h 1065371"/>
                <a:gd name="connsiteX295" fmla="*/ 142137 w 1792561"/>
                <a:gd name="connsiteY295" fmla="*/ 665466 h 1065371"/>
                <a:gd name="connsiteX296" fmla="*/ 144589 w 1792561"/>
                <a:gd name="connsiteY296" fmla="*/ 667184 h 1065371"/>
                <a:gd name="connsiteX297" fmla="*/ 145325 w 1792561"/>
                <a:gd name="connsiteY297" fmla="*/ 667184 h 1065371"/>
                <a:gd name="connsiteX298" fmla="*/ 159550 w 1792561"/>
                <a:gd name="connsiteY298" fmla="*/ 663258 h 1065371"/>
                <a:gd name="connsiteX299" fmla="*/ 161267 w 1792561"/>
                <a:gd name="connsiteY299" fmla="*/ 660314 h 1065371"/>
                <a:gd name="connsiteX300" fmla="*/ 158324 w 1792561"/>
                <a:gd name="connsiteY300" fmla="*/ 658597 h 1065371"/>
                <a:gd name="connsiteX301" fmla="*/ 300332 w 1792561"/>
                <a:gd name="connsiteY301" fmla="*/ 620569 h 1065371"/>
                <a:gd name="connsiteX302" fmla="*/ 286106 w 1792561"/>
                <a:gd name="connsiteY302" fmla="*/ 624494 h 1065371"/>
                <a:gd name="connsiteX303" fmla="*/ 284389 w 1792561"/>
                <a:gd name="connsiteY303" fmla="*/ 627438 h 1065371"/>
                <a:gd name="connsiteX304" fmla="*/ 286842 w 1792561"/>
                <a:gd name="connsiteY304" fmla="*/ 629156 h 1065371"/>
                <a:gd name="connsiteX305" fmla="*/ 287578 w 1792561"/>
                <a:gd name="connsiteY305" fmla="*/ 629156 h 1065371"/>
                <a:gd name="connsiteX306" fmla="*/ 301803 w 1792561"/>
                <a:gd name="connsiteY306" fmla="*/ 625230 h 1065371"/>
                <a:gd name="connsiteX307" fmla="*/ 303520 w 1792561"/>
                <a:gd name="connsiteY307" fmla="*/ 622286 h 1065371"/>
                <a:gd name="connsiteX308" fmla="*/ 300577 w 1792561"/>
                <a:gd name="connsiteY308" fmla="*/ 620569 h 1065371"/>
                <a:gd name="connsiteX309" fmla="*/ 1226692 w 1792561"/>
                <a:gd name="connsiteY309" fmla="*/ 158346 h 1065371"/>
                <a:gd name="connsiteX310" fmla="*/ 1227428 w 1792561"/>
                <a:gd name="connsiteY310" fmla="*/ 161536 h 1065371"/>
                <a:gd name="connsiteX311" fmla="*/ 1229880 w 1792561"/>
                <a:gd name="connsiteY311" fmla="*/ 163499 h 1065371"/>
                <a:gd name="connsiteX312" fmla="*/ 1230371 w 1792561"/>
                <a:gd name="connsiteY312" fmla="*/ 163499 h 1065371"/>
                <a:gd name="connsiteX313" fmla="*/ 1232088 w 1792561"/>
                <a:gd name="connsiteY313" fmla="*/ 160555 h 1065371"/>
                <a:gd name="connsiteX314" fmla="*/ 1231352 w 1792561"/>
                <a:gd name="connsiteY314" fmla="*/ 157365 h 1065371"/>
                <a:gd name="connsiteX315" fmla="*/ 1228163 w 1792561"/>
                <a:gd name="connsiteY315" fmla="*/ 146325 h 1065371"/>
                <a:gd name="connsiteX316" fmla="*/ 1224975 w 1792561"/>
                <a:gd name="connsiteY316" fmla="*/ 144853 h 1065371"/>
                <a:gd name="connsiteX317" fmla="*/ 1223503 w 1792561"/>
                <a:gd name="connsiteY317" fmla="*/ 148042 h 1065371"/>
                <a:gd name="connsiteX318" fmla="*/ 1226692 w 1792561"/>
                <a:gd name="connsiteY318" fmla="*/ 158837 h 1065371"/>
                <a:gd name="connsiteX319" fmla="*/ 1082232 w 1792561"/>
                <a:gd name="connsiteY319" fmla="*/ 12614 h 1065371"/>
                <a:gd name="connsiteX320" fmla="*/ 1096212 w 1792561"/>
                <a:gd name="connsiteY320" fmla="*/ 17030 h 1065371"/>
                <a:gd name="connsiteX321" fmla="*/ 1096947 w 1792561"/>
                <a:gd name="connsiteY321" fmla="*/ 17030 h 1065371"/>
                <a:gd name="connsiteX322" fmla="*/ 1099155 w 1792561"/>
                <a:gd name="connsiteY322" fmla="*/ 15313 h 1065371"/>
                <a:gd name="connsiteX323" fmla="*/ 1097683 w 1792561"/>
                <a:gd name="connsiteY323" fmla="*/ 12123 h 1065371"/>
                <a:gd name="connsiteX324" fmla="*/ 1083458 w 1792561"/>
                <a:gd name="connsiteY324" fmla="*/ 7707 h 1065371"/>
                <a:gd name="connsiteX325" fmla="*/ 1080515 w 1792561"/>
                <a:gd name="connsiteY325" fmla="*/ 9425 h 1065371"/>
                <a:gd name="connsiteX326" fmla="*/ 1082232 w 1792561"/>
                <a:gd name="connsiteY326" fmla="*/ 12369 h 1065371"/>
                <a:gd name="connsiteX327" fmla="*/ 1053781 w 1792561"/>
                <a:gd name="connsiteY327" fmla="*/ 6726 h 1065371"/>
                <a:gd name="connsiteX328" fmla="*/ 1068006 w 1792561"/>
                <a:gd name="connsiteY328" fmla="*/ 9179 h 1065371"/>
                <a:gd name="connsiteX329" fmla="*/ 1068497 w 1792561"/>
                <a:gd name="connsiteY329" fmla="*/ 9179 h 1065371"/>
                <a:gd name="connsiteX330" fmla="*/ 1070949 w 1792561"/>
                <a:gd name="connsiteY330" fmla="*/ 7217 h 1065371"/>
                <a:gd name="connsiteX331" fmla="*/ 1068987 w 1792561"/>
                <a:gd name="connsiteY331" fmla="*/ 4273 h 1065371"/>
                <a:gd name="connsiteX332" fmla="*/ 1054272 w 1792561"/>
                <a:gd name="connsiteY332" fmla="*/ 1819 h 1065371"/>
                <a:gd name="connsiteX333" fmla="*/ 1051574 w 1792561"/>
                <a:gd name="connsiteY333" fmla="*/ 4027 h 1065371"/>
                <a:gd name="connsiteX334" fmla="*/ 1053781 w 1792561"/>
                <a:gd name="connsiteY334" fmla="*/ 6726 h 1065371"/>
                <a:gd name="connsiteX335" fmla="*/ 1135454 w 1792561"/>
                <a:gd name="connsiteY335" fmla="*/ 35676 h 1065371"/>
                <a:gd name="connsiteX336" fmla="*/ 1147472 w 1792561"/>
                <a:gd name="connsiteY336" fmla="*/ 43772 h 1065371"/>
                <a:gd name="connsiteX337" fmla="*/ 1148943 w 1792561"/>
                <a:gd name="connsiteY337" fmla="*/ 44263 h 1065371"/>
                <a:gd name="connsiteX338" fmla="*/ 1150905 w 1792561"/>
                <a:gd name="connsiteY338" fmla="*/ 43282 h 1065371"/>
                <a:gd name="connsiteX339" fmla="*/ 1150415 w 1792561"/>
                <a:gd name="connsiteY339" fmla="*/ 39847 h 1065371"/>
                <a:gd name="connsiteX340" fmla="*/ 1137906 w 1792561"/>
                <a:gd name="connsiteY340" fmla="*/ 31505 h 1065371"/>
                <a:gd name="connsiteX341" fmla="*/ 1134473 w 1792561"/>
                <a:gd name="connsiteY341" fmla="*/ 32241 h 1065371"/>
                <a:gd name="connsiteX342" fmla="*/ 1135208 w 1792561"/>
                <a:gd name="connsiteY342" fmla="*/ 35676 h 1065371"/>
                <a:gd name="connsiteX343" fmla="*/ 1109456 w 1792561"/>
                <a:gd name="connsiteY343" fmla="*/ 22182 h 1065371"/>
                <a:gd name="connsiteX344" fmla="*/ 1122455 w 1792561"/>
                <a:gd name="connsiteY344" fmla="*/ 28561 h 1065371"/>
                <a:gd name="connsiteX345" fmla="*/ 1123681 w 1792561"/>
                <a:gd name="connsiteY345" fmla="*/ 28807 h 1065371"/>
                <a:gd name="connsiteX346" fmla="*/ 1125889 w 1792561"/>
                <a:gd name="connsiteY346" fmla="*/ 27580 h 1065371"/>
                <a:gd name="connsiteX347" fmla="*/ 1124907 w 1792561"/>
                <a:gd name="connsiteY347" fmla="*/ 24390 h 1065371"/>
                <a:gd name="connsiteX348" fmla="*/ 1111418 w 1792561"/>
                <a:gd name="connsiteY348" fmla="*/ 18012 h 1065371"/>
                <a:gd name="connsiteX349" fmla="*/ 1108230 w 1792561"/>
                <a:gd name="connsiteY349" fmla="*/ 19238 h 1065371"/>
                <a:gd name="connsiteX350" fmla="*/ 1109456 w 1792561"/>
                <a:gd name="connsiteY350" fmla="*/ 22428 h 1065371"/>
                <a:gd name="connsiteX351" fmla="*/ 1024595 w 1792561"/>
                <a:gd name="connsiteY351" fmla="*/ 5008 h 1065371"/>
                <a:gd name="connsiteX352" fmla="*/ 1024595 w 1792561"/>
                <a:gd name="connsiteY352" fmla="*/ 5008 h 1065371"/>
                <a:gd name="connsiteX353" fmla="*/ 1039065 w 1792561"/>
                <a:gd name="connsiteY353" fmla="*/ 5254 h 1065371"/>
                <a:gd name="connsiteX354" fmla="*/ 1039065 w 1792561"/>
                <a:gd name="connsiteY354" fmla="*/ 5254 h 1065371"/>
                <a:gd name="connsiteX355" fmla="*/ 1041518 w 1792561"/>
                <a:gd name="connsiteY355" fmla="*/ 3046 h 1065371"/>
                <a:gd name="connsiteX356" fmla="*/ 1039310 w 1792561"/>
                <a:gd name="connsiteY356" fmla="*/ 347 h 1065371"/>
                <a:gd name="connsiteX357" fmla="*/ 1024349 w 1792561"/>
                <a:gd name="connsiteY357" fmla="*/ 102 h 1065371"/>
                <a:gd name="connsiteX358" fmla="*/ 1021897 w 1792561"/>
                <a:gd name="connsiteY358" fmla="*/ 2555 h 1065371"/>
                <a:gd name="connsiteX359" fmla="*/ 1024349 w 1792561"/>
                <a:gd name="connsiteY359" fmla="*/ 5008 h 1065371"/>
                <a:gd name="connsiteX360" fmla="*/ 965486 w 1792561"/>
                <a:gd name="connsiteY360" fmla="*/ 858795 h 1065371"/>
                <a:gd name="connsiteX361" fmla="*/ 965486 w 1792561"/>
                <a:gd name="connsiteY361" fmla="*/ 858795 h 1065371"/>
                <a:gd name="connsiteX362" fmla="*/ 967694 w 1792561"/>
                <a:gd name="connsiteY362" fmla="*/ 856096 h 1065371"/>
                <a:gd name="connsiteX363" fmla="*/ 966222 w 1792561"/>
                <a:gd name="connsiteY363" fmla="*/ 841376 h 1065371"/>
                <a:gd name="connsiteX364" fmla="*/ 963524 w 1792561"/>
                <a:gd name="connsiteY364" fmla="*/ 839168 h 1065371"/>
                <a:gd name="connsiteX365" fmla="*/ 961317 w 1792561"/>
                <a:gd name="connsiteY365" fmla="*/ 841866 h 1065371"/>
                <a:gd name="connsiteX366" fmla="*/ 962788 w 1792561"/>
                <a:gd name="connsiteY366" fmla="*/ 856342 h 1065371"/>
                <a:gd name="connsiteX367" fmla="*/ 965241 w 1792561"/>
                <a:gd name="connsiteY367" fmla="*/ 858549 h 1065371"/>
                <a:gd name="connsiteX368" fmla="*/ 995408 w 1792561"/>
                <a:gd name="connsiteY368" fmla="*/ 7462 h 1065371"/>
                <a:gd name="connsiteX369" fmla="*/ 995899 w 1792561"/>
                <a:gd name="connsiteY369" fmla="*/ 7462 h 1065371"/>
                <a:gd name="connsiteX370" fmla="*/ 1010369 w 1792561"/>
                <a:gd name="connsiteY370" fmla="*/ 5745 h 1065371"/>
                <a:gd name="connsiteX371" fmla="*/ 1012577 w 1792561"/>
                <a:gd name="connsiteY371" fmla="*/ 3046 h 1065371"/>
                <a:gd name="connsiteX372" fmla="*/ 1009879 w 1792561"/>
                <a:gd name="connsiteY372" fmla="*/ 838 h 1065371"/>
                <a:gd name="connsiteX373" fmla="*/ 995163 w 1792561"/>
                <a:gd name="connsiteY373" fmla="*/ 2555 h 1065371"/>
                <a:gd name="connsiteX374" fmla="*/ 993201 w 1792561"/>
                <a:gd name="connsiteY374" fmla="*/ 5254 h 1065371"/>
                <a:gd name="connsiteX375" fmla="*/ 995654 w 1792561"/>
                <a:gd name="connsiteY375" fmla="*/ 7217 h 1065371"/>
                <a:gd name="connsiteX376" fmla="*/ 963769 w 1792561"/>
                <a:gd name="connsiteY376" fmla="*/ 826655 h 1065371"/>
                <a:gd name="connsiteX377" fmla="*/ 961807 w 1792561"/>
                <a:gd name="connsiteY377" fmla="*/ 818559 h 1065371"/>
                <a:gd name="connsiteX378" fmla="*/ 960090 w 1792561"/>
                <a:gd name="connsiteY378" fmla="*/ 812180 h 1065371"/>
                <a:gd name="connsiteX379" fmla="*/ 957147 w 1792561"/>
                <a:gd name="connsiteY379" fmla="*/ 810463 h 1065371"/>
                <a:gd name="connsiteX380" fmla="*/ 955430 w 1792561"/>
                <a:gd name="connsiteY380" fmla="*/ 813407 h 1065371"/>
                <a:gd name="connsiteX381" fmla="*/ 957147 w 1792561"/>
                <a:gd name="connsiteY381" fmla="*/ 819785 h 1065371"/>
                <a:gd name="connsiteX382" fmla="*/ 959109 w 1792561"/>
                <a:gd name="connsiteY382" fmla="*/ 827636 h 1065371"/>
                <a:gd name="connsiteX383" fmla="*/ 961562 w 1792561"/>
                <a:gd name="connsiteY383" fmla="*/ 829599 h 1065371"/>
                <a:gd name="connsiteX384" fmla="*/ 962052 w 1792561"/>
                <a:gd name="connsiteY384" fmla="*/ 829599 h 1065371"/>
                <a:gd name="connsiteX385" fmla="*/ 964015 w 1792561"/>
                <a:gd name="connsiteY385" fmla="*/ 826655 h 1065371"/>
                <a:gd name="connsiteX386" fmla="*/ 966712 w 1792561"/>
                <a:gd name="connsiteY386" fmla="*/ 13841 h 1065371"/>
                <a:gd name="connsiteX387" fmla="*/ 967448 w 1792561"/>
                <a:gd name="connsiteY387" fmla="*/ 13841 h 1065371"/>
                <a:gd name="connsiteX388" fmla="*/ 973825 w 1792561"/>
                <a:gd name="connsiteY388" fmla="*/ 12123 h 1065371"/>
                <a:gd name="connsiteX389" fmla="*/ 981674 w 1792561"/>
                <a:gd name="connsiteY389" fmla="*/ 10161 h 1065371"/>
                <a:gd name="connsiteX390" fmla="*/ 983636 w 1792561"/>
                <a:gd name="connsiteY390" fmla="*/ 7217 h 1065371"/>
                <a:gd name="connsiteX391" fmla="*/ 980692 w 1792561"/>
                <a:gd name="connsiteY391" fmla="*/ 5254 h 1065371"/>
                <a:gd name="connsiteX392" fmla="*/ 972599 w 1792561"/>
                <a:gd name="connsiteY392" fmla="*/ 7217 h 1065371"/>
                <a:gd name="connsiteX393" fmla="*/ 966222 w 1792561"/>
                <a:gd name="connsiteY393" fmla="*/ 8934 h 1065371"/>
                <a:gd name="connsiteX394" fmla="*/ 964505 w 1792561"/>
                <a:gd name="connsiteY394" fmla="*/ 11878 h 1065371"/>
                <a:gd name="connsiteX395" fmla="*/ 966958 w 1792561"/>
                <a:gd name="connsiteY395" fmla="*/ 13595 h 1065371"/>
                <a:gd name="connsiteX396" fmla="*/ 578215 w 1792561"/>
                <a:gd name="connsiteY396" fmla="*/ 942947 h 1065371"/>
                <a:gd name="connsiteX397" fmla="*/ 575027 w 1792561"/>
                <a:gd name="connsiteY397" fmla="*/ 941475 h 1065371"/>
                <a:gd name="connsiteX398" fmla="*/ 573555 w 1792561"/>
                <a:gd name="connsiteY398" fmla="*/ 944664 h 1065371"/>
                <a:gd name="connsiteX399" fmla="*/ 579441 w 1792561"/>
                <a:gd name="connsiteY399" fmla="*/ 958403 h 1065371"/>
                <a:gd name="connsiteX400" fmla="*/ 581649 w 1792561"/>
                <a:gd name="connsiteY400" fmla="*/ 959875 h 1065371"/>
                <a:gd name="connsiteX401" fmla="*/ 582630 w 1792561"/>
                <a:gd name="connsiteY401" fmla="*/ 959630 h 1065371"/>
                <a:gd name="connsiteX402" fmla="*/ 583856 w 1792561"/>
                <a:gd name="connsiteY402" fmla="*/ 956440 h 1065371"/>
                <a:gd name="connsiteX403" fmla="*/ 577970 w 1792561"/>
                <a:gd name="connsiteY403" fmla="*/ 943192 h 1065371"/>
                <a:gd name="connsiteX404" fmla="*/ 1218598 w 1792561"/>
                <a:gd name="connsiteY404" fmla="*/ 133812 h 1065371"/>
                <a:gd name="connsiteX405" fmla="*/ 1220805 w 1792561"/>
                <a:gd name="connsiteY405" fmla="*/ 135284 h 1065371"/>
                <a:gd name="connsiteX406" fmla="*/ 1221786 w 1792561"/>
                <a:gd name="connsiteY406" fmla="*/ 135284 h 1065371"/>
                <a:gd name="connsiteX407" fmla="*/ 1223258 w 1792561"/>
                <a:gd name="connsiteY407" fmla="*/ 132095 h 1065371"/>
                <a:gd name="connsiteX408" fmla="*/ 1217126 w 1792561"/>
                <a:gd name="connsiteY408" fmla="*/ 118601 h 1065371"/>
                <a:gd name="connsiteX409" fmla="*/ 1213938 w 1792561"/>
                <a:gd name="connsiteY409" fmla="*/ 117375 h 1065371"/>
                <a:gd name="connsiteX410" fmla="*/ 1212712 w 1792561"/>
                <a:gd name="connsiteY410" fmla="*/ 120564 h 1065371"/>
                <a:gd name="connsiteX411" fmla="*/ 1218598 w 1792561"/>
                <a:gd name="connsiteY411" fmla="*/ 133812 h 1065371"/>
                <a:gd name="connsiteX412" fmla="*/ 1230616 w 1792561"/>
                <a:gd name="connsiteY412" fmla="*/ 175766 h 1065371"/>
                <a:gd name="connsiteX413" fmla="*/ 1232578 w 1792561"/>
                <a:gd name="connsiteY413" fmla="*/ 190241 h 1065371"/>
                <a:gd name="connsiteX414" fmla="*/ 1235031 w 1792561"/>
                <a:gd name="connsiteY414" fmla="*/ 192449 h 1065371"/>
                <a:gd name="connsiteX415" fmla="*/ 1235276 w 1792561"/>
                <a:gd name="connsiteY415" fmla="*/ 192449 h 1065371"/>
                <a:gd name="connsiteX416" fmla="*/ 1237483 w 1792561"/>
                <a:gd name="connsiteY416" fmla="*/ 189750 h 1065371"/>
                <a:gd name="connsiteX417" fmla="*/ 1235276 w 1792561"/>
                <a:gd name="connsiteY417" fmla="*/ 175030 h 1065371"/>
                <a:gd name="connsiteX418" fmla="*/ 1232333 w 1792561"/>
                <a:gd name="connsiteY418" fmla="*/ 173067 h 1065371"/>
                <a:gd name="connsiteX419" fmla="*/ 1230371 w 1792561"/>
                <a:gd name="connsiteY419" fmla="*/ 176011 h 1065371"/>
                <a:gd name="connsiteX420" fmla="*/ 964750 w 1792561"/>
                <a:gd name="connsiteY420" fmla="*/ 621059 h 1065371"/>
                <a:gd name="connsiteX421" fmla="*/ 950525 w 1792561"/>
                <a:gd name="connsiteY421" fmla="*/ 624985 h 1065371"/>
                <a:gd name="connsiteX422" fmla="*/ 948808 w 1792561"/>
                <a:gd name="connsiteY422" fmla="*/ 627929 h 1065371"/>
                <a:gd name="connsiteX423" fmla="*/ 951261 w 1792561"/>
                <a:gd name="connsiteY423" fmla="*/ 629646 h 1065371"/>
                <a:gd name="connsiteX424" fmla="*/ 951997 w 1792561"/>
                <a:gd name="connsiteY424" fmla="*/ 629646 h 1065371"/>
                <a:gd name="connsiteX425" fmla="*/ 966222 w 1792561"/>
                <a:gd name="connsiteY425" fmla="*/ 625721 h 1065371"/>
                <a:gd name="connsiteX426" fmla="*/ 967939 w 1792561"/>
                <a:gd name="connsiteY426" fmla="*/ 622777 h 1065371"/>
                <a:gd name="connsiteX427" fmla="*/ 964996 w 1792561"/>
                <a:gd name="connsiteY427" fmla="*/ 621059 h 1065371"/>
                <a:gd name="connsiteX428" fmla="*/ 1233804 w 1792561"/>
                <a:gd name="connsiteY428" fmla="*/ 204716 h 1065371"/>
                <a:gd name="connsiteX429" fmla="*/ 1233804 w 1792561"/>
                <a:gd name="connsiteY429" fmla="*/ 212076 h 1065371"/>
                <a:gd name="connsiteX430" fmla="*/ 1233804 w 1792561"/>
                <a:gd name="connsiteY430" fmla="*/ 219191 h 1065371"/>
                <a:gd name="connsiteX431" fmla="*/ 1236257 w 1792561"/>
                <a:gd name="connsiteY431" fmla="*/ 221645 h 1065371"/>
                <a:gd name="connsiteX432" fmla="*/ 1236257 w 1792561"/>
                <a:gd name="connsiteY432" fmla="*/ 221645 h 1065371"/>
                <a:gd name="connsiteX433" fmla="*/ 1238710 w 1792561"/>
                <a:gd name="connsiteY433" fmla="*/ 219191 h 1065371"/>
                <a:gd name="connsiteX434" fmla="*/ 1238710 w 1792561"/>
                <a:gd name="connsiteY434" fmla="*/ 211831 h 1065371"/>
                <a:gd name="connsiteX435" fmla="*/ 1238710 w 1792561"/>
                <a:gd name="connsiteY435" fmla="*/ 204225 h 1065371"/>
                <a:gd name="connsiteX436" fmla="*/ 1236257 w 1792561"/>
                <a:gd name="connsiteY436" fmla="*/ 201772 h 1065371"/>
                <a:gd name="connsiteX437" fmla="*/ 1233804 w 1792561"/>
                <a:gd name="connsiteY437" fmla="*/ 204225 h 1065371"/>
                <a:gd name="connsiteX438" fmla="*/ 1205844 w 1792561"/>
                <a:gd name="connsiteY438" fmla="*/ 107806 h 1065371"/>
                <a:gd name="connsiteX439" fmla="*/ 1208052 w 1792561"/>
                <a:gd name="connsiteY439" fmla="*/ 109033 h 1065371"/>
                <a:gd name="connsiteX440" fmla="*/ 1209278 w 1792561"/>
                <a:gd name="connsiteY440" fmla="*/ 108788 h 1065371"/>
                <a:gd name="connsiteX441" fmla="*/ 1210259 w 1792561"/>
                <a:gd name="connsiteY441" fmla="*/ 105353 h 1065371"/>
                <a:gd name="connsiteX442" fmla="*/ 1202411 w 1792561"/>
                <a:gd name="connsiteY442" fmla="*/ 92841 h 1065371"/>
                <a:gd name="connsiteX443" fmla="*/ 1198977 w 1792561"/>
                <a:gd name="connsiteY443" fmla="*/ 92104 h 1065371"/>
                <a:gd name="connsiteX444" fmla="*/ 1198241 w 1792561"/>
                <a:gd name="connsiteY444" fmla="*/ 95539 h 1065371"/>
                <a:gd name="connsiteX445" fmla="*/ 1206090 w 1792561"/>
                <a:gd name="connsiteY445" fmla="*/ 107806 h 1065371"/>
                <a:gd name="connsiteX446" fmla="*/ 1213693 w 1792561"/>
                <a:gd name="connsiteY446" fmla="*/ 306532 h 1065371"/>
                <a:gd name="connsiteX447" fmla="*/ 1214674 w 1792561"/>
                <a:gd name="connsiteY447" fmla="*/ 306778 h 1065371"/>
                <a:gd name="connsiteX448" fmla="*/ 1216881 w 1792561"/>
                <a:gd name="connsiteY448" fmla="*/ 305306 h 1065371"/>
                <a:gd name="connsiteX449" fmla="*/ 1223013 w 1792561"/>
                <a:gd name="connsiteY449" fmla="*/ 291812 h 1065371"/>
                <a:gd name="connsiteX450" fmla="*/ 1221786 w 1792561"/>
                <a:gd name="connsiteY450" fmla="*/ 288622 h 1065371"/>
                <a:gd name="connsiteX451" fmla="*/ 1218598 w 1792561"/>
                <a:gd name="connsiteY451" fmla="*/ 289849 h 1065371"/>
                <a:gd name="connsiteX452" fmla="*/ 1212712 w 1792561"/>
                <a:gd name="connsiteY452" fmla="*/ 303098 h 1065371"/>
                <a:gd name="connsiteX453" fmla="*/ 1213938 w 1792561"/>
                <a:gd name="connsiteY453" fmla="*/ 306287 h 1065371"/>
                <a:gd name="connsiteX454" fmla="*/ 1189412 w 1792561"/>
                <a:gd name="connsiteY454" fmla="*/ 83763 h 1065371"/>
                <a:gd name="connsiteX455" fmla="*/ 1191374 w 1792561"/>
                <a:gd name="connsiteY455" fmla="*/ 84744 h 1065371"/>
                <a:gd name="connsiteX456" fmla="*/ 1192845 w 1792561"/>
                <a:gd name="connsiteY456" fmla="*/ 84254 h 1065371"/>
                <a:gd name="connsiteX457" fmla="*/ 1193336 w 1792561"/>
                <a:gd name="connsiteY457" fmla="*/ 80819 h 1065371"/>
                <a:gd name="connsiteX458" fmla="*/ 1183771 w 1792561"/>
                <a:gd name="connsiteY458" fmla="*/ 69533 h 1065371"/>
                <a:gd name="connsiteX459" fmla="*/ 1180337 w 1792561"/>
                <a:gd name="connsiteY459" fmla="*/ 69533 h 1065371"/>
                <a:gd name="connsiteX460" fmla="*/ 1180337 w 1792561"/>
                <a:gd name="connsiteY460" fmla="*/ 72968 h 1065371"/>
                <a:gd name="connsiteX461" fmla="*/ 1189657 w 1792561"/>
                <a:gd name="connsiteY461" fmla="*/ 84008 h 1065371"/>
                <a:gd name="connsiteX462" fmla="*/ 1181809 w 1792561"/>
                <a:gd name="connsiteY462" fmla="*/ 355110 h 1065371"/>
                <a:gd name="connsiteX463" fmla="*/ 1183525 w 1792561"/>
                <a:gd name="connsiteY463" fmla="*/ 354374 h 1065371"/>
                <a:gd name="connsiteX464" fmla="*/ 1193091 w 1792561"/>
                <a:gd name="connsiteY464" fmla="*/ 343088 h 1065371"/>
                <a:gd name="connsiteX465" fmla="*/ 1192600 w 1792561"/>
                <a:gd name="connsiteY465" fmla="*/ 339653 h 1065371"/>
                <a:gd name="connsiteX466" fmla="*/ 1189166 w 1792561"/>
                <a:gd name="connsiteY466" fmla="*/ 340144 h 1065371"/>
                <a:gd name="connsiteX467" fmla="*/ 1179846 w 1792561"/>
                <a:gd name="connsiteY467" fmla="*/ 351184 h 1065371"/>
                <a:gd name="connsiteX468" fmla="*/ 1179846 w 1792561"/>
                <a:gd name="connsiteY468" fmla="*/ 354619 h 1065371"/>
                <a:gd name="connsiteX469" fmla="*/ 1181563 w 1792561"/>
                <a:gd name="connsiteY469" fmla="*/ 355355 h 1065371"/>
                <a:gd name="connsiteX470" fmla="*/ 814649 w 1792561"/>
                <a:gd name="connsiteY470" fmla="*/ 287396 h 1065371"/>
                <a:gd name="connsiteX471" fmla="*/ 817102 w 1792561"/>
                <a:gd name="connsiteY471" fmla="*/ 289113 h 1065371"/>
                <a:gd name="connsiteX472" fmla="*/ 817838 w 1792561"/>
                <a:gd name="connsiteY472" fmla="*/ 289113 h 1065371"/>
                <a:gd name="connsiteX473" fmla="*/ 819554 w 1792561"/>
                <a:gd name="connsiteY473" fmla="*/ 286169 h 1065371"/>
                <a:gd name="connsiteX474" fmla="*/ 815630 w 1792561"/>
                <a:gd name="connsiteY474" fmla="*/ 271939 h 1065371"/>
                <a:gd name="connsiteX475" fmla="*/ 812687 w 1792561"/>
                <a:gd name="connsiteY475" fmla="*/ 270222 h 1065371"/>
                <a:gd name="connsiteX476" fmla="*/ 810970 w 1792561"/>
                <a:gd name="connsiteY476" fmla="*/ 273166 h 1065371"/>
                <a:gd name="connsiteX477" fmla="*/ 814894 w 1792561"/>
                <a:gd name="connsiteY477" fmla="*/ 287396 h 1065371"/>
                <a:gd name="connsiteX478" fmla="*/ 850703 w 1792561"/>
                <a:gd name="connsiteY478" fmla="*/ 412274 h 1065371"/>
                <a:gd name="connsiteX479" fmla="*/ 848986 w 1792561"/>
                <a:gd name="connsiteY479" fmla="*/ 415219 h 1065371"/>
                <a:gd name="connsiteX480" fmla="*/ 852910 w 1792561"/>
                <a:gd name="connsiteY480" fmla="*/ 429448 h 1065371"/>
                <a:gd name="connsiteX481" fmla="*/ 855363 w 1792561"/>
                <a:gd name="connsiteY481" fmla="*/ 431166 h 1065371"/>
                <a:gd name="connsiteX482" fmla="*/ 856099 w 1792561"/>
                <a:gd name="connsiteY482" fmla="*/ 431166 h 1065371"/>
                <a:gd name="connsiteX483" fmla="*/ 857815 w 1792561"/>
                <a:gd name="connsiteY483" fmla="*/ 428221 h 1065371"/>
                <a:gd name="connsiteX484" fmla="*/ 853891 w 1792561"/>
                <a:gd name="connsiteY484" fmla="*/ 413992 h 1065371"/>
                <a:gd name="connsiteX485" fmla="*/ 850948 w 1792561"/>
                <a:gd name="connsiteY485" fmla="*/ 412274 h 1065371"/>
                <a:gd name="connsiteX486" fmla="*/ 841383 w 1792561"/>
                <a:gd name="connsiteY486" fmla="*/ 387004 h 1065371"/>
                <a:gd name="connsiteX487" fmla="*/ 845307 w 1792561"/>
                <a:gd name="connsiteY487" fmla="*/ 401234 h 1065371"/>
                <a:gd name="connsiteX488" fmla="*/ 847760 w 1792561"/>
                <a:gd name="connsiteY488" fmla="*/ 402952 h 1065371"/>
                <a:gd name="connsiteX489" fmla="*/ 848495 w 1792561"/>
                <a:gd name="connsiteY489" fmla="*/ 402952 h 1065371"/>
                <a:gd name="connsiteX490" fmla="*/ 850212 w 1792561"/>
                <a:gd name="connsiteY490" fmla="*/ 400007 h 1065371"/>
                <a:gd name="connsiteX491" fmla="*/ 846288 w 1792561"/>
                <a:gd name="connsiteY491" fmla="*/ 385778 h 1065371"/>
                <a:gd name="connsiteX492" fmla="*/ 843345 w 1792561"/>
                <a:gd name="connsiteY492" fmla="*/ 384060 h 1065371"/>
                <a:gd name="connsiteX493" fmla="*/ 841628 w 1792561"/>
                <a:gd name="connsiteY493" fmla="*/ 387004 h 1065371"/>
                <a:gd name="connsiteX494" fmla="*/ 939979 w 1792561"/>
                <a:gd name="connsiteY494" fmla="*/ 449321 h 1065371"/>
                <a:gd name="connsiteX495" fmla="*/ 938262 w 1792561"/>
                <a:gd name="connsiteY495" fmla="*/ 452265 h 1065371"/>
                <a:gd name="connsiteX496" fmla="*/ 940715 w 1792561"/>
                <a:gd name="connsiteY496" fmla="*/ 453982 h 1065371"/>
                <a:gd name="connsiteX497" fmla="*/ 941450 w 1792561"/>
                <a:gd name="connsiteY497" fmla="*/ 453982 h 1065371"/>
                <a:gd name="connsiteX498" fmla="*/ 955676 w 1792561"/>
                <a:gd name="connsiteY498" fmla="*/ 450057 h 1065371"/>
                <a:gd name="connsiteX499" fmla="*/ 957392 w 1792561"/>
                <a:gd name="connsiteY499" fmla="*/ 447113 h 1065371"/>
                <a:gd name="connsiteX500" fmla="*/ 954449 w 1792561"/>
                <a:gd name="connsiteY500" fmla="*/ 445395 h 1065371"/>
                <a:gd name="connsiteX501" fmla="*/ 940224 w 1792561"/>
                <a:gd name="connsiteY501" fmla="*/ 449321 h 1065371"/>
                <a:gd name="connsiteX502" fmla="*/ 835496 w 1792561"/>
                <a:gd name="connsiteY502" fmla="*/ 355601 h 1065371"/>
                <a:gd name="connsiteX503" fmla="*/ 833780 w 1792561"/>
                <a:gd name="connsiteY503" fmla="*/ 358545 h 1065371"/>
                <a:gd name="connsiteX504" fmla="*/ 837704 w 1792561"/>
                <a:gd name="connsiteY504" fmla="*/ 372774 h 1065371"/>
                <a:gd name="connsiteX505" fmla="*/ 840157 w 1792561"/>
                <a:gd name="connsiteY505" fmla="*/ 374492 h 1065371"/>
                <a:gd name="connsiteX506" fmla="*/ 840892 w 1792561"/>
                <a:gd name="connsiteY506" fmla="*/ 374492 h 1065371"/>
                <a:gd name="connsiteX507" fmla="*/ 842609 w 1792561"/>
                <a:gd name="connsiteY507" fmla="*/ 371548 h 1065371"/>
                <a:gd name="connsiteX508" fmla="*/ 838685 w 1792561"/>
                <a:gd name="connsiteY508" fmla="*/ 357318 h 1065371"/>
                <a:gd name="connsiteX509" fmla="*/ 835742 w 1792561"/>
                <a:gd name="connsiteY509" fmla="*/ 355601 h 1065371"/>
                <a:gd name="connsiteX510" fmla="*/ 829365 w 1792561"/>
                <a:gd name="connsiteY510" fmla="*/ 117865 h 1065371"/>
                <a:gd name="connsiteX511" fmla="*/ 830591 w 1792561"/>
                <a:gd name="connsiteY511" fmla="*/ 118111 h 1065371"/>
                <a:gd name="connsiteX512" fmla="*/ 832799 w 1792561"/>
                <a:gd name="connsiteY512" fmla="*/ 116884 h 1065371"/>
                <a:gd name="connsiteX513" fmla="*/ 840157 w 1792561"/>
                <a:gd name="connsiteY513" fmla="*/ 104371 h 1065371"/>
                <a:gd name="connsiteX514" fmla="*/ 839421 w 1792561"/>
                <a:gd name="connsiteY514" fmla="*/ 100937 h 1065371"/>
                <a:gd name="connsiteX515" fmla="*/ 835987 w 1792561"/>
                <a:gd name="connsiteY515" fmla="*/ 101673 h 1065371"/>
                <a:gd name="connsiteX516" fmla="*/ 828384 w 1792561"/>
                <a:gd name="connsiteY516" fmla="*/ 114430 h 1065371"/>
                <a:gd name="connsiteX517" fmla="*/ 829365 w 1792561"/>
                <a:gd name="connsiteY517" fmla="*/ 117865 h 1065371"/>
                <a:gd name="connsiteX518" fmla="*/ 820290 w 1792561"/>
                <a:gd name="connsiteY518" fmla="*/ 298682 h 1065371"/>
                <a:gd name="connsiteX519" fmla="*/ 818573 w 1792561"/>
                <a:gd name="connsiteY519" fmla="*/ 301626 h 1065371"/>
                <a:gd name="connsiteX520" fmla="*/ 822498 w 1792561"/>
                <a:gd name="connsiteY520" fmla="*/ 315856 h 1065371"/>
                <a:gd name="connsiteX521" fmla="*/ 824950 w 1792561"/>
                <a:gd name="connsiteY521" fmla="*/ 317573 h 1065371"/>
                <a:gd name="connsiteX522" fmla="*/ 825686 w 1792561"/>
                <a:gd name="connsiteY522" fmla="*/ 317573 h 1065371"/>
                <a:gd name="connsiteX523" fmla="*/ 827403 w 1792561"/>
                <a:gd name="connsiteY523" fmla="*/ 314629 h 1065371"/>
                <a:gd name="connsiteX524" fmla="*/ 823479 w 1792561"/>
                <a:gd name="connsiteY524" fmla="*/ 300399 h 1065371"/>
                <a:gd name="connsiteX525" fmla="*/ 820535 w 1792561"/>
                <a:gd name="connsiteY525" fmla="*/ 298682 h 1065371"/>
                <a:gd name="connsiteX526" fmla="*/ 812196 w 1792561"/>
                <a:gd name="connsiteY526" fmla="*/ 257710 h 1065371"/>
                <a:gd name="connsiteX527" fmla="*/ 809744 w 1792561"/>
                <a:gd name="connsiteY527" fmla="*/ 243480 h 1065371"/>
                <a:gd name="connsiteX528" fmla="*/ 807046 w 1792561"/>
                <a:gd name="connsiteY528" fmla="*/ 241272 h 1065371"/>
                <a:gd name="connsiteX529" fmla="*/ 804839 w 1792561"/>
                <a:gd name="connsiteY529" fmla="*/ 243971 h 1065371"/>
                <a:gd name="connsiteX530" fmla="*/ 807291 w 1792561"/>
                <a:gd name="connsiteY530" fmla="*/ 258691 h 1065371"/>
                <a:gd name="connsiteX531" fmla="*/ 809744 w 1792561"/>
                <a:gd name="connsiteY531" fmla="*/ 260654 h 1065371"/>
                <a:gd name="connsiteX532" fmla="*/ 810234 w 1792561"/>
                <a:gd name="connsiteY532" fmla="*/ 260654 h 1065371"/>
                <a:gd name="connsiteX533" fmla="*/ 812196 w 1792561"/>
                <a:gd name="connsiteY533" fmla="*/ 257710 h 1065371"/>
                <a:gd name="connsiteX534" fmla="*/ 826176 w 1792561"/>
                <a:gd name="connsiteY534" fmla="*/ 330085 h 1065371"/>
                <a:gd name="connsiteX535" fmla="*/ 830101 w 1792561"/>
                <a:gd name="connsiteY535" fmla="*/ 344315 h 1065371"/>
                <a:gd name="connsiteX536" fmla="*/ 832553 w 1792561"/>
                <a:gd name="connsiteY536" fmla="*/ 346032 h 1065371"/>
                <a:gd name="connsiteX537" fmla="*/ 833289 w 1792561"/>
                <a:gd name="connsiteY537" fmla="*/ 346032 h 1065371"/>
                <a:gd name="connsiteX538" fmla="*/ 835006 w 1792561"/>
                <a:gd name="connsiteY538" fmla="*/ 343088 h 1065371"/>
                <a:gd name="connsiteX539" fmla="*/ 831082 w 1792561"/>
                <a:gd name="connsiteY539" fmla="*/ 328858 h 1065371"/>
                <a:gd name="connsiteX540" fmla="*/ 828139 w 1792561"/>
                <a:gd name="connsiteY540" fmla="*/ 327141 h 1065371"/>
                <a:gd name="connsiteX541" fmla="*/ 826422 w 1792561"/>
                <a:gd name="connsiteY541" fmla="*/ 330085 h 1065371"/>
                <a:gd name="connsiteX542" fmla="*/ 865419 w 1792561"/>
                <a:gd name="connsiteY542" fmla="*/ 70760 h 1065371"/>
                <a:gd name="connsiteX543" fmla="*/ 867135 w 1792561"/>
                <a:gd name="connsiteY543" fmla="*/ 70024 h 1065371"/>
                <a:gd name="connsiteX544" fmla="*/ 877682 w 1792561"/>
                <a:gd name="connsiteY544" fmla="*/ 59965 h 1065371"/>
                <a:gd name="connsiteX545" fmla="*/ 877682 w 1792561"/>
                <a:gd name="connsiteY545" fmla="*/ 56530 h 1065371"/>
                <a:gd name="connsiteX546" fmla="*/ 874248 w 1792561"/>
                <a:gd name="connsiteY546" fmla="*/ 56530 h 1065371"/>
                <a:gd name="connsiteX547" fmla="*/ 863457 w 1792561"/>
                <a:gd name="connsiteY547" fmla="*/ 66835 h 1065371"/>
                <a:gd name="connsiteX548" fmla="*/ 863457 w 1792561"/>
                <a:gd name="connsiteY548" fmla="*/ 70269 h 1065371"/>
                <a:gd name="connsiteX549" fmla="*/ 865173 w 1792561"/>
                <a:gd name="connsiteY549" fmla="*/ 71005 h 1065371"/>
                <a:gd name="connsiteX550" fmla="*/ 846288 w 1792561"/>
                <a:gd name="connsiteY550" fmla="*/ 93331 h 1065371"/>
                <a:gd name="connsiteX551" fmla="*/ 848250 w 1792561"/>
                <a:gd name="connsiteY551" fmla="*/ 92350 h 1065371"/>
                <a:gd name="connsiteX552" fmla="*/ 857325 w 1792561"/>
                <a:gd name="connsiteY552" fmla="*/ 81064 h 1065371"/>
                <a:gd name="connsiteX553" fmla="*/ 857080 w 1792561"/>
                <a:gd name="connsiteY553" fmla="*/ 77629 h 1065371"/>
                <a:gd name="connsiteX554" fmla="*/ 853646 w 1792561"/>
                <a:gd name="connsiteY554" fmla="*/ 77875 h 1065371"/>
                <a:gd name="connsiteX555" fmla="*/ 844326 w 1792561"/>
                <a:gd name="connsiteY555" fmla="*/ 89651 h 1065371"/>
                <a:gd name="connsiteX556" fmla="*/ 844817 w 1792561"/>
                <a:gd name="connsiteY556" fmla="*/ 93086 h 1065371"/>
                <a:gd name="connsiteX557" fmla="*/ 846288 w 1792561"/>
                <a:gd name="connsiteY557" fmla="*/ 93576 h 1065371"/>
                <a:gd name="connsiteX558" fmla="*/ 887492 w 1792561"/>
                <a:gd name="connsiteY558" fmla="*/ 51378 h 1065371"/>
                <a:gd name="connsiteX559" fmla="*/ 888964 w 1792561"/>
                <a:gd name="connsiteY559" fmla="*/ 50887 h 1065371"/>
                <a:gd name="connsiteX560" fmla="*/ 900737 w 1792561"/>
                <a:gd name="connsiteY560" fmla="*/ 42546 h 1065371"/>
                <a:gd name="connsiteX561" fmla="*/ 901472 w 1792561"/>
                <a:gd name="connsiteY561" fmla="*/ 39111 h 1065371"/>
                <a:gd name="connsiteX562" fmla="*/ 898039 w 1792561"/>
                <a:gd name="connsiteY562" fmla="*/ 38375 h 1065371"/>
                <a:gd name="connsiteX563" fmla="*/ 885775 w 1792561"/>
                <a:gd name="connsiteY563" fmla="*/ 46962 h 1065371"/>
                <a:gd name="connsiteX564" fmla="*/ 885285 w 1792561"/>
                <a:gd name="connsiteY564" fmla="*/ 50396 h 1065371"/>
                <a:gd name="connsiteX565" fmla="*/ 887247 w 1792561"/>
                <a:gd name="connsiteY565" fmla="*/ 51378 h 1065371"/>
                <a:gd name="connsiteX566" fmla="*/ 912019 w 1792561"/>
                <a:gd name="connsiteY566" fmla="*/ 35185 h 1065371"/>
                <a:gd name="connsiteX567" fmla="*/ 913245 w 1792561"/>
                <a:gd name="connsiteY567" fmla="*/ 34940 h 1065371"/>
                <a:gd name="connsiteX568" fmla="*/ 926244 w 1792561"/>
                <a:gd name="connsiteY568" fmla="*/ 28316 h 1065371"/>
                <a:gd name="connsiteX569" fmla="*/ 927470 w 1792561"/>
                <a:gd name="connsiteY569" fmla="*/ 25127 h 1065371"/>
                <a:gd name="connsiteX570" fmla="*/ 924282 w 1792561"/>
                <a:gd name="connsiteY570" fmla="*/ 23900 h 1065371"/>
                <a:gd name="connsiteX571" fmla="*/ 911038 w 1792561"/>
                <a:gd name="connsiteY571" fmla="*/ 30769 h 1065371"/>
                <a:gd name="connsiteX572" fmla="*/ 910057 w 1792561"/>
                <a:gd name="connsiteY572" fmla="*/ 34204 h 1065371"/>
                <a:gd name="connsiteX573" fmla="*/ 912264 w 1792561"/>
                <a:gd name="connsiteY573" fmla="*/ 35431 h 1065371"/>
                <a:gd name="connsiteX574" fmla="*/ 868362 w 1792561"/>
                <a:gd name="connsiteY574" fmla="*/ 470420 h 1065371"/>
                <a:gd name="connsiteX575" fmla="*/ 865419 w 1792561"/>
                <a:gd name="connsiteY575" fmla="*/ 468703 h 1065371"/>
                <a:gd name="connsiteX576" fmla="*/ 863702 w 1792561"/>
                <a:gd name="connsiteY576" fmla="*/ 471647 h 1065371"/>
                <a:gd name="connsiteX577" fmla="*/ 867626 w 1792561"/>
                <a:gd name="connsiteY577" fmla="*/ 485877 h 1065371"/>
                <a:gd name="connsiteX578" fmla="*/ 870079 w 1792561"/>
                <a:gd name="connsiteY578" fmla="*/ 487594 h 1065371"/>
                <a:gd name="connsiteX579" fmla="*/ 870814 w 1792561"/>
                <a:gd name="connsiteY579" fmla="*/ 487594 h 1065371"/>
                <a:gd name="connsiteX580" fmla="*/ 872531 w 1792561"/>
                <a:gd name="connsiteY580" fmla="*/ 484650 h 1065371"/>
                <a:gd name="connsiteX581" fmla="*/ 868607 w 1792561"/>
                <a:gd name="connsiteY581" fmla="*/ 470420 h 1065371"/>
                <a:gd name="connsiteX582" fmla="*/ 936300 w 1792561"/>
                <a:gd name="connsiteY582" fmla="*/ 628665 h 1065371"/>
                <a:gd name="connsiteX583" fmla="*/ 922075 w 1792561"/>
                <a:gd name="connsiteY583" fmla="*/ 632591 h 1065371"/>
                <a:gd name="connsiteX584" fmla="*/ 920358 w 1792561"/>
                <a:gd name="connsiteY584" fmla="*/ 635535 h 1065371"/>
                <a:gd name="connsiteX585" fmla="*/ 922810 w 1792561"/>
                <a:gd name="connsiteY585" fmla="*/ 637252 h 1065371"/>
                <a:gd name="connsiteX586" fmla="*/ 923546 w 1792561"/>
                <a:gd name="connsiteY586" fmla="*/ 637252 h 1065371"/>
                <a:gd name="connsiteX587" fmla="*/ 937771 w 1792561"/>
                <a:gd name="connsiteY587" fmla="*/ 633326 h 1065371"/>
                <a:gd name="connsiteX588" fmla="*/ 939488 w 1792561"/>
                <a:gd name="connsiteY588" fmla="*/ 630382 h 1065371"/>
                <a:gd name="connsiteX589" fmla="*/ 936545 w 1792561"/>
                <a:gd name="connsiteY589" fmla="*/ 628665 h 1065371"/>
                <a:gd name="connsiteX590" fmla="*/ 938507 w 1792561"/>
                <a:gd name="connsiteY590" fmla="*/ 22673 h 1065371"/>
                <a:gd name="connsiteX591" fmla="*/ 939488 w 1792561"/>
                <a:gd name="connsiteY591" fmla="*/ 22673 h 1065371"/>
                <a:gd name="connsiteX592" fmla="*/ 953223 w 1792561"/>
                <a:gd name="connsiteY592" fmla="*/ 18012 h 1065371"/>
                <a:gd name="connsiteX593" fmla="*/ 954940 w 1792561"/>
                <a:gd name="connsiteY593" fmla="*/ 14822 h 1065371"/>
                <a:gd name="connsiteX594" fmla="*/ 951751 w 1792561"/>
                <a:gd name="connsiteY594" fmla="*/ 13105 h 1065371"/>
                <a:gd name="connsiteX595" fmla="*/ 937771 w 1792561"/>
                <a:gd name="connsiteY595" fmla="*/ 18012 h 1065371"/>
                <a:gd name="connsiteX596" fmla="*/ 936300 w 1792561"/>
                <a:gd name="connsiteY596" fmla="*/ 21201 h 1065371"/>
                <a:gd name="connsiteX597" fmla="*/ 938507 w 1792561"/>
                <a:gd name="connsiteY597" fmla="*/ 22673 h 1065371"/>
                <a:gd name="connsiteX598" fmla="*/ 873512 w 1792561"/>
                <a:gd name="connsiteY598" fmla="*/ 497653 h 1065371"/>
                <a:gd name="connsiteX599" fmla="*/ 871795 w 1792561"/>
                <a:gd name="connsiteY599" fmla="*/ 500597 h 1065371"/>
                <a:gd name="connsiteX600" fmla="*/ 875720 w 1792561"/>
                <a:gd name="connsiteY600" fmla="*/ 514827 h 1065371"/>
                <a:gd name="connsiteX601" fmla="*/ 878172 w 1792561"/>
                <a:gd name="connsiteY601" fmla="*/ 516544 h 1065371"/>
                <a:gd name="connsiteX602" fmla="*/ 878908 w 1792561"/>
                <a:gd name="connsiteY602" fmla="*/ 516544 h 1065371"/>
                <a:gd name="connsiteX603" fmla="*/ 880625 w 1792561"/>
                <a:gd name="connsiteY603" fmla="*/ 513600 h 1065371"/>
                <a:gd name="connsiteX604" fmla="*/ 876701 w 1792561"/>
                <a:gd name="connsiteY604" fmla="*/ 499370 h 1065371"/>
                <a:gd name="connsiteX605" fmla="*/ 873758 w 1792561"/>
                <a:gd name="connsiteY605" fmla="*/ 497653 h 1065371"/>
                <a:gd name="connsiteX606" fmla="*/ 896322 w 1792561"/>
                <a:gd name="connsiteY606" fmla="*/ 583032 h 1065371"/>
                <a:gd name="connsiteX607" fmla="*/ 894605 w 1792561"/>
                <a:gd name="connsiteY607" fmla="*/ 585976 h 1065371"/>
                <a:gd name="connsiteX608" fmla="*/ 898529 w 1792561"/>
                <a:gd name="connsiteY608" fmla="*/ 600205 h 1065371"/>
                <a:gd name="connsiteX609" fmla="*/ 903189 w 1792561"/>
                <a:gd name="connsiteY609" fmla="*/ 598979 h 1065371"/>
                <a:gd name="connsiteX610" fmla="*/ 899265 w 1792561"/>
                <a:gd name="connsiteY610" fmla="*/ 584749 h 1065371"/>
                <a:gd name="connsiteX611" fmla="*/ 896322 w 1792561"/>
                <a:gd name="connsiteY611" fmla="*/ 583032 h 1065371"/>
                <a:gd name="connsiteX612" fmla="*/ 879399 w 1792561"/>
                <a:gd name="connsiteY612" fmla="*/ 529057 h 1065371"/>
                <a:gd name="connsiteX613" fmla="*/ 883323 w 1792561"/>
                <a:gd name="connsiteY613" fmla="*/ 543286 h 1065371"/>
                <a:gd name="connsiteX614" fmla="*/ 885775 w 1792561"/>
                <a:gd name="connsiteY614" fmla="*/ 545004 h 1065371"/>
                <a:gd name="connsiteX615" fmla="*/ 886511 w 1792561"/>
                <a:gd name="connsiteY615" fmla="*/ 545004 h 1065371"/>
                <a:gd name="connsiteX616" fmla="*/ 888228 w 1792561"/>
                <a:gd name="connsiteY616" fmla="*/ 542060 h 1065371"/>
                <a:gd name="connsiteX617" fmla="*/ 884304 w 1792561"/>
                <a:gd name="connsiteY617" fmla="*/ 527830 h 1065371"/>
                <a:gd name="connsiteX618" fmla="*/ 881361 w 1792561"/>
                <a:gd name="connsiteY618" fmla="*/ 526113 h 1065371"/>
                <a:gd name="connsiteX619" fmla="*/ 879644 w 1792561"/>
                <a:gd name="connsiteY619" fmla="*/ 529057 h 1065371"/>
                <a:gd name="connsiteX620" fmla="*/ 1136680 w 1792561"/>
                <a:gd name="connsiteY620" fmla="*/ 392647 h 1065371"/>
                <a:gd name="connsiteX621" fmla="*/ 1137906 w 1792561"/>
                <a:gd name="connsiteY621" fmla="*/ 392402 h 1065371"/>
                <a:gd name="connsiteX622" fmla="*/ 1150415 w 1792561"/>
                <a:gd name="connsiteY622" fmla="*/ 384060 h 1065371"/>
                <a:gd name="connsiteX623" fmla="*/ 1150905 w 1792561"/>
                <a:gd name="connsiteY623" fmla="*/ 380625 h 1065371"/>
                <a:gd name="connsiteX624" fmla="*/ 1147472 w 1792561"/>
                <a:gd name="connsiteY624" fmla="*/ 380135 h 1065371"/>
                <a:gd name="connsiteX625" fmla="*/ 1135454 w 1792561"/>
                <a:gd name="connsiteY625" fmla="*/ 388231 h 1065371"/>
                <a:gd name="connsiteX626" fmla="*/ 1134718 w 1792561"/>
                <a:gd name="connsiteY626" fmla="*/ 391666 h 1065371"/>
                <a:gd name="connsiteX627" fmla="*/ 1136925 w 1792561"/>
                <a:gd name="connsiteY627" fmla="*/ 392892 h 1065371"/>
                <a:gd name="connsiteX628" fmla="*/ 1014048 w 1792561"/>
                <a:gd name="connsiteY628" fmla="*/ 431902 h 1065371"/>
                <a:gd name="connsiteX629" fmla="*/ 1011105 w 1792561"/>
                <a:gd name="connsiteY629" fmla="*/ 430184 h 1065371"/>
                <a:gd name="connsiteX630" fmla="*/ 996880 w 1792561"/>
                <a:gd name="connsiteY630" fmla="*/ 434110 h 1065371"/>
                <a:gd name="connsiteX631" fmla="*/ 995163 w 1792561"/>
                <a:gd name="connsiteY631" fmla="*/ 437054 h 1065371"/>
                <a:gd name="connsiteX632" fmla="*/ 997616 w 1792561"/>
                <a:gd name="connsiteY632" fmla="*/ 438771 h 1065371"/>
                <a:gd name="connsiteX633" fmla="*/ 998351 w 1792561"/>
                <a:gd name="connsiteY633" fmla="*/ 438771 h 1065371"/>
                <a:gd name="connsiteX634" fmla="*/ 1012577 w 1792561"/>
                <a:gd name="connsiteY634" fmla="*/ 434846 h 1065371"/>
                <a:gd name="connsiteX635" fmla="*/ 1014294 w 1792561"/>
                <a:gd name="connsiteY635" fmla="*/ 431902 h 1065371"/>
                <a:gd name="connsiteX636" fmla="*/ 1192355 w 1792561"/>
                <a:gd name="connsiteY636" fmla="*/ 559970 h 1065371"/>
                <a:gd name="connsiteX637" fmla="*/ 1178130 w 1792561"/>
                <a:gd name="connsiteY637" fmla="*/ 563895 h 1065371"/>
                <a:gd name="connsiteX638" fmla="*/ 1176413 w 1792561"/>
                <a:gd name="connsiteY638" fmla="*/ 566839 h 1065371"/>
                <a:gd name="connsiteX639" fmla="*/ 1178865 w 1792561"/>
                <a:gd name="connsiteY639" fmla="*/ 568557 h 1065371"/>
                <a:gd name="connsiteX640" fmla="*/ 1179601 w 1792561"/>
                <a:gd name="connsiteY640" fmla="*/ 568557 h 1065371"/>
                <a:gd name="connsiteX641" fmla="*/ 1193826 w 1792561"/>
                <a:gd name="connsiteY641" fmla="*/ 564631 h 1065371"/>
                <a:gd name="connsiteX642" fmla="*/ 1195543 w 1792561"/>
                <a:gd name="connsiteY642" fmla="*/ 561687 h 1065371"/>
                <a:gd name="connsiteX643" fmla="*/ 1192600 w 1792561"/>
                <a:gd name="connsiteY643" fmla="*/ 559970 h 1065371"/>
                <a:gd name="connsiteX644" fmla="*/ 1162187 w 1792561"/>
                <a:gd name="connsiteY644" fmla="*/ 48924 h 1065371"/>
                <a:gd name="connsiteX645" fmla="*/ 1158754 w 1792561"/>
                <a:gd name="connsiteY645" fmla="*/ 49170 h 1065371"/>
                <a:gd name="connsiteX646" fmla="*/ 1158999 w 1792561"/>
                <a:gd name="connsiteY646" fmla="*/ 52605 h 1065371"/>
                <a:gd name="connsiteX647" fmla="*/ 1169791 w 1792561"/>
                <a:gd name="connsiteY647" fmla="*/ 62173 h 1065371"/>
                <a:gd name="connsiteX648" fmla="*/ 1171507 w 1792561"/>
                <a:gd name="connsiteY648" fmla="*/ 62909 h 1065371"/>
                <a:gd name="connsiteX649" fmla="*/ 1173224 w 1792561"/>
                <a:gd name="connsiteY649" fmla="*/ 62173 h 1065371"/>
                <a:gd name="connsiteX650" fmla="*/ 1173224 w 1792561"/>
                <a:gd name="connsiteY650" fmla="*/ 58738 h 1065371"/>
                <a:gd name="connsiteX651" fmla="*/ 1162187 w 1792561"/>
                <a:gd name="connsiteY651" fmla="*/ 48924 h 1065371"/>
                <a:gd name="connsiteX652" fmla="*/ 1169791 w 1792561"/>
                <a:gd name="connsiteY652" fmla="*/ 361489 h 1065371"/>
                <a:gd name="connsiteX653" fmla="*/ 1158999 w 1792561"/>
                <a:gd name="connsiteY653" fmla="*/ 371057 h 1065371"/>
                <a:gd name="connsiteX654" fmla="*/ 1158754 w 1792561"/>
                <a:gd name="connsiteY654" fmla="*/ 374492 h 1065371"/>
                <a:gd name="connsiteX655" fmla="*/ 1160716 w 1792561"/>
                <a:gd name="connsiteY655" fmla="*/ 375473 h 1065371"/>
                <a:gd name="connsiteX656" fmla="*/ 1162187 w 1792561"/>
                <a:gd name="connsiteY656" fmla="*/ 374983 h 1065371"/>
                <a:gd name="connsiteX657" fmla="*/ 1173224 w 1792561"/>
                <a:gd name="connsiteY657" fmla="*/ 365169 h 1065371"/>
                <a:gd name="connsiteX658" fmla="*/ 1173224 w 1792561"/>
                <a:gd name="connsiteY658" fmla="*/ 361734 h 1065371"/>
                <a:gd name="connsiteX659" fmla="*/ 1169791 w 1792561"/>
                <a:gd name="connsiteY659" fmla="*/ 361734 h 1065371"/>
                <a:gd name="connsiteX660" fmla="*/ 1230616 w 1792561"/>
                <a:gd name="connsiteY660" fmla="*/ 260408 h 1065371"/>
                <a:gd name="connsiteX661" fmla="*/ 1227673 w 1792561"/>
                <a:gd name="connsiteY661" fmla="*/ 262126 h 1065371"/>
                <a:gd name="connsiteX662" fmla="*/ 1223503 w 1792561"/>
                <a:gd name="connsiteY662" fmla="*/ 276110 h 1065371"/>
                <a:gd name="connsiteX663" fmla="*/ 1224975 w 1792561"/>
                <a:gd name="connsiteY663" fmla="*/ 279300 h 1065371"/>
                <a:gd name="connsiteX664" fmla="*/ 1225711 w 1792561"/>
                <a:gd name="connsiteY664" fmla="*/ 279300 h 1065371"/>
                <a:gd name="connsiteX665" fmla="*/ 1228163 w 1792561"/>
                <a:gd name="connsiteY665" fmla="*/ 277582 h 1065371"/>
                <a:gd name="connsiteX666" fmla="*/ 1232333 w 1792561"/>
                <a:gd name="connsiteY666" fmla="*/ 263353 h 1065371"/>
                <a:gd name="connsiteX667" fmla="*/ 1230616 w 1792561"/>
                <a:gd name="connsiteY667" fmla="*/ 260408 h 1065371"/>
                <a:gd name="connsiteX668" fmla="*/ 1235521 w 1792561"/>
                <a:gd name="connsiteY668" fmla="*/ 248877 h 1065371"/>
                <a:gd name="connsiteX669" fmla="*/ 1237729 w 1792561"/>
                <a:gd name="connsiteY669" fmla="*/ 234157 h 1065371"/>
                <a:gd name="connsiteX670" fmla="*/ 1235521 w 1792561"/>
                <a:gd name="connsiteY670" fmla="*/ 231458 h 1065371"/>
                <a:gd name="connsiteX671" fmla="*/ 1232823 w 1792561"/>
                <a:gd name="connsiteY671" fmla="*/ 233666 h 1065371"/>
                <a:gd name="connsiteX672" fmla="*/ 1230861 w 1792561"/>
                <a:gd name="connsiteY672" fmla="*/ 248141 h 1065371"/>
                <a:gd name="connsiteX673" fmla="*/ 1232823 w 1792561"/>
                <a:gd name="connsiteY673" fmla="*/ 251085 h 1065371"/>
                <a:gd name="connsiteX674" fmla="*/ 1233314 w 1792561"/>
                <a:gd name="connsiteY674" fmla="*/ 251085 h 1065371"/>
                <a:gd name="connsiteX675" fmla="*/ 1235767 w 1792561"/>
                <a:gd name="connsiteY675" fmla="*/ 249123 h 1065371"/>
                <a:gd name="connsiteX676" fmla="*/ 1249256 w 1792561"/>
                <a:gd name="connsiteY676" fmla="*/ 544758 h 1065371"/>
                <a:gd name="connsiteX677" fmla="*/ 1235031 w 1792561"/>
                <a:gd name="connsiteY677" fmla="*/ 548684 h 1065371"/>
                <a:gd name="connsiteX678" fmla="*/ 1233314 w 1792561"/>
                <a:gd name="connsiteY678" fmla="*/ 551628 h 1065371"/>
                <a:gd name="connsiteX679" fmla="*/ 1235767 w 1792561"/>
                <a:gd name="connsiteY679" fmla="*/ 553345 h 1065371"/>
                <a:gd name="connsiteX680" fmla="*/ 1236502 w 1792561"/>
                <a:gd name="connsiteY680" fmla="*/ 553345 h 1065371"/>
                <a:gd name="connsiteX681" fmla="*/ 1250728 w 1792561"/>
                <a:gd name="connsiteY681" fmla="*/ 549420 h 1065371"/>
                <a:gd name="connsiteX682" fmla="*/ 1252444 w 1792561"/>
                <a:gd name="connsiteY682" fmla="*/ 546476 h 1065371"/>
                <a:gd name="connsiteX683" fmla="*/ 1249501 w 1792561"/>
                <a:gd name="connsiteY683" fmla="*/ 544758 h 1065371"/>
                <a:gd name="connsiteX684" fmla="*/ 1220805 w 1792561"/>
                <a:gd name="connsiteY684" fmla="*/ 552364 h 1065371"/>
                <a:gd name="connsiteX685" fmla="*/ 1206580 w 1792561"/>
                <a:gd name="connsiteY685" fmla="*/ 556290 h 1065371"/>
                <a:gd name="connsiteX686" fmla="*/ 1204863 w 1792561"/>
                <a:gd name="connsiteY686" fmla="*/ 559234 h 1065371"/>
                <a:gd name="connsiteX687" fmla="*/ 1207316 w 1792561"/>
                <a:gd name="connsiteY687" fmla="*/ 560951 h 1065371"/>
                <a:gd name="connsiteX688" fmla="*/ 1208052 w 1792561"/>
                <a:gd name="connsiteY688" fmla="*/ 560951 h 1065371"/>
                <a:gd name="connsiteX689" fmla="*/ 1222277 w 1792561"/>
                <a:gd name="connsiteY689" fmla="*/ 557025 h 1065371"/>
                <a:gd name="connsiteX690" fmla="*/ 1223994 w 1792561"/>
                <a:gd name="connsiteY690" fmla="*/ 554081 h 1065371"/>
                <a:gd name="connsiteX691" fmla="*/ 1221051 w 1792561"/>
                <a:gd name="connsiteY691" fmla="*/ 552364 h 1065371"/>
                <a:gd name="connsiteX692" fmla="*/ 1163904 w 1792561"/>
                <a:gd name="connsiteY692" fmla="*/ 567821 h 1065371"/>
                <a:gd name="connsiteX693" fmla="*/ 1149679 w 1792561"/>
                <a:gd name="connsiteY693" fmla="*/ 571746 h 1065371"/>
                <a:gd name="connsiteX694" fmla="*/ 1147962 w 1792561"/>
                <a:gd name="connsiteY694" fmla="*/ 574690 h 1065371"/>
                <a:gd name="connsiteX695" fmla="*/ 1150415 w 1792561"/>
                <a:gd name="connsiteY695" fmla="*/ 576407 h 1065371"/>
                <a:gd name="connsiteX696" fmla="*/ 1151151 w 1792561"/>
                <a:gd name="connsiteY696" fmla="*/ 576407 h 1065371"/>
                <a:gd name="connsiteX697" fmla="*/ 1165376 w 1792561"/>
                <a:gd name="connsiteY697" fmla="*/ 572482 h 1065371"/>
                <a:gd name="connsiteX698" fmla="*/ 1167093 w 1792561"/>
                <a:gd name="connsiteY698" fmla="*/ 569538 h 1065371"/>
                <a:gd name="connsiteX699" fmla="*/ 1164150 w 1792561"/>
                <a:gd name="connsiteY699" fmla="*/ 567821 h 1065371"/>
                <a:gd name="connsiteX700" fmla="*/ 1078553 w 1792561"/>
                <a:gd name="connsiteY700" fmla="*/ 590637 h 1065371"/>
                <a:gd name="connsiteX701" fmla="*/ 1064327 w 1792561"/>
                <a:gd name="connsiteY701" fmla="*/ 594563 h 1065371"/>
                <a:gd name="connsiteX702" fmla="*/ 1062610 w 1792561"/>
                <a:gd name="connsiteY702" fmla="*/ 597507 h 1065371"/>
                <a:gd name="connsiteX703" fmla="*/ 1065063 w 1792561"/>
                <a:gd name="connsiteY703" fmla="*/ 599224 h 1065371"/>
                <a:gd name="connsiteX704" fmla="*/ 1065799 w 1792561"/>
                <a:gd name="connsiteY704" fmla="*/ 599224 h 1065371"/>
                <a:gd name="connsiteX705" fmla="*/ 1080024 w 1792561"/>
                <a:gd name="connsiteY705" fmla="*/ 595299 h 1065371"/>
                <a:gd name="connsiteX706" fmla="*/ 1081741 w 1792561"/>
                <a:gd name="connsiteY706" fmla="*/ 592355 h 1065371"/>
                <a:gd name="connsiteX707" fmla="*/ 1078798 w 1792561"/>
                <a:gd name="connsiteY707" fmla="*/ 590637 h 1065371"/>
                <a:gd name="connsiteX708" fmla="*/ 1042499 w 1792561"/>
                <a:gd name="connsiteY708" fmla="*/ 424296 h 1065371"/>
                <a:gd name="connsiteX709" fmla="*/ 1039556 w 1792561"/>
                <a:gd name="connsiteY709" fmla="*/ 422579 h 1065371"/>
                <a:gd name="connsiteX710" fmla="*/ 1025330 w 1792561"/>
                <a:gd name="connsiteY710" fmla="*/ 426504 h 1065371"/>
                <a:gd name="connsiteX711" fmla="*/ 1023614 w 1792561"/>
                <a:gd name="connsiteY711" fmla="*/ 429448 h 1065371"/>
                <a:gd name="connsiteX712" fmla="*/ 1026066 w 1792561"/>
                <a:gd name="connsiteY712" fmla="*/ 431166 h 1065371"/>
                <a:gd name="connsiteX713" fmla="*/ 1026802 w 1792561"/>
                <a:gd name="connsiteY713" fmla="*/ 431166 h 1065371"/>
                <a:gd name="connsiteX714" fmla="*/ 1041027 w 1792561"/>
                <a:gd name="connsiteY714" fmla="*/ 427240 h 1065371"/>
                <a:gd name="connsiteX715" fmla="*/ 1042744 w 1792561"/>
                <a:gd name="connsiteY715" fmla="*/ 424296 h 1065371"/>
                <a:gd name="connsiteX716" fmla="*/ 1135454 w 1792561"/>
                <a:gd name="connsiteY716" fmla="*/ 575426 h 1065371"/>
                <a:gd name="connsiteX717" fmla="*/ 1121228 w 1792561"/>
                <a:gd name="connsiteY717" fmla="*/ 579351 h 1065371"/>
                <a:gd name="connsiteX718" fmla="*/ 1119512 w 1792561"/>
                <a:gd name="connsiteY718" fmla="*/ 582296 h 1065371"/>
                <a:gd name="connsiteX719" fmla="*/ 1121964 w 1792561"/>
                <a:gd name="connsiteY719" fmla="*/ 584013 h 1065371"/>
                <a:gd name="connsiteX720" fmla="*/ 1122700 w 1792561"/>
                <a:gd name="connsiteY720" fmla="*/ 584013 h 1065371"/>
                <a:gd name="connsiteX721" fmla="*/ 1136925 w 1792561"/>
                <a:gd name="connsiteY721" fmla="*/ 580088 h 1065371"/>
                <a:gd name="connsiteX722" fmla="*/ 1138642 w 1792561"/>
                <a:gd name="connsiteY722" fmla="*/ 577144 h 1065371"/>
                <a:gd name="connsiteX723" fmla="*/ 1135699 w 1792561"/>
                <a:gd name="connsiteY723" fmla="*/ 575426 h 1065371"/>
                <a:gd name="connsiteX724" fmla="*/ 1070949 w 1792561"/>
                <a:gd name="connsiteY724" fmla="*/ 416691 h 1065371"/>
                <a:gd name="connsiteX725" fmla="*/ 1068006 w 1792561"/>
                <a:gd name="connsiteY725" fmla="*/ 414973 h 1065371"/>
                <a:gd name="connsiteX726" fmla="*/ 1053781 w 1792561"/>
                <a:gd name="connsiteY726" fmla="*/ 418899 h 1065371"/>
                <a:gd name="connsiteX727" fmla="*/ 1052064 w 1792561"/>
                <a:gd name="connsiteY727" fmla="*/ 421843 h 1065371"/>
                <a:gd name="connsiteX728" fmla="*/ 1054517 w 1792561"/>
                <a:gd name="connsiteY728" fmla="*/ 423560 h 1065371"/>
                <a:gd name="connsiteX729" fmla="*/ 1055253 w 1792561"/>
                <a:gd name="connsiteY729" fmla="*/ 423560 h 1065371"/>
                <a:gd name="connsiteX730" fmla="*/ 1069478 w 1792561"/>
                <a:gd name="connsiteY730" fmla="*/ 419635 h 1065371"/>
                <a:gd name="connsiteX731" fmla="*/ 1071195 w 1792561"/>
                <a:gd name="connsiteY731" fmla="*/ 416691 h 1065371"/>
                <a:gd name="connsiteX732" fmla="*/ 1021651 w 1792561"/>
                <a:gd name="connsiteY732" fmla="*/ 605848 h 1065371"/>
                <a:gd name="connsiteX733" fmla="*/ 1007426 w 1792561"/>
                <a:gd name="connsiteY733" fmla="*/ 609774 h 1065371"/>
                <a:gd name="connsiteX734" fmla="*/ 1005709 w 1792561"/>
                <a:gd name="connsiteY734" fmla="*/ 612718 h 1065371"/>
                <a:gd name="connsiteX735" fmla="*/ 1008162 w 1792561"/>
                <a:gd name="connsiteY735" fmla="*/ 614435 h 1065371"/>
                <a:gd name="connsiteX736" fmla="*/ 1008898 w 1792561"/>
                <a:gd name="connsiteY736" fmla="*/ 614435 h 1065371"/>
                <a:gd name="connsiteX737" fmla="*/ 1023123 w 1792561"/>
                <a:gd name="connsiteY737" fmla="*/ 610510 h 1065371"/>
                <a:gd name="connsiteX738" fmla="*/ 1024840 w 1792561"/>
                <a:gd name="connsiteY738" fmla="*/ 607566 h 1065371"/>
                <a:gd name="connsiteX739" fmla="*/ 1021897 w 1792561"/>
                <a:gd name="connsiteY739" fmla="*/ 605848 h 1065371"/>
                <a:gd name="connsiteX740" fmla="*/ 1050102 w 1792561"/>
                <a:gd name="connsiteY740" fmla="*/ 598243 h 1065371"/>
                <a:gd name="connsiteX741" fmla="*/ 1035877 w 1792561"/>
                <a:gd name="connsiteY741" fmla="*/ 602168 h 1065371"/>
                <a:gd name="connsiteX742" fmla="*/ 1034160 w 1792561"/>
                <a:gd name="connsiteY742" fmla="*/ 605112 h 1065371"/>
                <a:gd name="connsiteX743" fmla="*/ 1036613 w 1792561"/>
                <a:gd name="connsiteY743" fmla="*/ 606830 h 1065371"/>
                <a:gd name="connsiteX744" fmla="*/ 1037348 w 1792561"/>
                <a:gd name="connsiteY744" fmla="*/ 606830 h 1065371"/>
                <a:gd name="connsiteX745" fmla="*/ 1051574 w 1792561"/>
                <a:gd name="connsiteY745" fmla="*/ 602904 h 1065371"/>
                <a:gd name="connsiteX746" fmla="*/ 1053291 w 1792561"/>
                <a:gd name="connsiteY746" fmla="*/ 599960 h 1065371"/>
                <a:gd name="connsiteX747" fmla="*/ 1050347 w 1792561"/>
                <a:gd name="connsiteY747" fmla="*/ 598243 h 1065371"/>
                <a:gd name="connsiteX748" fmla="*/ 1125889 w 1792561"/>
                <a:gd name="connsiteY748" fmla="*/ 396327 h 1065371"/>
                <a:gd name="connsiteX749" fmla="*/ 1122700 w 1792561"/>
                <a:gd name="connsiteY749" fmla="*/ 395346 h 1065371"/>
                <a:gd name="connsiteX750" fmla="*/ 1109456 w 1792561"/>
                <a:gd name="connsiteY750" fmla="*/ 401479 h 1065371"/>
                <a:gd name="connsiteX751" fmla="*/ 1108230 w 1792561"/>
                <a:gd name="connsiteY751" fmla="*/ 404669 h 1065371"/>
                <a:gd name="connsiteX752" fmla="*/ 1110437 w 1792561"/>
                <a:gd name="connsiteY752" fmla="*/ 406141 h 1065371"/>
                <a:gd name="connsiteX753" fmla="*/ 1111418 w 1792561"/>
                <a:gd name="connsiteY753" fmla="*/ 406141 h 1065371"/>
                <a:gd name="connsiteX754" fmla="*/ 1124907 w 1792561"/>
                <a:gd name="connsiteY754" fmla="*/ 399762 h 1065371"/>
                <a:gd name="connsiteX755" fmla="*/ 1125889 w 1792561"/>
                <a:gd name="connsiteY755" fmla="*/ 396572 h 1065371"/>
                <a:gd name="connsiteX756" fmla="*/ 1107003 w 1792561"/>
                <a:gd name="connsiteY756" fmla="*/ 583032 h 1065371"/>
                <a:gd name="connsiteX757" fmla="*/ 1092778 w 1792561"/>
                <a:gd name="connsiteY757" fmla="*/ 586957 h 1065371"/>
                <a:gd name="connsiteX758" fmla="*/ 1091061 w 1792561"/>
                <a:gd name="connsiteY758" fmla="*/ 589901 h 1065371"/>
                <a:gd name="connsiteX759" fmla="*/ 1093514 w 1792561"/>
                <a:gd name="connsiteY759" fmla="*/ 591618 h 1065371"/>
                <a:gd name="connsiteX760" fmla="*/ 1094249 w 1792561"/>
                <a:gd name="connsiteY760" fmla="*/ 591618 h 1065371"/>
                <a:gd name="connsiteX761" fmla="*/ 1108475 w 1792561"/>
                <a:gd name="connsiteY761" fmla="*/ 587693 h 1065371"/>
                <a:gd name="connsiteX762" fmla="*/ 1110192 w 1792561"/>
                <a:gd name="connsiteY762" fmla="*/ 584749 h 1065371"/>
                <a:gd name="connsiteX763" fmla="*/ 1107248 w 1792561"/>
                <a:gd name="connsiteY763" fmla="*/ 583032 h 1065371"/>
                <a:gd name="connsiteX764" fmla="*/ 1099155 w 1792561"/>
                <a:gd name="connsiteY764" fmla="*/ 408349 h 1065371"/>
                <a:gd name="connsiteX765" fmla="*/ 1095966 w 1792561"/>
                <a:gd name="connsiteY765" fmla="*/ 406877 h 1065371"/>
                <a:gd name="connsiteX766" fmla="*/ 1081986 w 1792561"/>
                <a:gd name="connsiteY766" fmla="*/ 411293 h 1065371"/>
                <a:gd name="connsiteX767" fmla="*/ 1080269 w 1792561"/>
                <a:gd name="connsiteY767" fmla="*/ 414237 h 1065371"/>
                <a:gd name="connsiteX768" fmla="*/ 1082722 w 1792561"/>
                <a:gd name="connsiteY768" fmla="*/ 415954 h 1065371"/>
                <a:gd name="connsiteX769" fmla="*/ 1083458 w 1792561"/>
                <a:gd name="connsiteY769" fmla="*/ 415954 h 1065371"/>
                <a:gd name="connsiteX770" fmla="*/ 1097683 w 1792561"/>
                <a:gd name="connsiteY770" fmla="*/ 411538 h 1065371"/>
                <a:gd name="connsiteX771" fmla="*/ 1099155 w 1792561"/>
                <a:gd name="connsiteY771" fmla="*/ 408349 h 1065371"/>
                <a:gd name="connsiteX772" fmla="*/ 1277461 w 1792561"/>
                <a:gd name="connsiteY772" fmla="*/ 537153 h 1065371"/>
                <a:gd name="connsiteX773" fmla="*/ 1263236 w 1792561"/>
                <a:gd name="connsiteY773" fmla="*/ 541078 h 1065371"/>
                <a:gd name="connsiteX774" fmla="*/ 1261519 w 1792561"/>
                <a:gd name="connsiteY774" fmla="*/ 544023 h 1065371"/>
                <a:gd name="connsiteX775" fmla="*/ 1263972 w 1792561"/>
                <a:gd name="connsiteY775" fmla="*/ 545740 h 1065371"/>
                <a:gd name="connsiteX776" fmla="*/ 1264708 w 1792561"/>
                <a:gd name="connsiteY776" fmla="*/ 545740 h 1065371"/>
                <a:gd name="connsiteX777" fmla="*/ 1278933 w 1792561"/>
                <a:gd name="connsiteY777" fmla="*/ 541814 h 1065371"/>
                <a:gd name="connsiteX778" fmla="*/ 1280650 w 1792561"/>
                <a:gd name="connsiteY778" fmla="*/ 538870 h 1065371"/>
                <a:gd name="connsiteX779" fmla="*/ 1277707 w 1792561"/>
                <a:gd name="connsiteY779" fmla="*/ 537153 h 1065371"/>
                <a:gd name="connsiteX780" fmla="*/ 1209033 w 1792561"/>
                <a:gd name="connsiteY780" fmla="*/ 315119 h 1065371"/>
                <a:gd name="connsiteX781" fmla="*/ 1205599 w 1792561"/>
                <a:gd name="connsiteY781" fmla="*/ 316101 h 1065371"/>
                <a:gd name="connsiteX782" fmla="*/ 1197751 w 1792561"/>
                <a:gd name="connsiteY782" fmla="*/ 328368 h 1065371"/>
                <a:gd name="connsiteX783" fmla="*/ 1198486 w 1792561"/>
                <a:gd name="connsiteY783" fmla="*/ 331803 h 1065371"/>
                <a:gd name="connsiteX784" fmla="*/ 1199958 w 1792561"/>
                <a:gd name="connsiteY784" fmla="*/ 332293 h 1065371"/>
                <a:gd name="connsiteX785" fmla="*/ 1201920 w 1792561"/>
                <a:gd name="connsiteY785" fmla="*/ 331312 h 1065371"/>
                <a:gd name="connsiteX786" fmla="*/ 1209769 w 1792561"/>
                <a:gd name="connsiteY786" fmla="*/ 318799 h 1065371"/>
                <a:gd name="connsiteX787" fmla="*/ 1208788 w 1792561"/>
                <a:gd name="connsiteY787" fmla="*/ 315365 h 1065371"/>
                <a:gd name="connsiteX788" fmla="*/ 1647073 w 1792561"/>
                <a:gd name="connsiteY788" fmla="*/ 438280 h 1065371"/>
                <a:gd name="connsiteX789" fmla="*/ 1632848 w 1792561"/>
                <a:gd name="connsiteY789" fmla="*/ 442206 h 1065371"/>
                <a:gd name="connsiteX790" fmla="*/ 1631131 w 1792561"/>
                <a:gd name="connsiteY790" fmla="*/ 445150 h 1065371"/>
                <a:gd name="connsiteX791" fmla="*/ 1633584 w 1792561"/>
                <a:gd name="connsiteY791" fmla="*/ 446867 h 1065371"/>
                <a:gd name="connsiteX792" fmla="*/ 1634320 w 1792561"/>
                <a:gd name="connsiteY792" fmla="*/ 446867 h 1065371"/>
                <a:gd name="connsiteX793" fmla="*/ 1648545 w 1792561"/>
                <a:gd name="connsiteY793" fmla="*/ 442942 h 1065371"/>
                <a:gd name="connsiteX794" fmla="*/ 1650262 w 1792561"/>
                <a:gd name="connsiteY794" fmla="*/ 439998 h 1065371"/>
                <a:gd name="connsiteX795" fmla="*/ 1647319 w 1792561"/>
                <a:gd name="connsiteY795" fmla="*/ 438280 h 1065371"/>
                <a:gd name="connsiteX796" fmla="*/ 1618623 w 1792561"/>
                <a:gd name="connsiteY796" fmla="*/ 445886 h 1065371"/>
                <a:gd name="connsiteX797" fmla="*/ 1604398 w 1792561"/>
                <a:gd name="connsiteY797" fmla="*/ 449812 h 1065371"/>
                <a:gd name="connsiteX798" fmla="*/ 1602681 w 1792561"/>
                <a:gd name="connsiteY798" fmla="*/ 452756 h 1065371"/>
                <a:gd name="connsiteX799" fmla="*/ 1605133 w 1792561"/>
                <a:gd name="connsiteY799" fmla="*/ 454473 h 1065371"/>
                <a:gd name="connsiteX800" fmla="*/ 1605869 w 1792561"/>
                <a:gd name="connsiteY800" fmla="*/ 454473 h 1065371"/>
                <a:gd name="connsiteX801" fmla="*/ 1620094 w 1792561"/>
                <a:gd name="connsiteY801" fmla="*/ 450547 h 1065371"/>
                <a:gd name="connsiteX802" fmla="*/ 1621811 w 1792561"/>
                <a:gd name="connsiteY802" fmla="*/ 447603 h 1065371"/>
                <a:gd name="connsiteX803" fmla="*/ 1618868 w 1792561"/>
                <a:gd name="connsiteY803" fmla="*/ 445886 h 1065371"/>
                <a:gd name="connsiteX804" fmla="*/ 1590417 w 1792561"/>
                <a:gd name="connsiteY804" fmla="*/ 453492 h 1065371"/>
                <a:gd name="connsiteX805" fmla="*/ 1576192 w 1792561"/>
                <a:gd name="connsiteY805" fmla="*/ 457417 h 1065371"/>
                <a:gd name="connsiteX806" fmla="*/ 1574475 w 1792561"/>
                <a:gd name="connsiteY806" fmla="*/ 460361 h 1065371"/>
                <a:gd name="connsiteX807" fmla="*/ 1576928 w 1792561"/>
                <a:gd name="connsiteY807" fmla="*/ 462079 h 1065371"/>
                <a:gd name="connsiteX808" fmla="*/ 1577664 w 1792561"/>
                <a:gd name="connsiteY808" fmla="*/ 462079 h 1065371"/>
                <a:gd name="connsiteX809" fmla="*/ 1591889 w 1792561"/>
                <a:gd name="connsiteY809" fmla="*/ 458153 h 1065371"/>
                <a:gd name="connsiteX810" fmla="*/ 1593606 w 1792561"/>
                <a:gd name="connsiteY810" fmla="*/ 455209 h 1065371"/>
                <a:gd name="connsiteX811" fmla="*/ 1590663 w 1792561"/>
                <a:gd name="connsiteY811" fmla="*/ 453492 h 1065371"/>
                <a:gd name="connsiteX812" fmla="*/ 1675524 w 1792561"/>
                <a:gd name="connsiteY812" fmla="*/ 430675 h 1065371"/>
                <a:gd name="connsiteX813" fmla="*/ 1661299 w 1792561"/>
                <a:gd name="connsiteY813" fmla="*/ 434600 h 1065371"/>
                <a:gd name="connsiteX814" fmla="*/ 1659582 w 1792561"/>
                <a:gd name="connsiteY814" fmla="*/ 437545 h 1065371"/>
                <a:gd name="connsiteX815" fmla="*/ 1662034 w 1792561"/>
                <a:gd name="connsiteY815" fmla="*/ 439262 h 1065371"/>
                <a:gd name="connsiteX816" fmla="*/ 1662770 w 1792561"/>
                <a:gd name="connsiteY816" fmla="*/ 439262 h 1065371"/>
                <a:gd name="connsiteX817" fmla="*/ 1676996 w 1792561"/>
                <a:gd name="connsiteY817" fmla="*/ 435336 h 1065371"/>
                <a:gd name="connsiteX818" fmla="*/ 1678712 w 1792561"/>
                <a:gd name="connsiteY818" fmla="*/ 432392 h 1065371"/>
                <a:gd name="connsiteX819" fmla="*/ 1675769 w 1792561"/>
                <a:gd name="connsiteY819" fmla="*/ 430675 h 1065371"/>
                <a:gd name="connsiteX820" fmla="*/ 1703975 w 1792561"/>
                <a:gd name="connsiteY820" fmla="*/ 423069 h 1065371"/>
                <a:gd name="connsiteX821" fmla="*/ 1689749 w 1792561"/>
                <a:gd name="connsiteY821" fmla="*/ 426995 h 1065371"/>
                <a:gd name="connsiteX822" fmla="*/ 1688032 w 1792561"/>
                <a:gd name="connsiteY822" fmla="*/ 429939 h 1065371"/>
                <a:gd name="connsiteX823" fmla="*/ 1690485 w 1792561"/>
                <a:gd name="connsiteY823" fmla="*/ 431656 h 1065371"/>
                <a:gd name="connsiteX824" fmla="*/ 1691221 w 1792561"/>
                <a:gd name="connsiteY824" fmla="*/ 431656 h 1065371"/>
                <a:gd name="connsiteX825" fmla="*/ 1705446 w 1792561"/>
                <a:gd name="connsiteY825" fmla="*/ 427731 h 1065371"/>
                <a:gd name="connsiteX826" fmla="*/ 1707163 w 1792561"/>
                <a:gd name="connsiteY826" fmla="*/ 424787 h 1065371"/>
                <a:gd name="connsiteX827" fmla="*/ 1704220 w 1792561"/>
                <a:gd name="connsiteY827" fmla="*/ 423069 h 1065371"/>
                <a:gd name="connsiteX828" fmla="*/ 1760876 w 1792561"/>
                <a:gd name="connsiteY828" fmla="*/ 407858 h 1065371"/>
                <a:gd name="connsiteX829" fmla="*/ 1746650 w 1792561"/>
                <a:gd name="connsiteY829" fmla="*/ 411784 h 1065371"/>
                <a:gd name="connsiteX830" fmla="*/ 1744933 w 1792561"/>
                <a:gd name="connsiteY830" fmla="*/ 414728 h 1065371"/>
                <a:gd name="connsiteX831" fmla="*/ 1747386 w 1792561"/>
                <a:gd name="connsiteY831" fmla="*/ 416445 h 1065371"/>
                <a:gd name="connsiteX832" fmla="*/ 1748122 w 1792561"/>
                <a:gd name="connsiteY832" fmla="*/ 416445 h 1065371"/>
                <a:gd name="connsiteX833" fmla="*/ 1762347 w 1792561"/>
                <a:gd name="connsiteY833" fmla="*/ 412520 h 1065371"/>
                <a:gd name="connsiteX834" fmla="*/ 1764064 w 1792561"/>
                <a:gd name="connsiteY834" fmla="*/ 409576 h 1065371"/>
                <a:gd name="connsiteX835" fmla="*/ 1761121 w 1792561"/>
                <a:gd name="connsiteY835" fmla="*/ 407858 h 1065371"/>
                <a:gd name="connsiteX836" fmla="*/ 587045 w 1792561"/>
                <a:gd name="connsiteY836" fmla="*/ 788382 h 1065371"/>
                <a:gd name="connsiteX837" fmla="*/ 594402 w 1792561"/>
                <a:gd name="connsiteY837" fmla="*/ 775870 h 1065371"/>
                <a:gd name="connsiteX838" fmla="*/ 593667 w 1792561"/>
                <a:gd name="connsiteY838" fmla="*/ 772435 h 1065371"/>
                <a:gd name="connsiteX839" fmla="*/ 590233 w 1792561"/>
                <a:gd name="connsiteY839" fmla="*/ 773171 h 1065371"/>
                <a:gd name="connsiteX840" fmla="*/ 582630 w 1792561"/>
                <a:gd name="connsiteY840" fmla="*/ 786174 h 1065371"/>
                <a:gd name="connsiteX841" fmla="*/ 583611 w 1792561"/>
                <a:gd name="connsiteY841" fmla="*/ 789609 h 1065371"/>
                <a:gd name="connsiteX842" fmla="*/ 584837 w 1792561"/>
                <a:gd name="connsiteY842" fmla="*/ 789854 h 1065371"/>
                <a:gd name="connsiteX843" fmla="*/ 587045 w 1792561"/>
                <a:gd name="connsiteY843" fmla="*/ 788627 h 1065371"/>
                <a:gd name="connsiteX844" fmla="*/ 1561967 w 1792561"/>
                <a:gd name="connsiteY844" fmla="*/ 461097 h 1065371"/>
                <a:gd name="connsiteX845" fmla="*/ 1547742 w 1792561"/>
                <a:gd name="connsiteY845" fmla="*/ 465023 h 1065371"/>
                <a:gd name="connsiteX846" fmla="*/ 1546025 w 1792561"/>
                <a:gd name="connsiteY846" fmla="*/ 467967 h 1065371"/>
                <a:gd name="connsiteX847" fmla="*/ 1548477 w 1792561"/>
                <a:gd name="connsiteY847" fmla="*/ 469684 h 1065371"/>
                <a:gd name="connsiteX848" fmla="*/ 1549213 w 1792561"/>
                <a:gd name="connsiteY848" fmla="*/ 469684 h 1065371"/>
                <a:gd name="connsiteX849" fmla="*/ 1563438 w 1792561"/>
                <a:gd name="connsiteY849" fmla="*/ 465759 h 1065371"/>
                <a:gd name="connsiteX850" fmla="*/ 1565155 w 1792561"/>
                <a:gd name="connsiteY850" fmla="*/ 462814 h 1065371"/>
                <a:gd name="connsiteX851" fmla="*/ 1562212 w 1792561"/>
                <a:gd name="connsiteY851" fmla="*/ 461097 h 1065371"/>
                <a:gd name="connsiteX852" fmla="*/ 1732425 w 1792561"/>
                <a:gd name="connsiteY852" fmla="*/ 415464 h 1065371"/>
                <a:gd name="connsiteX853" fmla="*/ 1718200 w 1792561"/>
                <a:gd name="connsiteY853" fmla="*/ 419389 h 1065371"/>
                <a:gd name="connsiteX854" fmla="*/ 1716483 w 1792561"/>
                <a:gd name="connsiteY854" fmla="*/ 422333 h 1065371"/>
                <a:gd name="connsiteX855" fmla="*/ 1718936 w 1792561"/>
                <a:gd name="connsiteY855" fmla="*/ 424051 h 1065371"/>
                <a:gd name="connsiteX856" fmla="*/ 1719671 w 1792561"/>
                <a:gd name="connsiteY856" fmla="*/ 424051 h 1065371"/>
                <a:gd name="connsiteX857" fmla="*/ 1733897 w 1792561"/>
                <a:gd name="connsiteY857" fmla="*/ 420125 h 1065371"/>
                <a:gd name="connsiteX858" fmla="*/ 1735613 w 1792561"/>
                <a:gd name="connsiteY858" fmla="*/ 417181 h 1065371"/>
                <a:gd name="connsiteX859" fmla="*/ 1732670 w 1792561"/>
                <a:gd name="connsiteY859" fmla="*/ 415464 h 1065371"/>
                <a:gd name="connsiteX860" fmla="*/ 1792269 w 1792561"/>
                <a:gd name="connsiteY860" fmla="*/ 401970 h 1065371"/>
                <a:gd name="connsiteX861" fmla="*/ 1789326 w 1792561"/>
                <a:gd name="connsiteY861" fmla="*/ 400253 h 1065371"/>
                <a:gd name="connsiteX862" fmla="*/ 1775101 w 1792561"/>
                <a:gd name="connsiteY862" fmla="*/ 404178 h 1065371"/>
                <a:gd name="connsiteX863" fmla="*/ 1773384 w 1792561"/>
                <a:gd name="connsiteY863" fmla="*/ 407122 h 1065371"/>
                <a:gd name="connsiteX864" fmla="*/ 1775837 w 1792561"/>
                <a:gd name="connsiteY864" fmla="*/ 408839 h 1065371"/>
                <a:gd name="connsiteX865" fmla="*/ 1776573 w 1792561"/>
                <a:gd name="connsiteY865" fmla="*/ 408839 h 1065371"/>
                <a:gd name="connsiteX866" fmla="*/ 1790798 w 1792561"/>
                <a:gd name="connsiteY866" fmla="*/ 404914 h 1065371"/>
                <a:gd name="connsiteX867" fmla="*/ 1792515 w 1792561"/>
                <a:gd name="connsiteY867" fmla="*/ 401970 h 1065371"/>
                <a:gd name="connsiteX868" fmla="*/ 1391264 w 1792561"/>
                <a:gd name="connsiteY868" fmla="*/ 506731 h 1065371"/>
                <a:gd name="connsiteX869" fmla="*/ 1377038 w 1792561"/>
                <a:gd name="connsiteY869" fmla="*/ 510656 h 1065371"/>
                <a:gd name="connsiteX870" fmla="*/ 1375322 w 1792561"/>
                <a:gd name="connsiteY870" fmla="*/ 513600 h 1065371"/>
                <a:gd name="connsiteX871" fmla="*/ 1377774 w 1792561"/>
                <a:gd name="connsiteY871" fmla="*/ 515317 h 1065371"/>
                <a:gd name="connsiteX872" fmla="*/ 1378510 w 1792561"/>
                <a:gd name="connsiteY872" fmla="*/ 515317 h 1065371"/>
                <a:gd name="connsiteX873" fmla="*/ 1392735 w 1792561"/>
                <a:gd name="connsiteY873" fmla="*/ 511392 h 1065371"/>
                <a:gd name="connsiteX874" fmla="*/ 1394452 w 1792561"/>
                <a:gd name="connsiteY874" fmla="*/ 508448 h 1065371"/>
                <a:gd name="connsiteX875" fmla="*/ 1391509 w 1792561"/>
                <a:gd name="connsiteY875" fmla="*/ 506731 h 1065371"/>
                <a:gd name="connsiteX876" fmla="*/ 1362813 w 1792561"/>
                <a:gd name="connsiteY876" fmla="*/ 514336 h 1065371"/>
                <a:gd name="connsiteX877" fmla="*/ 1348588 w 1792561"/>
                <a:gd name="connsiteY877" fmla="*/ 518262 h 1065371"/>
                <a:gd name="connsiteX878" fmla="*/ 1346871 w 1792561"/>
                <a:gd name="connsiteY878" fmla="*/ 521206 h 1065371"/>
                <a:gd name="connsiteX879" fmla="*/ 1349323 w 1792561"/>
                <a:gd name="connsiteY879" fmla="*/ 522923 h 1065371"/>
                <a:gd name="connsiteX880" fmla="*/ 1350059 w 1792561"/>
                <a:gd name="connsiteY880" fmla="*/ 522923 h 1065371"/>
                <a:gd name="connsiteX881" fmla="*/ 1364285 w 1792561"/>
                <a:gd name="connsiteY881" fmla="*/ 518998 h 1065371"/>
                <a:gd name="connsiteX882" fmla="*/ 1366001 w 1792561"/>
                <a:gd name="connsiteY882" fmla="*/ 516054 h 1065371"/>
                <a:gd name="connsiteX883" fmla="*/ 1363058 w 1792561"/>
                <a:gd name="connsiteY883" fmla="*/ 514336 h 1065371"/>
                <a:gd name="connsiteX884" fmla="*/ 1533516 w 1792561"/>
                <a:gd name="connsiteY884" fmla="*/ 468703 h 1065371"/>
                <a:gd name="connsiteX885" fmla="*/ 1519291 w 1792561"/>
                <a:gd name="connsiteY885" fmla="*/ 472628 h 1065371"/>
                <a:gd name="connsiteX886" fmla="*/ 1517574 w 1792561"/>
                <a:gd name="connsiteY886" fmla="*/ 475572 h 1065371"/>
                <a:gd name="connsiteX887" fmla="*/ 1520027 w 1792561"/>
                <a:gd name="connsiteY887" fmla="*/ 477290 h 1065371"/>
                <a:gd name="connsiteX888" fmla="*/ 1520763 w 1792561"/>
                <a:gd name="connsiteY888" fmla="*/ 477290 h 1065371"/>
                <a:gd name="connsiteX889" fmla="*/ 1534988 w 1792561"/>
                <a:gd name="connsiteY889" fmla="*/ 473364 h 1065371"/>
                <a:gd name="connsiteX890" fmla="*/ 1536705 w 1792561"/>
                <a:gd name="connsiteY890" fmla="*/ 470420 h 1065371"/>
                <a:gd name="connsiteX891" fmla="*/ 1533762 w 1792561"/>
                <a:gd name="connsiteY891" fmla="*/ 468703 h 1065371"/>
                <a:gd name="connsiteX892" fmla="*/ 1334362 w 1792561"/>
                <a:gd name="connsiteY892" fmla="*/ 521942 h 1065371"/>
                <a:gd name="connsiteX893" fmla="*/ 1320137 w 1792561"/>
                <a:gd name="connsiteY893" fmla="*/ 525867 h 1065371"/>
                <a:gd name="connsiteX894" fmla="*/ 1318420 w 1792561"/>
                <a:gd name="connsiteY894" fmla="*/ 528811 h 1065371"/>
                <a:gd name="connsiteX895" fmla="*/ 1320873 w 1792561"/>
                <a:gd name="connsiteY895" fmla="*/ 530529 h 1065371"/>
                <a:gd name="connsiteX896" fmla="*/ 1321609 w 1792561"/>
                <a:gd name="connsiteY896" fmla="*/ 530529 h 1065371"/>
                <a:gd name="connsiteX897" fmla="*/ 1335834 w 1792561"/>
                <a:gd name="connsiteY897" fmla="*/ 526603 h 1065371"/>
                <a:gd name="connsiteX898" fmla="*/ 1337551 w 1792561"/>
                <a:gd name="connsiteY898" fmla="*/ 523659 h 1065371"/>
                <a:gd name="connsiteX899" fmla="*/ 1334608 w 1792561"/>
                <a:gd name="connsiteY899" fmla="*/ 521942 h 1065371"/>
                <a:gd name="connsiteX900" fmla="*/ 1419714 w 1792561"/>
                <a:gd name="connsiteY900" fmla="*/ 499125 h 1065371"/>
                <a:gd name="connsiteX901" fmla="*/ 1405489 w 1792561"/>
                <a:gd name="connsiteY901" fmla="*/ 503050 h 1065371"/>
                <a:gd name="connsiteX902" fmla="*/ 1403772 w 1792561"/>
                <a:gd name="connsiteY902" fmla="*/ 505995 h 1065371"/>
                <a:gd name="connsiteX903" fmla="*/ 1406225 w 1792561"/>
                <a:gd name="connsiteY903" fmla="*/ 507712 h 1065371"/>
                <a:gd name="connsiteX904" fmla="*/ 1406960 w 1792561"/>
                <a:gd name="connsiteY904" fmla="*/ 507712 h 1065371"/>
                <a:gd name="connsiteX905" fmla="*/ 1421186 w 1792561"/>
                <a:gd name="connsiteY905" fmla="*/ 503787 h 1065371"/>
                <a:gd name="connsiteX906" fmla="*/ 1422903 w 1792561"/>
                <a:gd name="connsiteY906" fmla="*/ 500842 h 1065371"/>
                <a:gd name="connsiteX907" fmla="*/ 1419959 w 1792561"/>
                <a:gd name="connsiteY907" fmla="*/ 499125 h 1065371"/>
                <a:gd name="connsiteX908" fmla="*/ 1448165 w 1792561"/>
                <a:gd name="connsiteY908" fmla="*/ 491520 h 1065371"/>
                <a:gd name="connsiteX909" fmla="*/ 1433939 w 1792561"/>
                <a:gd name="connsiteY909" fmla="*/ 495445 h 1065371"/>
                <a:gd name="connsiteX910" fmla="*/ 1432223 w 1792561"/>
                <a:gd name="connsiteY910" fmla="*/ 498389 h 1065371"/>
                <a:gd name="connsiteX911" fmla="*/ 1434675 w 1792561"/>
                <a:gd name="connsiteY911" fmla="*/ 500106 h 1065371"/>
                <a:gd name="connsiteX912" fmla="*/ 1435411 w 1792561"/>
                <a:gd name="connsiteY912" fmla="*/ 500106 h 1065371"/>
                <a:gd name="connsiteX913" fmla="*/ 1449636 w 1792561"/>
                <a:gd name="connsiteY913" fmla="*/ 496181 h 1065371"/>
                <a:gd name="connsiteX914" fmla="*/ 1451353 w 1792561"/>
                <a:gd name="connsiteY914" fmla="*/ 493237 h 1065371"/>
                <a:gd name="connsiteX915" fmla="*/ 1448410 w 1792561"/>
                <a:gd name="connsiteY915" fmla="*/ 491520 h 1065371"/>
                <a:gd name="connsiteX916" fmla="*/ 1505066 w 1792561"/>
                <a:gd name="connsiteY916" fmla="*/ 476308 h 1065371"/>
                <a:gd name="connsiteX917" fmla="*/ 1490841 w 1792561"/>
                <a:gd name="connsiteY917" fmla="*/ 480234 h 1065371"/>
                <a:gd name="connsiteX918" fmla="*/ 1489124 w 1792561"/>
                <a:gd name="connsiteY918" fmla="*/ 483178 h 1065371"/>
                <a:gd name="connsiteX919" fmla="*/ 1491576 w 1792561"/>
                <a:gd name="connsiteY919" fmla="*/ 484895 h 1065371"/>
                <a:gd name="connsiteX920" fmla="*/ 1492312 w 1792561"/>
                <a:gd name="connsiteY920" fmla="*/ 484895 h 1065371"/>
                <a:gd name="connsiteX921" fmla="*/ 1506537 w 1792561"/>
                <a:gd name="connsiteY921" fmla="*/ 480970 h 1065371"/>
                <a:gd name="connsiteX922" fmla="*/ 1508254 w 1792561"/>
                <a:gd name="connsiteY922" fmla="*/ 478026 h 1065371"/>
                <a:gd name="connsiteX923" fmla="*/ 1505311 w 1792561"/>
                <a:gd name="connsiteY923" fmla="*/ 476308 h 1065371"/>
                <a:gd name="connsiteX924" fmla="*/ 1476615 w 1792561"/>
                <a:gd name="connsiteY924" fmla="*/ 483914 h 1065371"/>
                <a:gd name="connsiteX925" fmla="*/ 1462390 w 1792561"/>
                <a:gd name="connsiteY925" fmla="*/ 487839 h 1065371"/>
                <a:gd name="connsiteX926" fmla="*/ 1460673 w 1792561"/>
                <a:gd name="connsiteY926" fmla="*/ 490783 h 1065371"/>
                <a:gd name="connsiteX927" fmla="*/ 1463126 w 1792561"/>
                <a:gd name="connsiteY927" fmla="*/ 492501 h 1065371"/>
                <a:gd name="connsiteX928" fmla="*/ 1463862 w 1792561"/>
                <a:gd name="connsiteY928" fmla="*/ 492501 h 1065371"/>
                <a:gd name="connsiteX929" fmla="*/ 1478087 w 1792561"/>
                <a:gd name="connsiteY929" fmla="*/ 488575 h 1065371"/>
                <a:gd name="connsiteX930" fmla="*/ 1479804 w 1792561"/>
                <a:gd name="connsiteY930" fmla="*/ 485631 h 1065371"/>
                <a:gd name="connsiteX931" fmla="*/ 1476861 w 1792561"/>
                <a:gd name="connsiteY931" fmla="*/ 483914 h 1065371"/>
                <a:gd name="connsiteX932" fmla="*/ 1305912 w 1792561"/>
                <a:gd name="connsiteY932" fmla="*/ 529547 h 1065371"/>
                <a:gd name="connsiteX933" fmla="*/ 1291687 w 1792561"/>
                <a:gd name="connsiteY933" fmla="*/ 533473 h 1065371"/>
                <a:gd name="connsiteX934" fmla="*/ 1289970 w 1792561"/>
                <a:gd name="connsiteY934" fmla="*/ 536417 h 1065371"/>
                <a:gd name="connsiteX935" fmla="*/ 1292422 w 1792561"/>
                <a:gd name="connsiteY935" fmla="*/ 538134 h 1065371"/>
                <a:gd name="connsiteX936" fmla="*/ 1293158 w 1792561"/>
                <a:gd name="connsiteY936" fmla="*/ 538134 h 1065371"/>
                <a:gd name="connsiteX937" fmla="*/ 1307383 w 1792561"/>
                <a:gd name="connsiteY937" fmla="*/ 534209 h 1065371"/>
                <a:gd name="connsiteX938" fmla="*/ 1309100 w 1792561"/>
                <a:gd name="connsiteY938" fmla="*/ 531265 h 1065371"/>
                <a:gd name="connsiteX939" fmla="*/ 1306157 w 1792561"/>
                <a:gd name="connsiteY939" fmla="*/ 529547 h 1065371"/>
                <a:gd name="connsiteX940" fmla="*/ 740334 w 1792561"/>
                <a:gd name="connsiteY940" fmla="*/ 683621 h 1065371"/>
                <a:gd name="connsiteX941" fmla="*/ 737391 w 1792561"/>
                <a:gd name="connsiteY941" fmla="*/ 681904 h 1065371"/>
                <a:gd name="connsiteX942" fmla="*/ 723166 w 1792561"/>
                <a:gd name="connsiteY942" fmla="*/ 685829 h 1065371"/>
                <a:gd name="connsiteX943" fmla="*/ 721449 w 1792561"/>
                <a:gd name="connsiteY943" fmla="*/ 688774 h 1065371"/>
                <a:gd name="connsiteX944" fmla="*/ 723902 w 1792561"/>
                <a:gd name="connsiteY944" fmla="*/ 690491 h 1065371"/>
                <a:gd name="connsiteX945" fmla="*/ 724637 w 1792561"/>
                <a:gd name="connsiteY945" fmla="*/ 690491 h 1065371"/>
                <a:gd name="connsiteX946" fmla="*/ 738863 w 1792561"/>
                <a:gd name="connsiteY946" fmla="*/ 686566 h 1065371"/>
                <a:gd name="connsiteX947" fmla="*/ 740580 w 1792561"/>
                <a:gd name="connsiteY947" fmla="*/ 683621 h 1065371"/>
                <a:gd name="connsiteX948" fmla="*/ 768785 w 1792561"/>
                <a:gd name="connsiteY948" fmla="*/ 676016 h 1065371"/>
                <a:gd name="connsiteX949" fmla="*/ 765842 w 1792561"/>
                <a:gd name="connsiteY949" fmla="*/ 674299 h 1065371"/>
                <a:gd name="connsiteX950" fmla="*/ 751616 w 1792561"/>
                <a:gd name="connsiteY950" fmla="*/ 678224 h 1065371"/>
                <a:gd name="connsiteX951" fmla="*/ 749900 w 1792561"/>
                <a:gd name="connsiteY951" fmla="*/ 681168 h 1065371"/>
                <a:gd name="connsiteX952" fmla="*/ 752352 w 1792561"/>
                <a:gd name="connsiteY952" fmla="*/ 682885 h 1065371"/>
                <a:gd name="connsiteX953" fmla="*/ 753088 w 1792561"/>
                <a:gd name="connsiteY953" fmla="*/ 682885 h 1065371"/>
                <a:gd name="connsiteX954" fmla="*/ 767313 w 1792561"/>
                <a:gd name="connsiteY954" fmla="*/ 678960 h 1065371"/>
                <a:gd name="connsiteX955" fmla="*/ 769030 w 1792561"/>
                <a:gd name="connsiteY955" fmla="*/ 676016 h 1065371"/>
                <a:gd name="connsiteX956" fmla="*/ 746956 w 1792561"/>
                <a:gd name="connsiteY956" fmla="*/ 1060220 h 1065371"/>
                <a:gd name="connsiteX957" fmla="*/ 732486 w 1792561"/>
                <a:gd name="connsiteY957" fmla="*/ 1059483 h 1065371"/>
                <a:gd name="connsiteX958" fmla="*/ 729788 w 1792561"/>
                <a:gd name="connsiteY958" fmla="*/ 1061692 h 1065371"/>
                <a:gd name="connsiteX959" fmla="*/ 731995 w 1792561"/>
                <a:gd name="connsiteY959" fmla="*/ 1064390 h 1065371"/>
                <a:gd name="connsiteX960" fmla="*/ 746956 w 1792561"/>
                <a:gd name="connsiteY960" fmla="*/ 1065372 h 1065371"/>
                <a:gd name="connsiteX961" fmla="*/ 746956 w 1792561"/>
                <a:gd name="connsiteY961" fmla="*/ 1065372 h 1065371"/>
                <a:gd name="connsiteX962" fmla="*/ 749409 w 1792561"/>
                <a:gd name="connsiteY962" fmla="*/ 1062919 h 1065371"/>
                <a:gd name="connsiteX963" fmla="*/ 746956 w 1792561"/>
                <a:gd name="connsiteY963" fmla="*/ 1060465 h 1065371"/>
                <a:gd name="connsiteX964" fmla="*/ 718015 w 1792561"/>
                <a:gd name="connsiteY964" fmla="*/ 1057521 h 1065371"/>
                <a:gd name="connsiteX965" fmla="*/ 703790 w 1792561"/>
                <a:gd name="connsiteY965" fmla="*/ 1054332 h 1065371"/>
                <a:gd name="connsiteX966" fmla="*/ 700847 w 1792561"/>
                <a:gd name="connsiteY966" fmla="*/ 1056049 h 1065371"/>
                <a:gd name="connsiteX967" fmla="*/ 702564 w 1792561"/>
                <a:gd name="connsiteY967" fmla="*/ 1058993 h 1065371"/>
                <a:gd name="connsiteX968" fmla="*/ 717034 w 1792561"/>
                <a:gd name="connsiteY968" fmla="*/ 1062182 h 1065371"/>
                <a:gd name="connsiteX969" fmla="*/ 717525 w 1792561"/>
                <a:gd name="connsiteY969" fmla="*/ 1062182 h 1065371"/>
                <a:gd name="connsiteX970" fmla="*/ 719977 w 1792561"/>
                <a:gd name="connsiteY970" fmla="*/ 1060220 h 1065371"/>
                <a:gd name="connsiteX971" fmla="*/ 718015 w 1792561"/>
                <a:gd name="connsiteY971" fmla="*/ 1057276 h 1065371"/>
                <a:gd name="connsiteX972" fmla="*/ 825686 w 1792561"/>
                <a:gd name="connsiteY972" fmla="*/ 660805 h 1065371"/>
                <a:gd name="connsiteX973" fmla="*/ 822743 w 1792561"/>
                <a:gd name="connsiteY973" fmla="*/ 659087 h 1065371"/>
                <a:gd name="connsiteX974" fmla="*/ 808517 w 1792561"/>
                <a:gd name="connsiteY974" fmla="*/ 663013 h 1065371"/>
                <a:gd name="connsiteX975" fmla="*/ 806801 w 1792561"/>
                <a:gd name="connsiteY975" fmla="*/ 665957 h 1065371"/>
                <a:gd name="connsiteX976" fmla="*/ 809253 w 1792561"/>
                <a:gd name="connsiteY976" fmla="*/ 667674 h 1065371"/>
                <a:gd name="connsiteX977" fmla="*/ 809989 w 1792561"/>
                <a:gd name="connsiteY977" fmla="*/ 667674 h 1065371"/>
                <a:gd name="connsiteX978" fmla="*/ 824214 w 1792561"/>
                <a:gd name="connsiteY978" fmla="*/ 663749 h 1065371"/>
                <a:gd name="connsiteX979" fmla="*/ 825931 w 1792561"/>
                <a:gd name="connsiteY979" fmla="*/ 660805 h 1065371"/>
                <a:gd name="connsiteX980" fmla="*/ 710167 w 1792561"/>
                <a:gd name="connsiteY980" fmla="*/ 694171 h 1065371"/>
                <a:gd name="connsiteX981" fmla="*/ 711884 w 1792561"/>
                <a:gd name="connsiteY981" fmla="*/ 691227 h 1065371"/>
                <a:gd name="connsiteX982" fmla="*/ 708941 w 1792561"/>
                <a:gd name="connsiteY982" fmla="*/ 689510 h 1065371"/>
                <a:gd name="connsiteX983" fmla="*/ 701337 w 1792561"/>
                <a:gd name="connsiteY983" fmla="*/ 691472 h 1065371"/>
                <a:gd name="connsiteX984" fmla="*/ 694715 w 1792561"/>
                <a:gd name="connsiteY984" fmla="*/ 693435 h 1065371"/>
                <a:gd name="connsiteX985" fmla="*/ 692998 w 1792561"/>
                <a:gd name="connsiteY985" fmla="*/ 696379 h 1065371"/>
                <a:gd name="connsiteX986" fmla="*/ 695451 w 1792561"/>
                <a:gd name="connsiteY986" fmla="*/ 698096 h 1065371"/>
                <a:gd name="connsiteX987" fmla="*/ 696187 w 1792561"/>
                <a:gd name="connsiteY987" fmla="*/ 698096 h 1065371"/>
                <a:gd name="connsiteX988" fmla="*/ 702809 w 1792561"/>
                <a:gd name="connsiteY988" fmla="*/ 696134 h 1065371"/>
                <a:gd name="connsiteX989" fmla="*/ 710412 w 1792561"/>
                <a:gd name="connsiteY989" fmla="*/ 694171 h 1065371"/>
                <a:gd name="connsiteX990" fmla="*/ 804348 w 1792561"/>
                <a:gd name="connsiteY990" fmla="*/ 1052369 h 1065371"/>
                <a:gd name="connsiteX991" fmla="*/ 798462 w 1792561"/>
                <a:gd name="connsiteY991" fmla="*/ 1054086 h 1065371"/>
                <a:gd name="connsiteX992" fmla="*/ 790368 w 1792561"/>
                <a:gd name="connsiteY992" fmla="*/ 1056049 h 1065371"/>
                <a:gd name="connsiteX993" fmla="*/ 788406 w 1792561"/>
                <a:gd name="connsiteY993" fmla="*/ 1058993 h 1065371"/>
                <a:gd name="connsiteX994" fmla="*/ 790859 w 1792561"/>
                <a:gd name="connsiteY994" fmla="*/ 1060956 h 1065371"/>
                <a:gd name="connsiteX995" fmla="*/ 791349 w 1792561"/>
                <a:gd name="connsiteY995" fmla="*/ 1060956 h 1065371"/>
                <a:gd name="connsiteX996" fmla="*/ 799688 w 1792561"/>
                <a:gd name="connsiteY996" fmla="*/ 1058993 h 1065371"/>
                <a:gd name="connsiteX997" fmla="*/ 805574 w 1792561"/>
                <a:gd name="connsiteY997" fmla="*/ 1057276 h 1065371"/>
                <a:gd name="connsiteX998" fmla="*/ 807291 w 1792561"/>
                <a:gd name="connsiteY998" fmla="*/ 1054332 h 1065371"/>
                <a:gd name="connsiteX999" fmla="*/ 804348 w 1792561"/>
                <a:gd name="connsiteY999" fmla="*/ 1052614 h 1065371"/>
                <a:gd name="connsiteX1000" fmla="*/ 775897 w 1792561"/>
                <a:gd name="connsiteY1000" fmla="*/ 1058502 h 1065371"/>
                <a:gd name="connsiteX1001" fmla="*/ 761427 w 1792561"/>
                <a:gd name="connsiteY1001" fmla="*/ 1059975 h 1065371"/>
                <a:gd name="connsiteX1002" fmla="*/ 759220 w 1792561"/>
                <a:gd name="connsiteY1002" fmla="*/ 1062673 h 1065371"/>
                <a:gd name="connsiteX1003" fmla="*/ 761672 w 1792561"/>
                <a:gd name="connsiteY1003" fmla="*/ 1064881 h 1065371"/>
                <a:gd name="connsiteX1004" fmla="*/ 761672 w 1792561"/>
                <a:gd name="connsiteY1004" fmla="*/ 1064881 h 1065371"/>
                <a:gd name="connsiteX1005" fmla="*/ 776388 w 1792561"/>
                <a:gd name="connsiteY1005" fmla="*/ 1063409 h 1065371"/>
                <a:gd name="connsiteX1006" fmla="*/ 778595 w 1792561"/>
                <a:gd name="connsiteY1006" fmla="*/ 1060710 h 1065371"/>
                <a:gd name="connsiteX1007" fmla="*/ 775897 w 1792561"/>
                <a:gd name="connsiteY1007" fmla="*/ 1058502 h 1065371"/>
                <a:gd name="connsiteX1008" fmla="*/ 797235 w 1792561"/>
                <a:gd name="connsiteY1008" fmla="*/ 668410 h 1065371"/>
                <a:gd name="connsiteX1009" fmla="*/ 794292 w 1792561"/>
                <a:gd name="connsiteY1009" fmla="*/ 666693 h 1065371"/>
                <a:gd name="connsiteX1010" fmla="*/ 780067 w 1792561"/>
                <a:gd name="connsiteY1010" fmla="*/ 670618 h 1065371"/>
                <a:gd name="connsiteX1011" fmla="*/ 778350 w 1792561"/>
                <a:gd name="connsiteY1011" fmla="*/ 673562 h 1065371"/>
                <a:gd name="connsiteX1012" fmla="*/ 780803 w 1792561"/>
                <a:gd name="connsiteY1012" fmla="*/ 675280 h 1065371"/>
                <a:gd name="connsiteX1013" fmla="*/ 781538 w 1792561"/>
                <a:gd name="connsiteY1013" fmla="*/ 675280 h 1065371"/>
                <a:gd name="connsiteX1014" fmla="*/ 795764 w 1792561"/>
                <a:gd name="connsiteY1014" fmla="*/ 671354 h 1065371"/>
                <a:gd name="connsiteX1015" fmla="*/ 797481 w 1792561"/>
                <a:gd name="connsiteY1015" fmla="*/ 668410 h 1065371"/>
                <a:gd name="connsiteX1016" fmla="*/ 663322 w 1792561"/>
                <a:gd name="connsiteY1016" fmla="*/ 1038384 h 1065371"/>
                <a:gd name="connsiteX1017" fmla="*/ 650813 w 1792561"/>
                <a:gd name="connsiteY1017" fmla="*/ 1031024 h 1065371"/>
                <a:gd name="connsiteX1018" fmla="*/ 647379 w 1792561"/>
                <a:gd name="connsiteY1018" fmla="*/ 1031760 h 1065371"/>
                <a:gd name="connsiteX1019" fmla="*/ 648115 w 1792561"/>
                <a:gd name="connsiteY1019" fmla="*/ 1035195 h 1065371"/>
                <a:gd name="connsiteX1020" fmla="*/ 660869 w 1792561"/>
                <a:gd name="connsiteY1020" fmla="*/ 1042801 h 1065371"/>
                <a:gd name="connsiteX1021" fmla="*/ 662095 w 1792561"/>
                <a:gd name="connsiteY1021" fmla="*/ 1043046 h 1065371"/>
                <a:gd name="connsiteX1022" fmla="*/ 664303 w 1792561"/>
                <a:gd name="connsiteY1022" fmla="*/ 1041819 h 1065371"/>
                <a:gd name="connsiteX1023" fmla="*/ 663322 w 1792561"/>
                <a:gd name="connsiteY1023" fmla="*/ 1038384 h 1065371"/>
                <a:gd name="connsiteX1024" fmla="*/ 632909 w 1792561"/>
                <a:gd name="connsiteY1024" fmla="*/ 728764 h 1065371"/>
                <a:gd name="connsiteX1025" fmla="*/ 629475 w 1792561"/>
                <a:gd name="connsiteY1025" fmla="*/ 728519 h 1065371"/>
                <a:gd name="connsiteX1026" fmla="*/ 618438 w 1792561"/>
                <a:gd name="connsiteY1026" fmla="*/ 738578 h 1065371"/>
                <a:gd name="connsiteX1027" fmla="*/ 618438 w 1792561"/>
                <a:gd name="connsiteY1027" fmla="*/ 742013 h 1065371"/>
                <a:gd name="connsiteX1028" fmla="*/ 620155 w 1792561"/>
                <a:gd name="connsiteY1028" fmla="*/ 742749 h 1065371"/>
                <a:gd name="connsiteX1029" fmla="*/ 621872 w 1792561"/>
                <a:gd name="connsiteY1029" fmla="*/ 742013 h 1065371"/>
                <a:gd name="connsiteX1030" fmla="*/ 632664 w 1792561"/>
                <a:gd name="connsiteY1030" fmla="*/ 732444 h 1065371"/>
                <a:gd name="connsiteX1031" fmla="*/ 632909 w 1792561"/>
                <a:gd name="connsiteY1031" fmla="*/ 729009 h 1065371"/>
                <a:gd name="connsiteX1032" fmla="*/ 607647 w 1792561"/>
                <a:gd name="connsiteY1032" fmla="*/ 992751 h 1065371"/>
                <a:gd name="connsiteX1033" fmla="*/ 604213 w 1792561"/>
                <a:gd name="connsiteY1033" fmla="*/ 992506 h 1065371"/>
                <a:gd name="connsiteX1034" fmla="*/ 603968 w 1792561"/>
                <a:gd name="connsiteY1034" fmla="*/ 995940 h 1065371"/>
                <a:gd name="connsiteX1035" fmla="*/ 613778 w 1792561"/>
                <a:gd name="connsiteY1035" fmla="*/ 1006981 h 1065371"/>
                <a:gd name="connsiteX1036" fmla="*/ 615495 w 1792561"/>
                <a:gd name="connsiteY1036" fmla="*/ 1007717 h 1065371"/>
                <a:gd name="connsiteX1037" fmla="*/ 617212 w 1792561"/>
                <a:gd name="connsiteY1037" fmla="*/ 1006981 h 1065371"/>
                <a:gd name="connsiteX1038" fmla="*/ 617212 w 1792561"/>
                <a:gd name="connsiteY1038" fmla="*/ 1003546 h 1065371"/>
                <a:gd name="connsiteX1039" fmla="*/ 607647 w 1792561"/>
                <a:gd name="connsiteY1039" fmla="*/ 992751 h 1065371"/>
                <a:gd name="connsiteX1040" fmla="*/ 611571 w 1792561"/>
                <a:gd name="connsiteY1040" fmla="*/ 749127 h 1065371"/>
                <a:gd name="connsiteX1041" fmla="*/ 608137 w 1792561"/>
                <a:gd name="connsiteY1041" fmla="*/ 749127 h 1065371"/>
                <a:gd name="connsiteX1042" fmla="*/ 598817 w 1792561"/>
                <a:gd name="connsiteY1042" fmla="*/ 760658 h 1065371"/>
                <a:gd name="connsiteX1043" fmla="*/ 599308 w 1792561"/>
                <a:gd name="connsiteY1043" fmla="*/ 764093 h 1065371"/>
                <a:gd name="connsiteX1044" fmla="*/ 600779 w 1792561"/>
                <a:gd name="connsiteY1044" fmla="*/ 764584 h 1065371"/>
                <a:gd name="connsiteX1045" fmla="*/ 602741 w 1792561"/>
                <a:gd name="connsiteY1045" fmla="*/ 763603 h 1065371"/>
                <a:gd name="connsiteX1046" fmla="*/ 611816 w 1792561"/>
                <a:gd name="connsiteY1046" fmla="*/ 752317 h 1065371"/>
                <a:gd name="connsiteX1047" fmla="*/ 611816 w 1792561"/>
                <a:gd name="connsiteY1047" fmla="*/ 748882 h 1065371"/>
                <a:gd name="connsiteX1048" fmla="*/ 590969 w 1792561"/>
                <a:gd name="connsiteY1048" fmla="*/ 968953 h 1065371"/>
                <a:gd name="connsiteX1049" fmla="*/ 587535 w 1792561"/>
                <a:gd name="connsiteY1049" fmla="*/ 967972 h 1065371"/>
                <a:gd name="connsiteX1050" fmla="*/ 586554 w 1792561"/>
                <a:gd name="connsiteY1050" fmla="*/ 971406 h 1065371"/>
                <a:gd name="connsiteX1051" fmla="*/ 594648 w 1792561"/>
                <a:gd name="connsiteY1051" fmla="*/ 983919 h 1065371"/>
                <a:gd name="connsiteX1052" fmla="*/ 596610 w 1792561"/>
                <a:gd name="connsiteY1052" fmla="*/ 984900 h 1065371"/>
                <a:gd name="connsiteX1053" fmla="*/ 598081 w 1792561"/>
                <a:gd name="connsiteY1053" fmla="*/ 984409 h 1065371"/>
                <a:gd name="connsiteX1054" fmla="*/ 598572 w 1792561"/>
                <a:gd name="connsiteY1054" fmla="*/ 980974 h 1065371"/>
                <a:gd name="connsiteX1055" fmla="*/ 590724 w 1792561"/>
                <a:gd name="connsiteY1055" fmla="*/ 968707 h 1065371"/>
                <a:gd name="connsiteX1056" fmla="*/ 690055 w 1792561"/>
                <a:gd name="connsiteY1056" fmla="*/ 1050161 h 1065371"/>
                <a:gd name="connsiteX1057" fmla="*/ 676566 w 1792561"/>
                <a:gd name="connsiteY1057" fmla="*/ 1044763 h 1065371"/>
                <a:gd name="connsiteX1058" fmla="*/ 673377 w 1792561"/>
                <a:gd name="connsiteY1058" fmla="*/ 1045990 h 1065371"/>
                <a:gd name="connsiteX1059" fmla="*/ 674604 w 1792561"/>
                <a:gd name="connsiteY1059" fmla="*/ 1049179 h 1065371"/>
                <a:gd name="connsiteX1060" fmla="*/ 688584 w 1792561"/>
                <a:gd name="connsiteY1060" fmla="*/ 1054577 h 1065371"/>
                <a:gd name="connsiteX1061" fmla="*/ 689319 w 1792561"/>
                <a:gd name="connsiteY1061" fmla="*/ 1054577 h 1065371"/>
                <a:gd name="connsiteX1062" fmla="*/ 691527 w 1792561"/>
                <a:gd name="connsiteY1062" fmla="*/ 1052859 h 1065371"/>
                <a:gd name="connsiteX1063" fmla="*/ 690055 w 1792561"/>
                <a:gd name="connsiteY1063" fmla="*/ 1049670 h 1065371"/>
                <a:gd name="connsiteX1064" fmla="*/ 832799 w 1792561"/>
                <a:gd name="connsiteY1064" fmla="*/ 1044763 h 1065371"/>
                <a:gd name="connsiteX1065" fmla="*/ 826422 w 1792561"/>
                <a:gd name="connsiteY1065" fmla="*/ 1046726 h 1065371"/>
                <a:gd name="connsiteX1066" fmla="*/ 818819 w 1792561"/>
                <a:gd name="connsiteY1066" fmla="*/ 1048689 h 1065371"/>
                <a:gd name="connsiteX1067" fmla="*/ 817102 w 1792561"/>
                <a:gd name="connsiteY1067" fmla="*/ 1051633 h 1065371"/>
                <a:gd name="connsiteX1068" fmla="*/ 819554 w 1792561"/>
                <a:gd name="connsiteY1068" fmla="*/ 1053350 h 1065371"/>
                <a:gd name="connsiteX1069" fmla="*/ 820290 w 1792561"/>
                <a:gd name="connsiteY1069" fmla="*/ 1053350 h 1065371"/>
                <a:gd name="connsiteX1070" fmla="*/ 827893 w 1792561"/>
                <a:gd name="connsiteY1070" fmla="*/ 1051388 h 1065371"/>
                <a:gd name="connsiteX1071" fmla="*/ 834515 w 1792561"/>
                <a:gd name="connsiteY1071" fmla="*/ 1049425 h 1065371"/>
                <a:gd name="connsiteX1072" fmla="*/ 836232 w 1792561"/>
                <a:gd name="connsiteY1072" fmla="*/ 1046481 h 1065371"/>
                <a:gd name="connsiteX1073" fmla="*/ 833289 w 1792561"/>
                <a:gd name="connsiteY1073" fmla="*/ 1044763 h 1065371"/>
                <a:gd name="connsiteX1074" fmla="*/ 627758 w 1792561"/>
                <a:gd name="connsiteY1074" fmla="*/ 1013605 h 1065371"/>
                <a:gd name="connsiteX1075" fmla="*/ 624325 w 1792561"/>
                <a:gd name="connsiteY1075" fmla="*/ 1013605 h 1065371"/>
                <a:gd name="connsiteX1076" fmla="*/ 624325 w 1792561"/>
                <a:gd name="connsiteY1076" fmla="*/ 1017040 h 1065371"/>
                <a:gd name="connsiteX1077" fmla="*/ 635852 w 1792561"/>
                <a:gd name="connsiteY1077" fmla="*/ 1026362 h 1065371"/>
                <a:gd name="connsiteX1078" fmla="*/ 637324 w 1792561"/>
                <a:gd name="connsiteY1078" fmla="*/ 1026854 h 1065371"/>
                <a:gd name="connsiteX1079" fmla="*/ 639286 w 1792561"/>
                <a:gd name="connsiteY1079" fmla="*/ 1025872 h 1065371"/>
                <a:gd name="connsiteX1080" fmla="*/ 638795 w 1792561"/>
                <a:gd name="connsiteY1080" fmla="*/ 1022437 h 1065371"/>
                <a:gd name="connsiteX1081" fmla="*/ 627513 w 1792561"/>
                <a:gd name="connsiteY1081" fmla="*/ 1013360 h 1065371"/>
                <a:gd name="connsiteX1082" fmla="*/ 683924 w 1792561"/>
                <a:gd name="connsiteY1082" fmla="*/ 699814 h 1065371"/>
                <a:gd name="connsiteX1083" fmla="*/ 680735 w 1792561"/>
                <a:gd name="connsiteY1083" fmla="*/ 698342 h 1065371"/>
                <a:gd name="connsiteX1084" fmla="*/ 667000 w 1792561"/>
                <a:gd name="connsiteY1084" fmla="*/ 704230 h 1065371"/>
                <a:gd name="connsiteX1085" fmla="*/ 665774 w 1792561"/>
                <a:gd name="connsiteY1085" fmla="*/ 707420 h 1065371"/>
                <a:gd name="connsiteX1086" fmla="*/ 667982 w 1792561"/>
                <a:gd name="connsiteY1086" fmla="*/ 708892 h 1065371"/>
                <a:gd name="connsiteX1087" fmla="*/ 668963 w 1792561"/>
                <a:gd name="connsiteY1087" fmla="*/ 708646 h 1065371"/>
                <a:gd name="connsiteX1088" fmla="*/ 682207 w 1792561"/>
                <a:gd name="connsiteY1088" fmla="*/ 702758 h 1065371"/>
                <a:gd name="connsiteX1089" fmla="*/ 683678 w 1792561"/>
                <a:gd name="connsiteY1089" fmla="*/ 699568 h 1065371"/>
                <a:gd name="connsiteX1090" fmla="*/ 657190 w 1792561"/>
                <a:gd name="connsiteY1090" fmla="*/ 712326 h 1065371"/>
                <a:gd name="connsiteX1091" fmla="*/ 653756 w 1792561"/>
                <a:gd name="connsiteY1091" fmla="*/ 711345 h 1065371"/>
                <a:gd name="connsiteX1092" fmla="*/ 641248 w 1792561"/>
                <a:gd name="connsiteY1092" fmla="*/ 719441 h 1065371"/>
                <a:gd name="connsiteX1093" fmla="*/ 640757 w 1792561"/>
                <a:gd name="connsiteY1093" fmla="*/ 722876 h 1065371"/>
                <a:gd name="connsiteX1094" fmla="*/ 642719 w 1792561"/>
                <a:gd name="connsiteY1094" fmla="*/ 723857 h 1065371"/>
                <a:gd name="connsiteX1095" fmla="*/ 644191 w 1792561"/>
                <a:gd name="connsiteY1095" fmla="*/ 723367 h 1065371"/>
                <a:gd name="connsiteX1096" fmla="*/ 656454 w 1792561"/>
                <a:gd name="connsiteY1096" fmla="*/ 715516 h 1065371"/>
                <a:gd name="connsiteX1097" fmla="*/ 657435 w 1792561"/>
                <a:gd name="connsiteY1097" fmla="*/ 712081 h 1065371"/>
                <a:gd name="connsiteX1098" fmla="*/ 963524 w 1792561"/>
                <a:gd name="connsiteY1098" fmla="*/ 897804 h 1065371"/>
                <a:gd name="connsiteX1099" fmla="*/ 960581 w 1792561"/>
                <a:gd name="connsiteY1099" fmla="*/ 899767 h 1065371"/>
                <a:gd name="connsiteX1100" fmla="*/ 957392 w 1792561"/>
                <a:gd name="connsiteY1100" fmla="*/ 913997 h 1065371"/>
                <a:gd name="connsiteX1101" fmla="*/ 959109 w 1792561"/>
                <a:gd name="connsiteY1101" fmla="*/ 916941 h 1065371"/>
                <a:gd name="connsiteX1102" fmla="*/ 959845 w 1792561"/>
                <a:gd name="connsiteY1102" fmla="*/ 916941 h 1065371"/>
                <a:gd name="connsiteX1103" fmla="*/ 962298 w 1792561"/>
                <a:gd name="connsiteY1103" fmla="*/ 915223 h 1065371"/>
                <a:gd name="connsiteX1104" fmla="*/ 965486 w 1792561"/>
                <a:gd name="connsiteY1104" fmla="*/ 900748 h 1065371"/>
                <a:gd name="connsiteX1105" fmla="*/ 963524 w 1792561"/>
                <a:gd name="connsiteY1105" fmla="*/ 897804 h 1065371"/>
                <a:gd name="connsiteX1106" fmla="*/ 953959 w 1792561"/>
                <a:gd name="connsiteY1106" fmla="*/ 801140 h 1065371"/>
                <a:gd name="connsiteX1107" fmla="*/ 954695 w 1792561"/>
                <a:gd name="connsiteY1107" fmla="*/ 801140 h 1065371"/>
                <a:gd name="connsiteX1108" fmla="*/ 956411 w 1792561"/>
                <a:gd name="connsiteY1108" fmla="*/ 798196 h 1065371"/>
                <a:gd name="connsiteX1109" fmla="*/ 952487 w 1792561"/>
                <a:gd name="connsiteY1109" fmla="*/ 783966 h 1065371"/>
                <a:gd name="connsiteX1110" fmla="*/ 949544 w 1792561"/>
                <a:gd name="connsiteY1110" fmla="*/ 782249 h 1065371"/>
                <a:gd name="connsiteX1111" fmla="*/ 947827 w 1792561"/>
                <a:gd name="connsiteY1111" fmla="*/ 785192 h 1065371"/>
                <a:gd name="connsiteX1112" fmla="*/ 951751 w 1792561"/>
                <a:gd name="connsiteY1112" fmla="*/ 799422 h 1065371"/>
                <a:gd name="connsiteX1113" fmla="*/ 954204 w 1792561"/>
                <a:gd name="connsiteY1113" fmla="*/ 801140 h 1065371"/>
                <a:gd name="connsiteX1114" fmla="*/ 948808 w 1792561"/>
                <a:gd name="connsiteY1114" fmla="*/ 769491 h 1065371"/>
                <a:gd name="connsiteX1115" fmla="*/ 944884 w 1792561"/>
                <a:gd name="connsiteY1115" fmla="*/ 755261 h 1065371"/>
                <a:gd name="connsiteX1116" fmla="*/ 941941 w 1792561"/>
                <a:gd name="connsiteY1116" fmla="*/ 753543 h 1065371"/>
                <a:gd name="connsiteX1117" fmla="*/ 940224 w 1792561"/>
                <a:gd name="connsiteY1117" fmla="*/ 756488 h 1065371"/>
                <a:gd name="connsiteX1118" fmla="*/ 944148 w 1792561"/>
                <a:gd name="connsiteY1118" fmla="*/ 770717 h 1065371"/>
                <a:gd name="connsiteX1119" fmla="*/ 946601 w 1792561"/>
                <a:gd name="connsiteY1119" fmla="*/ 772435 h 1065371"/>
                <a:gd name="connsiteX1120" fmla="*/ 947337 w 1792561"/>
                <a:gd name="connsiteY1120" fmla="*/ 772435 h 1065371"/>
                <a:gd name="connsiteX1121" fmla="*/ 949053 w 1792561"/>
                <a:gd name="connsiteY1121" fmla="*/ 769491 h 1065371"/>
                <a:gd name="connsiteX1122" fmla="*/ 945129 w 1792561"/>
                <a:gd name="connsiteY1122" fmla="*/ 953496 h 1065371"/>
                <a:gd name="connsiteX1123" fmla="*/ 941696 w 1792561"/>
                <a:gd name="connsiteY1123" fmla="*/ 954478 h 1065371"/>
                <a:gd name="connsiteX1124" fmla="*/ 934338 w 1792561"/>
                <a:gd name="connsiteY1124" fmla="*/ 966990 h 1065371"/>
                <a:gd name="connsiteX1125" fmla="*/ 935073 w 1792561"/>
                <a:gd name="connsiteY1125" fmla="*/ 970425 h 1065371"/>
                <a:gd name="connsiteX1126" fmla="*/ 936300 w 1792561"/>
                <a:gd name="connsiteY1126" fmla="*/ 970916 h 1065371"/>
                <a:gd name="connsiteX1127" fmla="*/ 938262 w 1792561"/>
                <a:gd name="connsiteY1127" fmla="*/ 969689 h 1065371"/>
                <a:gd name="connsiteX1128" fmla="*/ 945865 w 1792561"/>
                <a:gd name="connsiteY1128" fmla="*/ 956931 h 1065371"/>
                <a:gd name="connsiteX1129" fmla="*/ 944884 w 1792561"/>
                <a:gd name="connsiteY1129" fmla="*/ 953496 h 1065371"/>
                <a:gd name="connsiteX1130" fmla="*/ 926244 w 1792561"/>
                <a:gd name="connsiteY1130" fmla="*/ 979012 h 1065371"/>
                <a:gd name="connsiteX1131" fmla="*/ 917169 w 1792561"/>
                <a:gd name="connsiteY1131" fmla="*/ 990297 h 1065371"/>
                <a:gd name="connsiteX1132" fmla="*/ 917169 w 1792561"/>
                <a:gd name="connsiteY1132" fmla="*/ 993733 h 1065371"/>
                <a:gd name="connsiteX1133" fmla="*/ 918886 w 1792561"/>
                <a:gd name="connsiteY1133" fmla="*/ 994223 h 1065371"/>
                <a:gd name="connsiteX1134" fmla="*/ 920848 w 1792561"/>
                <a:gd name="connsiteY1134" fmla="*/ 993487 h 1065371"/>
                <a:gd name="connsiteX1135" fmla="*/ 930168 w 1792561"/>
                <a:gd name="connsiteY1135" fmla="*/ 981956 h 1065371"/>
                <a:gd name="connsiteX1136" fmla="*/ 929678 w 1792561"/>
                <a:gd name="connsiteY1136" fmla="*/ 978521 h 1065371"/>
                <a:gd name="connsiteX1137" fmla="*/ 926244 w 1792561"/>
                <a:gd name="connsiteY1137" fmla="*/ 979012 h 1065371"/>
                <a:gd name="connsiteX1138" fmla="*/ 938752 w 1792561"/>
                <a:gd name="connsiteY1138" fmla="*/ 744221 h 1065371"/>
                <a:gd name="connsiteX1139" fmla="*/ 939488 w 1792561"/>
                <a:gd name="connsiteY1139" fmla="*/ 744221 h 1065371"/>
                <a:gd name="connsiteX1140" fmla="*/ 941205 w 1792561"/>
                <a:gd name="connsiteY1140" fmla="*/ 741276 h 1065371"/>
                <a:gd name="connsiteX1141" fmla="*/ 937281 w 1792561"/>
                <a:gd name="connsiteY1141" fmla="*/ 727047 h 1065371"/>
                <a:gd name="connsiteX1142" fmla="*/ 934338 w 1792561"/>
                <a:gd name="connsiteY1142" fmla="*/ 725329 h 1065371"/>
                <a:gd name="connsiteX1143" fmla="*/ 932621 w 1792561"/>
                <a:gd name="connsiteY1143" fmla="*/ 728274 h 1065371"/>
                <a:gd name="connsiteX1144" fmla="*/ 936545 w 1792561"/>
                <a:gd name="connsiteY1144" fmla="*/ 742503 h 1065371"/>
                <a:gd name="connsiteX1145" fmla="*/ 938998 w 1792561"/>
                <a:gd name="connsiteY1145" fmla="*/ 744221 h 1065371"/>
                <a:gd name="connsiteX1146" fmla="*/ 985598 w 1792561"/>
                <a:gd name="connsiteY1146" fmla="*/ 439507 h 1065371"/>
                <a:gd name="connsiteX1147" fmla="*/ 982655 w 1792561"/>
                <a:gd name="connsiteY1147" fmla="*/ 437790 h 1065371"/>
                <a:gd name="connsiteX1148" fmla="*/ 968429 w 1792561"/>
                <a:gd name="connsiteY1148" fmla="*/ 441715 h 1065371"/>
                <a:gd name="connsiteX1149" fmla="*/ 966712 w 1792561"/>
                <a:gd name="connsiteY1149" fmla="*/ 444659 h 1065371"/>
                <a:gd name="connsiteX1150" fmla="*/ 969165 w 1792561"/>
                <a:gd name="connsiteY1150" fmla="*/ 446377 h 1065371"/>
                <a:gd name="connsiteX1151" fmla="*/ 969901 w 1792561"/>
                <a:gd name="connsiteY1151" fmla="*/ 446377 h 1065371"/>
                <a:gd name="connsiteX1152" fmla="*/ 984126 w 1792561"/>
                <a:gd name="connsiteY1152" fmla="*/ 442451 h 1065371"/>
                <a:gd name="connsiteX1153" fmla="*/ 985843 w 1792561"/>
                <a:gd name="connsiteY1153" fmla="*/ 439507 h 1065371"/>
                <a:gd name="connsiteX1154" fmla="*/ 956411 w 1792561"/>
                <a:gd name="connsiteY1154" fmla="*/ 926509 h 1065371"/>
                <a:gd name="connsiteX1155" fmla="*/ 953223 w 1792561"/>
                <a:gd name="connsiteY1155" fmla="*/ 927981 h 1065371"/>
                <a:gd name="connsiteX1156" fmla="*/ 948072 w 1792561"/>
                <a:gd name="connsiteY1156" fmla="*/ 941475 h 1065371"/>
                <a:gd name="connsiteX1157" fmla="*/ 949299 w 1792561"/>
                <a:gd name="connsiteY1157" fmla="*/ 944664 h 1065371"/>
                <a:gd name="connsiteX1158" fmla="*/ 950280 w 1792561"/>
                <a:gd name="connsiteY1158" fmla="*/ 944664 h 1065371"/>
                <a:gd name="connsiteX1159" fmla="*/ 952487 w 1792561"/>
                <a:gd name="connsiteY1159" fmla="*/ 943192 h 1065371"/>
                <a:gd name="connsiteX1160" fmla="*/ 957883 w 1792561"/>
                <a:gd name="connsiteY1160" fmla="*/ 929208 h 1065371"/>
                <a:gd name="connsiteX1161" fmla="*/ 956411 w 1792561"/>
                <a:gd name="connsiteY1161" fmla="*/ 926018 h 1065371"/>
                <a:gd name="connsiteX1162" fmla="*/ 965977 w 1792561"/>
                <a:gd name="connsiteY1162" fmla="*/ 868609 h 1065371"/>
                <a:gd name="connsiteX1163" fmla="*/ 963524 w 1792561"/>
                <a:gd name="connsiteY1163" fmla="*/ 871062 h 1065371"/>
                <a:gd name="connsiteX1164" fmla="*/ 962788 w 1792561"/>
                <a:gd name="connsiteY1164" fmla="*/ 885537 h 1065371"/>
                <a:gd name="connsiteX1165" fmla="*/ 964996 w 1792561"/>
                <a:gd name="connsiteY1165" fmla="*/ 888236 h 1065371"/>
                <a:gd name="connsiteX1166" fmla="*/ 964996 w 1792561"/>
                <a:gd name="connsiteY1166" fmla="*/ 888236 h 1065371"/>
                <a:gd name="connsiteX1167" fmla="*/ 967448 w 1792561"/>
                <a:gd name="connsiteY1167" fmla="*/ 886028 h 1065371"/>
                <a:gd name="connsiteX1168" fmla="*/ 968184 w 1792561"/>
                <a:gd name="connsiteY1168" fmla="*/ 871062 h 1065371"/>
                <a:gd name="connsiteX1169" fmla="*/ 965731 w 1792561"/>
                <a:gd name="connsiteY1169" fmla="*/ 868609 h 1065371"/>
                <a:gd name="connsiteX1170" fmla="*/ 993201 w 1792561"/>
                <a:gd name="connsiteY1170" fmla="*/ 613454 h 1065371"/>
                <a:gd name="connsiteX1171" fmla="*/ 978976 w 1792561"/>
                <a:gd name="connsiteY1171" fmla="*/ 617379 h 1065371"/>
                <a:gd name="connsiteX1172" fmla="*/ 977259 w 1792561"/>
                <a:gd name="connsiteY1172" fmla="*/ 620324 h 1065371"/>
                <a:gd name="connsiteX1173" fmla="*/ 979711 w 1792561"/>
                <a:gd name="connsiteY1173" fmla="*/ 622041 h 1065371"/>
                <a:gd name="connsiteX1174" fmla="*/ 980447 w 1792561"/>
                <a:gd name="connsiteY1174" fmla="*/ 622041 h 1065371"/>
                <a:gd name="connsiteX1175" fmla="*/ 994673 w 1792561"/>
                <a:gd name="connsiteY1175" fmla="*/ 618115 h 1065371"/>
                <a:gd name="connsiteX1176" fmla="*/ 996389 w 1792561"/>
                <a:gd name="connsiteY1176" fmla="*/ 615171 h 1065371"/>
                <a:gd name="connsiteX1177" fmla="*/ 993446 w 1792561"/>
                <a:gd name="connsiteY1177" fmla="*/ 613454 h 1065371"/>
                <a:gd name="connsiteX1178" fmla="*/ 865173 w 1792561"/>
                <a:gd name="connsiteY1178" fmla="*/ 456681 h 1065371"/>
                <a:gd name="connsiteX1179" fmla="*/ 861249 w 1792561"/>
                <a:gd name="connsiteY1179" fmla="*/ 442451 h 1065371"/>
                <a:gd name="connsiteX1180" fmla="*/ 858306 w 1792561"/>
                <a:gd name="connsiteY1180" fmla="*/ 440734 h 1065371"/>
                <a:gd name="connsiteX1181" fmla="*/ 856589 w 1792561"/>
                <a:gd name="connsiteY1181" fmla="*/ 443678 h 1065371"/>
                <a:gd name="connsiteX1182" fmla="*/ 860513 w 1792561"/>
                <a:gd name="connsiteY1182" fmla="*/ 457908 h 1065371"/>
                <a:gd name="connsiteX1183" fmla="*/ 862966 w 1792561"/>
                <a:gd name="connsiteY1183" fmla="*/ 459625 h 1065371"/>
                <a:gd name="connsiteX1184" fmla="*/ 863702 w 1792561"/>
                <a:gd name="connsiteY1184" fmla="*/ 459625 h 1065371"/>
                <a:gd name="connsiteX1185" fmla="*/ 865419 w 1792561"/>
                <a:gd name="connsiteY1185" fmla="*/ 456681 h 1065371"/>
                <a:gd name="connsiteX1186" fmla="*/ 884794 w 1792561"/>
                <a:gd name="connsiteY1186" fmla="*/ 1019248 h 1065371"/>
                <a:gd name="connsiteX1187" fmla="*/ 872531 w 1792561"/>
                <a:gd name="connsiteY1187" fmla="*/ 1027099 h 1065371"/>
                <a:gd name="connsiteX1188" fmla="*/ 871550 w 1792561"/>
                <a:gd name="connsiteY1188" fmla="*/ 1030534 h 1065371"/>
                <a:gd name="connsiteX1189" fmla="*/ 873758 w 1792561"/>
                <a:gd name="connsiteY1189" fmla="*/ 1031760 h 1065371"/>
                <a:gd name="connsiteX1190" fmla="*/ 874984 w 1792561"/>
                <a:gd name="connsiteY1190" fmla="*/ 1031515 h 1065371"/>
                <a:gd name="connsiteX1191" fmla="*/ 887492 w 1792561"/>
                <a:gd name="connsiteY1191" fmla="*/ 1023418 h 1065371"/>
                <a:gd name="connsiteX1192" fmla="*/ 887983 w 1792561"/>
                <a:gd name="connsiteY1192" fmla="*/ 1019984 h 1065371"/>
                <a:gd name="connsiteX1193" fmla="*/ 884549 w 1792561"/>
                <a:gd name="connsiteY1193" fmla="*/ 1019493 h 1065371"/>
                <a:gd name="connsiteX1194" fmla="*/ 882587 w 1792561"/>
                <a:gd name="connsiteY1194" fmla="*/ 645593 h 1065371"/>
                <a:gd name="connsiteX1195" fmla="*/ 879644 w 1792561"/>
                <a:gd name="connsiteY1195" fmla="*/ 643876 h 1065371"/>
                <a:gd name="connsiteX1196" fmla="*/ 865419 w 1792561"/>
                <a:gd name="connsiteY1196" fmla="*/ 647802 h 1065371"/>
                <a:gd name="connsiteX1197" fmla="*/ 863702 w 1792561"/>
                <a:gd name="connsiteY1197" fmla="*/ 650746 h 1065371"/>
                <a:gd name="connsiteX1198" fmla="*/ 866154 w 1792561"/>
                <a:gd name="connsiteY1198" fmla="*/ 652463 h 1065371"/>
                <a:gd name="connsiteX1199" fmla="*/ 866890 w 1792561"/>
                <a:gd name="connsiteY1199" fmla="*/ 652463 h 1065371"/>
                <a:gd name="connsiteX1200" fmla="*/ 881115 w 1792561"/>
                <a:gd name="connsiteY1200" fmla="*/ 648538 h 1065371"/>
                <a:gd name="connsiteX1201" fmla="*/ 882832 w 1792561"/>
                <a:gd name="connsiteY1201" fmla="*/ 645593 h 1065371"/>
                <a:gd name="connsiteX1202" fmla="*/ 854136 w 1792561"/>
                <a:gd name="connsiteY1202" fmla="*/ 653199 h 1065371"/>
                <a:gd name="connsiteX1203" fmla="*/ 851193 w 1792561"/>
                <a:gd name="connsiteY1203" fmla="*/ 651482 h 1065371"/>
                <a:gd name="connsiteX1204" fmla="*/ 836968 w 1792561"/>
                <a:gd name="connsiteY1204" fmla="*/ 655407 h 1065371"/>
                <a:gd name="connsiteX1205" fmla="*/ 835251 w 1792561"/>
                <a:gd name="connsiteY1205" fmla="*/ 658351 h 1065371"/>
                <a:gd name="connsiteX1206" fmla="*/ 837704 w 1792561"/>
                <a:gd name="connsiteY1206" fmla="*/ 660069 h 1065371"/>
                <a:gd name="connsiteX1207" fmla="*/ 838440 w 1792561"/>
                <a:gd name="connsiteY1207" fmla="*/ 660069 h 1065371"/>
                <a:gd name="connsiteX1208" fmla="*/ 852665 w 1792561"/>
                <a:gd name="connsiteY1208" fmla="*/ 656143 h 1065371"/>
                <a:gd name="connsiteX1209" fmla="*/ 854382 w 1792561"/>
                <a:gd name="connsiteY1209" fmla="*/ 653199 h 1065371"/>
                <a:gd name="connsiteX1210" fmla="*/ 859778 w 1792561"/>
                <a:gd name="connsiteY1210" fmla="*/ 1033968 h 1065371"/>
                <a:gd name="connsiteX1211" fmla="*/ 846533 w 1792561"/>
                <a:gd name="connsiteY1211" fmla="*/ 1039856 h 1065371"/>
                <a:gd name="connsiteX1212" fmla="*/ 845062 w 1792561"/>
                <a:gd name="connsiteY1212" fmla="*/ 1043046 h 1065371"/>
                <a:gd name="connsiteX1213" fmla="*/ 847269 w 1792561"/>
                <a:gd name="connsiteY1213" fmla="*/ 1044518 h 1065371"/>
                <a:gd name="connsiteX1214" fmla="*/ 848250 w 1792561"/>
                <a:gd name="connsiteY1214" fmla="*/ 1044518 h 1065371"/>
                <a:gd name="connsiteX1215" fmla="*/ 861985 w 1792561"/>
                <a:gd name="connsiteY1215" fmla="*/ 1038629 h 1065371"/>
                <a:gd name="connsiteX1216" fmla="*/ 863211 w 1792561"/>
                <a:gd name="connsiteY1216" fmla="*/ 1035441 h 1065371"/>
                <a:gd name="connsiteX1217" fmla="*/ 860023 w 1792561"/>
                <a:gd name="connsiteY1217" fmla="*/ 1034214 h 1065371"/>
                <a:gd name="connsiteX1218" fmla="*/ 893869 w 1792561"/>
                <a:gd name="connsiteY1218" fmla="*/ 573463 h 1065371"/>
                <a:gd name="connsiteX1219" fmla="*/ 895586 w 1792561"/>
                <a:gd name="connsiteY1219" fmla="*/ 570519 h 1065371"/>
                <a:gd name="connsiteX1220" fmla="*/ 891662 w 1792561"/>
                <a:gd name="connsiteY1220" fmla="*/ 556290 h 1065371"/>
                <a:gd name="connsiteX1221" fmla="*/ 888719 w 1792561"/>
                <a:gd name="connsiteY1221" fmla="*/ 554572 h 1065371"/>
                <a:gd name="connsiteX1222" fmla="*/ 887002 w 1792561"/>
                <a:gd name="connsiteY1222" fmla="*/ 557516 h 1065371"/>
                <a:gd name="connsiteX1223" fmla="*/ 890926 w 1792561"/>
                <a:gd name="connsiteY1223" fmla="*/ 571746 h 1065371"/>
                <a:gd name="connsiteX1224" fmla="*/ 893379 w 1792561"/>
                <a:gd name="connsiteY1224" fmla="*/ 573463 h 1065371"/>
                <a:gd name="connsiteX1225" fmla="*/ 894114 w 1792561"/>
                <a:gd name="connsiteY1225" fmla="*/ 573463 h 1065371"/>
                <a:gd name="connsiteX1226" fmla="*/ 928697 w 1792561"/>
                <a:gd name="connsiteY1226" fmla="*/ 454718 h 1065371"/>
                <a:gd name="connsiteX1227" fmla="*/ 925753 w 1792561"/>
                <a:gd name="connsiteY1227" fmla="*/ 453001 h 1065371"/>
                <a:gd name="connsiteX1228" fmla="*/ 911528 w 1792561"/>
                <a:gd name="connsiteY1228" fmla="*/ 456927 h 1065371"/>
                <a:gd name="connsiteX1229" fmla="*/ 909811 w 1792561"/>
                <a:gd name="connsiteY1229" fmla="*/ 459871 h 1065371"/>
                <a:gd name="connsiteX1230" fmla="*/ 912264 w 1792561"/>
                <a:gd name="connsiteY1230" fmla="*/ 461588 h 1065371"/>
                <a:gd name="connsiteX1231" fmla="*/ 913000 w 1792561"/>
                <a:gd name="connsiteY1231" fmla="*/ 461588 h 1065371"/>
                <a:gd name="connsiteX1232" fmla="*/ 927225 w 1792561"/>
                <a:gd name="connsiteY1232" fmla="*/ 457662 h 1065371"/>
                <a:gd name="connsiteX1233" fmla="*/ 928942 w 1792561"/>
                <a:gd name="connsiteY1233" fmla="*/ 454718 h 1065371"/>
                <a:gd name="connsiteX1234" fmla="*/ 907113 w 1792561"/>
                <a:gd name="connsiteY1234" fmla="*/ 1000847 h 1065371"/>
                <a:gd name="connsiteX1235" fmla="*/ 896322 w 1792561"/>
                <a:gd name="connsiteY1235" fmla="*/ 1010415 h 1065371"/>
                <a:gd name="connsiteX1236" fmla="*/ 896077 w 1792561"/>
                <a:gd name="connsiteY1236" fmla="*/ 1013850 h 1065371"/>
                <a:gd name="connsiteX1237" fmla="*/ 898039 w 1792561"/>
                <a:gd name="connsiteY1237" fmla="*/ 1014832 h 1065371"/>
                <a:gd name="connsiteX1238" fmla="*/ 899510 w 1792561"/>
                <a:gd name="connsiteY1238" fmla="*/ 1014341 h 1065371"/>
                <a:gd name="connsiteX1239" fmla="*/ 910547 w 1792561"/>
                <a:gd name="connsiteY1239" fmla="*/ 1004282 h 1065371"/>
                <a:gd name="connsiteX1240" fmla="*/ 910547 w 1792561"/>
                <a:gd name="connsiteY1240" fmla="*/ 1000847 h 1065371"/>
                <a:gd name="connsiteX1241" fmla="*/ 907113 w 1792561"/>
                <a:gd name="connsiteY1241" fmla="*/ 1000847 h 1065371"/>
                <a:gd name="connsiteX1242" fmla="*/ 911038 w 1792561"/>
                <a:gd name="connsiteY1242" fmla="*/ 637988 h 1065371"/>
                <a:gd name="connsiteX1243" fmla="*/ 908094 w 1792561"/>
                <a:gd name="connsiteY1243" fmla="*/ 636271 h 1065371"/>
                <a:gd name="connsiteX1244" fmla="*/ 893869 w 1792561"/>
                <a:gd name="connsiteY1244" fmla="*/ 640196 h 1065371"/>
                <a:gd name="connsiteX1245" fmla="*/ 892152 w 1792561"/>
                <a:gd name="connsiteY1245" fmla="*/ 643140 h 1065371"/>
                <a:gd name="connsiteX1246" fmla="*/ 894605 w 1792561"/>
                <a:gd name="connsiteY1246" fmla="*/ 644858 h 1065371"/>
                <a:gd name="connsiteX1247" fmla="*/ 895341 w 1792561"/>
                <a:gd name="connsiteY1247" fmla="*/ 644858 h 1065371"/>
                <a:gd name="connsiteX1248" fmla="*/ 909566 w 1792561"/>
                <a:gd name="connsiteY1248" fmla="*/ 640932 h 1065371"/>
                <a:gd name="connsiteX1249" fmla="*/ 911283 w 1792561"/>
                <a:gd name="connsiteY1249" fmla="*/ 637988 h 106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</a:cxnLst>
              <a:rect l="l" t="t" r="r" b="b"/>
              <a:pathLst>
                <a:path w="1792561" h="1065371">
                  <a:moveTo>
                    <a:pt x="563254" y="842112"/>
                  </a:moveTo>
                  <a:cubicBezTo>
                    <a:pt x="564235" y="837205"/>
                    <a:pt x="565216" y="832298"/>
                    <a:pt x="566442" y="827636"/>
                  </a:cubicBezTo>
                  <a:cubicBezTo>
                    <a:pt x="566688" y="826410"/>
                    <a:pt x="568159" y="825428"/>
                    <a:pt x="569386" y="825919"/>
                  </a:cubicBezTo>
                  <a:cubicBezTo>
                    <a:pt x="570612" y="826165"/>
                    <a:pt x="571593" y="827636"/>
                    <a:pt x="571102" y="828863"/>
                  </a:cubicBezTo>
                  <a:cubicBezTo>
                    <a:pt x="569876" y="833525"/>
                    <a:pt x="568895" y="838186"/>
                    <a:pt x="567914" y="843093"/>
                  </a:cubicBezTo>
                  <a:cubicBezTo>
                    <a:pt x="567914" y="844320"/>
                    <a:pt x="566688" y="845056"/>
                    <a:pt x="565461" y="845056"/>
                  </a:cubicBezTo>
                  <a:cubicBezTo>
                    <a:pt x="564235" y="845056"/>
                    <a:pt x="565216" y="845056"/>
                    <a:pt x="564971" y="845056"/>
                  </a:cubicBezTo>
                  <a:cubicBezTo>
                    <a:pt x="563745" y="845056"/>
                    <a:pt x="562763" y="843583"/>
                    <a:pt x="563009" y="842112"/>
                  </a:cubicBezTo>
                  <a:close/>
                  <a:moveTo>
                    <a:pt x="628004" y="537889"/>
                  </a:moveTo>
                  <a:cubicBezTo>
                    <a:pt x="628004" y="537889"/>
                    <a:pt x="628494" y="537889"/>
                    <a:pt x="628739" y="537889"/>
                  </a:cubicBezTo>
                  <a:lnTo>
                    <a:pt x="642965" y="533963"/>
                  </a:lnTo>
                  <a:cubicBezTo>
                    <a:pt x="644191" y="533718"/>
                    <a:pt x="645172" y="532246"/>
                    <a:pt x="644681" y="531019"/>
                  </a:cubicBezTo>
                  <a:cubicBezTo>
                    <a:pt x="644436" y="529793"/>
                    <a:pt x="642965" y="528811"/>
                    <a:pt x="641738" y="529302"/>
                  </a:cubicBezTo>
                  <a:lnTo>
                    <a:pt x="627513" y="533228"/>
                  </a:lnTo>
                  <a:cubicBezTo>
                    <a:pt x="626287" y="533473"/>
                    <a:pt x="625306" y="534945"/>
                    <a:pt x="625796" y="536171"/>
                  </a:cubicBezTo>
                  <a:cubicBezTo>
                    <a:pt x="626041" y="537153"/>
                    <a:pt x="627022" y="537889"/>
                    <a:pt x="628249" y="537889"/>
                  </a:cubicBezTo>
                  <a:close/>
                  <a:moveTo>
                    <a:pt x="571102" y="553100"/>
                  </a:moveTo>
                  <a:cubicBezTo>
                    <a:pt x="571102" y="553100"/>
                    <a:pt x="571593" y="553100"/>
                    <a:pt x="571838" y="553100"/>
                  </a:cubicBezTo>
                  <a:lnTo>
                    <a:pt x="586064" y="549175"/>
                  </a:lnTo>
                  <a:cubicBezTo>
                    <a:pt x="587290" y="548929"/>
                    <a:pt x="588271" y="547457"/>
                    <a:pt x="587780" y="546230"/>
                  </a:cubicBezTo>
                  <a:cubicBezTo>
                    <a:pt x="587535" y="545004"/>
                    <a:pt x="586064" y="544023"/>
                    <a:pt x="584837" y="544513"/>
                  </a:cubicBezTo>
                  <a:lnTo>
                    <a:pt x="570612" y="548439"/>
                  </a:lnTo>
                  <a:cubicBezTo>
                    <a:pt x="569386" y="548684"/>
                    <a:pt x="568405" y="550156"/>
                    <a:pt x="568895" y="551383"/>
                  </a:cubicBezTo>
                  <a:cubicBezTo>
                    <a:pt x="569140" y="552364"/>
                    <a:pt x="570121" y="553100"/>
                    <a:pt x="571348" y="553100"/>
                  </a:cubicBezTo>
                  <a:close/>
                  <a:moveTo>
                    <a:pt x="599553" y="545495"/>
                  </a:moveTo>
                  <a:cubicBezTo>
                    <a:pt x="599553" y="545495"/>
                    <a:pt x="600044" y="545495"/>
                    <a:pt x="600289" y="545495"/>
                  </a:cubicBezTo>
                  <a:lnTo>
                    <a:pt x="614514" y="541569"/>
                  </a:lnTo>
                  <a:cubicBezTo>
                    <a:pt x="615740" y="541324"/>
                    <a:pt x="616721" y="539852"/>
                    <a:pt x="616231" y="538625"/>
                  </a:cubicBezTo>
                  <a:cubicBezTo>
                    <a:pt x="615986" y="537398"/>
                    <a:pt x="614514" y="536417"/>
                    <a:pt x="613288" y="536908"/>
                  </a:cubicBezTo>
                  <a:lnTo>
                    <a:pt x="599062" y="540833"/>
                  </a:lnTo>
                  <a:cubicBezTo>
                    <a:pt x="597836" y="541078"/>
                    <a:pt x="596855" y="542550"/>
                    <a:pt x="597346" y="543777"/>
                  </a:cubicBezTo>
                  <a:cubicBezTo>
                    <a:pt x="597591" y="544758"/>
                    <a:pt x="598572" y="545495"/>
                    <a:pt x="599798" y="545495"/>
                  </a:cubicBezTo>
                  <a:close/>
                  <a:moveTo>
                    <a:pt x="576253" y="799422"/>
                  </a:moveTo>
                  <a:cubicBezTo>
                    <a:pt x="574291" y="804084"/>
                    <a:pt x="572574" y="808745"/>
                    <a:pt x="570857" y="813407"/>
                  </a:cubicBezTo>
                  <a:cubicBezTo>
                    <a:pt x="570367" y="814633"/>
                    <a:pt x="570857" y="816105"/>
                    <a:pt x="572329" y="816596"/>
                  </a:cubicBezTo>
                  <a:cubicBezTo>
                    <a:pt x="572574" y="816596"/>
                    <a:pt x="572819" y="816596"/>
                    <a:pt x="573065" y="816596"/>
                  </a:cubicBezTo>
                  <a:cubicBezTo>
                    <a:pt x="574046" y="816596"/>
                    <a:pt x="575027" y="815860"/>
                    <a:pt x="575272" y="814879"/>
                  </a:cubicBezTo>
                  <a:cubicBezTo>
                    <a:pt x="576744" y="810217"/>
                    <a:pt x="578706" y="805801"/>
                    <a:pt x="580422" y="801385"/>
                  </a:cubicBezTo>
                  <a:cubicBezTo>
                    <a:pt x="580913" y="800158"/>
                    <a:pt x="580422" y="798686"/>
                    <a:pt x="579196" y="798196"/>
                  </a:cubicBezTo>
                  <a:cubicBezTo>
                    <a:pt x="577970" y="797705"/>
                    <a:pt x="576498" y="798196"/>
                    <a:pt x="576008" y="799422"/>
                  </a:cubicBezTo>
                  <a:close/>
                  <a:moveTo>
                    <a:pt x="101178" y="673808"/>
                  </a:moveTo>
                  <a:lnTo>
                    <a:pt x="86952" y="677733"/>
                  </a:lnTo>
                  <a:cubicBezTo>
                    <a:pt x="85726" y="677979"/>
                    <a:pt x="84745" y="679451"/>
                    <a:pt x="85235" y="680677"/>
                  </a:cubicBezTo>
                  <a:cubicBezTo>
                    <a:pt x="85481" y="681659"/>
                    <a:pt x="86462" y="682395"/>
                    <a:pt x="87688" y="682395"/>
                  </a:cubicBezTo>
                  <a:cubicBezTo>
                    <a:pt x="88914" y="682395"/>
                    <a:pt x="88179" y="682395"/>
                    <a:pt x="88424" y="682395"/>
                  </a:cubicBezTo>
                  <a:lnTo>
                    <a:pt x="102649" y="678469"/>
                  </a:lnTo>
                  <a:cubicBezTo>
                    <a:pt x="103875" y="678224"/>
                    <a:pt x="104857" y="676752"/>
                    <a:pt x="104366" y="675525"/>
                  </a:cubicBezTo>
                  <a:cubicBezTo>
                    <a:pt x="104121" y="674299"/>
                    <a:pt x="102649" y="673317"/>
                    <a:pt x="101423" y="673808"/>
                  </a:cubicBezTo>
                  <a:close/>
                  <a:moveTo>
                    <a:pt x="16071" y="696624"/>
                  </a:moveTo>
                  <a:lnTo>
                    <a:pt x="1846" y="700550"/>
                  </a:lnTo>
                  <a:cubicBezTo>
                    <a:pt x="620" y="700795"/>
                    <a:pt x="-362" y="702267"/>
                    <a:pt x="129" y="703494"/>
                  </a:cubicBezTo>
                  <a:cubicBezTo>
                    <a:pt x="374" y="704475"/>
                    <a:pt x="1355" y="705211"/>
                    <a:pt x="2582" y="705211"/>
                  </a:cubicBezTo>
                  <a:cubicBezTo>
                    <a:pt x="3808" y="705211"/>
                    <a:pt x="3072" y="705211"/>
                    <a:pt x="3317" y="705211"/>
                  </a:cubicBezTo>
                  <a:lnTo>
                    <a:pt x="17543" y="701286"/>
                  </a:lnTo>
                  <a:cubicBezTo>
                    <a:pt x="18769" y="701041"/>
                    <a:pt x="19750" y="699568"/>
                    <a:pt x="19260" y="698342"/>
                  </a:cubicBezTo>
                  <a:cubicBezTo>
                    <a:pt x="19014" y="697115"/>
                    <a:pt x="17543" y="696134"/>
                    <a:pt x="16316" y="696624"/>
                  </a:cubicBezTo>
                  <a:close/>
                  <a:moveTo>
                    <a:pt x="72727" y="681413"/>
                  </a:moveTo>
                  <a:lnTo>
                    <a:pt x="58502" y="685339"/>
                  </a:lnTo>
                  <a:cubicBezTo>
                    <a:pt x="57275" y="685584"/>
                    <a:pt x="56294" y="687056"/>
                    <a:pt x="56785" y="688283"/>
                  </a:cubicBezTo>
                  <a:cubicBezTo>
                    <a:pt x="57030" y="689264"/>
                    <a:pt x="58011" y="690000"/>
                    <a:pt x="59238" y="690000"/>
                  </a:cubicBezTo>
                  <a:cubicBezTo>
                    <a:pt x="60464" y="690000"/>
                    <a:pt x="59728" y="690000"/>
                    <a:pt x="59973" y="690000"/>
                  </a:cubicBezTo>
                  <a:lnTo>
                    <a:pt x="74199" y="686075"/>
                  </a:lnTo>
                  <a:cubicBezTo>
                    <a:pt x="75425" y="685829"/>
                    <a:pt x="76406" y="684357"/>
                    <a:pt x="75915" y="683131"/>
                  </a:cubicBezTo>
                  <a:cubicBezTo>
                    <a:pt x="75670" y="681904"/>
                    <a:pt x="74199" y="680923"/>
                    <a:pt x="72972" y="681413"/>
                  </a:cubicBezTo>
                  <a:close/>
                  <a:moveTo>
                    <a:pt x="44522" y="689019"/>
                  </a:moveTo>
                  <a:lnTo>
                    <a:pt x="30296" y="692944"/>
                  </a:lnTo>
                  <a:cubicBezTo>
                    <a:pt x="29070" y="693190"/>
                    <a:pt x="28089" y="694662"/>
                    <a:pt x="28580" y="695888"/>
                  </a:cubicBezTo>
                  <a:cubicBezTo>
                    <a:pt x="28825" y="696870"/>
                    <a:pt x="29806" y="697606"/>
                    <a:pt x="31032" y="697606"/>
                  </a:cubicBezTo>
                  <a:cubicBezTo>
                    <a:pt x="32259" y="697606"/>
                    <a:pt x="31523" y="697606"/>
                    <a:pt x="31768" y="697606"/>
                  </a:cubicBezTo>
                  <a:lnTo>
                    <a:pt x="45993" y="693681"/>
                  </a:lnTo>
                  <a:cubicBezTo>
                    <a:pt x="47220" y="693435"/>
                    <a:pt x="48201" y="691963"/>
                    <a:pt x="47710" y="690736"/>
                  </a:cubicBezTo>
                  <a:cubicBezTo>
                    <a:pt x="47465" y="689510"/>
                    <a:pt x="45993" y="688528"/>
                    <a:pt x="44767" y="689019"/>
                  </a:cubicBezTo>
                  <a:close/>
                  <a:moveTo>
                    <a:pt x="713110" y="514827"/>
                  </a:moveTo>
                  <a:cubicBezTo>
                    <a:pt x="713110" y="514827"/>
                    <a:pt x="713601" y="514827"/>
                    <a:pt x="713846" y="514827"/>
                  </a:cubicBezTo>
                  <a:lnTo>
                    <a:pt x="728071" y="510902"/>
                  </a:lnTo>
                  <a:cubicBezTo>
                    <a:pt x="729297" y="510656"/>
                    <a:pt x="730278" y="509184"/>
                    <a:pt x="729788" y="507957"/>
                  </a:cubicBezTo>
                  <a:cubicBezTo>
                    <a:pt x="729543" y="506731"/>
                    <a:pt x="728071" y="505749"/>
                    <a:pt x="726845" y="506240"/>
                  </a:cubicBezTo>
                  <a:lnTo>
                    <a:pt x="712619" y="510165"/>
                  </a:lnTo>
                  <a:cubicBezTo>
                    <a:pt x="711393" y="510411"/>
                    <a:pt x="710412" y="511883"/>
                    <a:pt x="710903" y="513109"/>
                  </a:cubicBezTo>
                  <a:cubicBezTo>
                    <a:pt x="711148" y="514091"/>
                    <a:pt x="712129" y="514827"/>
                    <a:pt x="713355" y="514827"/>
                  </a:cubicBezTo>
                  <a:close/>
                  <a:moveTo>
                    <a:pt x="805820" y="231458"/>
                  </a:moveTo>
                  <a:cubicBezTo>
                    <a:pt x="805820" y="231458"/>
                    <a:pt x="805820" y="231458"/>
                    <a:pt x="805820" y="231458"/>
                  </a:cubicBezTo>
                  <a:cubicBezTo>
                    <a:pt x="807291" y="231458"/>
                    <a:pt x="808272" y="230231"/>
                    <a:pt x="808027" y="228759"/>
                  </a:cubicBezTo>
                  <a:cubicBezTo>
                    <a:pt x="807782" y="224098"/>
                    <a:pt x="807536" y="219436"/>
                    <a:pt x="807536" y="215020"/>
                  </a:cubicBezTo>
                  <a:lnTo>
                    <a:pt x="807536" y="214284"/>
                  </a:lnTo>
                  <a:cubicBezTo>
                    <a:pt x="807536" y="212812"/>
                    <a:pt x="806555" y="211831"/>
                    <a:pt x="805084" y="211831"/>
                  </a:cubicBezTo>
                  <a:lnTo>
                    <a:pt x="805084" y="211831"/>
                  </a:lnTo>
                  <a:cubicBezTo>
                    <a:pt x="803857" y="211831"/>
                    <a:pt x="802631" y="212812"/>
                    <a:pt x="802631" y="214284"/>
                  </a:cubicBezTo>
                  <a:lnTo>
                    <a:pt x="802631" y="215020"/>
                  </a:lnTo>
                  <a:cubicBezTo>
                    <a:pt x="802631" y="219682"/>
                    <a:pt x="802631" y="224589"/>
                    <a:pt x="803122" y="229250"/>
                  </a:cubicBezTo>
                  <a:cubicBezTo>
                    <a:pt x="803122" y="230477"/>
                    <a:pt x="804348" y="231458"/>
                    <a:pt x="805574" y="231458"/>
                  </a:cubicBezTo>
                  <a:close/>
                  <a:moveTo>
                    <a:pt x="798462" y="492010"/>
                  </a:moveTo>
                  <a:cubicBezTo>
                    <a:pt x="798462" y="492010"/>
                    <a:pt x="798952" y="492010"/>
                    <a:pt x="799197" y="492010"/>
                  </a:cubicBezTo>
                  <a:lnTo>
                    <a:pt x="813423" y="488085"/>
                  </a:lnTo>
                  <a:cubicBezTo>
                    <a:pt x="814649" y="487839"/>
                    <a:pt x="815630" y="486367"/>
                    <a:pt x="815140" y="485141"/>
                  </a:cubicBezTo>
                  <a:cubicBezTo>
                    <a:pt x="814894" y="483914"/>
                    <a:pt x="813423" y="482933"/>
                    <a:pt x="812196" y="483423"/>
                  </a:cubicBezTo>
                  <a:lnTo>
                    <a:pt x="797971" y="487349"/>
                  </a:lnTo>
                  <a:cubicBezTo>
                    <a:pt x="796745" y="487594"/>
                    <a:pt x="795764" y="489066"/>
                    <a:pt x="796254" y="490293"/>
                  </a:cubicBezTo>
                  <a:cubicBezTo>
                    <a:pt x="796500" y="491274"/>
                    <a:pt x="797481" y="492010"/>
                    <a:pt x="798707" y="492010"/>
                  </a:cubicBezTo>
                  <a:close/>
                  <a:moveTo>
                    <a:pt x="805574" y="202263"/>
                  </a:moveTo>
                  <a:cubicBezTo>
                    <a:pt x="805574" y="202263"/>
                    <a:pt x="805574" y="202263"/>
                    <a:pt x="805574" y="202263"/>
                  </a:cubicBezTo>
                  <a:cubicBezTo>
                    <a:pt x="806801" y="202263"/>
                    <a:pt x="808027" y="201281"/>
                    <a:pt x="808027" y="200054"/>
                  </a:cubicBezTo>
                  <a:cubicBezTo>
                    <a:pt x="808272" y="195148"/>
                    <a:pt x="809008" y="190486"/>
                    <a:pt x="809499" y="185579"/>
                  </a:cubicBezTo>
                  <a:cubicBezTo>
                    <a:pt x="809499" y="184353"/>
                    <a:pt x="808763" y="182881"/>
                    <a:pt x="807536" y="182881"/>
                  </a:cubicBezTo>
                  <a:cubicBezTo>
                    <a:pt x="806310" y="182881"/>
                    <a:pt x="804839" y="183617"/>
                    <a:pt x="804839" y="184843"/>
                  </a:cubicBezTo>
                  <a:cubicBezTo>
                    <a:pt x="804103" y="189750"/>
                    <a:pt x="803612" y="194657"/>
                    <a:pt x="803122" y="199564"/>
                  </a:cubicBezTo>
                  <a:cubicBezTo>
                    <a:pt x="803122" y="201036"/>
                    <a:pt x="804103" y="202017"/>
                    <a:pt x="805329" y="202263"/>
                  </a:cubicBezTo>
                  <a:close/>
                  <a:moveTo>
                    <a:pt x="809499" y="173067"/>
                  </a:moveTo>
                  <a:cubicBezTo>
                    <a:pt x="809499" y="173067"/>
                    <a:pt x="809744" y="173067"/>
                    <a:pt x="809989" y="173067"/>
                  </a:cubicBezTo>
                  <a:cubicBezTo>
                    <a:pt x="811215" y="173067"/>
                    <a:pt x="812196" y="172331"/>
                    <a:pt x="812442" y="171104"/>
                  </a:cubicBezTo>
                  <a:cubicBezTo>
                    <a:pt x="813423" y="166443"/>
                    <a:pt x="814649" y="161536"/>
                    <a:pt x="816121" y="157120"/>
                  </a:cubicBezTo>
                  <a:cubicBezTo>
                    <a:pt x="816611" y="155893"/>
                    <a:pt x="815875" y="154421"/>
                    <a:pt x="814404" y="154176"/>
                  </a:cubicBezTo>
                  <a:cubicBezTo>
                    <a:pt x="813178" y="153685"/>
                    <a:pt x="811706" y="154421"/>
                    <a:pt x="811461" y="155893"/>
                  </a:cubicBezTo>
                  <a:cubicBezTo>
                    <a:pt x="809989" y="160555"/>
                    <a:pt x="808763" y="165461"/>
                    <a:pt x="807782" y="170368"/>
                  </a:cubicBezTo>
                  <a:cubicBezTo>
                    <a:pt x="807536" y="171595"/>
                    <a:pt x="808272" y="173067"/>
                    <a:pt x="809744" y="173312"/>
                  </a:cubicBezTo>
                  <a:close/>
                  <a:moveTo>
                    <a:pt x="656209" y="530038"/>
                  </a:moveTo>
                  <a:cubicBezTo>
                    <a:pt x="656209" y="530038"/>
                    <a:pt x="656699" y="530038"/>
                    <a:pt x="656945" y="530038"/>
                  </a:cubicBezTo>
                  <a:lnTo>
                    <a:pt x="671170" y="526113"/>
                  </a:lnTo>
                  <a:cubicBezTo>
                    <a:pt x="672396" y="525867"/>
                    <a:pt x="673377" y="524395"/>
                    <a:pt x="672887" y="523169"/>
                  </a:cubicBezTo>
                  <a:cubicBezTo>
                    <a:pt x="672642" y="521942"/>
                    <a:pt x="671170" y="520960"/>
                    <a:pt x="669944" y="521451"/>
                  </a:cubicBezTo>
                  <a:lnTo>
                    <a:pt x="655718" y="525376"/>
                  </a:lnTo>
                  <a:cubicBezTo>
                    <a:pt x="654492" y="525622"/>
                    <a:pt x="653511" y="527094"/>
                    <a:pt x="654001" y="528321"/>
                  </a:cubicBezTo>
                  <a:cubicBezTo>
                    <a:pt x="654247" y="529302"/>
                    <a:pt x="655228" y="530038"/>
                    <a:pt x="656454" y="530038"/>
                  </a:cubicBezTo>
                  <a:close/>
                  <a:moveTo>
                    <a:pt x="684659" y="522432"/>
                  </a:moveTo>
                  <a:cubicBezTo>
                    <a:pt x="684659" y="522432"/>
                    <a:pt x="685150" y="522432"/>
                    <a:pt x="685395" y="522432"/>
                  </a:cubicBezTo>
                  <a:lnTo>
                    <a:pt x="699620" y="518507"/>
                  </a:lnTo>
                  <a:cubicBezTo>
                    <a:pt x="700847" y="518262"/>
                    <a:pt x="701828" y="516789"/>
                    <a:pt x="701337" y="515563"/>
                  </a:cubicBezTo>
                  <a:cubicBezTo>
                    <a:pt x="701092" y="514336"/>
                    <a:pt x="699620" y="513355"/>
                    <a:pt x="698394" y="513846"/>
                  </a:cubicBezTo>
                  <a:lnTo>
                    <a:pt x="684169" y="517771"/>
                  </a:lnTo>
                  <a:cubicBezTo>
                    <a:pt x="682943" y="518016"/>
                    <a:pt x="681962" y="519488"/>
                    <a:pt x="682452" y="520715"/>
                  </a:cubicBezTo>
                  <a:cubicBezTo>
                    <a:pt x="682697" y="521696"/>
                    <a:pt x="683678" y="522432"/>
                    <a:pt x="684905" y="522432"/>
                  </a:cubicBezTo>
                  <a:close/>
                  <a:moveTo>
                    <a:pt x="129628" y="666202"/>
                  </a:moveTo>
                  <a:lnTo>
                    <a:pt x="115403" y="670128"/>
                  </a:lnTo>
                  <a:cubicBezTo>
                    <a:pt x="114177" y="670373"/>
                    <a:pt x="113195" y="671845"/>
                    <a:pt x="113686" y="673072"/>
                  </a:cubicBezTo>
                  <a:cubicBezTo>
                    <a:pt x="113931" y="674053"/>
                    <a:pt x="114912" y="674789"/>
                    <a:pt x="116139" y="674789"/>
                  </a:cubicBezTo>
                  <a:cubicBezTo>
                    <a:pt x="117365" y="674789"/>
                    <a:pt x="116629" y="674789"/>
                    <a:pt x="116874" y="674789"/>
                  </a:cubicBezTo>
                  <a:lnTo>
                    <a:pt x="131100" y="670864"/>
                  </a:lnTo>
                  <a:cubicBezTo>
                    <a:pt x="132326" y="670618"/>
                    <a:pt x="133307" y="669146"/>
                    <a:pt x="132817" y="667920"/>
                  </a:cubicBezTo>
                  <a:cubicBezTo>
                    <a:pt x="132571" y="666693"/>
                    <a:pt x="131100" y="665712"/>
                    <a:pt x="129873" y="666202"/>
                  </a:cubicBezTo>
                  <a:close/>
                  <a:moveTo>
                    <a:pt x="770011" y="499616"/>
                  </a:moveTo>
                  <a:cubicBezTo>
                    <a:pt x="770011" y="499616"/>
                    <a:pt x="770502" y="499616"/>
                    <a:pt x="770747" y="499616"/>
                  </a:cubicBezTo>
                  <a:lnTo>
                    <a:pt x="784972" y="495690"/>
                  </a:lnTo>
                  <a:cubicBezTo>
                    <a:pt x="786199" y="495445"/>
                    <a:pt x="787180" y="493973"/>
                    <a:pt x="786689" y="492746"/>
                  </a:cubicBezTo>
                  <a:cubicBezTo>
                    <a:pt x="786444" y="491520"/>
                    <a:pt x="784972" y="490538"/>
                    <a:pt x="783746" y="491029"/>
                  </a:cubicBezTo>
                  <a:lnTo>
                    <a:pt x="769521" y="494954"/>
                  </a:lnTo>
                  <a:cubicBezTo>
                    <a:pt x="768294" y="495200"/>
                    <a:pt x="767313" y="496672"/>
                    <a:pt x="767804" y="497898"/>
                  </a:cubicBezTo>
                  <a:cubicBezTo>
                    <a:pt x="768049" y="498880"/>
                    <a:pt x="769030" y="499616"/>
                    <a:pt x="770256" y="499616"/>
                  </a:cubicBezTo>
                  <a:close/>
                  <a:moveTo>
                    <a:pt x="741561" y="507221"/>
                  </a:moveTo>
                  <a:cubicBezTo>
                    <a:pt x="741561" y="507221"/>
                    <a:pt x="742051" y="507221"/>
                    <a:pt x="742296" y="507221"/>
                  </a:cubicBezTo>
                  <a:lnTo>
                    <a:pt x="756522" y="503296"/>
                  </a:lnTo>
                  <a:cubicBezTo>
                    <a:pt x="757748" y="503050"/>
                    <a:pt x="758729" y="501578"/>
                    <a:pt x="758238" y="500352"/>
                  </a:cubicBezTo>
                  <a:cubicBezTo>
                    <a:pt x="757993" y="499125"/>
                    <a:pt x="756522" y="498144"/>
                    <a:pt x="755295" y="498634"/>
                  </a:cubicBezTo>
                  <a:lnTo>
                    <a:pt x="741070" y="502560"/>
                  </a:lnTo>
                  <a:cubicBezTo>
                    <a:pt x="739844" y="502805"/>
                    <a:pt x="738863" y="504277"/>
                    <a:pt x="739353" y="505504"/>
                  </a:cubicBezTo>
                  <a:cubicBezTo>
                    <a:pt x="739598" y="506485"/>
                    <a:pt x="740580" y="507221"/>
                    <a:pt x="741806" y="507221"/>
                  </a:cubicBezTo>
                  <a:close/>
                  <a:moveTo>
                    <a:pt x="271881" y="628174"/>
                  </a:moveTo>
                  <a:lnTo>
                    <a:pt x="257656" y="632100"/>
                  </a:lnTo>
                  <a:cubicBezTo>
                    <a:pt x="256429" y="632345"/>
                    <a:pt x="255448" y="633817"/>
                    <a:pt x="255939" y="635044"/>
                  </a:cubicBezTo>
                  <a:cubicBezTo>
                    <a:pt x="256184" y="636025"/>
                    <a:pt x="257165" y="636761"/>
                    <a:pt x="258391" y="636761"/>
                  </a:cubicBezTo>
                  <a:cubicBezTo>
                    <a:pt x="259618" y="636761"/>
                    <a:pt x="258882" y="636761"/>
                    <a:pt x="259127" y="636761"/>
                  </a:cubicBezTo>
                  <a:lnTo>
                    <a:pt x="273353" y="632836"/>
                  </a:lnTo>
                  <a:cubicBezTo>
                    <a:pt x="274579" y="632591"/>
                    <a:pt x="275560" y="631119"/>
                    <a:pt x="275069" y="629892"/>
                  </a:cubicBezTo>
                  <a:cubicBezTo>
                    <a:pt x="274824" y="628665"/>
                    <a:pt x="273353" y="627684"/>
                    <a:pt x="272126" y="628174"/>
                  </a:cubicBezTo>
                  <a:close/>
                  <a:moveTo>
                    <a:pt x="442339" y="582541"/>
                  </a:moveTo>
                  <a:lnTo>
                    <a:pt x="428114" y="586466"/>
                  </a:lnTo>
                  <a:cubicBezTo>
                    <a:pt x="426887" y="586712"/>
                    <a:pt x="425906" y="588184"/>
                    <a:pt x="426397" y="589411"/>
                  </a:cubicBezTo>
                  <a:cubicBezTo>
                    <a:pt x="426642" y="590392"/>
                    <a:pt x="427623" y="591128"/>
                    <a:pt x="428850" y="591128"/>
                  </a:cubicBezTo>
                  <a:cubicBezTo>
                    <a:pt x="430076" y="591128"/>
                    <a:pt x="429340" y="591128"/>
                    <a:pt x="429585" y="591128"/>
                  </a:cubicBezTo>
                  <a:lnTo>
                    <a:pt x="443811" y="587203"/>
                  </a:lnTo>
                  <a:cubicBezTo>
                    <a:pt x="445037" y="586957"/>
                    <a:pt x="446018" y="585485"/>
                    <a:pt x="445528" y="584258"/>
                  </a:cubicBezTo>
                  <a:cubicBezTo>
                    <a:pt x="445282" y="583032"/>
                    <a:pt x="443811" y="582050"/>
                    <a:pt x="442584" y="582541"/>
                  </a:cubicBezTo>
                  <a:close/>
                  <a:moveTo>
                    <a:pt x="499240" y="567084"/>
                  </a:moveTo>
                  <a:lnTo>
                    <a:pt x="485015" y="571010"/>
                  </a:lnTo>
                  <a:cubicBezTo>
                    <a:pt x="483789" y="571255"/>
                    <a:pt x="482808" y="572727"/>
                    <a:pt x="483298" y="573954"/>
                  </a:cubicBezTo>
                  <a:cubicBezTo>
                    <a:pt x="483543" y="574935"/>
                    <a:pt x="484524" y="575671"/>
                    <a:pt x="485751" y="575671"/>
                  </a:cubicBezTo>
                  <a:cubicBezTo>
                    <a:pt x="486977" y="575671"/>
                    <a:pt x="486241" y="575671"/>
                    <a:pt x="486487" y="575671"/>
                  </a:cubicBezTo>
                  <a:lnTo>
                    <a:pt x="500712" y="571746"/>
                  </a:lnTo>
                  <a:cubicBezTo>
                    <a:pt x="501938" y="571501"/>
                    <a:pt x="502919" y="570029"/>
                    <a:pt x="502429" y="568802"/>
                  </a:cubicBezTo>
                  <a:cubicBezTo>
                    <a:pt x="502183" y="567575"/>
                    <a:pt x="500712" y="566594"/>
                    <a:pt x="499485" y="567084"/>
                  </a:cubicBezTo>
                  <a:close/>
                  <a:moveTo>
                    <a:pt x="470790" y="574690"/>
                  </a:moveTo>
                  <a:lnTo>
                    <a:pt x="456564" y="578616"/>
                  </a:lnTo>
                  <a:cubicBezTo>
                    <a:pt x="455338" y="578861"/>
                    <a:pt x="454357" y="580333"/>
                    <a:pt x="454848" y="581560"/>
                  </a:cubicBezTo>
                  <a:cubicBezTo>
                    <a:pt x="455093" y="582541"/>
                    <a:pt x="456074" y="583277"/>
                    <a:pt x="457300" y="583277"/>
                  </a:cubicBezTo>
                  <a:cubicBezTo>
                    <a:pt x="458526" y="583277"/>
                    <a:pt x="457791" y="583277"/>
                    <a:pt x="458036" y="583277"/>
                  </a:cubicBezTo>
                  <a:lnTo>
                    <a:pt x="472261" y="579351"/>
                  </a:lnTo>
                  <a:cubicBezTo>
                    <a:pt x="473488" y="579106"/>
                    <a:pt x="474469" y="577634"/>
                    <a:pt x="473978" y="576407"/>
                  </a:cubicBezTo>
                  <a:cubicBezTo>
                    <a:pt x="473733" y="575181"/>
                    <a:pt x="472261" y="574199"/>
                    <a:pt x="471035" y="574690"/>
                  </a:cubicBezTo>
                  <a:close/>
                  <a:moveTo>
                    <a:pt x="414134" y="590146"/>
                  </a:moveTo>
                  <a:lnTo>
                    <a:pt x="399908" y="594072"/>
                  </a:lnTo>
                  <a:cubicBezTo>
                    <a:pt x="398682" y="594317"/>
                    <a:pt x="397701" y="595789"/>
                    <a:pt x="398192" y="597016"/>
                  </a:cubicBezTo>
                  <a:cubicBezTo>
                    <a:pt x="398437" y="597998"/>
                    <a:pt x="399418" y="598733"/>
                    <a:pt x="400644" y="598733"/>
                  </a:cubicBezTo>
                  <a:cubicBezTo>
                    <a:pt x="401871" y="598733"/>
                    <a:pt x="401135" y="598733"/>
                    <a:pt x="401380" y="598733"/>
                  </a:cubicBezTo>
                  <a:lnTo>
                    <a:pt x="415605" y="594808"/>
                  </a:lnTo>
                  <a:cubicBezTo>
                    <a:pt x="416832" y="594563"/>
                    <a:pt x="417813" y="593091"/>
                    <a:pt x="417322" y="591864"/>
                  </a:cubicBezTo>
                  <a:cubicBezTo>
                    <a:pt x="417077" y="590637"/>
                    <a:pt x="415605" y="589656"/>
                    <a:pt x="414379" y="590146"/>
                  </a:cubicBezTo>
                  <a:close/>
                  <a:moveTo>
                    <a:pt x="567178" y="900748"/>
                  </a:moveTo>
                  <a:cubicBezTo>
                    <a:pt x="566442" y="895841"/>
                    <a:pt x="565952" y="891180"/>
                    <a:pt x="565707" y="886273"/>
                  </a:cubicBezTo>
                  <a:cubicBezTo>
                    <a:pt x="565707" y="884801"/>
                    <a:pt x="564480" y="883820"/>
                    <a:pt x="563009" y="884065"/>
                  </a:cubicBezTo>
                  <a:cubicBezTo>
                    <a:pt x="561537" y="884065"/>
                    <a:pt x="560556" y="885291"/>
                    <a:pt x="560801" y="886764"/>
                  </a:cubicBezTo>
                  <a:cubicBezTo>
                    <a:pt x="561047" y="891670"/>
                    <a:pt x="561537" y="896577"/>
                    <a:pt x="562273" y="901484"/>
                  </a:cubicBezTo>
                  <a:cubicBezTo>
                    <a:pt x="562273" y="902711"/>
                    <a:pt x="563499" y="903692"/>
                    <a:pt x="564726" y="903692"/>
                  </a:cubicBezTo>
                  <a:cubicBezTo>
                    <a:pt x="565952" y="903692"/>
                    <a:pt x="564726" y="903692"/>
                    <a:pt x="564971" y="903692"/>
                  </a:cubicBezTo>
                  <a:cubicBezTo>
                    <a:pt x="566197" y="903692"/>
                    <a:pt x="567178" y="902220"/>
                    <a:pt x="566933" y="900994"/>
                  </a:cubicBezTo>
                  <a:close/>
                  <a:moveTo>
                    <a:pt x="563009" y="874251"/>
                  </a:moveTo>
                  <a:lnTo>
                    <a:pt x="563009" y="874251"/>
                  </a:lnTo>
                  <a:cubicBezTo>
                    <a:pt x="564235" y="874251"/>
                    <a:pt x="565461" y="873270"/>
                    <a:pt x="565461" y="871798"/>
                  </a:cubicBezTo>
                  <a:cubicBezTo>
                    <a:pt x="565461" y="866891"/>
                    <a:pt x="565707" y="862230"/>
                    <a:pt x="566197" y="857323"/>
                  </a:cubicBezTo>
                  <a:cubicBezTo>
                    <a:pt x="566197" y="856096"/>
                    <a:pt x="565216" y="854869"/>
                    <a:pt x="563990" y="854624"/>
                  </a:cubicBezTo>
                  <a:cubicBezTo>
                    <a:pt x="562518" y="854624"/>
                    <a:pt x="561537" y="855606"/>
                    <a:pt x="561292" y="856832"/>
                  </a:cubicBezTo>
                  <a:cubicBezTo>
                    <a:pt x="560801" y="861739"/>
                    <a:pt x="560556" y="866891"/>
                    <a:pt x="560556" y="871798"/>
                  </a:cubicBezTo>
                  <a:cubicBezTo>
                    <a:pt x="560556" y="873270"/>
                    <a:pt x="561537" y="874251"/>
                    <a:pt x="563009" y="874251"/>
                  </a:cubicBezTo>
                  <a:close/>
                  <a:moveTo>
                    <a:pt x="817592" y="144607"/>
                  </a:moveTo>
                  <a:cubicBezTo>
                    <a:pt x="817838" y="144607"/>
                    <a:pt x="818083" y="144607"/>
                    <a:pt x="818328" y="144607"/>
                  </a:cubicBezTo>
                  <a:cubicBezTo>
                    <a:pt x="819309" y="144607"/>
                    <a:pt x="820290" y="144117"/>
                    <a:pt x="820535" y="142890"/>
                  </a:cubicBezTo>
                  <a:cubicBezTo>
                    <a:pt x="822252" y="138474"/>
                    <a:pt x="823969" y="133812"/>
                    <a:pt x="826176" y="129396"/>
                  </a:cubicBezTo>
                  <a:cubicBezTo>
                    <a:pt x="826667" y="128170"/>
                    <a:pt x="826176" y="126697"/>
                    <a:pt x="824950" y="126207"/>
                  </a:cubicBezTo>
                  <a:cubicBezTo>
                    <a:pt x="823724" y="125716"/>
                    <a:pt x="822252" y="126207"/>
                    <a:pt x="821762" y="127434"/>
                  </a:cubicBezTo>
                  <a:cubicBezTo>
                    <a:pt x="819800" y="131850"/>
                    <a:pt x="817838" y="136511"/>
                    <a:pt x="816121" y="141173"/>
                  </a:cubicBezTo>
                  <a:cubicBezTo>
                    <a:pt x="815630" y="142399"/>
                    <a:pt x="816121" y="143871"/>
                    <a:pt x="817592" y="144362"/>
                  </a:cubicBezTo>
                  <a:close/>
                  <a:moveTo>
                    <a:pt x="556141" y="551873"/>
                  </a:moveTo>
                  <a:lnTo>
                    <a:pt x="541916" y="555799"/>
                  </a:lnTo>
                  <a:cubicBezTo>
                    <a:pt x="540690" y="556044"/>
                    <a:pt x="539709" y="557516"/>
                    <a:pt x="540199" y="558743"/>
                  </a:cubicBezTo>
                  <a:cubicBezTo>
                    <a:pt x="540444" y="559724"/>
                    <a:pt x="541426" y="560460"/>
                    <a:pt x="542652" y="560460"/>
                  </a:cubicBezTo>
                  <a:cubicBezTo>
                    <a:pt x="543878" y="560460"/>
                    <a:pt x="543142" y="560460"/>
                    <a:pt x="543388" y="560460"/>
                  </a:cubicBezTo>
                  <a:lnTo>
                    <a:pt x="557613" y="556535"/>
                  </a:lnTo>
                  <a:cubicBezTo>
                    <a:pt x="558839" y="556290"/>
                    <a:pt x="559820" y="554817"/>
                    <a:pt x="559330" y="553591"/>
                  </a:cubicBezTo>
                  <a:cubicBezTo>
                    <a:pt x="559085" y="552364"/>
                    <a:pt x="557613" y="551383"/>
                    <a:pt x="556387" y="551873"/>
                  </a:cubicBezTo>
                  <a:close/>
                  <a:moveTo>
                    <a:pt x="527691" y="559479"/>
                  </a:moveTo>
                  <a:lnTo>
                    <a:pt x="513465" y="563404"/>
                  </a:lnTo>
                  <a:cubicBezTo>
                    <a:pt x="512239" y="563650"/>
                    <a:pt x="511258" y="565122"/>
                    <a:pt x="511749" y="566349"/>
                  </a:cubicBezTo>
                  <a:cubicBezTo>
                    <a:pt x="511994" y="567330"/>
                    <a:pt x="512975" y="568066"/>
                    <a:pt x="514201" y="568066"/>
                  </a:cubicBezTo>
                  <a:cubicBezTo>
                    <a:pt x="515428" y="568066"/>
                    <a:pt x="514692" y="568066"/>
                    <a:pt x="514937" y="568066"/>
                  </a:cubicBezTo>
                  <a:lnTo>
                    <a:pt x="529162" y="564140"/>
                  </a:lnTo>
                  <a:cubicBezTo>
                    <a:pt x="530389" y="563895"/>
                    <a:pt x="531370" y="562423"/>
                    <a:pt x="530879" y="561196"/>
                  </a:cubicBezTo>
                  <a:cubicBezTo>
                    <a:pt x="530634" y="559970"/>
                    <a:pt x="529162" y="558988"/>
                    <a:pt x="527936" y="559479"/>
                  </a:cubicBezTo>
                  <a:close/>
                  <a:moveTo>
                    <a:pt x="328782" y="612963"/>
                  </a:moveTo>
                  <a:lnTo>
                    <a:pt x="314557" y="616889"/>
                  </a:lnTo>
                  <a:cubicBezTo>
                    <a:pt x="313330" y="617134"/>
                    <a:pt x="312349" y="618606"/>
                    <a:pt x="312840" y="619833"/>
                  </a:cubicBezTo>
                  <a:cubicBezTo>
                    <a:pt x="313085" y="620814"/>
                    <a:pt x="314066" y="621550"/>
                    <a:pt x="315293" y="621550"/>
                  </a:cubicBezTo>
                  <a:cubicBezTo>
                    <a:pt x="316519" y="621550"/>
                    <a:pt x="315783" y="621550"/>
                    <a:pt x="316028" y="621550"/>
                  </a:cubicBezTo>
                  <a:lnTo>
                    <a:pt x="330254" y="617625"/>
                  </a:lnTo>
                  <a:cubicBezTo>
                    <a:pt x="331480" y="617379"/>
                    <a:pt x="332461" y="615907"/>
                    <a:pt x="331971" y="614681"/>
                  </a:cubicBezTo>
                  <a:cubicBezTo>
                    <a:pt x="331725" y="613454"/>
                    <a:pt x="330254" y="612472"/>
                    <a:pt x="329027" y="612963"/>
                  </a:cubicBezTo>
                  <a:close/>
                  <a:moveTo>
                    <a:pt x="214980" y="643386"/>
                  </a:moveTo>
                  <a:lnTo>
                    <a:pt x="200755" y="647311"/>
                  </a:lnTo>
                  <a:cubicBezTo>
                    <a:pt x="199528" y="647556"/>
                    <a:pt x="198547" y="649028"/>
                    <a:pt x="199038" y="650255"/>
                  </a:cubicBezTo>
                  <a:cubicBezTo>
                    <a:pt x="199283" y="651236"/>
                    <a:pt x="200264" y="651973"/>
                    <a:pt x="201490" y="651973"/>
                  </a:cubicBezTo>
                  <a:cubicBezTo>
                    <a:pt x="202717" y="651973"/>
                    <a:pt x="201981" y="651973"/>
                    <a:pt x="202226" y="651973"/>
                  </a:cubicBezTo>
                  <a:lnTo>
                    <a:pt x="216451" y="648047"/>
                  </a:lnTo>
                  <a:cubicBezTo>
                    <a:pt x="217678" y="647802"/>
                    <a:pt x="218659" y="646330"/>
                    <a:pt x="218168" y="645103"/>
                  </a:cubicBezTo>
                  <a:cubicBezTo>
                    <a:pt x="217923" y="643876"/>
                    <a:pt x="216451" y="642895"/>
                    <a:pt x="215225" y="643386"/>
                  </a:cubicBezTo>
                  <a:close/>
                  <a:moveTo>
                    <a:pt x="573555" y="929208"/>
                  </a:moveTo>
                  <a:cubicBezTo>
                    <a:pt x="572819" y="927245"/>
                    <a:pt x="572329" y="925037"/>
                    <a:pt x="571838" y="923074"/>
                  </a:cubicBezTo>
                  <a:cubicBezTo>
                    <a:pt x="571102" y="920375"/>
                    <a:pt x="570612" y="917922"/>
                    <a:pt x="569876" y="915223"/>
                  </a:cubicBezTo>
                  <a:cubicBezTo>
                    <a:pt x="569631" y="913997"/>
                    <a:pt x="568159" y="913015"/>
                    <a:pt x="566933" y="913261"/>
                  </a:cubicBezTo>
                  <a:cubicBezTo>
                    <a:pt x="565707" y="913506"/>
                    <a:pt x="564726" y="914978"/>
                    <a:pt x="564971" y="916205"/>
                  </a:cubicBezTo>
                  <a:cubicBezTo>
                    <a:pt x="565461" y="918904"/>
                    <a:pt x="566197" y="921602"/>
                    <a:pt x="566933" y="924301"/>
                  </a:cubicBezTo>
                  <a:cubicBezTo>
                    <a:pt x="567423" y="926509"/>
                    <a:pt x="568159" y="928472"/>
                    <a:pt x="568650" y="930679"/>
                  </a:cubicBezTo>
                  <a:cubicBezTo>
                    <a:pt x="568895" y="931661"/>
                    <a:pt x="569876" y="932397"/>
                    <a:pt x="571102" y="932397"/>
                  </a:cubicBezTo>
                  <a:cubicBezTo>
                    <a:pt x="572329" y="932397"/>
                    <a:pt x="571593" y="932397"/>
                    <a:pt x="571838" y="932397"/>
                  </a:cubicBezTo>
                  <a:cubicBezTo>
                    <a:pt x="573065" y="931906"/>
                    <a:pt x="573800" y="930679"/>
                    <a:pt x="573555" y="929453"/>
                  </a:cubicBezTo>
                  <a:close/>
                  <a:moveTo>
                    <a:pt x="385683" y="597752"/>
                  </a:moveTo>
                  <a:lnTo>
                    <a:pt x="371458" y="601678"/>
                  </a:lnTo>
                  <a:cubicBezTo>
                    <a:pt x="370232" y="601923"/>
                    <a:pt x="369251" y="603395"/>
                    <a:pt x="369741" y="604622"/>
                  </a:cubicBezTo>
                  <a:cubicBezTo>
                    <a:pt x="369986" y="605603"/>
                    <a:pt x="370967" y="606339"/>
                    <a:pt x="372194" y="606339"/>
                  </a:cubicBezTo>
                  <a:cubicBezTo>
                    <a:pt x="373420" y="606339"/>
                    <a:pt x="372684" y="606339"/>
                    <a:pt x="372930" y="606339"/>
                  </a:cubicBezTo>
                  <a:lnTo>
                    <a:pt x="387155" y="602414"/>
                  </a:lnTo>
                  <a:cubicBezTo>
                    <a:pt x="388381" y="602168"/>
                    <a:pt x="389362" y="600696"/>
                    <a:pt x="388872" y="599470"/>
                  </a:cubicBezTo>
                  <a:cubicBezTo>
                    <a:pt x="388626" y="598243"/>
                    <a:pt x="387155" y="597261"/>
                    <a:pt x="385928" y="597752"/>
                  </a:cubicBezTo>
                  <a:close/>
                  <a:moveTo>
                    <a:pt x="186529" y="650991"/>
                  </a:moveTo>
                  <a:lnTo>
                    <a:pt x="172304" y="654917"/>
                  </a:lnTo>
                  <a:cubicBezTo>
                    <a:pt x="171078" y="655162"/>
                    <a:pt x="170097" y="656634"/>
                    <a:pt x="170587" y="657861"/>
                  </a:cubicBezTo>
                  <a:cubicBezTo>
                    <a:pt x="170832" y="658842"/>
                    <a:pt x="171813" y="659578"/>
                    <a:pt x="173040" y="659578"/>
                  </a:cubicBezTo>
                  <a:cubicBezTo>
                    <a:pt x="174266" y="659578"/>
                    <a:pt x="173530" y="659578"/>
                    <a:pt x="173776" y="659578"/>
                  </a:cubicBezTo>
                  <a:lnTo>
                    <a:pt x="188001" y="655653"/>
                  </a:lnTo>
                  <a:cubicBezTo>
                    <a:pt x="189227" y="655407"/>
                    <a:pt x="190208" y="653935"/>
                    <a:pt x="189718" y="652708"/>
                  </a:cubicBezTo>
                  <a:cubicBezTo>
                    <a:pt x="189472" y="651482"/>
                    <a:pt x="188001" y="650500"/>
                    <a:pt x="186775" y="650991"/>
                  </a:cubicBezTo>
                  <a:close/>
                  <a:moveTo>
                    <a:pt x="243430" y="635780"/>
                  </a:moveTo>
                  <a:lnTo>
                    <a:pt x="229205" y="639706"/>
                  </a:lnTo>
                  <a:cubicBezTo>
                    <a:pt x="227979" y="639951"/>
                    <a:pt x="226998" y="641423"/>
                    <a:pt x="227488" y="642649"/>
                  </a:cubicBezTo>
                  <a:cubicBezTo>
                    <a:pt x="227734" y="643631"/>
                    <a:pt x="228715" y="644367"/>
                    <a:pt x="229941" y="644367"/>
                  </a:cubicBezTo>
                  <a:cubicBezTo>
                    <a:pt x="231167" y="644367"/>
                    <a:pt x="230431" y="644367"/>
                    <a:pt x="230677" y="644367"/>
                  </a:cubicBezTo>
                  <a:lnTo>
                    <a:pt x="244902" y="640441"/>
                  </a:lnTo>
                  <a:cubicBezTo>
                    <a:pt x="246128" y="640196"/>
                    <a:pt x="247109" y="638724"/>
                    <a:pt x="246619" y="637497"/>
                  </a:cubicBezTo>
                  <a:cubicBezTo>
                    <a:pt x="246374" y="636271"/>
                    <a:pt x="244902" y="635289"/>
                    <a:pt x="243676" y="635780"/>
                  </a:cubicBezTo>
                  <a:close/>
                  <a:moveTo>
                    <a:pt x="357233" y="605358"/>
                  </a:moveTo>
                  <a:lnTo>
                    <a:pt x="343007" y="609283"/>
                  </a:lnTo>
                  <a:cubicBezTo>
                    <a:pt x="341781" y="609528"/>
                    <a:pt x="340800" y="611000"/>
                    <a:pt x="341291" y="612227"/>
                  </a:cubicBezTo>
                  <a:cubicBezTo>
                    <a:pt x="341536" y="613209"/>
                    <a:pt x="342517" y="613945"/>
                    <a:pt x="343743" y="613945"/>
                  </a:cubicBezTo>
                  <a:cubicBezTo>
                    <a:pt x="344969" y="613945"/>
                    <a:pt x="344234" y="613945"/>
                    <a:pt x="344479" y="613945"/>
                  </a:cubicBezTo>
                  <a:lnTo>
                    <a:pt x="358704" y="610019"/>
                  </a:lnTo>
                  <a:cubicBezTo>
                    <a:pt x="359931" y="609774"/>
                    <a:pt x="360912" y="608302"/>
                    <a:pt x="360421" y="607075"/>
                  </a:cubicBezTo>
                  <a:cubicBezTo>
                    <a:pt x="359931" y="605848"/>
                    <a:pt x="358704" y="604867"/>
                    <a:pt x="357478" y="605358"/>
                  </a:cubicBezTo>
                  <a:close/>
                  <a:moveTo>
                    <a:pt x="158079" y="658597"/>
                  </a:moveTo>
                  <a:lnTo>
                    <a:pt x="143853" y="662522"/>
                  </a:lnTo>
                  <a:cubicBezTo>
                    <a:pt x="142627" y="662767"/>
                    <a:pt x="141646" y="664240"/>
                    <a:pt x="142137" y="665466"/>
                  </a:cubicBezTo>
                  <a:cubicBezTo>
                    <a:pt x="142382" y="666447"/>
                    <a:pt x="143363" y="667184"/>
                    <a:pt x="144589" y="667184"/>
                  </a:cubicBezTo>
                  <a:cubicBezTo>
                    <a:pt x="145816" y="667184"/>
                    <a:pt x="145080" y="667184"/>
                    <a:pt x="145325" y="667184"/>
                  </a:cubicBezTo>
                  <a:lnTo>
                    <a:pt x="159550" y="663258"/>
                  </a:lnTo>
                  <a:cubicBezTo>
                    <a:pt x="160777" y="663013"/>
                    <a:pt x="161758" y="661541"/>
                    <a:pt x="161267" y="660314"/>
                  </a:cubicBezTo>
                  <a:cubicBezTo>
                    <a:pt x="161022" y="659087"/>
                    <a:pt x="159550" y="658106"/>
                    <a:pt x="158324" y="658597"/>
                  </a:cubicBezTo>
                  <a:close/>
                  <a:moveTo>
                    <a:pt x="300332" y="620569"/>
                  </a:moveTo>
                  <a:lnTo>
                    <a:pt x="286106" y="624494"/>
                  </a:lnTo>
                  <a:cubicBezTo>
                    <a:pt x="284880" y="624739"/>
                    <a:pt x="283899" y="626212"/>
                    <a:pt x="284389" y="627438"/>
                  </a:cubicBezTo>
                  <a:cubicBezTo>
                    <a:pt x="284635" y="628420"/>
                    <a:pt x="285616" y="629156"/>
                    <a:pt x="286842" y="629156"/>
                  </a:cubicBezTo>
                  <a:cubicBezTo>
                    <a:pt x="288068" y="629156"/>
                    <a:pt x="287333" y="629156"/>
                    <a:pt x="287578" y="629156"/>
                  </a:cubicBezTo>
                  <a:lnTo>
                    <a:pt x="301803" y="625230"/>
                  </a:lnTo>
                  <a:cubicBezTo>
                    <a:pt x="303029" y="624985"/>
                    <a:pt x="304010" y="623513"/>
                    <a:pt x="303520" y="622286"/>
                  </a:cubicBezTo>
                  <a:cubicBezTo>
                    <a:pt x="303275" y="621059"/>
                    <a:pt x="301803" y="620078"/>
                    <a:pt x="300577" y="620569"/>
                  </a:cubicBezTo>
                  <a:close/>
                  <a:moveTo>
                    <a:pt x="1226692" y="158346"/>
                  </a:moveTo>
                  <a:cubicBezTo>
                    <a:pt x="1226937" y="159328"/>
                    <a:pt x="1227182" y="160309"/>
                    <a:pt x="1227428" y="161536"/>
                  </a:cubicBezTo>
                  <a:cubicBezTo>
                    <a:pt x="1227673" y="162763"/>
                    <a:pt x="1228654" y="163499"/>
                    <a:pt x="1229880" y="163499"/>
                  </a:cubicBezTo>
                  <a:cubicBezTo>
                    <a:pt x="1231107" y="163499"/>
                    <a:pt x="1230371" y="163499"/>
                    <a:pt x="1230371" y="163499"/>
                  </a:cubicBezTo>
                  <a:cubicBezTo>
                    <a:pt x="1231597" y="163253"/>
                    <a:pt x="1232578" y="161781"/>
                    <a:pt x="1232088" y="160555"/>
                  </a:cubicBezTo>
                  <a:cubicBezTo>
                    <a:pt x="1231842" y="159573"/>
                    <a:pt x="1231597" y="158346"/>
                    <a:pt x="1231352" y="157365"/>
                  </a:cubicBezTo>
                  <a:cubicBezTo>
                    <a:pt x="1230371" y="153685"/>
                    <a:pt x="1229144" y="149760"/>
                    <a:pt x="1228163" y="146325"/>
                  </a:cubicBezTo>
                  <a:cubicBezTo>
                    <a:pt x="1227673" y="145098"/>
                    <a:pt x="1226447" y="144362"/>
                    <a:pt x="1224975" y="144853"/>
                  </a:cubicBezTo>
                  <a:cubicBezTo>
                    <a:pt x="1223749" y="145344"/>
                    <a:pt x="1223013" y="146570"/>
                    <a:pt x="1223503" y="148042"/>
                  </a:cubicBezTo>
                  <a:cubicBezTo>
                    <a:pt x="1224730" y="151477"/>
                    <a:pt x="1225711" y="155157"/>
                    <a:pt x="1226692" y="158837"/>
                  </a:cubicBezTo>
                  <a:close/>
                  <a:moveTo>
                    <a:pt x="1082232" y="12614"/>
                  </a:moveTo>
                  <a:cubicBezTo>
                    <a:pt x="1086892" y="13841"/>
                    <a:pt x="1091552" y="15313"/>
                    <a:pt x="1096212" y="17030"/>
                  </a:cubicBezTo>
                  <a:cubicBezTo>
                    <a:pt x="1096457" y="17030"/>
                    <a:pt x="1096702" y="17030"/>
                    <a:pt x="1096947" y="17030"/>
                  </a:cubicBezTo>
                  <a:cubicBezTo>
                    <a:pt x="1097928" y="17030"/>
                    <a:pt x="1098910" y="16294"/>
                    <a:pt x="1099155" y="15313"/>
                  </a:cubicBezTo>
                  <a:cubicBezTo>
                    <a:pt x="1099645" y="14086"/>
                    <a:pt x="1099155" y="12614"/>
                    <a:pt x="1097683" y="12123"/>
                  </a:cubicBezTo>
                  <a:cubicBezTo>
                    <a:pt x="1093023" y="10406"/>
                    <a:pt x="1088363" y="8934"/>
                    <a:pt x="1083458" y="7707"/>
                  </a:cubicBezTo>
                  <a:cubicBezTo>
                    <a:pt x="1082232" y="7462"/>
                    <a:pt x="1080760" y="8198"/>
                    <a:pt x="1080515" y="9425"/>
                  </a:cubicBezTo>
                  <a:cubicBezTo>
                    <a:pt x="1080269" y="10651"/>
                    <a:pt x="1081005" y="12123"/>
                    <a:pt x="1082232" y="12369"/>
                  </a:cubicBezTo>
                  <a:close/>
                  <a:moveTo>
                    <a:pt x="1053781" y="6726"/>
                  </a:moveTo>
                  <a:cubicBezTo>
                    <a:pt x="1058441" y="7462"/>
                    <a:pt x="1063346" y="8198"/>
                    <a:pt x="1068006" y="9179"/>
                  </a:cubicBezTo>
                  <a:cubicBezTo>
                    <a:pt x="1068006" y="9179"/>
                    <a:pt x="1068252" y="9179"/>
                    <a:pt x="1068497" y="9179"/>
                  </a:cubicBezTo>
                  <a:cubicBezTo>
                    <a:pt x="1069723" y="9179"/>
                    <a:pt x="1070704" y="8443"/>
                    <a:pt x="1070949" y="7217"/>
                  </a:cubicBezTo>
                  <a:cubicBezTo>
                    <a:pt x="1071195" y="5990"/>
                    <a:pt x="1070459" y="4518"/>
                    <a:pt x="1068987" y="4273"/>
                  </a:cubicBezTo>
                  <a:cubicBezTo>
                    <a:pt x="1064082" y="3291"/>
                    <a:pt x="1059177" y="2555"/>
                    <a:pt x="1054272" y="1819"/>
                  </a:cubicBezTo>
                  <a:cubicBezTo>
                    <a:pt x="1052800" y="1819"/>
                    <a:pt x="1051819" y="2555"/>
                    <a:pt x="1051574" y="4027"/>
                  </a:cubicBezTo>
                  <a:cubicBezTo>
                    <a:pt x="1051574" y="5254"/>
                    <a:pt x="1052309" y="6480"/>
                    <a:pt x="1053781" y="6726"/>
                  </a:cubicBezTo>
                  <a:close/>
                  <a:moveTo>
                    <a:pt x="1135454" y="35676"/>
                  </a:moveTo>
                  <a:cubicBezTo>
                    <a:pt x="1139623" y="38129"/>
                    <a:pt x="1143547" y="40828"/>
                    <a:pt x="1147472" y="43772"/>
                  </a:cubicBezTo>
                  <a:cubicBezTo>
                    <a:pt x="1147962" y="44018"/>
                    <a:pt x="1148453" y="44263"/>
                    <a:pt x="1148943" y="44263"/>
                  </a:cubicBezTo>
                  <a:cubicBezTo>
                    <a:pt x="1149679" y="44263"/>
                    <a:pt x="1150415" y="44018"/>
                    <a:pt x="1150905" y="43282"/>
                  </a:cubicBezTo>
                  <a:cubicBezTo>
                    <a:pt x="1151641" y="42300"/>
                    <a:pt x="1151396" y="40583"/>
                    <a:pt x="1150415" y="39847"/>
                  </a:cubicBezTo>
                  <a:cubicBezTo>
                    <a:pt x="1146491" y="36903"/>
                    <a:pt x="1142321" y="34204"/>
                    <a:pt x="1137906" y="31505"/>
                  </a:cubicBezTo>
                  <a:cubicBezTo>
                    <a:pt x="1136680" y="30769"/>
                    <a:pt x="1135208" y="31260"/>
                    <a:pt x="1134473" y="32241"/>
                  </a:cubicBezTo>
                  <a:cubicBezTo>
                    <a:pt x="1133737" y="33468"/>
                    <a:pt x="1134227" y="34940"/>
                    <a:pt x="1135208" y="35676"/>
                  </a:cubicBezTo>
                  <a:close/>
                  <a:moveTo>
                    <a:pt x="1109456" y="22182"/>
                  </a:moveTo>
                  <a:cubicBezTo>
                    <a:pt x="1113871" y="24145"/>
                    <a:pt x="1118285" y="26108"/>
                    <a:pt x="1122455" y="28561"/>
                  </a:cubicBezTo>
                  <a:cubicBezTo>
                    <a:pt x="1122700" y="28561"/>
                    <a:pt x="1123191" y="28807"/>
                    <a:pt x="1123681" y="28807"/>
                  </a:cubicBezTo>
                  <a:cubicBezTo>
                    <a:pt x="1124662" y="28807"/>
                    <a:pt x="1125398" y="28316"/>
                    <a:pt x="1125889" y="27580"/>
                  </a:cubicBezTo>
                  <a:cubicBezTo>
                    <a:pt x="1126624" y="26353"/>
                    <a:pt x="1125889" y="24881"/>
                    <a:pt x="1124907" y="24390"/>
                  </a:cubicBezTo>
                  <a:cubicBezTo>
                    <a:pt x="1120493" y="22182"/>
                    <a:pt x="1116078" y="19974"/>
                    <a:pt x="1111418" y="18012"/>
                  </a:cubicBezTo>
                  <a:cubicBezTo>
                    <a:pt x="1110192" y="17521"/>
                    <a:pt x="1108720" y="18012"/>
                    <a:pt x="1108230" y="19238"/>
                  </a:cubicBezTo>
                  <a:cubicBezTo>
                    <a:pt x="1107739" y="20465"/>
                    <a:pt x="1108230" y="21937"/>
                    <a:pt x="1109456" y="22428"/>
                  </a:cubicBezTo>
                  <a:close/>
                  <a:moveTo>
                    <a:pt x="1024595" y="5008"/>
                  </a:moveTo>
                  <a:lnTo>
                    <a:pt x="1024595" y="5008"/>
                  </a:lnTo>
                  <a:cubicBezTo>
                    <a:pt x="1029500" y="5008"/>
                    <a:pt x="1034405" y="5008"/>
                    <a:pt x="1039065" y="5254"/>
                  </a:cubicBezTo>
                  <a:cubicBezTo>
                    <a:pt x="1039065" y="5254"/>
                    <a:pt x="1039065" y="5254"/>
                    <a:pt x="1039065" y="5254"/>
                  </a:cubicBezTo>
                  <a:cubicBezTo>
                    <a:pt x="1040291" y="5254"/>
                    <a:pt x="1041518" y="4273"/>
                    <a:pt x="1041518" y="3046"/>
                  </a:cubicBezTo>
                  <a:cubicBezTo>
                    <a:pt x="1041518" y="1574"/>
                    <a:pt x="1040537" y="592"/>
                    <a:pt x="1039310" y="347"/>
                  </a:cubicBezTo>
                  <a:cubicBezTo>
                    <a:pt x="1034405" y="102"/>
                    <a:pt x="1029500" y="-144"/>
                    <a:pt x="1024349" y="102"/>
                  </a:cubicBezTo>
                  <a:cubicBezTo>
                    <a:pt x="1022878" y="102"/>
                    <a:pt x="1021897" y="1328"/>
                    <a:pt x="1021897" y="2555"/>
                  </a:cubicBezTo>
                  <a:cubicBezTo>
                    <a:pt x="1021897" y="3782"/>
                    <a:pt x="1023123" y="5008"/>
                    <a:pt x="1024349" y="5008"/>
                  </a:cubicBezTo>
                  <a:close/>
                  <a:moveTo>
                    <a:pt x="965486" y="858795"/>
                  </a:moveTo>
                  <a:cubicBezTo>
                    <a:pt x="965486" y="858795"/>
                    <a:pt x="965486" y="858795"/>
                    <a:pt x="965486" y="858795"/>
                  </a:cubicBezTo>
                  <a:cubicBezTo>
                    <a:pt x="966958" y="858795"/>
                    <a:pt x="967939" y="857568"/>
                    <a:pt x="967694" y="856096"/>
                  </a:cubicBezTo>
                  <a:cubicBezTo>
                    <a:pt x="967448" y="851189"/>
                    <a:pt x="966958" y="846282"/>
                    <a:pt x="966222" y="841376"/>
                  </a:cubicBezTo>
                  <a:cubicBezTo>
                    <a:pt x="966222" y="840149"/>
                    <a:pt x="964750" y="839168"/>
                    <a:pt x="963524" y="839168"/>
                  </a:cubicBezTo>
                  <a:cubicBezTo>
                    <a:pt x="962298" y="839168"/>
                    <a:pt x="961317" y="840639"/>
                    <a:pt x="961317" y="841866"/>
                  </a:cubicBezTo>
                  <a:cubicBezTo>
                    <a:pt x="962052" y="846773"/>
                    <a:pt x="962543" y="851435"/>
                    <a:pt x="962788" y="856342"/>
                  </a:cubicBezTo>
                  <a:cubicBezTo>
                    <a:pt x="962788" y="857568"/>
                    <a:pt x="964015" y="858549"/>
                    <a:pt x="965241" y="858549"/>
                  </a:cubicBezTo>
                  <a:close/>
                  <a:moveTo>
                    <a:pt x="995408" y="7462"/>
                  </a:moveTo>
                  <a:cubicBezTo>
                    <a:pt x="995408" y="7462"/>
                    <a:pt x="995654" y="7462"/>
                    <a:pt x="995899" y="7462"/>
                  </a:cubicBezTo>
                  <a:cubicBezTo>
                    <a:pt x="1000559" y="6726"/>
                    <a:pt x="1005464" y="6235"/>
                    <a:pt x="1010369" y="5745"/>
                  </a:cubicBezTo>
                  <a:cubicBezTo>
                    <a:pt x="1011841" y="5745"/>
                    <a:pt x="1012822" y="4518"/>
                    <a:pt x="1012577" y="3046"/>
                  </a:cubicBezTo>
                  <a:cubicBezTo>
                    <a:pt x="1012331" y="1574"/>
                    <a:pt x="1011350" y="592"/>
                    <a:pt x="1009879" y="838"/>
                  </a:cubicBezTo>
                  <a:cubicBezTo>
                    <a:pt x="1004974" y="1328"/>
                    <a:pt x="1000068" y="1819"/>
                    <a:pt x="995163" y="2555"/>
                  </a:cubicBezTo>
                  <a:cubicBezTo>
                    <a:pt x="993937" y="2555"/>
                    <a:pt x="992956" y="4027"/>
                    <a:pt x="993201" y="5254"/>
                  </a:cubicBezTo>
                  <a:cubicBezTo>
                    <a:pt x="993201" y="6480"/>
                    <a:pt x="994427" y="7217"/>
                    <a:pt x="995654" y="7217"/>
                  </a:cubicBezTo>
                  <a:close/>
                  <a:moveTo>
                    <a:pt x="963769" y="826655"/>
                  </a:moveTo>
                  <a:cubicBezTo>
                    <a:pt x="963279" y="823956"/>
                    <a:pt x="962543" y="821258"/>
                    <a:pt x="961807" y="818559"/>
                  </a:cubicBezTo>
                  <a:lnTo>
                    <a:pt x="960090" y="812180"/>
                  </a:lnTo>
                  <a:cubicBezTo>
                    <a:pt x="959845" y="810953"/>
                    <a:pt x="958373" y="809972"/>
                    <a:pt x="957147" y="810463"/>
                  </a:cubicBezTo>
                  <a:cubicBezTo>
                    <a:pt x="955921" y="810708"/>
                    <a:pt x="954940" y="812180"/>
                    <a:pt x="955430" y="813407"/>
                  </a:cubicBezTo>
                  <a:lnTo>
                    <a:pt x="957147" y="819785"/>
                  </a:lnTo>
                  <a:cubicBezTo>
                    <a:pt x="957883" y="822484"/>
                    <a:pt x="958373" y="824938"/>
                    <a:pt x="959109" y="827636"/>
                  </a:cubicBezTo>
                  <a:cubicBezTo>
                    <a:pt x="959355" y="828863"/>
                    <a:pt x="960336" y="829599"/>
                    <a:pt x="961562" y="829599"/>
                  </a:cubicBezTo>
                  <a:cubicBezTo>
                    <a:pt x="962788" y="829599"/>
                    <a:pt x="961807" y="829599"/>
                    <a:pt x="962052" y="829599"/>
                  </a:cubicBezTo>
                  <a:cubicBezTo>
                    <a:pt x="963279" y="829354"/>
                    <a:pt x="964260" y="827882"/>
                    <a:pt x="964015" y="826655"/>
                  </a:cubicBezTo>
                  <a:close/>
                  <a:moveTo>
                    <a:pt x="966712" y="13841"/>
                  </a:moveTo>
                  <a:cubicBezTo>
                    <a:pt x="966712" y="13841"/>
                    <a:pt x="967203" y="13841"/>
                    <a:pt x="967448" y="13841"/>
                  </a:cubicBezTo>
                  <a:lnTo>
                    <a:pt x="973825" y="12123"/>
                  </a:lnTo>
                  <a:cubicBezTo>
                    <a:pt x="976523" y="11387"/>
                    <a:pt x="978976" y="10897"/>
                    <a:pt x="981674" y="10161"/>
                  </a:cubicBezTo>
                  <a:cubicBezTo>
                    <a:pt x="982900" y="9915"/>
                    <a:pt x="983881" y="8443"/>
                    <a:pt x="983636" y="7217"/>
                  </a:cubicBezTo>
                  <a:cubicBezTo>
                    <a:pt x="983390" y="5990"/>
                    <a:pt x="981919" y="5008"/>
                    <a:pt x="980692" y="5254"/>
                  </a:cubicBezTo>
                  <a:cubicBezTo>
                    <a:pt x="977995" y="5745"/>
                    <a:pt x="975297" y="6480"/>
                    <a:pt x="972599" y="7217"/>
                  </a:cubicBezTo>
                  <a:lnTo>
                    <a:pt x="966222" y="8934"/>
                  </a:lnTo>
                  <a:cubicBezTo>
                    <a:pt x="964996" y="9179"/>
                    <a:pt x="964015" y="10651"/>
                    <a:pt x="964505" y="11878"/>
                  </a:cubicBezTo>
                  <a:cubicBezTo>
                    <a:pt x="964750" y="12860"/>
                    <a:pt x="965731" y="13595"/>
                    <a:pt x="966958" y="13595"/>
                  </a:cubicBezTo>
                  <a:close/>
                  <a:moveTo>
                    <a:pt x="578215" y="942947"/>
                  </a:moveTo>
                  <a:cubicBezTo>
                    <a:pt x="577725" y="941720"/>
                    <a:pt x="576253" y="940984"/>
                    <a:pt x="575027" y="941475"/>
                  </a:cubicBezTo>
                  <a:cubicBezTo>
                    <a:pt x="573800" y="941965"/>
                    <a:pt x="573065" y="943438"/>
                    <a:pt x="573555" y="944664"/>
                  </a:cubicBezTo>
                  <a:cubicBezTo>
                    <a:pt x="575272" y="949326"/>
                    <a:pt x="577479" y="953987"/>
                    <a:pt x="579441" y="958403"/>
                  </a:cubicBezTo>
                  <a:cubicBezTo>
                    <a:pt x="579932" y="959385"/>
                    <a:pt x="580668" y="959875"/>
                    <a:pt x="581649" y="959875"/>
                  </a:cubicBezTo>
                  <a:cubicBezTo>
                    <a:pt x="582630" y="959875"/>
                    <a:pt x="582385" y="959875"/>
                    <a:pt x="582630" y="959630"/>
                  </a:cubicBezTo>
                  <a:cubicBezTo>
                    <a:pt x="583856" y="959139"/>
                    <a:pt x="584347" y="957667"/>
                    <a:pt x="583856" y="956440"/>
                  </a:cubicBezTo>
                  <a:cubicBezTo>
                    <a:pt x="581649" y="952025"/>
                    <a:pt x="579687" y="947608"/>
                    <a:pt x="577970" y="943192"/>
                  </a:cubicBezTo>
                  <a:close/>
                  <a:moveTo>
                    <a:pt x="1218598" y="133812"/>
                  </a:moveTo>
                  <a:cubicBezTo>
                    <a:pt x="1219089" y="134794"/>
                    <a:pt x="1219824" y="135284"/>
                    <a:pt x="1220805" y="135284"/>
                  </a:cubicBezTo>
                  <a:cubicBezTo>
                    <a:pt x="1221786" y="135284"/>
                    <a:pt x="1221541" y="135284"/>
                    <a:pt x="1221786" y="135284"/>
                  </a:cubicBezTo>
                  <a:cubicBezTo>
                    <a:pt x="1223013" y="134794"/>
                    <a:pt x="1223749" y="133322"/>
                    <a:pt x="1223258" y="132095"/>
                  </a:cubicBezTo>
                  <a:cubicBezTo>
                    <a:pt x="1221296" y="127434"/>
                    <a:pt x="1219334" y="123017"/>
                    <a:pt x="1217126" y="118601"/>
                  </a:cubicBezTo>
                  <a:cubicBezTo>
                    <a:pt x="1216636" y="117375"/>
                    <a:pt x="1215164" y="116884"/>
                    <a:pt x="1213938" y="117375"/>
                  </a:cubicBezTo>
                  <a:cubicBezTo>
                    <a:pt x="1212712" y="117865"/>
                    <a:pt x="1212221" y="119337"/>
                    <a:pt x="1212712" y="120564"/>
                  </a:cubicBezTo>
                  <a:cubicBezTo>
                    <a:pt x="1214919" y="124980"/>
                    <a:pt x="1216881" y="129396"/>
                    <a:pt x="1218598" y="133812"/>
                  </a:cubicBezTo>
                  <a:close/>
                  <a:moveTo>
                    <a:pt x="1230616" y="175766"/>
                  </a:moveTo>
                  <a:cubicBezTo>
                    <a:pt x="1231352" y="180427"/>
                    <a:pt x="1232088" y="185334"/>
                    <a:pt x="1232578" y="190241"/>
                  </a:cubicBezTo>
                  <a:cubicBezTo>
                    <a:pt x="1232578" y="191468"/>
                    <a:pt x="1233804" y="192449"/>
                    <a:pt x="1235031" y="192449"/>
                  </a:cubicBezTo>
                  <a:cubicBezTo>
                    <a:pt x="1236257" y="192449"/>
                    <a:pt x="1235031" y="192449"/>
                    <a:pt x="1235276" y="192449"/>
                  </a:cubicBezTo>
                  <a:cubicBezTo>
                    <a:pt x="1236502" y="192449"/>
                    <a:pt x="1237483" y="190977"/>
                    <a:pt x="1237483" y="189750"/>
                  </a:cubicBezTo>
                  <a:cubicBezTo>
                    <a:pt x="1236993" y="184843"/>
                    <a:pt x="1236257" y="179937"/>
                    <a:pt x="1235276" y="175030"/>
                  </a:cubicBezTo>
                  <a:cubicBezTo>
                    <a:pt x="1235276" y="173803"/>
                    <a:pt x="1233804" y="172822"/>
                    <a:pt x="1232333" y="173067"/>
                  </a:cubicBezTo>
                  <a:cubicBezTo>
                    <a:pt x="1231107" y="173067"/>
                    <a:pt x="1230125" y="174539"/>
                    <a:pt x="1230371" y="176011"/>
                  </a:cubicBezTo>
                  <a:close/>
                  <a:moveTo>
                    <a:pt x="964750" y="621059"/>
                  </a:moveTo>
                  <a:lnTo>
                    <a:pt x="950525" y="624985"/>
                  </a:lnTo>
                  <a:cubicBezTo>
                    <a:pt x="949299" y="625230"/>
                    <a:pt x="948318" y="626702"/>
                    <a:pt x="948808" y="627929"/>
                  </a:cubicBezTo>
                  <a:cubicBezTo>
                    <a:pt x="949053" y="628910"/>
                    <a:pt x="950035" y="629646"/>
                    <a:pt x="951261" y="629646"/>
                  </a:cubicBezTo>
                  <a:cubicBezTo>
                    <a:pt x="952487" y="629646"/>
                    <a:pt x="951751" y="629646"/>
                    <a:pt x="951997" y="629646"/>
                  </a:cubicBezTo>
                  <a:lnTo>
                    <a:pt x="966222" y="625721"/>
                  </a:lnTo>
                  <a:cubicBezTo>
                    <a:pt x="967448" y="625476"/>
                    <a:pt x="968429" y="624004"/>
                    <a:pt x="967939" y="622777"/>
                  </a:cubicBezTo>
                  <a:cubicBezTo>
                    <a:pt x="967694" y="621550"/>
                    <a:pt x="966222" y="620569"/>
                    <a:pt x="964996" y="621059"/>
                  </a:cubicBezTo>
                  <a:close/>
                  <a:moveTo>
                    <a:pt x="1233804" y="204716"/>
                  </a:moveTo>
                  <a:cubicBezTo>
                    <a:pt x="1233804" y="207169"/>
                    <a:pt x="1233804" y="209623"/>
                    <a:pt x="1233804" y="212076"/>
                  </a:cubicBezTo>
                  <a:cubicBezTo>
                    <a:pt x="1233804" y="214530"/>
                    <a:pt x="1233804" y="216983"/>
                    <a:pt x="1233804" y="219191"/>
                  </a:cubicBezTo>
                  <a:cubicBezTo>
                    <a:pt x="1233804" y="220663"/>
                    <a:pt x="1234785" y="221645"/>
                    <a:pt x="1236257" y="221645"/>
                  </a:cubicBezTo>
                  <a:cubicBezTo>
                    <a:pt x="1236257" y="221645"/>
                    <a:pt x="1236257" y="221645"/>
                    <a:pt x="1236257" y="221645"/>
                  </a:cubicBezTo>
                  <a:cubicBezTo>
                    <a:pt x="1237483" y="221645"/>
                    <a:pt x="1238710" y="220663"/>
                    <a:pt x="1238710" y="219191"/>
                  </a:cubicBezTo>
                  <a:cubicBezTo>
                    <a:pt x="1238710" y="216738"/>
                    <a:pt x="1238710" y="214284"/>
                    <a:pt x="1238710" y="211831"/>
                  </a:cubicBezTo>
                  <a:cubicBezTo>
                    <a:pt x="1238710" y="209378"/>
                    <a:pt x="1238710" y="206924"/>
                    <a:pt x="1238710" y="204225"/>
                  </a:cubicBezTo>
                  <a:cubicBezTo>
                    <a:pt x="1238710" y="202753"/>
                    <a:pt x="1237483" y="201772"/>
                    <a:pt x="1236257" y="201772"/>
                  </a:cubicBezTo>
                  <a:cubicBezTo>
                    <a:pt x="1234785" y="201772"/>
                    <a:pt x="1233804" y="202999"/>
                    <a:pt x="1233804" y="204225"/>
                  </a:cubicBezTo>
                  <a:close/>
                  <a:moveTo>
                    <a:pt x="1205844" y="107806"/>
                  </a:moveTo>
                  <a:cubicBezTo>
                    <a:pt x="1206335" y="108542"/>
                    <a:pt x="1207071" y="109033"/>
                    <a:pt x="1208052" y="109033"/>
                  </a:cubicBezTo>
                  <a:cubicBezTo>
                    <a:pt x="1209033" y="109033"/>
                    <a:pt x="1208788" y="109033"/>
                    <a:pt x="1209278" y="108788"/>
                  </a:cubicBezTo>
                  <a:cubicBezTo>
                    <a:pt x="1210504" y="108052"/>
                    <a:pt x="1210750" y="106580"/>
                    <a:pt x="1210259" y="105353"/>
                  </a:cubicBezTo>
                  <a:cubicBezTo>
                    <a:pt x="1207807" y="101182"/>
                    <a:pt x="1205109" y="96766"/>
                    <a:pt x="1202411" y="92841"/>
                  </a:cubicBezTo>
                  <a:cubicBezTo>
                    <a:pt x="1201675" y="91614"/>
                    <a:pt x="1200203" y="91369"/>
                    <a:pt x="1198977" y="92104"/>
                  </a:cubicBezTo>
                  <a:cubicBezTo>
                    <a:pt x="1197751" y="92841"/>
                    <a:pt x="1197505" y="94313"/>
                    <a:pt x="1198241" y="95539"/>
                  </a:cubicBezTo>
                  <a:cubicBezTo>
                    <a:pt x="1200939" y="99465"/>
                    <a:pt x="1203637" y="103636"/>
                    <a:pt x="1206090" y="107806"/>
                  </a:cubicBezTo>
                  <a:close/>
                  <a:moveTo>
                    <a:pt x="1213693" y="306532"/>
                  </a:moveTo>
                  <a:cubicBezTo>
                    <a:pt x="1213938" y="306532"/>
                    <a:pt x="1214429" y="306778"/>
                    <a:pt x="1214674" y="306778"/>
                  </a:cubicBezTo>
                  <a:cubicBezTo>
                    <a:pt x="1215655" y="306778"/>
                    <a:pt x="1216391" y="306287"/>
                    <a:pt x="1216881" y="305306"/>
                  </a:cubicBezTo>
                  <a:cubicBezTo>
                    <a:pt x="1219089" y="300889"/>
                    <a:pt x="1221051" y="296228"/>
                    <a:pt x="1223013" y="291812"/>
                  </a:cubicBezTo>
                  <a:cubicBezTo>
                    <a:pt x="1223503" y="290585"/>
                    <a:pt x="1223013" y="289113"/>
                    <a:pt x="1221786" y="288622"/>
                  </a:cubicBezTo>
                  <a:cubicBezTo>
                    <a:pt x="1220560" y="288132"/>
                    <a:pt x="1219089" y="288622"/>
                    <a:pt x="1218598" y="289849"/>
                  </a:cubicBezTo>
                  <a:cubicBezTo>
                    <a:pt x="1216881" y="294265"/>
                    <a:pt x="1214674" y="298682"/>
                    <a:pt x="1212712" y="303098"/>
                  </a:cubicBezTo>
                  <a:cubicBezTo>
                    <a:pt x="1212221" y="304324"/>
                    <a:pt x="1212712" y="305796"/>
                    <a:pt x="1213938" y="306287"/>
                  </a:cubicBezTo>
                  <a:close/>
                  <a:moveTo>
                    <a:pt x="1189412" y="83763"/>
                  </a:moveTo>
                  <a:cubicBezTo>
                    <a:pt x="1189902" y="84254"/>
                    <a:pt x="1190638" y="84744"/>
                    <a:pt x="1191374" y="84744"/>
                  </a:cubicBezTo>
                  <a:cubicBezTo>
                    <a:pt x="1192110" y="84744"/>
                    <a:pt x="1192355" y="84744"/>
                    <a:pt x="1192845" y="84254"/>
                  </a:cubicBezTo>
                  <a:cubicBezTo>
                    <a:pt x="1193826" y="83518"/>
                    <a:pt x="1194072" y="81800"/>
                    <a:pt x="1193336" y="80819"/>
                  </a:cubicBezTo>
                  <a:cubicBezTo>
                    <a:pt x="1190393" y="76893"/>
                    <a:pt x="1186959" y="73213"/>
                    <a:pt x="1183771" y="69533"/>
                  </a:cubicBezTo>
                  <a:cubicBezTo>
                    <a:pt x="1182790" y="68552"/>
                    <a:pt x="1181318" y="68552"/>
                    <a:pt x="1180337" y="69533"/>
                  </a:cubicBezTo>
                  <a:cubicBezTo>
                    <a:pt x="1179356" y="70515"/>
                    <a:pt x="1179356" y="71987"/>
                    <a:pt x="1180337" y="72968"/>
                  </a:cubicBezTo>
                  <a:cubicBezTo>
                    <a:pt x="1183525" y="76648"/>
                    <a:pt x="1186714" y="80328"/>
                    <a:pt x="1189657" y="84008"/>
                  </a:cubicBezTo>
                  <a:close/>
                  <a:moveTo>
                    <a:pt x="1181809" y="355110"/>
                  </a:moveTo>
                  <a:cubicBezTo>
                    <a:pt x="1182544" y="355110"/>
                    <a:pt x="1183035" y="354864"/>
                    <a:pt x="1183525" y="354374"/>
                  </a:cubicBezTo>
                  <a:cubicBezTo>
                    <a:pt x="1186959" y="350694"/>
                    <a:pt x="1190148" y="347014"/>
                    <a:pt x="1193091" y="343088"/>
                  </a:cubicBezTo>
                  <a:cubicBezTo>
                    <a:pt x="1193826" y="342107"/>
                    <a:pt x="1193826" y="340390"/>
                    <a:pt x="1192600" y="339653"/>
                  </a:cubicBezTo>
                  <a:cubicBezTo>
                    <a:pt x="1191619" y="338917"/>
                    <a:pt x="1189902" y="338917"/>
                    <a:pt x="1189166" y="340144"/>
                  </a:cubicBezTo>
                  <a:cubicBezTo>
                    <a:pt x="1186223" y="343824"/>
                    <a:pt x="1183035" y="347750"/>
                    <a:pt x="1179846" y="351184"/>
                  </a:cubicBezTo>
                  <a:cubicBezTo>
                    <a:pt x="1178865" y="352166"/>
                    <a:pt x="1179111" y="353638"/>
                    <a:pt x="1179846" y="354619"/>
                  </a:cubicBezTo>
                  <a:cubicBezTo>
                    <a:pt x="1180337" y="355110"/>
                    <a:pt x="1180828" y="355355"/>
                    <a:pt x="1181563" y="355355"/>
                  </a:cubicBezTo>
                  <a:close/>
                  <a:moveTo>
                    <a:pt x="814649" y="287396"/>
                  </a:moveTo>
                  <a:cubicBezTo>
                    <a:pt x="814894" y="288377"/>
                    <a:pt x="815875" y="289113"/>
                    <a:pt x="817102" y="289113"/>
                  </a:cubicBezTo>
                  <a:cubicBezTo>
                    <a:pt x="818328" y="289113"/>
                    <a:pt x="817592" y="289113"/>
                    <a:pt x="817838" y="289113"/>
                  </a:cubicBezTo>
                  <a:cubicBezTo>
                    <a:pt x="819064" y="288868"/>
                    <a:pt x="820045" y="287396"/>
                    <a:pt x="819554" y="286169"/>
                  </a:cubicBezTo>
                  <a:lnTo>
                    <a:pt x="815630" y="271939"/>
                  </a:lnTo>
                  <a:cubicBezTo>
                    <a:pt x="815385" y="270713"/>
                    <a:pt x="813913" y="269731"/>
                    <a:pt x="812687" y="270222"/>
                  </a:cubicBezTo>
                  <a:cubicBezTo>
                    <a:pt x="811461" y="270467"/>
                    <a:pt x="810480" y="271939"/>
                    <a:pt x="810970" y="273166"/>
                  </a:cubicBezTo>
                  <a:lnTo>
                    <a:pt x="814894" y="287396"/>
                  </a:lnTo>
                  <a:close/>
                  <a:moveTo>
                    <a:pt x="850703" y="412274"/>
                  </a:moveTo>
                  <a:cubicBezTo>
                    <a:pt x="849476" y="412520"/>
                    <a:pt x="848495" y="413992"/>
                    <a:pt x="848986" y="415219"/>
                  </a:cubicBezTo>
                  <a:lnTo>
                    <a:pt x="852910" y="429448"/>
                  </a:lnTo>
                  <a:cubicBezTo>
                    <a:pt x="853155" y="430430"/>
                    <a:pt x="854136" y="431166"/>
                    <a:pt x="855363" y="431166"/>
                  </a:cubicBezTo>
                  <a:cubicBezTo>
                    <a:pt x="856589" y="431166"/>
                    <a:pt x="855853" y="431166"/>
                    <a:pt x="856099" y="431166"/>
                  </a:cubicBezTo>
                  <a:cubicBezTo>
                    <a:pt x="857325" y="430920"/>
                    <a:pt x="858306" y="429448"/>
                    <a:pt x="857815" y="428221"/>
                  </a:cubicBezTo>
                  <a:lnTo>
                    <a:pt x="853891" y="413992"/>
                  </a:lnTo>
                  <a:cubicBezTo>
                    <a:pt x="853646" y="412765"/>
                    <a:pt x="852174" y="411784"/>
                    <a:pt x="850948" y="412274"/>
                  </a:cubicBezTo>
                  <a:close/>
                  <a:moveTo>
                    <a:pt x="841383" y="387004"/>
                  </a:moveTo>
                  <a:lnTo>
                    <a:pt x="845307" y="401234"/>
                  </a:lnTo>
                  <a:cubicBezTo>
                    <a:pt x="845552" y="402215"/>
                    <a:pt x="846533" y="402952"/>
                    <a:pt x="847760" y="402952"/>
                  </a:cubicBezTo>
                  <a:cubicBezTo>
                    <a:pt x="848986" y="402952"/>
                    <a:pt x="848250" y="402952"/>
                    <a:pt x="848495" y="402952"/>
                  </a:cubicBezTo>
                  <a:cubicBezTo>
                    <a:pt x="849722" y="402706"/>
                    <a:pt x="850703" y="401234"/>
                    <a:pt x="850212" y="400007"/>
                  </a:cubicBezTo>
                  <a:lnTo>
                    <a:pt x="846288" y="385778"/>
                  </a:lnTo>
                  <a:cubicBezTo>
                    <a:pt x="846043" y="384551"/>
                    <a:pt x="844571" y="383570"/>
                    <a:pt x="843345" y="384060"/>
                  </a:cubicBezTo>
                  <a:cubicBezTo>
                    <a:pt x="842119" y="384305"/>
                    <a:pt x="841138" y="385778"/>
                    <a:pt x="841628" y="387004"/>
                  </a:cubicBezTo>
                  <a:close/>
                  <a:moveTo>
                    <a:pt x="939979" y="449321"/>
                  </a:moveTo>
                  <a:cubicBezTo>
                    <a:pt x="938752" y="449566"/>
                    <a:pt x="937771" y="451038"/>
                    <a:pt x="938262" y="452265"/>
                  </a:cubicBezTo>
                  <a:cubicBezTo>
                    <a:pt x="938507" y="453246"/>
                    <a:pt x="939488" y="453982"/>
                    <a:pt x="940715" y="453982"/>
                  </a:cubicBezTo>
                  <a:cubicBezTo>
                    <a:pt x="941941" y="453982"/>
                    <a:pt x="941205" y="453982"/>
                    <a:pt x="941450" y="453982"/>
                  </a:cubicBezTo>
                  <a:lnTo>
                    <a:pt x="955676" y="450057"/>
                  </a:lnTo>
                  <a:cubicBezTo>
                    <a:pt x="956902" y="449812"/>
                    <a:pt x="957883" y="448340"/>
                    <a:pt x="957392" y="447113"/>
                  </a:cubicBezTo>
                  <a:cubicBezTo>
                    <a:pt x="957147" y="445886"/>
                    <a:pt x="955676" y="444905"/>
                    <a:pt x="954449" y="445395"/>
                  </a:cubicBezTo>
                  <a:lnTo>
                    <a:pt x="940224" y="449321"/>
                  </a:lnTo>
                  <a:close/>
                  <a:moveTo>
                    <a:pt x="835496" y="355601"/>
                  </a:moveTo>
                  <a:cubicBezTo>
                    <a:pt x="834270" y="355846"/>
                    <a:pt x="833289" y="357318"/>
                    <a:pt x="833780" y="358545"/>
                  </a:cubicBezTo>
                  <a:lnTo>
                    <a:pt x="837704" y="372774"/>
                  </a:lnTo>
                  <a:cubicBezTo>
                    <a:pt x="837949" y="373756"/>
                    <a:pt x="838930" y="374492"/>
                    <a:pt x="840157" y="374492"/>
                  </a:cubicBezTo>
                  <a:cubicBezTo>
                    <a:pt x="841383" y="374492"/>
                    <a:pt x="840647" y="374492"/>
                    <a:pt x="840892" y="374492"/>
                  </a:cubicBezTo>
                  <a:cubicBezTo>
                    <a:pt x="842119" y="374246"/>
                    <a:pt x="843100" y="372774"/>
                    <a:pt x="842609" y="371548"/>
                  </a:cubicBezTo>
                  <a:lnTo>
                    <a:pt x="838685" y="357318"/>
                  </a:lnTo>
                  <a:cubicBezTo>
                    <a:pt x="838440" y="356091"/>
                    <a:pt x="836968" y="355110"/>
                    <a:pt x="835742" y="355601"/>
                  </a:cubicBezTo>
                  <a:close/>
                  <a:moveTo>
                    <a:pt x="829365" y="117865"/>
                  </a:moveTo>
                  <a:cubicBezTo>
                    <a:pt x="829855" y="117865"/>
                    <a:pt x="830101" y="118111"/>
                    <a:pt x="830591" y="118111"/>
                  </a:cubicBezTo>
                  <a:cubicBezTo>
                    <a:pt x="831572" y="118111"/>
                    <a:pt x="832308" y="117620"/>
                    <a:pt x="832799" y="116884"/>
                  </a:cubicBezTo>
                  <a:cubicBezTo>
                    <a:pt x="835006" y="112713"/>
                    <a:pt x="837459" y="108542"/>
                    <a:pt x="840157" y="104371"/>
                  </a:cubicBezTo>
                  <a:cubicBezTo>
                    <a:pt x="840892" y="103145"/>
                    <a:pt x="840647" y="101673"/>
                    <a:pt x="839421" y="100937"/>
                  </a:cubicBezTo>
                  <a:cubicBezTo>
                    <a:pt x="838194" y="100201"/>
                    <a:pt x="836723" y="100446"/>
                    <a:pt x="835987" y="101673"/>
                  </a:cubicBezTo>
                  <a:cubicBezTo>
                    <a:pt x="833289" y="105843"/>
                    <a:pt x="830836" y="110260"/>
                    <a:pt x="828384" y="114430"/>
                  </a:cubicBezTo>
                  <a:cubicBezTo>
                    <a:pt x="827648" y="115657"/>
                    <a:pt x="828384" y="117129"/>
                    <a:pt x="829365" y="117865"/>
                  </a:cubicBezTo>
                  <a:close/>
                  <a:moveTo>
                    <a:pt x="820290" y="298682"/>
                  </a:moveTo>
                  <a:cubicBezTo>
                    <a:pt x="819064" y="298927"/>
                    <a:pt x="818083" y="300399"/>
                    <a:pt x="818573" y="301626"/>
                  </a:cubicBezTo>
                  <a:lnTo>
                    <a:pt x="822498" y="315856"/>
                  </a:lnTo>
                  <a:cubicBezTo>
                    <a:pt x="822743" y="316837"/>
                    <a:pt x="823724" y="317573"/>
                    <a:pt x="824950" y="317573"/>
                  </a:cubicBezTo>
                  <a:cubicBezTo>
                    <a:pt x="826176" y="317573"/>
                    <a:pt x="825441" y="317573"/>
                    <a:pt x="825686" y="317573"/>
                  </a:cubicBezTo>
                  <a:cubicBezTo>
                    <a:pt x="826912" y="317328"/>
                    <a:pt x="827893" y="315856"/>
                    <a:pt x="827403" y="314629"/>
                  </a:cubicBezTo>
                  <a:lnTo>
                    <a:pt x="823479" y="300399"/>
                  </a:lnTo>
                  <a:cubicBezTo>
                    <a:pt x="823233" y="299172"/>
                    <a:pt x="821762" y="298191"/>
                    <a:pt x="820535" y="298682"/>
                  </a:cubicBezTo>
                  <a:close/>
                  <a:moveTo>
                    <a:pt x="812196" y="257710"/>
                  </a:moveTo>
                  <a:cubicBezTo>
                    <a:pt x="811215" y="253048"/>
                    <a:pt x="810480" y="248141"/>
                    <a:pt x="809744" y="243480"/>
                  </a:cubicBezTo>
                  <a:cubicBezTo>
                    <a:pt x="809744" y="242253"/>
                    <a:pt x="808272" y="241272"/>
                    <a:pt x="807046" y="241272"/>
                  </a:cubicBezTo>
                  <a:cubicBezTo>
                    <a:pt x="805820" y="241272"/>
                    <a:pt x="804839" y="242744"/>
                    <a:pt x="804839" y="243971"/>
                  </a:cubicBezTo>
                  <a:cubicBezTo>
                    <a:pt x="805574" y="248877"/>
                    <a:pt x="806310" y="253784"/>
                    <a:pt x="807291" y="258691"/>
                  </a:cubicBezTo>
                  <a:cubicBezTo>
                    <a:pt x="807291" y="259918"/>
                    <a:pt x="808517" y="260654"/>
                    <a:pt x="809744" y="260654"/>
                  </a:cubicBezTo>
                  <a:cubicBezTo>
                    <a:pt x="810970" y="260654"/>
                    <a:pt x="809989" y="260654"/>
                    <a:pt x="810234" y="260654"/>
                  </a:cubicBezTo>
                  <a:cubicBezTo>
                    <a:pt x="811461" y="260408"/>
                    <a:pt x="812442" y="259182"/>
                    <a:pt x="812196" y="257710"/>
                  </a:cubicBezTo>
                  <a:close/>
                  <a:moveTo>
                    <a:pt x="826176" y="330085"/>
                  </a:moveTo>
                  <a:lnTo>
                    <a:pt x="830101" y="344315"/>
                  </a:lnTo>
                  <a:cubicBezTo>
                    <a:pt x="830346" y="345296"/>
                    <a:pt x="831327" y="346032"/>
                    <a:pt x="832553" y="346032"/>
                  </a:cubicBezTo>
                  <a:cubicBezTo>
                    <a:pt x="833780" y="346032"/>
                    <a:pt x="833044" y="346032"/>
                    <a:pt x="833289" y="346032"/>
                  </a:cubicBezTo>
                  <a:cubicBezTo>
                    <a:pt x="834515" y="345787"/>
                    <a:pt x="835496" y="344315"/>
                    <a:pt x="835006" y="343088"/>
                  </a:cubicBezTo>
                  <a:lnTo>
                    <a:pt x="831082" y="328858"/>
                  </a:lnTo>
                  <a:cubicBezTo>
                    <a:pt x="830836" y="327632"/>
                    <a:pt x="829365" y="326650"/>
                    <a:pt x="828139" y="327141"/>
                  </a:cubicBezTo>
                  <a:cubicBezTo>
                    <a:pt x="826912" y="327386"/>
                    <a:pt x="825931" y="328858"/>
                    <a:pt x="826422" y="330085"/>
                  </a:cubicBezTo>
                  <a:close/>
                  <a:moveTo>
                    <a:pt x="865419" y="70760"/>
                  </a:moveTo>
                  <a:cubicBezTo>
                    <a:pt x="866154" y="70760"/>
                    <a:pt x="866645" y="70760"/>
                    <a:pt x="867135" y="70024"/>
                  </a:cubicBezTo>
                  <a:cubicBezTo>
                    <a:pt x="870569" y="66589"/>
                    <a:pt x="874003" y="63154"/>
                    <a:pt x="877682" y="59965"/>
                  </a:cubicBezTo>
                  <a:cubicBezTo>
                    <a:pt x="878663" y="58983"/>
                    <a:pt x="878908" y="57511"/>
                    <a:pt x="877682" y="56530"/>
                  </a:cubicBezTo>
                  <a:cubicBezTo>
                    <a:pt x="876701" y="55549"/>
                    <a:pt x="875229" y="55303"/>
                    <a:pt x="874248" y="56530"/>
                  </a:cubicBezTo>
                  <a:cubicBezTo>
                    <a:pt x="870569" y="59720"/>
                    <a:pt x="866890" y="63154"/>
                    <a:pt x="863457" y="66835"/>
                  </a:cubicBezTo>
                  <a:cubicBezTo>
                    <a:pt x="862475" y="67816"/>
                    <a:pt x="862475" y="69288"/>
                    <a:pt x="863457" y="70269"/>
                  </a:cubicBezTo>
                  <a:cubicBezTo>
                    <a:pt x="863947" y="70760"/>
                    <a:pt x="864438" y="71005"/>
                    <a:pt x="865173" y="71005"/>
                  </a:cubicBezTo>
                  <a:close/>
                  <a:moveTo>
                    <a:pt x="846288" y="93331"/>
                  </a:moveTo>
                  <a:cubicBezTo>
                    <a:pt x="847024" y="93331"/>
                    <a:pt x="847760" y="93086"/>
                    <a:pt x="848250" y="92350"/>
                  </a:cubicBezTo>
                  <a:cubicBezTo>
                    <a:pt x="851193" y="88424"/>
                    <a:pt x="854136" y="84744"/>
                    <a:pt x="857325" y="81064"/>
                  </a:cubicBezTo>
                  <a:cubicBezTo>
                    <a:pt x="858306" y="80083"/>
                    <a:pt x="858061" y="78365"/>
                    <a:pt x="857080" y="77629"/>
                  </a:cubicBezTo>
                  <a:cubicBezTo>
                    <a:pt x="856099" y="76648"/>
                    <a:pt x="854382" y="76893"/>
                    <a:pt x="853646" y="77875"/>
                  </a:cubicBezTo>
                  <a:cubicBezTo>
                    <a:pt x="850458" y="81555"/>
                    <a:pt x="847269" y="85480"/>
                    <a:pt x="844326" y="89651"/>
                  </a:cubicBezTo>
                  <a:cubicBezTo>
                    <a:pt x="843590" y="90632"/>
                    <a:pt x="843835" y="92350"/>
                    <a:pt x="844817" y="93086"/>
                  </a:cubicBezTo>
                  <a:cubicBezTo>
                    <a:pt x="845307" y="93331"/>
                    <a:pt x="845798" y="93576"/>
                    <a:pt x="846288" y="93576"/>
                  </a:cubicBezTo>
                  <a:close/>
                  <a:moveTo>
                    <a:pt x="887492" y="51378"/>
                  </a:moveTo>
                  <a:cubicBezTo>
                    <a:pt x="887983" y="51378"/>
                    <a:pt x="888473" y="51378"/>
                    <a:pt x="888964" y="50887"/>
                  </a:cubicBezTo>
                  <a:cubicBezTo>
                    <a:pt x="892888" y="47943"/>
                    <a:pt x="896812" y="44999"/>
                    <a:pt x="900737" y="42546"/>
                  </a:cubicBezTo>
                  <a:cubicBezTo>
                    <a:pt x="901963" y="41810"/>
                    <a:pt x="902208" y="40338"/>
                    <a:pt x="901472" y="39111"/>
                  </a:cubicBezTo>
                  <a:cubicBezTo>
                    <a:pt x="900737" y="37884"/>
                    <a:pt x="899265" y="37639"/>
                    <a:pt x="898039" y="38375"/>
                  </a:cubicBezTo>
                  <a:cubicBezTo>
                    <a:pt x="893869" y="41074"/>
                    <a:pt x="889945" y="44018"/>
                    <a:pt x="885775" y="46962"/>
                  </a:cubicBezTo>
                  <a:cubicBezTo>
                    <a:pt x="884794" y="47698"/>
                    <a:pt x="884549" y="49415"/>
                    <a:pt x="885285" y="50396"/>
                  </a:cubicBezTo>
                  <a:cubicBezTo>
                    <a:pt x="885775" y="51133"/>
                    <a:pt x="886511" y="51378"/>
                    <a:pt x="887247" y="51378"/>
                  </a:cubicBezTo>
                  <a:close/>
                  <a:moveTo>
                    <a:pt x="912019" y="35185"/>
                  </a:moveTo>
                  <a:cubicBezTo>
                    <a:pt x="912509" y="35185"/>
                    <a:pt x="912754" y="35185"/>
                    <a:pt x="913245" y="34940"/>
                  </a:cubicBezTo>
                  <a:cubicBezTo>
                    <a:pt x="917415" y="32487"/>
                    <a:pt x="921829" y="30279"/>
                    <a:pt x="926244" y="28316"/>
                  </a:cubicBezTo>
                  <a:cubicBezTo>
                    <a:pt x="927470" y="27825"/>
                    <a:pt x="927961" y="26353"/>
                    <a:pt x="927470" y="25127"/>
                  </a:cubicBezTo>
                  <a:cubicBezTo>
                    <a:pt x="926980" y="23900"/>
                    <a:pt x="925508" y="23409"/>
                    <a:pt x="924282" y="23900"/>
                  </a:cubicBezTo>
                  <a:cubicBezTo>
                    <a:pt x="919867" y="26108"/>
                    <a:pt x="915452" y="28316"/>
                    <a:pt x="911038" y="30769"/>
                  </a:cubicBezTo>
                  <a:cubicBezTo>
                    <a:pt x="909811" y="31505"/>
                    <a:pt x="909321" y="32977"/>
                    <a:pt x="910057" y="34204"/>
                  </a:cubicBezTo>
                  <a:cubicBezTo>
                    <a:pt x="910547" y="34940"/>
                    <a:pt x="911283" y="35431"/>
                    <a:pt x="912264" y="35431"/>
                  </a:cubicBezTo>
                  <a:close/>
                  <a:moveTo>
                    <a:pt x="868362" y="470420"/>
                  </a:moveTo>
                  <a:cubicBezTo>
                    <a:pt x="868117" y="469194"/>
                    <a:pt x="866645" y="468212"/>
                    <a:pt x="865419" y="468703"/>
                  </a:cubicBezTo>
                  <a:cubicBezTo>
                    <a:pt x="864192" y="468948"/>
                    <a:pt x="863211" y="470420"/>
                    <a:pt x="863702" y="471647"/>
                  </a:cubicBezTo>
                  <a:lnTo>
                    <a:pt x="867626" y="485877"/>
                  </a:lnTo>
                  <a:cubicBezTo>
                    <a:pt x="867871" y="486858"/>
                    <a:pt x="868852" y="487594"/>
                    <a:pt x="870079" y="487594"/>
                  </a:cubicBezTo>
                  <a:cubicBezTo>
                    <a:pt x="871305" y="487594"/>
                    <a:pt x="870569" y="487594"/>
                    <a:pt x="870814" y="487594"/>
                  </a:cubicBezTo>
                  <a:cubicBezTo>
                    <a:pt x="872041" y="487349"/>
                    <a:pt x="873022" y="485877"/>
                    <a:pt x="872531" y="484650"/>
                  </a:cubicBezTo>
                  <a:lnTo>
                    <a:pt x="868607" y="470420"/>
                  </a:lnTo>
                  <a:close/>
                  <a:moveTo>
                    <a:pt x="936300" y="628665"/>
                  </a:moveTo>
                  <a:lnTo>
                    <a:pt x="922075" y="632591"/>
                  </a:lnTo>
                  <a:cubicBezTo>
                    <a:pt x="920848" y="632836"/>
                    <a:pt x="919867" y="634308"/>
                    <a:pt x="920358" y="635535"/>
                  </a:cubicBezTo>
                  <a:cubicBezTo>
                    <a:pt x="920603" y="636516"/>
                    <a:pt x="921584" y="637252"/>
                    <a:pt x="922810" y="637252"/>
                  </a:cubicBezTo>
                  <a:cubicBezTo>
                    <a:pt x="924037" y="637252"/>
                    <a:pt x="923301" y="637252"/>
                    <a:pt x="923546" y="637252"/>
                  </a:cubicBezTo>
                  <a:lnTo>
                    <a:pt x="937771" y="633326"/>
                  </a:lnTo>
                  <a:cubicBezTo>
                    <a:pt x="938998" y="633081"/>
                    <a:pt x="939979" y="631609"/>
                    <a:pt x="939488" y="630382"/>
                  </a:cubicBezTo>
                  <a:cubicBezTo>
                    <a:pt x="939243" y="629156"/>
                    <a:pt x="937771" y="628174"/>
                    <a:pt x="936545" y="628665"/>
                  </a:cubicBezTo>
                  <a:close/>
                  <a:moveTo>
                    <a:pt x="938507" y="22673"/>
                  </a:moveTo>
                  <a:cubicBezTo>
                    <a:pt x="938752" y="22673"/>
                    <a:pt x="938998" y="22673"/>
                    <a:pt x="939488" y="22673"/>
                  </a:cubicBezTo>
                  <a:cubicBezTo>
                    <a:pt x="943903" y="20956"/>
                    <a:pt x="948563" y="19238"/>
                    <a:pt x="953223" y="18012"/>
                  </a:cubicBezTo>
                  <a:cubicBezTo>
                    <a:pt x="954449" y="17521"/>
                    <a:pt x="955185" y="16294"/>
                    <a:pt x="954940" y="14822"/>
                  </a:cubicBezTo>
                  <a:cubicBezTo>
                    <a:pt x="954449" y="13595"/>
                    <a:pt x="953223" y="12860"/>
                    <a:pt x="951751" y="13105"/>
                  </a:cubicBezTo>
                  <a:cubicBezTo>
                    <a:pt x="947091" y="14577"/>
                    <a:pt x="942186" y="16294"/>
                    <a:pt x="937771" y="18012"/>
                  </a:cubicBezTo>
                  <a:cubicBezTo>
                    <a:pt x="936545" y="18502"/>
                    <a:pt x="935809" y="19974"/>
                    <a:pt x="936300" y="21201"/>
                  </a:cubicBezTo>
                  <a:cubicBezTo>
                    <a:pt x="936790" y="22182"/>
                    <a:pt x="937526" y="22673"/>
                    <a:pt x="938507" y="22673"/>
                  </a:cubicBezTo>
                  <a:close/>
                  <a:moveTo>
                    <a:pt x="873512" y="497653"/>
                  </a:moveTo>
                  <a:cubicBezTo>
                    <a:pt x="872286" y="497898"/>
                    <a:pt x="871305" y="499370"/>
                    <a:pt x="871795" y="500597"/>
                  </a:cubicBezTo>
                  <a:lnTo>
                    <a:pt x="875720" y="514827"/>
                  </a:lnTo>
                  <a:cubicBezTo>
                    <a:pt x="875965" y="515808"/>
                    <a:pt x="876946" y="516544"/>
                    <a:pt x="878172" y="516544"/>
                  </a:cubicBezTo>
                  <a:cubicBezTo>
                    <a:pt x="879399" y="516544"/>
                    <a:pt x="878663" y="516544"/>
                    <a:pt x="878908" y="516544"/>
                  </a:cubicBezTo>
                  <a:cubicBezTo>
                    <a:pt x="880134" y="516299"/>
                    <a:pt x="881115" y="514827"/>
                    <a:pt x="880625" y="513600"/>
                  </a:cubicBezTo>
                  <a:lnTo>
                    <a:pt x="876701" y="499370"/>
                  </a:lnTo>
                  <a:cubicBezTo>
                    <a:pt x="876455" y="498144"/>
                    <a:pt x="874984" y="497162"/>
                    <a:pt x="873758" y="497653"/>
                  </a:cubicBezTo>
                  <a:close/>
                  <a:moveTo>
                    <a:pt x="896322" y="583032"/>
                  </a:moveTo>
                  <a:cubicBezTo>
                    <a:pt x="895096" y="583277"/>
                    <a:pt x="894114" y="584749"/>
                    <a:pt x="894605" y="585976"/>
                  </a:cubicBezTo>
                  <a:lnTo>
                    <a:pt x="898529" y="600205"/>
                  </a:lnTo>
                  <a:lnTo>
                    <a:pt x="903189" y="598979"/>
                  </a:lnTo>
                  <a:lnTo>
                    <a:pt x="899265" y="584749"/>
                  </a:lnTo>
                  <a:cubicBezTo>
                    <a:pt x="899020" y="583522"/>
                    <a:pt x="897548" y="582541"/>
                    <a:pt x="896322" y="583032"/>
                  </a:cubicBezTo>
                  <a:close/>
                  <a:moveTo>
                    <a:pt x="879399" y="529057"/>
                  </a:moveTo>
                  <a:lnTo>
                    <a:pt x="883323" y="543286"/>
                  </a:lnTo>
                  <a:cubicBezTo>
                    <a:pt x="883568" y="544268"/>
                    <a:pt x="884549" y="545004"/>
                    <a:pt x="885775" y="545004"/>
                  </a:cubicBezTo>
                  <a:cubicBezTo>
                    <a:pt x="887002" y="545004"/>
                    <a:pt x="886266" y="545004"/>
                    <a:pt x="886511" y="545004"/>
                  </a:cubicBezTo>
                  <a:cubicBezTo>
                    <a:pt x="887738" y="544758"/>
                    <a:pt x="888719" y="543286"/>
                    <a:pt x="888228" y="542060"/>
                  </a:cubicBezTo>
                  <a:lnTo>
                    <a:pt x="884304" y="527830"/>
                  </a:lnTo>
                  <a:cubicBezTo>
                    <a:pt x="884059" y="526603"/>
                    <a:pt x="882587" y="525622"/>
                    <a:pt x="881361" y="526113"/>
                  </a:cubicBezTo>
                  <a:cubicBezTo>
                    <a:pt x="880134" y="526358"/>
                    <a:pt x="879153" y="527830"/>
                    <a:pt x="879644" y="529057"/>
                  </a:cubicBezTo>
                  <a:close/>
                  <a:moveTo>
                    <a:pt x="1136680" y="392647"/>
                  </a:moveTo>
                  <a:cubicBezTo>
                    <a:pt x="1137171" y="392647"/>
                    <a:pt x="1137661" y="392647"/>
                    <a:pt x="1137906" y="392402"/>
                  </a:cubicBezTo>
                  <a:cubicBezTo>
                    <a:pt x="1142076" y="389703"/>
                    <a:pt x="1146245" y="387004"/>
                    <a:pt x="1150415" y="384060"/>
                  </a:cubicBezTo>
                  <a:cubicBezTo>
                    <a:pt x="1151396" y="383324"/>
                    <a:pt x="1151886" y="381852"/>
                    <a:pt x="1150905" y="380625"/>
                  </a:cubicBezTo>
                  <a:cubicBezTo>
                    <a:pt x="1150170" y="379644"/>
                    <a:pt x="1148698" y="379153"/>
                    <a:pt x="1147472" y="380135"/>
                  </a:cubicBezTo>
                  <a:cubicBezTo>
                    <a:pt x="1143547" y="382833"/>
                    <a:pt x="1139378" y="385532"/>
                    <a:pt x="1135454" y="388231"/>
                  </a:cubicBezTo>
                  <a:cubicBezTo>
                    <a:pt x="1134227" y="388967"/>
                    <a:pt x="1133982" y="390439"/>
                    <a:pt x="1134718" y="391666"/>
                  </a:cubicBezTo>
                  <a:cubicBezTo>
                    <a:pt x="1135208" y="392402"/>
                    <a:pt x="1135944" y="392892"/>
                    <a:pt x="1136925" y="392892"/>
                  </a:cubicBezTo>
                  <a:close/>
                  <a:moveTo>
                    <a:pt x="1014048" y="431902"/>
                  </a:moveTo>
                  <a:cubicBezTo>
                    <a:pt x="1013803" y="430675"/>
                    <a:pt x="1012331" y="429693"/>
                    <a:pt x="1011105" y="430184"/>
                  </a:cubicBezTo>
                  <a:lnTo>
                    <a:pt x="996880" y="434110"/>
                  </a:lnTo>
                  <a:cubicBezTo>
                    <a:pt x="995654" y="434355"/>
                    <a:pt x="994673" y="435827"/>
                    <a:pt x="995163" y="437054"/>
                  </a:cubicBezTo>
                  <a:cubicBezTo>
                    <a:pt x="995408" y="438035"/>
                    <a:pt x="996389" y="438771"/>
                    <a:pt x="997616" y="438771"/>
                  </a:cubicBezTo>
                  <a:cubicBezTo>
                    <a:pt x="998842" y="438771"/>
                    <a:pt x="998106" y="438771"/>
                    <a:pt x="998351" y="438771"/>
                  </a:cubicBezTo>
                  <a:lnTo>
                    <a:pt x="1012577" y="434846"/>
                  </a:lnTo>
                  <a:cubicBezTo>
                    <a:pt x="1013803" y="434600"/>
                    <a:pt x="1014784" y="433128"/>
                    <a:pt x="1014294" y="431902"/>
                  </a:cubicBezTo>
                  <a:close/>
                  <a:moveTo>
                    <a:pt x="1192355" y="559970"/>
                  </a:moveTo>
                  <a:lnTo>
                    <a:pt x="1178130" y="563895"/>
                  </a:lnTo>
                  <a:cubicBezTo>
                    <a:pt x="1176903" y="564140"/>
                    <a:pt x="1176168" y="565612"/>
                    <a:pt x="1176413" y="566839"/>
                  </a:cubicBezTo>
                  <a:cubicBezTo>
                    <a:pt x="1176658" y="567821"/>
                    <a:pt x="1177639" y="568557"/>
                    <a:pt x="1178865" y="568557"/>
                  </a:cubicBezTo>
                  <a:cubicBezTo>
                    <a:pt x="1180092" y="568557"/>
                    <a:pt x="1179356" y="568557"/>
                    <a:pt x="1179601" y="568557"/>
                  </a:cubicBezTo>
                  <a:lnTo>
                    <a:pt x="1193826" y="564631"/>
                  </a:lnTo>
                  <a:cubicBezTo>
                    <a:pt x="1195053" y="564386"/>
                    <a:pt x="1195789" y="562914"/>
                    <a:pt x="1195543" y="561687"/>
                  </a:cubicBezTo>
                  <a:cubicBezTo>
                    <a:pt x="1195298" y="560460"/>
                    <a:pt x="1193826" y="559724"/>
                    <a:pt x="1192600" y="559970"/>
                  </a:cubicBezTo>
                  <a:close/>
                  <a:moveTo>
                    <a:pt x="1162187" y="48924"/>
                  </a:moveTo>
                  <a:cubicBezTo>
                    <a:pt x="1161206" y="47943"/>
                    <a:pt x="1159490" y="48188"/>
                    <a:pt x="1158754" y="49170"/>
                  </a:cubicBezTo>
                  <a:cubicBezTo>
                    <a:pt x="1157773" y="50151"/>
                    <a:pt x="1158018" y="51868"/>
                    <a:pt x="1158999" y="52605"/>
                  </a:cubicBezTo>
                  <a:cubicBezTo>
                    <a:pt x="1162678" y="55794"/>
                    <a:pt x="1166357" y="58983"/>
                    <a:pt x="1169791" y="62173"/>
                  </a:cubicBezTo>
                  <a:cubicBezTo>
                    <a:pt x="1170281" y="62664"/>
                    <a:pt x="1170772" y="62909"/>
                    <a:pt x="1171507" y="62909"/>
                  </a:cubicBezTo>
                  <a:cubicBezTo>
                    <a:pt x="1172243" y="62909"/>
                    <a:pt x="1172734" y="62664"/>
                    <a:pt x="1173224" y="62173"/>
                  </a:cubicBezTo>
                  <a:cubicBezTo>
                    <a:pt x="1174205" y="61192"/>
                    <a:pt x="1174205" y="59720"/>
                    <a:pt x="1173224" y="58738"/>
                  </a:cubicBezTo>
                  <a:cubicBezTo>
                    <a:pt x="1169545" y="55303"/>
                    <a:pt x="1165866" y="52114"/>
                    <a:pt x="1162187" y="48924"/>
                  </a:cubicBezTo>
                  <a:close/>
                  <a:moveTo>
                    <a:pt x="1169791" y="361489"/>
                  </a:moveTo>
                  <a:cubicBezTo>
                    <a:pt x="1166357" y="364924"/>
                    <a:pt x="1162678" y="368113"/>
                    <a:pt x="1158999" y="371057"/>
                  </a:cubicBezTo>
                  <a:cubicBezTo>
                    <a:pt x="1158018" y="372038"/>
                    <a:pt x="1157773" y="373511"/>
                    <a:pt x="1158754" y="374492"/>
                  </a:cubicBezTo>
                  <a:cubicBezTo>
                    <a:pt x="1159244" y="374983"/>
                    <a:pt x="1159980" y="375473"/>
                    <a:pt x="1160716" y="375473"/>
                  </a:cubicBezTo>
                  <a:cubicBezTo>
                    <a:pt x="1161452" y="375473"/>
                    <a:pt x="1161942" y="375473"/>
                    <a:pt x="1162187" y="374983"/>
                  </a:cubicBezTo>
                  <a:cubicBezTo>
                    <a:pt x="1165866" y="371793"/>
                    <a:pt x="1169791" y="368604"/>
                    <a:pt x="1173224" y="365169"/>
                  </a:cubicBezTo>
                  <a:cubicBezTo>
                    <a:pt x="1174205" y="364188"/>
                    <a:pt x="1174205" y="362716"/>
                    <a:pt x="1173224" y="361734"/>
                  </a:cubicBezTo>
                  <a:cubicBezTo>
                    <a:pt x="1172243" y="360753"/>
                    <a:pt x="1170772" y="360753"/>
                    <a:pt x="1169791" y="361734"/>
                  </a:cubicBezTo>
                  <a:close/>
                  <a:moveTo>
                    <a:pt x="1230616" y="260408"/>
                  </a:moveTo>
                  <a:cubicBezTo>
                    <a:pt x="1229390" y="260163"/>
                    <a:pt x="1227918" y="260899"/>
                    <a:pt x="1227673" y="262126"/>
                  </a:cubicBezTo>
                  <a:cubicBezTo>
                    <a:pt x="1226447" y="266787"/>
                    <a:pt x="1225220" y="271449"/>
                    <a:pt x="1223503" y="276110"/>
                  </a:cubicBezTo>
                  <a:cubicBezTo>
                    <a:pt x="1223013" y="277337"/>
                    <a:pt x="1223749" y="278809"/>
                    <a:pt x="1224975" y="279300"/>
                  </a:cubicBezTo>
                  <a:cubicBezTo>
                    <a:pt x="1225220" y="279300"/>
                    <a:pt x="1225465" y="279300"/>
                    <a:pt x="1225711" y="279300"/>
                  </a:cubicBezTo>
                  <a:cubicBezTo>
                    <a:pt x="1226692" y="279300"/>
                    <a:pt x="1227673" y="278564"/>
                    <a:pt x="1228163" y="277582"/>
                  </a:cubicBezTo>
                  <a:cubicBezTo>
                    <a:pt x="1229635" y="272921"/>
                    <a:pt x="1231107" y="268014"/>
                    <a:pt x="1232333" y="263353"/>
                  </a:cubicBezTo>
                  <a:cubicBezTo>
                    <a:pt x="1232578" y="262126"/>
                    <a:pt x="1231842" y="260654"/>
                    <a:pt x="1230616" y="260408"/>
                  </a:cubicBezTo>
                  <a:close/>
                  <a:moveTo>
                    <a:pt x="1235521" y="248877"/>
                  </a:moveTo>
                  <a:cubicBezTo>
                    <a:pt x="1236502" y="243971"/>
                    <a:pt x="1236993" y="239064"/>
                    <a:pt x="1237729" y="234157"/>
                  </a:cubicBezTo>
                  <a:cubicBezTo>
                    <a:pt x="1237729" y="232930"/>
                    <a:pt x="1236993" y="231703"/>
                    <a:pt x="1235521" y="231458"/>
                  </a:cubicBezTo>
                  <a:cubicBezTo>
                    <a:pt x="1234050" y="231458"/>
                    <a:pt x="1233069" y="232194"/>
                    <a:pt x="1232823" y="233666"/>
                  </a:cubicBezTo>
                  <a:cubicBezTo>
                    <a:pt x="1232333" y="238573"/>
                    <a:pt x="1231597" y="243234"/>
                    <a:pt x="1230861" y="248141"/>
                  </a:cubicBezTo>
                  <a:cubicBezTo>
                    <a:pt x="1230861" y="249368"/>
                    <a:pt x="1231597" y="250840"/>
                    <a:pt x="1232823" y="251085"/>
                  </a:cubicBezTo>
                  <a:cubicBezTo>
                    <a:pt x="1232823" y="251085"/>
                    <a:pt x="1233069" y="251085"/>
                    <a:pt x="1233314" y="251085"/>
                  </a:cubicBezTo>
                  <a:cubicBezTo>
                    <a:pt x="1234540" y="251085"/>
                    <a:pt x="1235521" y="250349"/>
                    <a:pt x="1235767" y="249123"/>
                  </a:cubicBezTo>
                  <a:close/>
                  <a:moveTo>
                    <a:pt x="1249256" y="544758"/>
                  </a:moveTo>
                  <a:lnTo>
                    <a:pt x="1235031" y="548684"/>
                  </a:lnTo>
                  <a:cubicBezTo>
                    <a:pt x="1233804" y="548929"/>
                    <a:pt x="1233069" y="550401"/>
                    <a:pt x="1233314" y="551628"/>
                  </a:cubicBezTo>
                  <a:cubicBezTo>
                    <a:pt x="1233559" y="552610"/>
                    <a:pt x="1234540" y="553345"/>
                    <a:pt x="1235767" y="553345"/>
                  </a:cubicBezTo>
                  <a:cubicBezTo>
                    <a:pt x="1236993" y="553345"/>
                    <a:pt x="1236257" y="553345"/>
                    <a:pt x="1236502" y="553345"/>
                  </a:cubicBezTo>
                  <a:lnTo>
                    <a:pt x="1250728" y="549420"/>
                  </a:lnTo>
                  <a:cubicBezTo>
                    <a:pt x="1251954" y="549175"/>
                    <a:pt x="1252690" y="547703"/>
                    <a:pt x="1252444" y="546476"/>
                  </a:cubicBezTo>
                  <a:cubicBezTo>
                    <a:pt x="1252199" y="545249"/>
                    <a:pt x="1250728" y="544513"/>
                    <a:pt x="1249501" y="544758"/>
                  </a:cubicBezTo>
                  <a:close/>
                  <a:moveTo>
                    <a:pt x="1220805" y="552364"/>
                  </a:moveTo>
                  <a:lnTo>
                    <a:pt x="1206580" y="556290"/>
                  </a:lnTo>
                  <a:cubicBezTo>
                    <a:pt x="1205354" y="556535"/>
                    <a:pt x="1204618" y="558007"/>
                    <a:pt x="1204863" y="559234"/>
                  </a:cubicBezTo>
                  <a:cubicBezTo>
                    <a:pt x="1205109" y="560215"/>
                    <a:pt x="1206090" y="560951"/>
                    <a:pt x="1207316" y="560951"/>
                  </a:cubicBezTo>
                  <a:cubicBezTo>
                    <a:pt x="1208542" y="560951"/>
                    <a:pt x="1207807" y="560951"/>
                    <a:pt x="1208052" y="560951"/>
                  </a:cubicBezTo>
                  <a:lnTo>
                    <a:pt x="1222277" y="557025"/>
                  </a:lnTo>
                  <a:cubicBezTo>
                    <a:pt x="1223503" y="556780"/>
                    <a:pt x="1224239" y="555308"/>
                    <a:pt x="1223994" y="554081"/>
                  </a:cubicBezTo>
                  <a:cubicBezTo>
                    <a:pt x="1223749" y="552855"/>
                    <a:pt x="1222277" y="551873"/>
                    <a:pt x="1221051" y="552364"/>
                  </a:cubicBezTo>
                  <a:close/>
                  <a:moveTo>
                    <a:pt x="1163904" y="567821"/>
                  </a:moveTo>
                  <a:lnTo>
                    <a:pt x="1149679" y="571746"/>
                  </a:lnTo>
                  <a:cubicBezTo>
                    <a:pt x="1148453" y="571991"/>
                    <a:pt x="1147717" y="573463"/>
                    <a:pt x="1147962" y="574690"/>
                  </a:cubicBezTo>
                  <a:cubicBezTo>
                    <a:pt x="1148207" y="575671"/>
                    <a:pt x="1149189" y="576407"/>
                    <a:pt x="1150415" y="576407"/>
                  </a:cubicBezTo>
                  <a:cubicBezTo>
                    <a:pt x="1151641" y="576407"/>
                    <a:pt x="1150905" y="576407"/>
                    <a:pt x="1151151" y="576407"/>
                  </a:cubicBezTo>
                  <a:lnTo>
                    <a:pt x="1165376" y="572482"/>
                  </a:lnTo>
                  <a:cubicBezTo>
                    <a:pt x="1166602" y="572237"/>
                    <a:pt x="1167338" y="570764"/>
                    <a:pt x="1167093" y="569538"/>
                  </a:cubicBezTo>
                  <a:cubicBezTo>
                    <a:pt x="1166847" y="568311"/>
                    <a:pt x="1165376" y="567330"/>
                    <a:pt x="1164150" y="567821"/>
                  </a:cubicBezTo>
                  <a:close/>
                  <a:moveTo>
                    <a:pt x="1078553" y="590637"/>
                  </a:moveTo>
                  <a:lnTo>
                    <a:pt x="1064327" y="594563"/>
                  </a:lnTo>
                  <a:cubicBezTo>
                    <a:pt x="1063101" y="594808"/>
                    <a:pt x="1062120" y="596280"/>
                    <a:pt x="1062610" y="597507"/>
                  </a:cubicBezTo>
                  <a:cubicBezTo>
                    <a:pt x="1062856" y="598488"/>
                    <a:pt x="1063837" y="599224"/>
                    <a:pt x="1065063" y="599224"/>
                  </a:cubicBezTo>
                  <a:cubicBezTo>
                    <a:pt x="1066289" y="599224"/>
                    <a:pt x="1065554" y="599224"/>
                    <a:pt x="1065799" y="599224"/>
                  </a:cubicBezTo>
                  <a:lnTo>
                    <a:pt x="1080024" y="595299"/>
                  </a:lnTo>
                  <a:cubicBezTo>
                    <a:pt x="1081251" y="595053"/>
                    <a:pt x="1082232" y="593581"/>
                    <a:pt x="1081741" y="592355"/>
                  </a:cubicBezTo>
                  <a:cubicBezTo>
                    <a:pt x="1081496" y="591128"/>
                    <a:pt x="1080024" y="590146"/>
                    <a:pt x="1078798" y="590637"/>
                  </a:cubicBezTo>
                  <a:close/>
                  <a:moveTo>
                    <a:pt x="1042499" y="424296"/>
                  </a:moveTo>
                  <a:cubicBezTo>
                    <a:pt x="1042254" y="423069"/>
                    <a:pt x="1040782" y="422088"/>
                    <a:pt x="1039556" y="422579"/>
                  </a:cubicBezTo>
                  <a:lnTo>
                    <a:pt x="1025330" y="426504"/>
                  </a:lnTo>
                  <a:cubicBezTo>
                    <a:pt x="1024104" y="426749"/>
                    <a:pt x="1023123" y="428221"/>
                    <a:pt x="1023614" y="429448"/>
                  </a:cubicBezTo>
                  <a:cubicBezTo>
                    <a:pt x="1023859" y="430430"/>
                    <a:pt x="1024840" y="431166"/>
                    <a:pt x="1026066" y="431166"/>
                  </a:cubicBezTo>
                  <a:cubicBezTo>
                    <a:pt x="1027293" y="431166"/>
                    <a:pt x="1026557" y="431166"/>
                    <a:pt x="1026802" y="431166"/>
                  </a:cubicBezTo>
                  <a:lnTo>
                    <a:pt x="1041027" y="427240"/>
                  </a:lnTo>
                  <a:cubicBezTo>
                    <a:pt x="1042254" y="426995"/>
                    <a:pt x="1043235" y="425523"/>
                    <a:pt x="1042744" y="424296"/>
                  </a:cubicBezTo>
                  <a:close/>
                  <a:moveTo>
                    <a:pt x="1135454" y="575426"/>
                  </a:moveTo>
                  <a:lnTo>
                    <a:pt x="1121228" y="579351"/>
                  </a:lnTo>
                  <a:cubicBezTo>
                    <a:pt x="1120002" y="579597"/>
                    <a:pt x="1119021" y="581069"/>
                    <a:pt x="1119512" y="582296"/>
                  </a:cubicBezTo>
                  <a:cubicBezTo>
                    <a:pt x="1119757" y="583277"/>
                    <a:pt x="1120738" y="584013"/>
                    <a:pt x="1121964" y="584013"/>
                  </a:cubicBezTo>
                  <a:cubicBezTo>
                    <a:pt x="1123191" y="584013"/>
                    <a:pt x="1122455" y="584013"/>
                    <a:pt x="1122700" y="584013"/>
                  </a:cubicBezTo>
                  <a:lnTo>
                    <a:pt x="1136925" y="580088"/>
                  </a:lnTo>
                  <a:cubicBezTo>
                    <a:pt x="1138152" y="579842"/>
                    <a:pt x="1138887" y="578370"/>
                    <a:pt x="1138642" y="577144"/>
                  </a:cubicBezTo>
                  <a:cubicBezTo>
                    <a:pt x="1138397" y="575917"/>
                    <a:pt x="1136925" y="574935"/>
                    <a:pt x="1135699" y="575426"/>
                  </a:cubicBezTo>
                  <a:close/>
                  <a:moveTo>
                    <a:pt x="1070949" y="416691"/>
                  </a:moveTo>
                  <a:cubicBezTo>
                    <a:pt x="1070704" y="415464"/>
                    <a:pt x="1069233" y="414482"/>
                    <a:pt x="1068006" y="414973"/>
                  </a:cubicBezTo>
                  <a:lnTo>
                    <a:pt x="1053781" y="418899"/>
                  </a:lnTo>
                  <a:cubicBezTo>
                    <a:pt x="1052555" y="419144"/>
                    <a:pt x="1051574" y="420616"/>
                    <a:pt x="1052064" y="421843"/>
                  </a:cubicBezTo>
                  <a:cubicBezTo>
                    <a:pt x="1052309" y="422824"/>
                    <a:pt x="1053291" y="423560"/>
                    <a:pt x="1054517" y="423560"/>
                  </a:cubicBezTo>
                  <a:cubicBezTo>
                    <a:pt x="1055743" y="423560"/>
                    <a:pt x="1055007" y="423560"/>
                    <a:pt x="1055253" y="423560"/>
                  </a:cubicBezTo>
                  <a:lnTo>
                    <a:pt x="1069478" y="419635"/>
                  </a:lnTo>
                  <a:cubicBezTo>
                    <a:pt x="1070704" y="419389"/>
                    <a:pt x="1071685" y="417917"/>
                    <a:pt x="1071195" y="416691"/>
                  </a:cubicBezTo>
                  <a:close/>
                  <a:moveTo>
                    <a:pt x="1021651" y="605848"/>
                  </a:moveTo>
                  <a:lnTo>
                    <a:pt x="1007426" y="609774"/>
                  </a:lnTo>
                  <a:cubicBezTo>
                    <a:pt x="1006200" y="610019"/>
                    <a:pt x="1005219" y="611491"/>
                    <a:pt x="1005709" y="612718"/>
                  </a:cubicBezTo>
                  <a:cubicBezTo>
                    <a:pt x="1005955" y="613699"/>
                    <a:pt x="1006936" y="614435"/>
                    <a:pt x="1008162" y="614435"/>
                  </a:cubicBezTo>
                  <a:cubicBezTo>
                    <a:pt x="1009388" y="614435"/>
                    <a:pt x="1008652" y="614435"/>
                    <a:pt x="1008898" y="614435"/>
                  </a:cubicBezTo>
                  <a:lnTo>
                    <a:pt x="1023123" y="610510"/>
                  </a:lnTo>
                  <a:cubicBezTo>
                    <a:pt x="1024349" y="610265"/>
                    <a:pt x="1025330" y="608792"/>
                    <a:pt x="1024840" y="607566"/>
                  </a:cubicBezTo>
                  <a:cubicBezTo>
                    <a:pt x="1024595" y="606339"/>
                    <a:pt x="1023123" y="605358"/>
                    <a:pt x="1021897" y="605848"/>
                  </a:cubicBezTo>
                  <a:close/>
                  <a:moveTo>
                    <a:pt x="1050102" y="598243"/>
                  </a:moveTo>
                  <a:lnTo>
                    <a:pt x="1035877" y="602168"/>
                  </a:lnTo>
                  <a:cubicBezTo>
                    <a:pt x="1034650" y="602414"/>
                    <a:pt x="1033669" y="603886"/>
                    <a:pt x="1034160" y="605112"/>
                  </a:cubicBezTo>
                  <a:cubicBezTo>
                    <a:pt x="1034405" y="606094"/>
                    <a:pt x="1035386" y="606830"/>
                    <a:pt x="1036613" y="606830"/>
                  </a:cubicBezTo>
                  <a:cubicBezTo>
                    <a:pt x="1037839" y="606830"/>
                    <a:pt x="1037103" y="606830"/>
                    <a:pt x="1037348" y="606830"/>
                  </a:cubicBezTo>
                  <a:lnTo>
                    <a:pt x="1051574" y="602904"/>
                  </a:lnTo>
                  <a:cubicBezTo>
                    <a:pt x="1052800" y="602659"/>
                    <a:pt x="1053781" y="601187"/>
                    <a:pt x="1053291" y="599960"/>
                  </a:cubicBezTo>
                  <a:cubicBezTo>
                    <a:pt x="1053045" y="598733"/>
                    <a:pt x="1051574" y="597752"/>
                    <a:pt x="1050347" y="598243"/>
                  </a:cubicBezTo>
                  <a:close/>
                  <a:moveTo>
                    <a:pt x="1125889" y="396327"/>
                  </a:moveTo>
                  <a:cubicBezTo>
                    <a:pt x="1125153" y="395100"/>
                    <a:pt x="1123681" y="394610"/>
                    <a:pt x="1122700" y="395346"/>
                  </a:cubicBezTo>
                  <a:cubicBezTo>
                    <a:pt x="1118531" y="397554"/>
                    <a:pt x="1114116" y="399762"/>
                    <a:pt x="1109456" y="401479"/>
                  </a:cubicBezTo>
                  <a:cubicBezTo>
                    <a:pt x="1108230" y="401970"/>
                    <a:pt x="1107739" y="403442"/>
                    <a:pt x="1108230" y="404669"/>
                  </a:cubicBezTo>
                  <a:cubicBezTo>
                    <a:pt x="1108720" y="405650"/>
                    <a:pt x="1109456" y="406141"/>
                    <a:pt x="1110437" y="406141"/>
                  </a:cubicBezTo>
                  <a:cubicBezTo>
                    <a:pt x="1111418" y="406141"/>
                    <a:pt x="1111173" y="406141"/>
                    <a:pt x="1111418" y="406141"/>
                  </a:cubicBezTo>
                  <a:cubicBezTo>
                    <a:pt x="1115833" y="404178"/>
                    <a:pt x="1120493" y="401970"/>
                    <a:pt x="1124907" y="399762"/>
                  </a:cubicBezTo>
                  <a:cubicBezTo>
                    <a:pt x="1126134" y="399026"/>
                    <a:pt x="1126624" y="397554"/>
                    <a:pt x="1125889" y="396572"/>
                  </a:cubicBezTo>
                  <a:close/>
                  <a:moveTo>
                    <a:pt x="1107003" y="583032"/>
                  </a:moveTo>
                  <a:lnTo>
                    <a:pt x="1092778" y="586957"/>
                  </a:lnTo>
                  <a:cubicBezTo>
                    <a:pt x="1091552" y="587203"/>
                    <a:pt x="1090571" y="588674"/>
                    <a:pt x="1091061" y="589901"/>
                  </a:cubicBezTo>
                  <a:cubicBezTo>
                    <a:pt x="1091306" y="590883"/>
                    <a:pt x="1092287" y="591618"/>
                    <a:pt x="1093514" y="591618"/>
                  </a:cubicBezTo>
                  <a:cubicBezTo>
                    <a:pt x="1094740" y="591618"/>
                    <a:pt x="1094004" y="591618"/>
                    <a:pt x="1094249" y="591618"/>
                  </a:cubicBezTo>
                  <a:lnTo>
                    <a:pt x="1108475" y="587693"/>
                  </a:lnTo>
                  <a:cubicBezTo>
                    <a:pt x="1109701" y="587448"/>
                    <a:pt x="1110682" y="585976"/>
                    <a:pt x="1110192" y="584749"/>
                  </a:cubicBezTo>
                  <a:cubicBezTo>
                    <a:pt x="1109946" y="583522"/>
                    <a:pt x="1108475" y="582541"/>
                    <a:pt x="1107248" y="583032"/>
                  </a:cubicBezTo>
                  <a:close/>
                  <a:moveTo>
                    <a:pt x="1099155" y="408349"/>
                  </a:moveTo>
                  <a:cubicBezTo>
                    <a:pt x="1098664" y="407122"/>
                    <a:pt x="1097193" y="406386"/>
                    <a:pt x="1095966" y="406877"/>
                  </a:cubicBezTo>
                  <a:cubicBezTo>
                    <a:pt x="1091306" y="408594"/>
                    <a:pt x="1086646" y="409821"/>
                    <a:pt x="1081986" y="411293"/>
                  </a:cubicBezTo>
                  <a:cubicBezTo>
                    <a:pt x="1080760" y="411538"/>
                    <a:pt x="1080024" y="413010"/>
                    <a:pt x="1080269" y="414237"/>
                  </a:cubicBezTo>
                  <a:cubicBezTo>
                    <a:pt x="1080515" y="415219"/>
                    <a:pt x="1081496" y="415954"/>
                    <a:pt x="1082722" y="415954"/>
                  </a:cubicBezTo>
                  <a:cubicBezTo>
                    <a:pt x="1083948" y="415954"/>
                    <a:pt x="1083213" y="415954"/>
                    <a:pt x="1083458" y="415954"/>
                  </a:cubicBezTo>
                  <a:cubicBezTo>
                    <a:pt x="1088118" y="414728"/>
                    <a:pt x="1093023" y="413256"/>
                    <a:pt x="1097683" y="411538"/>
                  </a:cubicBezTo>
                  <a:cubicBezTo>
                    <a:pt x="1098910" y="411048"/>
                    <a:pt x="1099645" y="409576"/>
                    <a:pt x="1099155" y="408349"/>
                  </a:cubicBezTo>
                  <a:close/>
                  <a:moveTo>
                    <a:pt x="1277461" y="537153"/>
                  </a:moveTo>
                  <a:lnTo>
                    <a:pt x="1263236" y="541078"/>
                  </a:lnTo>
                  <a:cubicBezTo>
                    <a:pt x="1262010" y="541324"/>
                    <a:pt x="1261274" y="542796"/>
                    <a:pt x="1261519" y="544023"/>
                  </a:cubicBezTo>
                  <a:cubicBezTo>
                    <a:pt x="1261764" y="545004"/>
                    <a:pt x="1262746" y="545740"/>
                    <a:pt x="1263972" y="545740"/>
                  </a:cubicBezTo>
                  <a:cubicBezTo>
                    <a:pt x="1265198" y="545740"/>
                    <a:pt x="1264462" y="545740"/>
                    <a:pt x="1264708" y="545740"/>
                  </a:cubicBezTo>
                  <a:lnTo>
                    <a:pt x="1278933" y="541814"/>
                  </a:lnTo>
                  <a:cubicBezTo>
                    <a:pt x="1280159" y="541569"/>
                    <a:pt x="1280895" y="540097"/>
                    <a:pt x="1280650" y="538870"/>
                  </a:cubicBezTo>
                  <a:cubicBezTo>
                    <a:pt x="1280405" y="537643"/>
                    <a:pt x="1278933" y="536662"/>
                    <a:pt x="1277707" y="537153"/>
                  </a:cubicBezTo>
                  <a:close/>
                  <a:moveTo>
                    <a:pt x="1209033" y="315119"/>
                  </a:moveTo>
                  <a:cubicBezTo>
                    <a:pt x="1207807" y="314383"/>
                    <a:pt x="1206335" y="314874"/>
                    <a:pt x="1205599" y="316101"/>
                  </a:cubicBezTo>
                  <a:cubicBezTo>
                    <a:pt x="1203147" y="320271"/>
                    <a:pt x="1200449" y="324442"/>
                    <a:pt x="1197751" y="328368"/>
                  </a:cubicBezTo>
                  <a:cubicBezTo>
                    <a:pt x="1197015" y="329595"/>
                    <a:pt x="1197260" y="331067"/>
                    <a:pt x="1198486" y="331803"/>
                  </a:cubicBezTo>
                  <a:cubicBezTo>
                    <a:pt x="1198977" y="332048"/>
                    <a:pt x="1199468" y="332293"/>
                    <a:pt x="1199958" y="332293"/>
                  </a:cubicBezTo>
                  <a:cubicBezTo>
                    <a:pt x="1200694" y="332293"/>
                    <a:pt x="1201430" y="331803"/>
                    <a:pt x="1201920" y="331312"/>
                  </a:cubicBezTo>
                  <a:cubicBezTo>
                    <a:pt x="1204618" y="327141"/>
                    <a:pt x="1207316" y="322970"/>
                    <a:pt x="1209769" y="318799"/>
                  </a:cubicBezTo>
                  <a:cubicBezTo>
                    <a:pt x="1210504" y="317573"/>
                    <a:pt x="1210014" y="316101"/>
                    <a:pt x="1208788" y="315365"/>
                  </a:cubicBezTo>
                  <a:close/>
                  <a:moveTo>
                    <a:pt x="1647073" y="438280"/>
                  </a:moveTo>
                  <a:lnTo>
                    <a:pt x="1632848" y="442206"/>
                  </a:lnTo>
                  <a:cubicBezTo>
                    <a:pt x="1631622" y="442451"/>
                    <a:pt x="1630886" y="443923"/>
                    <a:pt x="1631131" y="445150"/>
                  </a:cubicBezTo>
                  <a:cubicBezTo>
                    <a:pt x="1631377" y="446131"/>
                    <a:pt x="1632358" y="446867"/>
                    <a:pt x="1633584" y="446867"/>
                  </a:cubicBezTo>
                  <a:cubicBezTo>
                    <a:pt x="1634810" y="446867"/>
                    <a:pt x="1634074" y="446867"/>
                    <a:pt x="1634320" y="446867"/>
                  </a:cubicBezTo>
                  <a:lnTo>
                    <a:pt x="1648545" y="442942"/>
                  </a:lnTo>
                  <a:cubicBezTo>
                    <a:pt x="1649771" y="442697"/>
                    <a:pt x="1650507" y="441225"/>
                    <a:pt x="1650262" y="439998"/>
                  </a:cubicBezTo>
                  <a:cubicBezTo>
                    <a:pt x="1650017" y="438771"/>
                    <a:pt x="1648545" y="437790"/>
                    <a:pt x="1647319" y="438280"/>
                  </a:cubicBezTo>
                  <a:close/>
                  <a:moveTo>
                    <a:pt x="1618623" y="445886"/>
                  </a:moveTo>
                  <a:lnTo>
                    <a:pt x="1604398" y="449812"/>
                  </a:lnTo>
                  <a:cubicBezTo>
                    <a:pt x="1603171" y="450057"/>
                    <a:pt x="1602435" y="451529"/>
                    <a:pt x="1602681" y="452756"/>
                  </a:cubicBezTo>
                  <a:cubicBezTo>
                    <a:pt x="1602926" y="453737"/>
                    <a:pt x="1603907" y="454473"/>
                    <a:pt x="1605133" y="454473"/>
                  </a:cubicBezTo>
                  <a:cubicBezTo>
                    <a:pt x="1606360" y="454473"/>
                    <a:pt x="1605624" y="454473"/>
                    <a:pt x="1605869" y="454473"/>
                  </a:cubicBezTo>
                  <a:lnTo>
                    <a:pt x="1620094" y="450547"/>
                  </a:lnTo>
                  <a:cubicBezTo>
                    <a:pt x="1621321" y="450302"/>
                    <a:pt x="1622057" y="448830"/>
                    <a:pt x="1621811" y="447603"/>
                  </a:cubicBezTo>
                  <a:cubicBezTo>
                    <a:pt x="1621566" y="446377"/>
                    <a:pt x="1620094" y="445395"/>
                    <a:pt x="1618868" y="445886"/>
                  </a:cubicBezTo>
                  <a:close/>
                  <a:moveTo>
                    <a:pt x="1590417" y="453492"/>
                  </a:moveTo>
                  <a:lnTo>
                    <a:pt x="1576192" y="457417"/>
                  </a:lnTo>
                  <a:cubicBezTo>
                    <a:pt x="1574966" y="457662"/>
                    <a:pt x="1574230" y="459134"/>
                    <a:pt x="1574475" y="460361"/>
                  </a:cubicBezTo>
                  <a:cubicBezTo>
                    <a:pt x="1574721" y="461342"/>
                    <a:pt x="1575702" y="462079"/>
                    <a:pt x="1576928" y="462079"/>
                  </a:cubicBezTo>
                  <a:cubicBezTo>
                    <a:pt x="1578154" y="462079"/>
                    <a:pt x="1577419" y="462079"/>
                    <a:pt x="1577664" y="462079"/>
                  </a:cubicBezTo>
                  <a:lnTo>
                    <a:pt x="1591889" y="458153"/>
                  </a:lnTo>
                  <a:cubicBezTo>
                    <a:pt x="1593115" y="457908"/>
                    <a:pt x="1593851" y="456436"/>
                    <a:pt x="1593606" y="455209"/>
                  </a:cubicBezTo>
                  <a:cubicBezTo>
                    <a:pt x="1593361" y="453982"/>
                    <a:pt x="1591889" y="453001"/>
                    <a:pt x="1590663" y="453492"/>
                  </a:cubicBezTo>
                  <a:close/>
                  <a:moveTo>
                    <a:pt x="1675524" y="430675"/>
                  </a:moveTo>
                  <a:lnTo>
                    <a:pt x="1661299" y="434600"/>
                  </a:lnTo>
                  <a:cubicBezTo>
                    <a:pt x="1660072" y="434846"/>
                    <a:pt x="1659337" y="436318"/>
                    <a:pt x="1659582" y="437545"/>
                  </a:cubicBezTo>
                  <a:cubicBezTo>
                    <a:pt x="1659827" y="438526"/>
                    <a:pt x="1660808" y="439262"/>
                    <a:pt x="1662034" y="439262"/>
                  </a:cubicBezTo>
                  <a:cubicBezTo>
                    <a:pt x="1663261" y="439262"/>
                    <a:pt x="1662525" y="439262"/>
                    <a:pt x="1662770" y="439262"/>
                  </a:cubicBezTo>
                  <a:lnTo>
                    <a:pt x="1676996" y="435336"/>
                  </a:lnTo>
                  <a:cubicBezTo>
                    <a:pt x="1678222" y="435091"/>
                    <a:pt x="1678958" y="433619"/>
                    <a:pt x="1678712" y="432392"/>
                  </a:cubicBezTo>
                  <a:cubicBezTo>
                    <a:pt x="1678467" y="431166"/>
                    <a:pt x="1676996" y="430430"/>
                    <a:pt x="1675769" y="430675"/>
                  </a:cubicBezTo>
                  <a:close/>
                  <a:moveTo>
                    <a:pt x="1703975" y="423069"/>
                  </a:moveTo>
                  <a:lnTo>
                    <a:pt x="1689749" y="426995"/>
                  </a:lnTo>
                  <a:cubicBezTo>
                    <a:pt x="1688523" y="427240"/>
                    <a:pt x="1687787" y="428712"/>
                    <a:pt x="1688032" y="429939"/>
                  </a:cubicBezTo>
                  <a:cubicBezTo>
                    <a:pt x="1688278" y="430920"/>
                    <a:pt x="1689259" y="431656"/>
                    <a:pt x="1690485" y="431656"/>
                  </a:cubicBezTo>
                  <a:cubicBezTo>
                    <a:pt x="1691711" y="431656"/>
                    <a:pt x="1690976" y="431656"/>
                    <a:pt x="1691221" y="431656"/>
                  </a:cubicBezTo>
                  <a:lnTo>
                    <a:pt x="1705446" y="427731"/>
                  </a:lnTo>
                  <a:cubicBezTo>
                    <a:pt x="1706672" y="427486"/>
                    <a:pt x="1707408" y="426013"/>
                    <a:pt x="1707163" y="424787"/>
                  </a:cubicBezTo>
                  <a:cubicBezTo>
                    <a:pt x="1706918" y="423560"/>
                    <a:pt x="1705446" y="422579"/>
                    <a:pt x="1704220" y="423069"/>
                  </a:cubicBezTo>
                  <a:close/>
                  <a:moveTo>
                    <a:pt x="1760876" y="407858"/>
                  </a:moveTo>
                  <a:lnTo>
                    <a:pt x="1746650" y="411784"/>
                  </a:lnTo>
                  <a:cubicBezTo>
                    <a:pt x="1745424" y="412029"/>
                    <a:pt x="1744688" y="413501"/>
                    <a:pt x="1744933" y="414728"/>
                  </a:cubicBezTo>
                  <a:cubicBezTo>
                    <a:pt x="1745179" y="415709"/>
                    <a:pt x="1746160" y="416445"/>
                    <a:pt x="1747386" y="416445"/>
                  </a:cubicBezTo>
                  <a:cubicBezTo>
                    <a:pt x="1748612" y="416445"/>
                    <a:pt x="1747877" y="416445"/>
                    <a:pt x="1748122" y="416445"/>
                  </a:cubicBezTo>
                  <a:lnTo>
                    <a:pt x="1762347" y="412520"/>
                  </a:lnTo>
                  <a:cubicBezTo>
                    <a:pt x="1763574" y="412274"/>
                    <a:pt x="1764309" y="410802"/>
                    <a:pt x="1764064" y="409576"/>
                  </a:cubicBezTo>
                  <a:cubicBezTo>
                    <a:pt x="1763819" y="408349"/>
                    <a:pt x="1762347" y="407367"/>
                    <a:pt x="1761121" y="407858"/>
                  </a:cubicBezTo>
                  <a:close/>
                  <a:moveTo>
                    <a:pt x="587045" y="788382"/>
                  </a:moveTo>
                  <a:cubicBezTo>
                    <a:pt x="589252" y="784211"/>
                    <a:pt x="591705" y="779795"/>
                    <a:pt x="594402" y="775870"/>
                  </a:cubicBezTo>
                  <a:cubicBezTo>
                    <a:pt x="595138" y="774643"/>
                    <a:pt x="594893" y="773171"/>
                    <a:pt x="593667" y="772435"/>
                  </a:cubicBezTo>
                  <a:cubicBezTo>
                    <a:pt x="592440" y="771699"/>
                    <a:pt x="590969" y="771944"/>
                    <a:pt x="590233" y="773171"/>
                  </a:cubicBezTo>
                  <a:cubicBezTo>
                    <a:pt x="587535" y="777342"/>
                    <a:pt x="585082" y="781758"/>
                    <a:pt x="582630" y="786174"/>
                  </a:cubicBezTo>
                  <a:cubicBezTo>
                    <a:pt x="581894" y="787401"/>
                    <a:pt x="582630" y="788873"/>
                    <a:pt x="583611" y="789609"/>
                  </a:cubicBezTo>
                  <a:cubicBezTo>
                    <a:pt x="583856" y="789609"/>
                    <a:pt x="584347" y="789854"/>
                    <a:pt x="584837" y="789854"/>
                  </a:cubicBezTo>
                  <a:cubicBezTo>
                    <a:pt x="585818" y="789854"/>
                    <a:pt x="586554" y="789363"/>
                    <a:pt x="587045" y="788627"/>
                  </a:cubicBezTo>
                  <a:close/>
                  <a:moveTo>
                    <a:pt x="1561967" y="461097"/>
                  </a:moveTo>
                  <a:lnTo>
                    <a:pt x="1547742" y="465023"/>
                  </a:lnTo>
                  <a:cubicBezTo>
                    <a:pt x="1546515" y="465268"/>
                    <a:pt x="1545780" y="466740"/>
                    <a:pt x="1546025" y="467967"/>
                  </a:cubicBezTo>
                  <a:cubicBezTo>
                    <a:pt x="1546270" y="468948"/>
                    <a:pt x="1547251" y="469684"/>
                    <a:pt x="1548477" y="469684"/>
                  </a:cubicBezTo>
                  <a:cubicBezTo>
                    <a:pt x="1549704" y="469684"/>
                    <a:pt x="1548968" y="469684"/>
                    <a:pt x="1549213" y="469684"/>
                  </a:cubicBezTo>
                  <a:lnTo>
                    <a:pt x="1563438" y="465759"/>
                  </a:lnTo>
                  <a:cubicBezTo>
                    <a:pt x="1564665" y="465513"/>
                    <a:pt x="1565401" y="464041"/>
                    <a:pt x="1565155" y="462814"/>
                  </a:cubicBezTo>
                  <a:cubicBezTo>
                    <a:pt x="1564910" y="461588"/>
                    <a:pt x="1563438" y="460607"/>
                    <a:pt x="1562212" y="461097"/>
                  </a:cubicBezTo>
                  <a:close/>
                  <a:moveTo>
                    <a:pt x="1732425" y="415464"/>
                  </a:moveTo>
                  <a:lnTo>
                    <a:pt x="1718200" y="419389"/>
                  </a:lnTo>
                  <a:cubicBezTo>
                    <a:pt x="1716974" y="419635"/>
                    <a:pt x="1716238" y="421107"/>
                    <a:pt x="1716483" y="422333"/>
                  </a:cubicBezTo>
                  <a:cubicBezTo>
                    <a:pt x="1716728" y="423315"/>
                    <a:pt x="1717709" y="424051"/>
                    <a:pt x="1718936" y="424051"/>
                  </a:cubicBezTo>
                  <a:cubicBezTo>
                    <a:pt x="1720162" y="424051"/>
                    <a:pt x="1719426" y="424051"/>
                    <a:pt x="1719671" y="424051"/>
                  </a:cubicBezTo>
                  <a:lnTo>
                    <a:pt x="1733897" y="420125"/>
                  </a:lnTo>
                  <a:cubicBezTo>
                    <a:pt x="1735123" y="419880"/>
                    <a:pt x="1735859" y="418408"/>
                    <a:pt x="1735613" y="417181"/>
                  </a:cubicBezTo>
                  <a:cubicBezTo>
                    <a:pt x="1735368" y="415954"/>
                    <a:pt x="1733897" y="415219"/>
                    <a:pt x="1732670" y="415464"/>
                  </a:cubicBezTo>
                  <a:close/>
                  <a:moveTo>
                    <a:pt x="1792269" y="401970"/>
                  </a:moveTo>
                  <a:cubicBezTo>
                    <a:pt x="1792024" y="400743"/>
                    <a:pt x="1790553" y="399762"/>
                    <a:pt x="1789326" y="400253"/>
                  </a:cubicBezTo>
                  <a:lnTo>
                    <a:pt x="1775101" y="404178"/>
                  </a:lnTo>
                  <a:cubicBezTo>
                    <a:pt x="1773875" y="404424"/>
                    <a:pt x="1773139" y="405896"/>
                    <a:pt x="1773384" y="407122"/>
                  </a:cubicBezTo>
                  <a:cubicBezTo>
                    <a:pt x="1773629" y="408104"/>
                    <a:pt x="1774610" y="408839"/>
                    <a:pt x="1775837" y="408839"/>
                  </a:cubicBezTo>
                  <a:cubicBezTo>
                    <a:pt x="1777063" y="408839"/>
                    <a:pt x="1776327" y="408839"/>
                    <a:pt x="1776573" y="408839"/>
                  </a:cubicBezTo>
                  <a:lnTo>
                    <a:pt x="1790798" y="404914"/>
                  </a:lnTo>
                  <a:cubicBezTo>
                    <a:pt x="1792024" y="404669"/>
                    <a:pt x="1792760" y="403197"/>
                    <a:pt x="1792515" y="401970"/>
                  </a:cubicBezTo>
                  <a:close/>
                  <a:moveTo>
                    <a:pt x="1391264" y="506731"/>
                  </a:moveTo>
                  <a:lnTo>
                    <a:pt x="1377038" y="510656"/>
                  </a:lnTo>
                  <a:cubicBezTo>
                    <a:pt x="1375812" y="510902"/>
                    <a:pt x="1375076" y="512374"/>
                    <a:pt x="1375322" y="513600"/>
                  </a:cubicBezTo>
                  <a:cubicBezTo>
                    <a:pt x="1375567" y="514582"/>
                    <a:pt x="1376548" y="515317"/>
                    <a:pt x="1377774" y="515317"/>
                  </a:cubicBezTo>
                  <a:cubicBezTo>
                    <a:pt x="1379000" y="515317"/>
                    <a:pt x="1378265" y="515317"/>
                    <a:pt x="1378510" y="515317"/>
                  </a:cubicBezTo>
                  <a:lnTo>
                    <a:pt x="1392735" y="511392"/>
                  </a:lnTo>
                  <a:cubicBezTo>
                    <a:pt x="1393961" y="511147"/>
                    <a:pt x="1394697" y="509675"/>
                    <a:pt x="1394452" y="508448"/>
                  </a:cubicBezTo>
                  <a:cubicBezTo>
                    <a:pt x="1394207" y="507221"/>
                    <a:pt x="1392735" y="506485"/>
                    <a:pt x="1391509" y="506731"/>
                  </a:cubicBezTo>
                  <a:close/>
                  <a:moveTo>
                    <a:pt x="1362813" y="514336"/>
                  </a:moveTo>
                  <a:lnTo>
                    <a:pt x="1348588" y="518262"/>
                  </a:lnTo>
                  <a:cubicBezTo>
                    <a:pt x="1347361" y="518507"/>
                    <a:pt x="1346626" y="519979"/>
                    <a:pt x="1346871" y="521206"/>
                  </a:cubicBezTo>
                  <a:cubicBezTo>
                    <a:pt x="1347116" y="522187"/>
                    <a:pt x="1348097" y="522923"/>
                    <a:pt x="1349323" y="522923"/>
                  </a:cubicBezTo>
                  <a:cubicBezTo>
                    <a:pt x="1350550" y="522923"/>
                    <a:pt x="1349814" y="522923"/>
                    <a:pt x="1350059" y="522923"/>
                  </a:cubicBezTo>
                  <a:lnTo>
                    <a:pt x="1364285" y="518998"/>
                  </a:lnTo>
                  <a:cubicBezTo>
                    <a:pt x="1365511" y="518752"/>
                    <a:pt x="1366247" y="517280"/>
                    <a:pt x="1366001" y="516054"/>
                  </a:cubicBezTo>
                  <a:cubicBezTo>
                    <a:pt x="1365756" y="514827"/>
                    <a:pt x="1364285" y="513846"/>
                    <a:pt x="1363058" y="514336"/>
                  </a:cubicBezTo>
                  <a:close/>
                  <a:moveTo>
                    <a:pt x="1533516" y="468703"/>
                  </a:moveTo>
                  <a:lnTo>
                    <a:pt x="1519291" y="472628"/>
                  </a:lnTo>
                  <a:cubicBezTo>
                    <a:pt x="1518065" y="472874"/>
                    <a:pt x="1517329" y="474346"/>
                    <a:pt x="1517574" y="475572"/>
                  </a:cubicBezTo>
                  <a:cubicBezTo>
                    <a:pt x="1517820" y="476554"/>
                    <a:pt x="1518801" y="477290"/>
                    <a:pt x="1520027" y="477290"/>
                  </a:cubicBezTo>
                  <a:cubicBezTo>
                    <a:pt x="1521253" y="477290"/>
                    <a:pt x="1520517" y="477290"/>
                    <a:pt x="1520763" y="477290"/>
                  </a:cubicBezTo>
                  <a:lnTo>
                    <a:pt x="1534988" y="473364"/>
                  </a:lnTo>
                  <a:cubicBezTo>
                    <a:pt x="1536214" y="473119"/>
                    <a:pt x="1536950" y="471647"/>
                    <a:pt x="1536705" y="470420"/>
                  </a:cubicBezTo>
                  <a:cubicBezTo>
                    <a:pt x="1536460" y="469194"/>
                    <a:pt x="1534988" y="468457"/>
                    <a:pt x="1533762" y="468703"/>
                  </a:cubicBezTo>
                  <a:close/>
                  <a:moveTo>
                    <a:pt x="1334362" y="521942"/>
                  </a:moveTo>
                  <a:lnTo>
                    <a:pt x="1320137" y="525867"/>
                  </a:lnTo>
                  <a:cubicBezTo>
                    <a:pt x="1318911" y="526113"/>
                    <a:pt x="1318175" y="527585"/>
                    <a:pt x="1318420" y="528811"/>
                  </a:cubicBezTo>
                  <a:cubicBezTo>
                    <a:pt x="1318666" y="529793"/>
                    <a:pt x="1319647" y="530529"/>
                    <a:pt x="1320873" y="530529"/>
                  </a:cubicBezTo>
                  <a:cubicBezTo>
                    <a:pt x="1322099" y="530529"/>
                    <a:pt x="1321364" y="530529"/>
                    <a:pt x="1321609" y="530529"/>
                  </a:cubicBezTo>
                  <a:lnTo>
                    <a:pt x="1335834" y="526603"/>
                  </a:lnTo>
                  <a:cubicBezTo>
                    <a:pt x="1337060" y="526358"/>
                    <a:pt x="1337796" y="524886"/>
                    <a:pt x="1337551" y="523659"/>
                  </a:cubicBezTo>
                  <a:cubicBezTo>
                    <a:pt x="1337306" y="522432"/>
                    <a:pt x="1335834" y="521451"/>
                    <a:pt x="1334608" y="521942"/>
                  </a:cubicBezTo>
                  <a:close/>
                  <a:moveTo>
                    <a:pt x="1419714" y="499125"/>
                  </a:moveTo>
                  <a:lnTo>
                    <a:pt x="1405489" y="503050"/>
                  </a:lnTo>
                  <a:cubicBezTo>
                    <a:pt x="1404263" y="503296"/>
                    <a:pt x="1403527" y="504768"/>
                    <a:pt x="1403772" y="505995"/>
                  </a:cubicBezTo>
                  <a:cubicBezTo>
                    <a:pt x="1404017" y="506976"/>
                    <a:pt x="1404998" y="507712"/>
                    <a:pt x="1406225" y="507712"/>
                  </a:cubicBezTo>
                  <a:cubicBezTo>
                    <a:pt x="1407451" y="507712"/>
                    <a:pt x="1406715" y="507712"/>
                    <a:pt x="1406960" y="507712"/>
                  </a:cubicBezTo>
                  <a:lnTo>
                    <a:pt x="1421186" y="503787"/>
                  </a:lnTo>
                  <a:cubicBezTo>
                    <a:pt x="1422412" y="503541"/>
                    <a:pt x="1423148" y="502069"/>
                    <a:pt x="1422903" y="500842"/>
                  </a:cubicBezTo>
                  <a:cubicBezTo>
                    <a:pt x="1422657" y="499616"/>
                    <a:pt x="1421186" y="498634"/>
                    <a:pt x="1419959" y="499125"/>
                  </a:cubicBezTo>
                  <a:close/>
                  <a:moveTo>
                    <a:pt x="1448165" y="491520"/>
                  </a:moveTo>
                  <a:lnTo>
                    <a:pt x="1433939" y="495445"/>
                  </a:lnTo>
                  <a:cubicBezTo>
                    <a:pt x="1432713" y="495690"/>
                    <a:pt x="1431977" y="497162"/>
                    <a:pt x="1432223" y="498389"/>
                  </a:cubicBezTo>
                  <a:cubicBezTo>
                    <a:pt x="1432468" y="499370"/>
                    <a:pt x="1433449" y="500106"/>
                    <a:pt x="1434675" y="500106"/>
                  </a:cubicBezTo>
                  <a:cubicBezTo>
                    <a:pt x="1435901" y="500106"/>
                    <a:pt x="1435166" y="500106"/>
                    <a:pt x="1435411" y="500106"/>
                  </a:cubicBezTo>
                  <a:lnTo>
                    <a:pt x="1449636" y="496181"/>
                  </a:lnTo>
                  <a:cubicBezTo>
                    <a:pt x="1450863" y="495936"/>
                    <a:pt x="1451598" y="494464"/>
                    <a:pt x="1451353" y="493237"/>
                  </a:cubicBezTo>
                  <a:cubicBezTo>
                    <a:pt x="1451108" y="492010"/>
                    <a:pt x="1449636" y="491029"/>
                    <a:pt x="1448410" y="491520"/>
                  </a:cubicBezTo>
                  <a:close/>
                  <a:moveTo>
                    <a:pt x="1505066" y="476308"/>
                  </a:moveTo>
                  <a:lnTo>
                    <a:pt x="1490841" y="480234"/>
                  </a:lnTo>
                  <a:cubicBezTo>
                    <a:pt x="1489614" y="480479"/>
                    <a:pt x="1488878" y="481951"/>
                    <a:pt x="1489124" y="483178"/>
                  </a:cubicBezTo>
                  <a:cubicBezTo>
                    <a:pt x="1489369" y="484159"/>
                    <a:pt x="1490350" y="484895"/>
                    <a:pt x="1491576" y="484895"/>
                  </a:cubicBezTo>
                  <a:cubicBezTo>
                    <a:pt x="1492803" y="484895"/>
                    <a:pt x="1492067" y="484895"/>
                    <a:pt x="1492312" y="484895"/>
                  </a:cubicBezTo>
                  <a:lnTo>
                    <a:pt x="1506537" y="480970"/>
                  </a:lnTo>
                  <a:cubicBezTo>
                    <a:pt x="1507764" y="480724"/>
                    <a:pt x="1508500" y="479252"/>
                    <a:pt x="1508254" y="478026"/>
                  </a:cubicBezTo>
                  <a:cubicBezTo>
                    <a:pt x="1508009" y="476799"/>
                    <a:pt x="1506537" y="475818"/>
                    <a:pt x="1505311" y="476308"/>
                  </a:cubicBezTo>
                  <a:close/>
                  <a:moveTo>
                    <a:pt x="1476615" y="483914"/>
                  </a:moveTo>
                  <a:lnTo>
                    <a:pt x="1462390" y="487839"/>
                  </a:lnTo>
                  <a:cubicBezTo>
                    <a:pt x="1461164" y="488085"/>
                    <a:pt x="1460428" y="489557"/>
                    <a:pt x="1460673" y="490783"/>
                  </a:cubicBezTo>
                  <a:cubicBezTo>
                    <a:pt x="1460918" y="491765"/>
                    <a:pt x="1461899" y="492501"/>
                    <a:pt x="1463126" y="492501"/>
                  </a:cubicBezTo>
                  <a:cubicBezTo>
                    <a:pt x="1464352" y="492501"/>
                    <a:pt x="1463616" y="492501"/>
                    <a:pt x="1463862" y="492501"/>
                  </a:cubicBezTo>
                  <a:lnTo>
                    <a:pt x="1478087" y="488575"/>
                  </a:lnTo>
                  <a:cubicBezTo>
                    <a:pt x="1479313" y="488330"/>
                    <a:pt x="1480049" y="486858"/>
                    <a:pt x="1479804" y="485631"/>
                  </a:cubicBezTo>
                  <a:cubicBezTo>
                    <a:pt x="1479558" y="484405"/>
                    <a:pt x="1478087" y="483423"/>
                    <a:pt x="1476861" y="483914"/>
                  </a:cubicBezTo>
                  <a:close/>
                  <a:moveTo>
                    <a:pt x="1305912" y="529547"/>
                  </a:moveTo>
                  <a:lnTo>
                    <a:pt x="1291687" y="533473"/>
                  </a:lnTo>
                  <a:cubicBezTo>
                    <a:pt x="1290460" y="533718"/>
                    <a:pt x="1289724" y="535190"/>
                    <a:pt x="1289970" y="536417"/>
                  </a:cubicBezTo>
                  <a:cubicBezTo>
                    <a:pt x="1290215" y="537398"/>
                    <a:pt x="1291196" y="538134"/>
                    <a:pt x="1292422" y="538134"/>
                  </a:cubicBezTo>
                  <a:cubicBezTo>
                    <a:pt x="1293649" y="538134"/>
                    <a:pt x="1292913" y="538134"/>
                    <a:pt x="1293158" y="538134"/>
                  </a:cubicBezTo>
                  <a:lnTo>
                    <a:pt x="1307383" y="534209"/>
                  </a:lnTo>
                  <a:cubicBezTo>
                    <a:pt x="1308610" y="533963"/>
                    <a:pt x="1309346" y="532491"/>
                    <a:pt x="1309100" y="531265"/>
                  </a:cubicBezTo>
                  <a:cubicBezTo>
                    <a:pt x="1308855" y="530038"/>
                    <a:pt x="1307383" y="529057"/>
                    <a:pt x="1306157" y="529547"/>
                  </a:cubicBezTo>
                  <a:close/>
                  <a:moveTo>
                    <a:pt x="740334" y="683621"/>
                  </a:moveTo>
                  <a:cubicBezTo>
                    <a:pt x="740089" y="682395"/>
                    <a:pt x="738617" y="681413"/>
                    <a:pt x="737391" y="681904"/>
                  </a:cubicBezTo>
                  <a:lnTo>
                    <a:pt x="723166" y="685829"/>
                  </a:lnTo>
                  <a:cubicBezTo>
                    <a:pt x="721939" y="686075"/>
                    <a:pt x="720958" y="687547"/>
                    <a:pt x="721449" y="688774"/>
                  </a:cubicBezTo>
                  <a:cubicBezTo>
                    <a:pt x="721694" y="689755"/>
                    <a:pt x="722675" y="690491"/>
                    <a:pt x="723902" y="690491"/>
                  </a:cubicBezTo>
                  <a:cubicBezTo>
                    <a:pt x="725128" y="690491"/>
                    <a:pt x="724392" y="690491"/>
                    <a:pt x="724637" y="690491"/>
                  </a:cubicBezTo>
                  <a:lnTo>
                    <a:pt x="738863" y="686566"/>
                  </a:lnTo>
                  <a:cubicBezTo>
                    <a:pt x="740089" y="686320"/>
                    <a:pt x="741070" y="684848"/>
                    <a:pt x="740580" y="683621"/>
                  </a:cubicBezTo>
                  <a:close/>
                  <a:moveTo>
                    <a:pt x="768785" y="676016"/>
                  </a:moveTo>
                  <a:cubicBezTo>
                    <a:pt x="768540" y="674789"/>
                    <a:pt x="767068" y="673808"/>
                    <a:pt x="765842" y="674299"/>
                  </a:cubicBezTo>
                  <a:lnTo>
                    <a:pt x="751616" y="678224"/>
                  </a:lnTo>
                  <a:cubicBezTo>
                    <a:pt x="750390" y="678469"/>
                    <a:pt x="749409" y="679941"/>
                    <a:pt x="749900" y="681168"/>
                  </a:cubicBezTo>
                  <a:cubicBezTo>
                    <a:pt x="750145" y="682149"/>
                    <a:pt x="751126" y="682885"/>
                    <a:pt x="752352" y="682885"/>
                  </a:cubicBezTo>
                  <a:cubicBezTo>
                    <a:pt x="753578" y="682885"/>
                    <a:pt x="752843" y="682885"/>
                    <a:pt x="753088" y="682885"/>
                  </a:cubicBezTo>
                  <a:lnTo>
                    <a:pt x="767313" y="678960"/>
                  </a:lnTo>
                  <a:cubicBezTo>
                    <a:pt x="768540" y="678714"/>
                    <a:pt x="769521" y="677242"/>
                    <a:pt x="769030" y="676016"/>
                  </a:cubicBezTo>
                  <a:close/>
                  <a:moveTo>
                    <a:pt x="746956" y="1060220"/>
                  </a:moveTo>
                  <a:cubicBezTo>
                    <a:pt x="742051" y="1060220"/>
                    <a:pt x="737146" y="1059729"/>
                    <a:pt x="732486" y="1059483"/>
                  </a:cubicBezTo>
                  <a:cubicBezTo>
                    <a:pt x="731014" y="1059483"/>
                    <a:pt x="730033" y="1060220"/>
                    <a:pt x="729788" y="1061692"/>
                  </a:cubicBezTo>
                  <a:cubicBezTo>
                    <a:pt x="729788" y="1062919"/>
                    <a:pt x="730524" y="1064145"/>
                    <a:pt x="731995" y="1064390"/>
                  </a:cubicBezTo>
                  <a:cubicBezTo>
                    <a:pt x="736901" y="1064881"/>
                    <a:pt x="742051" y="1065126"/>
                    <a:pt x="746956" y="1065372"/>
                  </a:cubicBezTo>
                  <a:lnTo>
                    <a:pt x="746956" y="1065372"/>
                  </a:lnTo>
                  <a:cubicBezTo>
                    <a:pt x="748183" y="1065372"/>
                    <a:pt x="749409" y="1064390"/>
                    <a:pt x="749409" y="1062919"/>
                  </a:cubicBezTo>
                  <a:cubicBezTo>
                    <a:pt x="749409" y="1061446"/>
                    <a:pt x="748428" y="1060465"/>
                    <a:pt x="746956" y="1060465"/>
                  </a:cubicBezTo>
                  <a:close/>
                  <a:moveTo>
                    <a:pt x="718015" y="1057521"/>
                  </a:moveTo>
                  <a:cubicBezTo>
                    <a:pt x="713355" y="1056785"/>
                    <a:pt x="708450" y="1055558"/>
                    <a:pt x="703790" y="1054332"/>
                  </a:cubicBezTo>
                  <a:cubicBezTo>
                    <a:pt x="702564" y="1054086"/>
                    <a:pt x="701092" y="1054822"/>
                    <a:pt x="700847" y="1056049"/>
                  </a:cubicBezTo>
                  <a:cubicBezTo>
                    <a:pt x="700602" y="1057276"/>
                    <a:pt x="701337" y="1058748"/>
                    <a:pt x="702564" y="1058993"/>
                  </a:cubicBezTo>
                  <a:cubicBezTo>
                    <a:pt x="707469" y="1060220"/>
                    <a:pt x="712129" y="1061201"/>
                    <a:pt x="717034" y="1062182"/>
                  </a:cubicBezTo>
                  <a:cubicBezTo>
                    <a:pt x="717034" y="1062182"/>
                    <a:pt x="717279" y="1062182"/>
                    <a:pt x="717525" y="1062182"/>
                  </a:cubicBezTo>
                  <a:cubicBezTo>
                    <a:pt x="718751" y="1062182"/>
                    <a:pt x="719732" y="1061446"/>
                    <a:pt x="719977" y="1060220"/>
                  </a:cubicBezTo>
                  <a:cubicBezTo>
                    <a:pt x="719977" y="1058993"/>
                    <a:pt x="719242" y="1057521"/>
                    <a:pt x="718015" y="1057276"/>
                  </a:cubicBezTo>
                  <a:close/>
                  <a:moveTo>
                    <a:pt x="825686" y="660805"/>
                  </a:moveTo>
                  <a:cubicBezTo>
                    <a:pt x="825441" y="659578"/>
                    <a:pt x="823969" y="658597"/>
                    <a:pt x="822743" y="659087"/>
                  </a:cubicBezTo>
                  <a:lnTo>
                    <a:pt x="808517" y="663013"/>
                  </a:lnTo>
                  <a:cubicBezTo>
                    <a:pt x="807291" y="663258"/>
                    <a:pt x="806310" y="664730"/>
                    <a:pt x="806801" y="665957"/>
                  </a:cubicBezTo>
                  <a:cubicBezTo>
                    <a:pt x="807046" y="666938"/>
                    <a:pt x="808027" y="667674"/>
                    <a:pt x="809253" y="667674"/>
                  </a:cubicBezTo>
                  <a:cubicBezTo>
                    <a:pt x="810480" y="667674"/>
                    <a:pt x="809744" y="667674"/>
                    <a:pt x="809989" y="667674"/>
                  </a:cubicBezTo>
                  <a:lnTo>
                    <a:pt x="824214" y="663749"/>
                  </a:lnTo>
                  <a:cubicBezTo>
                    <a:pt x="825441" y="663503"/>
                    <a:pt x="826422" y="662031"/>
                    <a:pt x="825931" y="660805"/>
                  </a:cubicBezTo>
                  <a:close/>
                  <a:moveTo>
                    <a:pt x="710167" y="694171"/>
                  </a:moveTo>
                  <a:cubicBezTo>
                    <a:pt x="711393" y="693926"/>
                    <a:pt x="712374" y="692454"/>
                    <a:pt x="711884" y="691227"/>
                  </a:cubicBezTo>
                  <a:cubicBezTo>
                    <a:pt x="711638" y="690000"/>
                    <a:pt x="710167" y="689019"/>
                    <a:pt x="708941" y="689510"/>
                  </a:cubicBezTo>
                  <a:lnTo>
                    <a:pt x="701337" y="691472"/>
                  </a:lnTo>
                  <a:cubicBezTo>
                    <a:pt x="699130" y="691963"/>
                    <a:pt x="696923" y="692699"/>
                    <a:pt x="694715" y="693435"/>
                  </a:cubicBezTo>
                  <a:cubicBezTo>
                    <a:pt x="693489" y="693926"/>
                    <a:pt x="692753" y="695153"/>
                    <a:pt x="692998" y="696379"/>
                  </a:cubicBezTo>
                  <a:cubicBezTo>
                    <a:pt x="693244" y="697361"/>
                    <a:pt x="694225" y="698096"/>
                    <a:pt x="695451" y="698096"/>
                  </a:cubicBezTo>
                  <a:cubicBezTo>
                    <a:pt x="696677" y="698096"/>
                    <a:pt x="695942" y="698096"/>
                    <a:pt x="696187" y="698096"/>
                  </a:cubicBezTo>
                  <a:cubicBezTo>
                    <a:pt x="698394" y="697361"/>
                    <a:pt x="700602" y="696870"/>
                    <a:pt x="702809" y="696134"/>
                  </a:cubicBezTo>
                  <a:lnTo>
                    <a:pt x="710412" y="694171"/>
                  </a:lnTo>
                  <a:close/>
                  <a:moveTo>
                    <a:pt x="804348" y="1052369"/>
                  </a:moveTo>
                  <a:lnTo>
                    <a:pt x="798462" y="1054086"/>
                  </a:lnTo>
                  <a:cubicBezTo>
                    <a:pt x="795764" y="1054822"/>
                    <a:pt x="793066" y="1055558"/>
                    <a:pt x="790368" y="1056049"/>
                  </a:cubicBezTo>
                  <a:cubicBezTo>
                    <a:pt x="789142" y="1056295"/>
                    <a:pt x="788161" y="1057766"/>
                    <a:pt x="788406" y="1058993"/>
                  </a:cubicBezTo>
                  <a:cubicBezTo>
                    <a:pt x="788651" y="1060220"/>
                    <a:pt x="789632" y="1060956"/>
                    <a:pt x="790859" y="1060956"/>
                  </a:cubicBezTo>
                  <a:cubicBezTo>
                    <a:pt x="792085" y="1060956"/>
                    <a:pt x="791104" y="1060956"/>
                    <a:pt x="791349" y="1060956"/>
                  </a:cubicBezTo>
                  <a:cubicBezTo>
                    <a:pt x="794047" y="1060220"/>
                    <a:pt x="796990" y="1059729"/>
                    <a:pt x="799688" y="1058993"/>
                  </a:cubicBezTo>
                  <a:lnTo>
                    <a:pt x="805574" y="1057276"/>
                  </a:lnTo>
                  <a:cubicBezTo>
                    <a:pt x="806801" y="1057030"/>
                    <a:pt x="807782" y="1055558"/>
                    <a:pt x="807291" y="1054332"/>
                  </a:cubicBezTo>
                  <a:cubicBezTo>
                    <a:pt x="807046" y="1053105"/>
                    <a:pt x="805574" y="1052123"/>
                    <a:pt x="804348" y="1052614"/>
                  </a:cubicBezTo>
                  <a:close/>
                  <a:moveTo>
                    <a:pt x="775897" y="1058502"/>
                  </a:moveTo>
                  <a:cubicBezTo>
                    <a:pt x="771237" y="1059238"/>
                    <a:pt x="766332" y="1059729"/>
                    <a:pt x="761427" y="1059975"/>
                  </a:cubicBezTo>
                  <a:cubicBezTo>
                    <a:pt x="759955" y="1059975"/>
                    <a:pt x="758974" y="1061201"/>
                    <a:pt x="759220" y="1062673"/>
                  </a:cubicBezTo>
                  <a:cubicBezTo>
                    <a:pt x="759220" y="1063900"/>
                    <a:pt x="760446" y="1064881"/>
                    <a:pt x="761672" y="1064881"/>
                  </a:cubicBezTo>
                  <a:cubicBezTo>
                    <a:pt x="762899" y="1064881"/>
                    <a:pt x="761672" y="1064881"/>
                    <a:pt x="761672" y="1064881"/>
                  </a:cubicBezTo>
                  <a:cubicBezTo>
                    <a:pt x="766577" y="1064636"/>
                    <a:pt x="771483" y="1064145"/>
                    <a:pt x="776388" y="1063409"/>
                  </a:cubicBezTo>
                  <a:cubicBezTo>
                    <a:pt x="777614" y="1063409"/>
                    <a:pt x="778595" y="1061937"/>
                    <a:pt x="778595" y="1060710"/>
                  </a:cubicBezTo>
                  <a:cubicBezTo>
                    <a:pt x="778595" y="1059483"/>
                    <a:pt x="777124" y="1058502"/>
                    <a:pt x="775897" y="1058502"/>
                  </a:cubicBezTo>
                  <a:close/>
                  <a:moveTo>
                    <a:pt x="797235" y="668410"/>
                  </a:moveTo>
                  <a:cubicBezTo>
                    <a:pt x="796990" y="667184"/>
                    <a:pt x="795519" y="666447"/>
                    <a:pt x="794292" y="666693"/>
                  </a:cubicBezTo>
                  <a:lnTo>
                    <a:pt x="780067" y="670618"/>
                  </a:lnTo>
                  <a:cubicBezTo>
                    <a:pt x="778841" y="670864"/>
                    <a:pt x="777860" y="672336"/>
                    <a:pt x="778350" y="673562"/>
                  </a:cubicBezTo>
                  <a:cubicBezTo>
                    <a:pt x="778595" y="674544"/>
                    <a:pt x="779576" y="675280"/>
                    <a:pt x="780803" y="675280"/>
                  </a:cubicBezTo>
                  <a:cubicBezTo>
                    <a:pt x="782029" y="675280"/>
                    <a:pt x="781293" y="675280"/>
                    <a:pt x="781538" y="675280"/>
                  </a:cubicBezTo>
                  <a:lnTo>
                    <a:pt x="795764" y="671354"/>
                  </a:lnTo>
                  <a:cubicBezTo>
                    <a:pt x="796990" y="671109"/>
                    <a:pt x="797971" y="669637"/>
                    <a:pt x="797481" y="668410"/>
                  </a:cubicBezTo>
                  <a:close/>
                  <a:moveTo>
                    <a:pt x="663322" y="1038384"/>
                  </a:moveTo>
                  <a:cubicBezTo>
                    <a:pt x="659152" y="1036176"/>
                    <a:pt x="654737" y="1033723"/>
                    <a:pt x="650813" y="1031024"/>
                  </a:cubicBezTo>
                  <a:cubicBezTo>
                    <a:pt x="649587" y="1030288"/>
                    <a:pt x="648115" y="1030534"/>
                    <a:pt x="647379" y="1031760"/>
                  </a:cubicBezTo>
                  <a:cubicBezTo>
                    <a:pt x="646644" y="1032987"/>
                    <a:pt x="646889" y="1034459"/>
                    <a:pt x="648115" y="1035195"/>
                  </a:cubicBezTo>
                  <a:cubicBezTo>
                    <a:pt x="652285" y="1037894"/>
                    <a:pt x="656699" y="1040347"/>
                    <a:pt x="660869" y="1042801"/>
                  </a:cubicBezTo>
                  <a:cubicBezTo>
                    <a:pt x="661114" y="1042801"/>
                    <a:pt x="661605" y="1043046"/>
                    <a:pt x="662095" y="1043046"/>
                  </a:cubicBezTo>
                  <a:cubicBezTo>
                    <a:pt x="663076" y="1043046"/>
                    <a:pt x="663812" y="1042555"/>
                    <a:pt x="664303" y="1041819"/>
                  </a:cubicBezTo>
                  <a:cubicBezTo>
                    <a:pt x="665038" y="1040592"/>
                    <a:pt x="664303" y="1039121"/>
                    <a:pt x="663322" y="1038384"/>
                  </a:cubicBezTo>
                  <a:close/>
                  <a:moveTo>
                    <a:pt x="632909" y="728764"/>
                  </a:moveTo>
                  <a:cubicBezTo>
                    <a:pt x="631928" y="727783"/>
                    <a:pt x="630456" y="727537"/>
                    <a:pt x="629475" y="728519"/>
                  </a:cubicBezTo>
                  <a:cubicBezTo>
                    <a:pt x="625551" y="731708"/>
                    <a:pt x="621872" y="734898"/>
                    <a:pt x="618438" y="738578"/>
                  </a:cubicBezTo>
                  <a:cubicBezTo>
                    <a:pt x="617457" y="739559"/>
                    <a:pt x="617457" y="741031"/>
                    <a:pt x="618438" y="742013"/>
                  </a:cubicBezTo>
                  <a:cubicBezTo>
                    <a:pt x="618929" y="742503"/>
                    <a:pt x="619665" y="742749"/>
                    <a:pt x="620155" y="742749"/>
                  </a:cubicBezTo>
                  <a:cubicBezTo>
                    <a:pt x="620646" y="742749"/>
                    <a:pt x="621381" y="742749"/>
                    <a:pt x="621872" y="742013"/>
                  </a:cubicBezTo>
                  <a:cubicBezTo>
                    <a:pt x="625306" y="738578"/>
                    <a:pt x="628985" y="735388"/>
                    <a:pt x="632664" y="732444"/>
                  </a:cubicBezTo>
                  <a:cubicBezTo>
                    <a:pt x="633645" y="731463"/>
                    <a:pt x="633890" y="729991"/>
                    <a:pt x="632909" y="729009"/>
                  </a:cubicBezTo>
                  <a:close/>
                  <a:moveTo>
                    <a:pt x="607647" y="992751"/>
                  </a:moveTo>
                  <a:cubicBezTo>
                    <a:pt x="606666" y="991770"/>
                    <a:pt x="605194" y="991524"/>
                    <a:pt x="604213" y="992506"/>
                  </a:cubicBezTo>
                  <a:cubicBezTo>
                    <a:pt x="603232" y="993487"/>
                    <a:pt x="602987" y="994959"/>
                    <a:pt x="603968" y="995940"/>
                  </a:cubicBezTo>
                  <a:cubicBezTo>
                    <a:pt x="607156" y="999866"/>
                    <a:pt x="610345" y="1003546"/>
                    <a:pt x="613778" y="1006981"/>
                  </a:cubicBezTo>
                  <a:cubicBezTo>
                    <a:pt x="614269" y="1007471"/>
                    <a:pt x="615005" y="1007717"/>
                    <a:pt x="615495" y="1007717"/>
                  </a:cubicBezTo>
                  <a:cubicBezTo>
                    <a:pt x="615986" y="1007717"/>
                    <a:pt x="616721" y="1007717"/>
                    <a:pt x="617212" y="1006981"/>
                  </a:cubicBezTo>
                  <a:cubicBezTo>
                    <a:pt x="618193" y="1006000"/>
                    <a:pt x="618193" y="1004527"/>
                    <a:pt x="617212" y="1003546"/>
                  </a:cubicBezTo>
                  <a:cubicBezTo>
                    <a:pt x="613778" y="1000111"/>
                    <a:pt x="610590" y="996431"/>
                    <a:pt x="607647" y="992751"/>
                  </a:cubicBezTo>
                  <a:close/>
                  <a:moveTo>
                    <a:pt x="611571" y="749127"/>
                  </a:moveTo>
                  <a:cubicBezTo>
                    <a:pt x="610590" y="748146"/>
                    <a:pt x="609118" y="748391"/>
                    <a:pt x="608137" y="749127"/>
                  </a:cubicBezTo>
                  <a:cubicBezTo>
                    <a:pt x="604949" y="752808"/>
                    <a:pt x="601760" y="756733"/>
                    <a:pt x="598817" y="760658"/>
                  </a:cubicBezTo>
                  <a:cubicBezTo>
                    <a:pt x="598081" y="761640"/>
                    <a:pt x="598327" y="763357"/>
                    <a:pt x="599308" y="764093"/>
                  </a:cubicBezTo>
                  <a:cubicBezTo>
                    <a:pt x="599798" y="764339"/>
                    <a:pt x="600289" y="764584"/>
                    <a:pt x="600779" y="764584"/>
                  </a:cubicBezTo>
                  <a:cubicBezTo>
                    <a:pt x="601515" y="764584"/>
                    <a:pt x="602251" y="764339"/>
                    <a:pt x="602741" y="763603"/>
                  </a:cubicBezTo>
                  <a:cubicBezTo>
                    <a:pt x="605685" y="759677"/>
                    <a:pt x="608628" y="755997"/>
                    <a:pt x="611816" y="752317"/>
                  </a:cubicBezTo>
                  <a:cubicBezTo>
                    <a:pt x="612797" y="751336"/>
                    <a:pt x="612552" y="749863"/>
                    <a:pt x="611816" y="748882"/>
                  </a:cubicBezTo>
                  <a:close/>
                  <a:moveTo>
                    <a:pt x="590969" y="968953"/>
                  </a:moveTo>
                  <a:cubicBezTo>
                    <a:pt x="590233" y="967726"/>
                    <a:pt x="588761" y="967481"/>
                    <a:pt x="587535" y="967972"/>
                  </a:cubicBezTo>
                  <a:cubicBezTo>
                    <a:pt x="586309" y="968707"/>
                    <a:pt x="586064" y="970180"/>
                    <a:pt x="586554" y="971406"/>
                  </a:cubicBezTo>
                  <a:cubicBezTo>
                    <a:pt x="589007" y="975577"/>
                    <a:pt x="591705" y="979993"/>
                    <a:pt x="594648" y="983919"/>
                  </a:cubicBezTo>
                  <a:cubicBezTo>
                    <a:pt x="595138" y="984654"/>
                    <a:pt x="595874" y="984900"/>
                    <a:pt x="596610" y="984900"/>
                  </a:cubicBezTo>
                  <a:cubicBezTo>
                    <a:pt x="597346" y="984900"/>
                    <a:pt x="597591" y="984900"/>
                    <a:pt x="598081" y="984409"/>
                  </a:cubicBezTo>
                  <a:cubicBezTo>
                    <a:pt x="599308" y="983673"/>
                    <a:pt x="599553" y="982201"/>
                    <a:pt x="598572" y="980974"/>
                  </a:cubicBezTo>
                  <a:cubicBezTo>
                    <a:pt x="595874" y="977049"/>
                    <a:pt x="593176" y="972879"/>
                    <a:pt x="590724" y="968707"/>
                  </a:cubicBezTo>
                  <a:close/>
                  <a:moveTo>
                    <a:pt x="690055" y="1050161"/>
                  </a:moveTo>
                  <a:cubicBezTo>
                    <a:pt x="685395" y="1048689"/>
                    <a:pt x="680980" y="1046726"/>
                    <a:pt x="676566" y="1044763"/>
                  </a:cubicBezTo>
                  <a:cubicBezTo>
                    <a:pt x="675339" y="1044272"/>
                    <a:pt x="673868" y="1044763"/>
                    <a:pt x="673377" y="1045990"/>
                  </a:cubicBezTo>
                  <a:cubicBezTo>
                    <a:pt x="672887" y="1047216"/>
                    <a:pt x="673377" y="1048689"/>
                    <a:pt x="674604" y="1049179"/>
                  </a:cubicBezTo>
                  <a:cubicBezTo>
                    <a:pt x="679018" y="1051142"/>
                    <a:pt x="683924" y="1053105"/>
                    <a:pt x="688584" y="1054577"/>
                  </a:cubicBezTo>
                  <a:cubicBezTo>
                    <a:pt x="688829" y="1054577"/>
                    <a:pt x="689074" y="1054577"/>
                    <a:pt x="689319" y="1054577"/>
                  </a:cubicBezTo>
                  <a:cubicBezTo>
                    <a:pt x="690301" y="1054577"/>
                    <a:pt x="691282" y="1053841"/>
                    <a:pt x="691527" y="1052859"/>
                  </a:cubicBezTo>
                  <a:cubicBezTo>
                    <a:pt x="692017" y="1051633"/>
                    <a:pt x="691527" y="1050161"/>
                    <a:pt x="690055" y="1049670"/>
                  </a:cubicBezTo>
                  <a:close/>
                  <a:moveTo>
                    <a:pt x="832799" y="1044763"/>
                  </a:moveTo>
                  <a:cubicBezTo>
                    <a:pt x="830591" y="1045499"/>
                    <a:pt x="828384" y="1045990"/>
                    <a:pt x="826422" y="1046726"/>
                  </a:cubicBezTo>
                  <a:lnTo>
                    <a:pt x="818819" y="1048689"/>
                  </a:lnTo>
                  <a:cubicBezTo>
                    <a:pt x="817592" y="1048934"/>
                    <a:pt x="816611" y="1050406"/>
                    <a:pt x="817102" y="1051633"/>
                  </a:cubicBezTo>
                  <a:cubicBezTo>
                    <a:pt x="817347" y="1052614"/>
                    <a:pt x="818328" y="1053350"/>
                    <a:pt x="819554" y="1053350"/>
                  </a:cubicBezTo>
                  <a:cubicBezTo>
                    <a:pt x="820781" y="1053350"/>
                    <a:pt x="820045" y="1053350"/>
                    <a:pt x="820290" y="1053350"/>
                  </a:cubicBezTo>
                  <a:lnTo>
                    <a:pt x="827893" y="1051388"/>
                  </a:lnTo>
                  <a:cubicBezTo>
                    <a:pt x="830101" y="1050897"/>
                    <a:pt x="832308" y="1050161"/>
                    <a:pt x="834515" y="1049425"/>
                  </a:cubicBezTo>
                  <a:cubicBezTo>
                    <a:pt x="835742" y="1048934"/>
                    <a:pt x="836478" y="1047708"/>
                    <a:pt x="836232" y="1046481"/>
                  </a:cubicBezTo>
                  <a:cubicBezTo>
                    <a:pt x="835742" y="1045254"/>
                    <a:pt x="834515" y="1044518"/>
                    <a:pt x="833289" y="1044763"/>
                  </a:cubicBezTo>
                  <a:close/>
                  <a:moveTo>
                    <a:pt x="627758" y="1013605"/>
                  </a:moveTo>
                  <a:cubicBezTo>
                    <a:pt x="626777" y="1012624"/>
                    <a:pt x="625306" y="1012869"/>
                    <a:pt x="624325" y="1013605"/>
                  </a:cubicBezTo>
                  <a:cubicBezTo>
                    <a:pt x="623344" y="1014587"/>
                    <a:pt x="623589" y="1016058"/>
                    <a:pt x="624325" y="1017040"/>
                  </a:cubicBezTo>
                  <a:cubicBezTo>
                    <a:pt x="628004" y="1020229"/>
                    <a:pt x="631928" y="1023418"/>
                    <a:pt x="635852" y="1026362"/>
                  </a:cubicBezTo>
                  <a:cubicBezTo>
                    <a:pt x="636343" y="1026608"/>
                    <a:pt x="636833" y="1026854"/>
                    <a:pt x="637324" y="1026854"/>
                  </a:cubicBezTo>
                  <a:cubicBezTo>
                    <a:pt x="638059" y="1026854"/>
                    <a:pt x="638795" y="1026608"/>
                    <a:pt x="639286" y="1025872"/>
                  </a:cubicBezTo>
                  <a:cubicBezTo>
                    <a:pt x="640021" y="1024891"/>
                    <a:pt x="639776" y="1023173"/>
                    <a:pt x="638795" y="1022437"/>
                  </a:cubicBezTo>
                  <a:cubicBezTo>
                    <a:pt x="634871" y="1019493"/>
                    <a:pt x="631192" y="1016549"/>
                    <a:pt x="627513" y="1013360"/>
                  </a:cubicBezTo>
                  <a:close/>
                  <a:moveTo>
                    <a:pt x="683924" y="699814"/>
                  </a:moveTo>
                  <a:cubicBezTo>
                    <a:pt x="683433" y="698587"/>
                    <a:pt x="681962" y="697851"/>
                    <a:pt x="680735" y="698342"/>
                  </a:cubicBezTo>
                  <a:cubicBezTo>
                    <a:pt x="676075" y="700059"/>
                    <a:pt x="671660" y="702267"/>
                    <a:pt x="667000" y="704230"/>
                  </a:cubicBezTo>
                  <a:cubicBezTo>
                    <a:pt x="665774" y="704721"/>
                    <a:pt x="665284" y="706193"/>
                    <a:pt x="665774" y="707420"/>
                  </a:cubicBezTo>
                  <a:cubicBezTo>
                    <a:pt x="666265" y="708401"/>
                    <a:pt x="667000" y="708892"/>
                    <a:pt x="667982" y="708892"/>
                  </a:cubicBezTo>
                  <a:cubicBezTo>
                    <a:pt x="668963" y="708892"/>
                    <a:pt x="668717" y="708892"/>
                    <a:pt x="668963" y="708646"/>
                  </a:cubicBezTo>
                  <a:cubicBezTo>
                    <a:pt x="673377" y="706438"/>
                    <a:pt x="677792" y="704475"/>
                    <a:pt x="682207" y="702758"/>
                  </a:cubicBezTo>
                  <a:cubicBezTo>
                    <a:pt x="683433" y="702267"/>
                    <a:pt x="684169" y="700795"/>
                    <a:pt x="683678" y="699568"/>
                  </a:cubicBezTo>
                  <a:close/>
                  <a:moveTo>
                    <a:pt x="657190" y="712326"/>
                  </a:moveTo>
                  <a:cubicBezTo>
                    <a:pt x="656454" y="711100"/>
                    <a:pt x="654983" y="710854"/>
                    <a:pt x="653756" y="711345"/>
                  </a:cubicBezTo>
                  <a:cubicBezTo>
                    <a:pt x="649587" y="713798"/>
                    <a:pt x="645172" y="716497"/>
                    <a:pt x="641248" y="719441"/>
                  </a:cubicBezTo>
                  <a:cubicBezTo>
                    <a:pt x="640021" y="720177"/>
                    <a:pt x="639776" y="721649"/>
                    <a:pt x="640757" y="722876"/>
                  </a:cubicBezTo>
                  <a:cubicBezTo>
                    <a:pt x="641248" y="723612"/>
                    <a:pt x="641984" y="723857"/>
                    <a:pt x="642719" y="723857"/>
                  </a:cubicBezTo>
                  <a:cubicBezTo>
                    <a:pt x="643455" y="723857"/>
                    <a:pt x="643700" y="723857"/>
                    <a:pt x="644191" y="723367"/>
                  </a:cubicBezTo>
                  <a:cubicBezTo>
                    <a:pt x="648115" y="720668"/>
                    <a:pt x="652285" y="717969"/>
                    <a:pt x="656454" y="715516"/>
                  </a:cubicBezTo>
                  <a:cubicBezTo>
                    <a:pt x="657680" y="714780"/>
                    <a:pt x="657926" y="713308"/>
                    <a:pt x="657435" y="712081"/>
                  </a:cubicBezTo>
                  <a:close/>
                  <a:moveTo>
                    <a:pt x="963524" y="897804"/>
                  </a:moveTo>
                  <a:cubicBezTo>
                    <a:pt x="962298" y="897804"/>
                    <a:pt x="960826" y="898540"/>
                    <a:pt x="960581" y="899767"/>
                  </a:cubicBezTo>
                  <a:cubicBezTo>
                    <a:pt x="959845" y="904428"/>
                    <a:pt x="958619" y="909335"/>
                    <a:pt x="957392" y="913997"/>
                  </a:cubicBezTo>
                  <a:cubicBezTo>
                    <a:pt x="957147" y="915223"/>
                    <a:pt x="957883" y="916695"/>
                    <a:pt x="959109" y="916941"/>
                  </a:cubicBezTo>
                  <a:cubicBezTo>
                    <a:pt x="959109" y="916941"/>
                    <a:pt x="959600" y="916941"/>
                    <a:pt x="959845" y="916941"/>
                  </a:cubicBezTo>
                  <a:cubicBezTo>
                    <a:pt x="960826" y="916941"/>
                    <a:pt x="962052" y="916205"/>
                    <a:pt x="962298" y="915223"/>
                  </a:cubicBezTo>
                  <a:cubicBezTo>
                    <a:pt x="963524" y="910317"/>
                    <a:pt x="964505" y="905410"/>
                    <a:pt x="965486" y="900748"/>
                  </a:cubicBezTo>
                  <a:cubicBezTo>
                    <a:pt x="965486" y="899521"/>
                    <a:pt x="964750" y="898050"/>
                    <a:pt x="963524" y="897804"/>
                  </a:cubicBezTo>
                  <a:close/>
                  <a:moveTo>
                    <a:pt x="953959" y="801140"/>
                  </a:moveTo>
                  <a:cubicBezTo>
                    <a:pt x="953959" y="801140"/>
                    <a:pt x="954449" y="801140"/>
                    <a:pt x="954695" y="801140"/>
                  </a:cubicBezTo>
                  <a:cubicBezTo>
                    <a:pt x="955921" y="800894"/>
                    <a:pt x="956902" y="799422"/>
                    <a:pt x="956411" y="798196"/>
                  </a:cubicBezTo>
                  <a:lnTo>
                    <a:pt x="952487" y="783966"/>
                  </a:lnTo>
                  <a:cubicBezTo>
                    <a:pt x="952242" y="782739"/>
                    <a:pt x="950770" y="781758"/>
                    <a:pt x="949544" y="782249"/>
                  </a:cubicBezTo>
                  <a:cubicBezTo>
                    <a:pt x="948318" y="782494"/>
                    <a:pt x="947337" y="783966"/>
                    <a:pt x="947827" y="785192"/>
                  </a:cubicBezTo>
                  <a:lnTo>
                    <a:pt x="951751" y="799422"/>
                  </a:lnTo>
                  <a:cubicBezTo>
                    <a:pt x="951997" y="800404"/>
                    <a:pt x="952978" y="801140"/>
                    <a:pt x="954204" y="801140"/>
                  </a:cubicBezTo>
                  <a:close/>
                  <a:moveTo>
                    <a:pt x="948808" y="769491"/>
                  </a:moveTo>
                  <a:lnTo>
                    <a:pt x="944884" y="755261"/>
                  </a:lnTo>
                  <a:cubicBezTo>
                    <a:pt x="944639" y="754034"/>
                    <a:pt x="943167" y="753053"/>
                    <a:pt x="941941" y="753543"/>
                  </a:cubicBezTo>
                  <a:cubicBezTo>
                    <a:pt x="940715" y="753789"/>
                    <a:pt x="939733" y="755261"/>
                    <a:pt x="940224" y="756488"/>
                  </a:cubicBezTo>
                  <a:lnTo>
                    <a:pt x="944148" y="770717"/>
                  </a:lnTo>
                  <a:cubicBezTo>
                    <a:pt x="944393" y="771699"/>
                    <a:pt x="945375" y="772435"/>
                    <a:pt x="946601" y="772435"/>
                  </a:cubicBezTo>
                  <a:cubicBezTo>
                    <a:pt x="947827" y="772435"/>
                    <a:pt x="947091" y="772435"/>
                    <a:pt x="947337" y="772435"/>
                  </a:cubicBezTo>
                  <a:cubicBezTo>
                    <a:pt x="948563" y="772190"/>
                    <a:pt x="949544" y="770717"/>
                    <a:pt x="949053" y="769491"/>
                  </a:cubicBezTo>
                  <a:close/>
                  <a:moveTo>
                    <a:pt x="945129" y="953496"/>
                  </a:moveTo>
                  <a:cubicBezTo>
                    <a:pt x="943903" y="952760"/>
                    <a:pt x="942431" y="953496"/>
                    <a:pt x="941696" y="954478"/>
                  </a:cubicBezTo>
                  <a:cubicBezTo>
                    <a:pt x="939488" y="958649"/>
                    <a:pt x="937036" y="963065"/>
                    <a:pt x="934338" y="966990"/>
                  </a:cubicBezTo>
                  <a:cubicBezTo>
                    <a:pt x="933602" y="968217"/>
                    <a:pt x="933847" y="969689"/>
                    <a:pt x="935073" y="970425"/>
                  </a:cubicBezTo>
                  <a:cubicBezTo>
                    <a:pt x="935564" y="970670"/>
                    <a:pt x="936054" y="970916"/>
                    <a:pt x="936300" y="970916"/>
                  </a:cubicBezTo>
                  <a:cubicBezTo>
                    <a:pt x="937036" y="970916"/>
                    <a:pt x="938017" y="970425"/>
                    <a:pt x="938262" y="969689"/>
                  </a:cubicBezTo>
                  <a:cubicBezTo>
                    <a:pt x="940960" y="965518"/>
                    <a:pt x="943412" y="961102"/>
                    <a:pt x="945865" y="956931"/>
                  </a:cubicBezTo>
                  <a:cubicBezTo>
                    <a:pt x="946601" y="955705"/>
                    <a:pt x="945865" y="954232"/>
                    <a:pt x="944884" y="953496"/>
                  </a:cubicBezTo>
                  <a:close/>
                  <a:moveTo>
                    <a:pt x="926244" y="979012"/>
                  </a:moveTo>
                  <a:cubicBezTo>
                    <a:pt x="923301" y="982937"/>
                    <a:pt x="920358" y="986617"/>
                    <a:pt x="917169" y="990297"/>
                  </a:cubicBezTo>
                  <a:cubicBezTo>
                    <a:pt x="916188" y="991279"/>
                    <a:pt x="916433" y="992751"/>
                    <a:pt x="917169" y="993733"/>
                  </a:cubicBezTo>
                  <a:cubicBezTo>
                    <a:pt x="917660" y="994223"/>
                    <a:pt x="918150" y="994223"/>
                    <a:pt x="918886" y="994223"/>
                  </a:cubicBezTo>
                  <a:cubicBezTo>
                    <a:pt x="919622" y="994223"/>
                    <a:pt x="920358" y="993978"/>
                    <a:pt x="920848" y="993487"/>
                  </a:cubicBezTo>
                  <a:cubicBezTo>
                    <a:pt x="924037" y="989807"/>
                    <a:pt x="927225" y="985881"/>
                    <a:pt x="930168" y="981956"/>
                  </a:cubicBezTo>
                  <a:cubicBezTo>
                    <a:pt x="930904" y="980974"/>
                    <a:pt x="930659" y="979257"/>
                    <a:pt x="929678" y="978521"/>
                  </a:cubicBezTo>
                  <a:cubicBezTo>
                    <a:pt x="928697" y="977785"/>
                    <a:pt x="926980" y="978030"/>
                    <a:pt x="926244" y="979012"/>
                  </a:cubicBezTo>
                  <a:close/>
                  <a:moveTo>
                    <a:pt x="938752" y="744221"/>
                  </a:moveTo>
                  <a:cubicBezTo>
                    <a:pt x="938752" y="744221"/>
                    <a:pt x="939243" y="744221"/>
                    <a:pt x="939488" y="744221"/>
                  </a:cubicBezTo>
                  <a:cubicBezTo>
                    <a:pt x="940715" y="743975"/>
                    <a:pt x="941696" y="742503"/>
                    <a:pt x="941205" y="741276"/>
                  </a:cubicBezTo>
                  <a:lnTo>
                    <a:pt x="937281" y="727047"/>
                  </a:lnTo>
                  <a:cubicBezTo>
                    <a:pt x="937036" y="725820"/>
                    <a:pt x="935564" y="724839"/>
                    <a:pt x="934338" y="725329"/>
                  </a:cubicBezTo>
                  <a:cubicBezTo>
                    <a:pt x="933111" y="725575"/>
                    <a:pt x="932130" y="727047"/>
                    <a:pt x="932621" y="728274"/>
                  </a:cubicBezTo>
                  <a:lnTo>
                    <a:pt x="936545" y="742503"/>
                  </a:lnTo>
                  <a:cubicBezTo>
                    <a:pt x="936790" y="743485"/>
                    <a:pt x="937771" y="744221"/>
                    <a:pt x="938998" y="744221"/>
                  </a:cubicBezTo>
                  <a:close/>
                  <a:moveTo>
                    <a:pt x="985598" y="439507"/>
                  </a:moveTo>
                  <a:cubicBezTo>
                    <a:pt x="985352" y="438280"/>
                    <a:pt x="983881" y="437299"/>
                    <a:pt x="982655" y="437790"/>
                  </a:cubicBezTo>
                  <a:lnTo>
                    <a:pt x="968429" y="441715"/>
                  </a:lnTo>
                  <a:cubicBezTo>
                    <a:pt x="967203" y="441961"/>
                    <a:pt x="966222" y="443433"/>
                    <a:pt x="966712" y="444659"/>
                  </a:cubicBezTo>
                  <a:cubicBezTo>
                    <a:pt x="966958" y="445641"/>
                    <a:pt x="967939" y="446377"/>
                    <a:pt x="969165" y="446377"/>
                  </a:cubicBezTo>
                  <a:cubicBezTo>
                    <a:pt x="970391" y="446377"/>
                    <a:pt x="969656" y="446377"/>
                    <a:pt x="969901" y="446377"/>
                  </a:cubicBezTo>
                  <a:lnTo>
                    <a:pt x="984126" y="442451"/>
                  </a:lnTo>
                  <a:cubicBezTo>
                    <a:pt x="985352" y="442206"/>
                    <a:pt x="986333" y="440734"/>
                    <a:pt x="985843" y="439507"/>
                  </a:cubicBezTo>
                  <a:close/>
                  <a:moveTo>
                    <a:pt x="956411" y="926509"/>
                  </a:moveTo>
                  <a:cubicBezTo>
                    <a:pt x="955185" y="926018"/>
                    <a:pt x="953713" y="926509"/>
                    <a:pt x="953223" y="927981"/>
                  </a:cubicBezTo>
                  <a:cubicBezTo>
                    <a:pt x="951751" y="932642"/>
                    <a:pt x="949789" y="937059"/>
                    <a:pt x="948072" y="941475"/>
                  </a:cubicBezTo>
                  <a:cubicBezTo>
                    <a:pt x="947582" y="942702"/>
                    <a:pt x="948072" y="944173"/>
                    <a:pt x="949299" y="944664"/>
                  </a:cubicBezTo>
                  <a:cubicBezTo>
                    <a:pt x="949544" y="944664"/>
                    <a:pt x="950035" y="944664"/>
                    <a:pt x="950280" y="944664"/>
                  </a:cubicBezTo>
                  <a:cubicBezTo>
                    <a:pt x="951261" y="944664"/>
                    <a:pt x="952242" y="944173"/>
                    <a:pt x="952487" y="943192"/>
                  </a:cubicBezTo>
                  <a:cubicBezTo>
                    <a:pt x="954449" y="938776"/>
                    <a:pt x="956166" y="933869"/>
                    <a:pt x="957883" y="929208"/>
                  </a:cubicBezTo>
                  <a:cubicBezTo>
                    <a:pt x="958373" y="927981"/>
                    <a:pt x="957883" y="926509"/>
                    <a:pt x="956411" y="926018"/>
                  </a:cubicBezTo>
                  <a:close/>
                  <a:moveTo>
                    <a:pt x="965977" y="868609"/>
                  </a:moveTo>
                  <a:cubicBezTo>
                    <a:pt x="964750" y="868609"/>
                    <a:pt x="963524" y="869590"/>
                    <a:pt x="963524" y="871062"/>
                  </a:cubicBezTo>
                  <a:cubicBezTo>
                    <a:pt x="963524" y="875969"/>
                    <a:pt x="963279" y="880876"/>
                    <a:pt x="962788" y="885537"/>
                  </a:cubicBezTo>
                  <a:cubicBezTo>
                    <a:pt x="962788" y="886764"/>
                    <a:pt x="963524" y="887990"/>
                    <a:pt x="964996" y="888236"/>
                  </a:cubicBezTo>
                  <a:cubicBezTo>
                    <a:pt x="964996" y="888236"/>
                    <a:pt x="964996" y="888236"/>
                    <a:pt x="964996" y="888236"/>
                  </a:cubicBezTo>
                  <a:cubicBezTo>
                    <a:pt x="966222" y="888236"/>
                    <a:pt x="967203" y="887254"/>
                    <a:pt x="967448" y="886028"/>
                  </a:cubicBezTo>
                  <a:cubicBezTo>
                    <a:pt x="967939" y="881121"/>
                    <a:pt x="968184" y="876214"/>
                    <a:pt x="968184" y="871062"/>
                  </a:cubicBezTo>
                  <a:cubicBezTo>
                    <a:pt x="968184" y="869590"/>
                    <a:pt x="967203" y="868609"/>
                    <a:pt x="965731" y="868609"/>
                  </a:cubicBezTo>
                  <a:close/>
                  <a:moveTo>
                    <a:pt x="993201" y="613454"/>
                  </a:moveTo>
                  <a:lnTo>
                    <a:pt x="978976" y="617379"/>
                  </a:lnTo>
                  <a:cubicBezTo>
                    <a:pt x="977749" y="617625"/>
                    <a:pt x="976768" y="619097"/>
                    <a:pt x="977259" y="620324"/>
                  </a:cubicBezTo>
                  <a:cubicBezTo>
                    <a:pt x="977504" y="621305"/>
                    <a:pt x="978485" y="622041"/>
                    <a:pt x="979711" y="622041"/>
                  </a:cubicBezTo>
                  <a:cubicBezTo>
                    <a:pt x="980938" y="622041"/>
                    <a:pt x="980202" y="622041"/>
                    <a:pt x="980447" y="622041"/>
                  </a:cubicBezTo>
                  <a:lnTo>
                    <a:pt x="994673" y="618115"/>
                  </a:lnTo>
                  <a:cubicBezTo>
                    <a:pt x="995899" y="617870"/>
                    <a:pt x="996880" y="616398"/>
                    <a:pt x="996389" y="615171"/>
                  </a:cubicBezTo>
                  <a:cubicBezTo>
                    <a:pt x="996144" y="613945"/>
                    <a:pt x="994673" y="612963"/>
                    <a:pt x="993446" y="613454"/>
                  </a:cubicBezTo>
                  <a:close/>
                  <a:moveTo>
                    <a:pt x="865173" y="456681"/>
                  </a:moveTo>
                  <a:lnTo>
                    <a:pt x="861249" y="442451"/>
                  </a:lnTo>
                  <a:cubicBezTo>
                    <a:pt x="861004" y="441225"/>
                    <a:pt x="859532" y="440243"/>
                    <a:pt x="858306" y="440734"/>
                  </a:cubicBezTo>
                  <a:cubicBezTo>
                    <a:pt x="857080" y="440979"/>
                    <a:pt x="856099" y="442451"/>
                    <a:pt x="856589" y="443678"/>
                  </a:cubicBezTo>
                  <a:lnTo>
                    <a:pt x="860513" y="457908"/>
                  </a:lnTo>
                  <a:cubicBezTo>
                    <a:pt x="860759" y="458889"/>
                    <a:pt x="861740" y="459625"/>
                    <a:pt x="862966" y="459625"/>
                  </a:cubicBezTo>
                  <a:cubicBezTo>
                    <a:pt x="864192" y="459625"/>
                    <a:pt x="863457" y="459625"/>
                    <a:pt x="863702" y="459625"/>
                  </a:cubicBezTo>
                  <a:cubicBezTo>
                    <a:pt x="864928" y="459380"/>
                    <a:pt x="865909" y="457908"/>
                    <a:pt x="865419" y="456681"/>
                  </a:cubicBezTo>
                  <a:close/>
                  <a:moveTo>
                    <a:pt x="884794" y="1019248"/>
                  </a:moveTo>
                  <a:cubicBezTo>
                    <a:pt x="880870" y="1021947"/>
                    <a:pt x="876701" y="1024645"/>
                    <a:pt x="872531" y="1027099"/>
                  </a:cubicBezTo>
                  <a:cubicBezTo>
                    <a:pt x="871305" y="1027835"/>
                    <a:pt x="871060" y="1029307"/>
                    <a:pt x="871550" y="1030534"/>
                  </a:cubicBezTo>
                  <a:cubicBezTo>
                    <a:pt x="872041" y="1031269"/>
                    <a:pt x="872777" y="1031760"/>
                    <a:pt x="873758" y="1031760"/>
                  </a:cubicBezTo>
                  <a:cubicBezTo>
                    <a:pt x="874739" y="1031760"/>
                    <a:pt x="874493" y="1031760"/>
                    <a:pt x="874984" y="1031515"/>
                  </a:cubicBezTo>
                  <a:cubicBezTo>
                    <a:pt x="879153" y="1029061"/>
                    <a:pt x="883568" y="1026362"/>
                    <a:pt x="887492" y="1023418"/>
                  </a:cubicBezTo>
                  <a:cubicBezTo>
                    <a:pt x="888719" y="1022682"/>
                    <a:pt x="888964" y="1021211"/>
                    <a:pt x="887983" y="1019984"/>
                  </a:cubicBezTo>
                  <a:cubicBezTo>
                    <a:pt x="887247" y="1018757"/>
                    <a:pt x="885775" y="1018512"/>
                    <a:pt x="884549" y="1019493"/>
                  </a:cubicBezTo>
                  <a:close/>
                  <a:moveTo>
                    <a:pt x="882587" y="645593"/>
                  </a:moveTo>
                  <a:cubicBezTo>
                    <a:pt x="882342" y="644367"/>
                    <a:pt x="880870" y="643386"/>
                    <a:pt x="879644" y="643876"/>
                  </a:cubicBezTo>
                  <a:lnTo>
                    <a:pt x="865419" y="647802"/>
                  </a:lnTo>
                  <a:cubicBezTo>
                    <a:pt x="864192" y="648047"/>
                    <a:pt x="863211" y="649519"/>
                    <a:pt x="863702" y="650746"/>
                  </a:cubicBezTo>
                  <a:cubicBezTo>
                    <a:pt x="863947" y="651727"/>
                    <a:pt x="864928" y="652463"/>
                    <a:pt x="866154" y="652463"/>
                  </a:cubicBezTo>
                  <a:cubicBezTo>
                    <a:pt x="867381" y="652463"/>
                    <a:pt x="866645" y="652463"/>
                    <a:pt x="866890" y="652463"/>
                  </a:cubicBezTo>
                  <a:lnTo>
                    <a:pt x="881115" y="648538"/>
                  </a:lnTo>
                  <a:cubicBezTo>
                    <a:pt x="882342" y="648292"/>
                    <a:pt x="883323" y="646820"/>
                    <a:pt x="882832" y="645593"/>
                  </a:cubicBezTo>
                  <a:close/>
                  <a:moveTo>
                    <a:pt x="854136" y="653199"/>
                  </a:moveTo>
                  <a:cubicBezTo>
                    <a:pt x="853891" y="651973"/>
                    <a:pt x="852420" y="650991"/>
                    <a:pt x="851193" y="651482"/>
                  </a:cubicBezTo>
                  <a:lnTo>
                    <a:pt x="836968" y="655407"/>
                  </a:lnTo>
                  <a:cubicBezTo>
                    <a:pt x="835742" y="655653"/>
                    <a:pt x="834761" y="657125"/>
                    <a:pt x="835251" y="658351"/>
                  </a:cubicBezTo>
                  <a:cubicBezTo>
                    <a:pt x="835496" y="659333"/>
                    <a:pt x="836478" y="660069"/>
                    <a:pt x="837704" y="660069"/>
                  </a:cubicBezTo>
                  <a:cubicBezTo>
                    <a:pt x="838930" y="660069"/>
                    <a:pt x="838194" y="660069"/>
                    <a:pt x="838440" y="660069"/>
                  </a:cubicBezTo>
                  <a:lnTo>
                    <a:pt x="852665" y="656143"/>
                  </a:lnTo>
                  <a:cubicBezTo>
                    <a:pt x="853891" y="655898"/>
                    <a:pt x="854872" y="654426"/>
                    <a:pt x="854382" y="653199"/>
                  </a:cubicBezTo>
                  <a:close/>
                  <a:moveTo>
                    <a:pt x="859778" y="1033968"/>
                  </a:moveTo>
                  <a:cubicBezTo>
                    <a:pt x="855363" y="1036176"/>
                    <a:pt x="850948" y="1038139"/>
                    <a:pt x="846533" y="1039856"/>
                  </a:cubicBezTo>
                  <a:cubicBezTo>
                    <a:pt x="845307" y="1040347"/>
                    <a:pt x="844571" y="1041819"/>
                    <a:pt x="845062" y="1043046"/>
                  </a:cubicBezTo>
                  <a:cubicBezTo>
                    <a:pt x="845552" y="1044027"/>
                    <a:pt x="846288" y="1044518"/>
                    <a:pt x="847269" y="1044518"/>
                  </a:cubicBezTo>
                  <a:cubicBezTo>
                    <a:pt x="848250" y="1044518"/>
                    <a:pt x="847760" y="1044518"/>
                    <a:pt x="848250" y="1044518"/>
                  </a:cubicBezTo>
                  <a:cubicBezTo>
                    <a:pt x="852910" y="1042801"/>
                    <a:pt x="857570" y="1040592"/>
                    <a:pt x="861985" y="1038629"/>
                  </a:cubicBezTo>
                  <a:cubicBezTo>
                    <a:pt x="863211" y="1038139"/>
                    <a:pt x="863702" y="1036667"/>
                    <a:pt x="863211" y="1035441"/>
                  </a:cubicBezTo>
                  <a:cubicBezTo>
                    <a:pt x="862721" y="1034214"/>
                    <a:pt x="861249" y="1033723"/>
                    <a:pt x="860023" y="1034214"/>
                  </a:cubicBezTo>
                  <a:close/>
                  <a:moveTo>
                    <a:pt x="893869" y="573463"/>
                  </a:moveTo>
                  <a:cubicBezTo>
                    <a:pt x="895096" y="573218"/>
                    <a:pt x="896077" y="571746"/>
                    <a:pt x="895586" y="570519"/>
                  </a:cubicBezTo>
                  <a:lnTo>
                    <a:pt x="891662" y="556290"/>
                  </a:lnTo>
                  <a:cubicBezTo>
                    <a:pt x="891417" y="555063"/>
                    <a:pt x="889945" y="554081"/>
                    <a:pt x="888719" y="554572"/>
                  </a:cubicBezTo>
                  <a:cubicBezTo>
                    <a:pt x="887492" y="554817"/>
                    <a:pt x="886511" y="556290"/>
                    <a:pt x="887002" y="557516"/>
                  </a:cubicBezTo>
                  <a:lnTo>
                    <a:pt x="890926" y="571746"/>
                  </a:lnTo>
                  <a:cubicBezTo>
                    <a:pt x="891171" y="572727"/>
                    <a:pt x="892152" y="573463"/>
                    <a:pt x="893379" y="573463"/>
                  </a:cubicBezTo>
                  <a:cubicBezTo>
                    <a:pt x="894605" y="573463"/>
                    <a:pt x="893869" y="573463"/>
                    <a:pt x="894114" y="573463"/>
                  </a:cubicBezTo>
                  <a:close/>
                  <a:moveTo>
                    <a:pt x="928697" y="454718"/>
                  </a:moveTo>
                  <a:cubicBezTo>
                    <a:pt x="928451" y="453492"/>
                    <a:pt x="926980" y="452510"/>
                    <a:pt x="925753" y="453001"/>
                  </a:cubicBezTo>
                  <a:lnTo>
                    <a:pt x="911528" y="456927"/>
                  </a:lnTo>
                  <a:cubicBezTo>
                    <a:pt x="910302" y="457172"/>
                    <a:pt x="909321" y="458644"/>
                    <a:pt x="909811" y="459871"/>
                  </a:cubicBezTo>
                  <a:cubicBezTo>
                    <a:pt x="910057" y="460852"/>
                    <a:pt x="911038" y="461588"/>
                    <a:pt x="912264" y="461588"/>
                  </a:cubicBezTo>
                  <a:cubicBezTo>
                    <a:pt x="913490" y="461588"/>
                    <a:pt x="912754" y="461588"/>
                    <a:pt x="913000" y="461588"/>
                  </a:cubicBezTo>
                  <a:lnTo>
                    <a:pt x="927225" y="457662"/>
                  </a:lnTo>
                  <a:cubicBezTo>
                    <a:pt x="928451" y="457417"/>
                    <a:pt x="929432" y="455945"/>
                    <a:pt x="928942" y="454718"/>
                  </a:cubicBezTo>
                  <a:close/>
                  <a:moveTo>
                    <a:pt x="907113" y="1000847"/>
                  </a:moveTo>
                  <a:cubicBezTo>
                    <a:pt x="903680" y="1004282"/>
                    <a:pt x="900001" y="1007471"/>
                    <a:pt x="896322" y="1010415"/>
                  </a:cubicBezTo>
                  <a:cubicBezTo>
                    <a:pt x="895341" y="1011397"/>
                    <a:pt x="895096" y="1012869"/>
                    <a:pt x="896077" y="1013850"/>
                  </a:cubicBezTo>
                  <a:cubicBezTo>
                    <a:pt x="896567" y="1014341"/>
                    <a:pt x="897303" y="1014832"/>
                    <a:pt x="898039" y="1014832"/>
                  </a:cubicBezTo>
                  <a:cubicBezTo>
                    <a:pt x="898774" y="1014832"/>
                    <a:pt x="899265" y="1014832"/>
                    <a:pt x="899510" y="1014341"/>
                  </a:cubicBezTo>
                  <a:cubicBezTo>
                    <a:pt x="903434" y="1011151"/>
                    <a:pt x="907113" y="1007962"/>
                    <a:pt x="910547" y="1004282"/>
                  </a:cubicBezTo>
                  <a:cubicBezTo>
                    <a:pt x="911528" y="1003301"/>
                    <a:pt x="911528" y="1001828"/>
                    <a:pt x="910547" y="1000847"/>
                  </a:cubicBezTo>
                  <a:cubicBezTo>
                    <a:pt x="909566" y="999866"/>
                    <a:pt x="908094" y="999866"/>
                    <a:pt x="907113" y="1000847"/>
                  </a:cubicBezTo>
                  <a:close/>
                  <a:moveTo>
                    <a:pt x="911038" y="637988"/>
                  </a:moveTo>
                  <a:cubicBezTo>
                    <a:pt x="910792" y="636761"/>
                    <a:pt x="909321" y="635780"/>
                    <a:pt x="908094" y="636271"/>
                  </a:cubicBezTo>
                  <a:lnTo>
                    <a:pt x="893869" y="640196"/>
                  </a:lnTo>
                  <a:cubicBezTo>
                    <a:pt x="892643" y="640441"/>
                    <a:pt x="891662" y="641913"/>
                    <a:pt x="892152" y="643140"/>
                  </a:cubicBezTo>
                  <a:cubicBezTo>
                    <a:pt x="892398" y="644121"/>
                    <a:pt x="893379" y="644858"/>
                    <a:pt x="894605" y="644858"/>
                  </a:cubicBezTo>
                  <a:cubicBezTo>
                    <a:pt x="895831" y="644858"/>
                    <a:pt x="895096" y="644858"/>
                    <a:pt x="895341" y="644858"/>
                  </a:cubicBezTo>
                  <a:lnTo>
                    <a:pt x="909566" y="640932"/>
                  </a:lnTo>
                  <a:cubicBezTo>
                    <a:pt x="910792" y="640687"/>
                    <a:pt x="911773" y="639215"/>
                    <a:pt x="911283" y="637988"/>
                  </a:cubicBezTo>
                  <a:close/>
                </a:path>
              </a:pathLst>
            </a:custGeom>
            <a:solidFill>
              <a:srgbClr val="464749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3B02A-EC92-2C5A-8F0D-C0208179E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Double-Loop Road – Slide Template</a:t>
            </a: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F56111B6-6999-5607-8F2A-66A1DD4B8F20}"/>
              </a:ext>
            </a:extLst>
          </p:cNvPr>
          <p:cNvSpPr/>
          <p:nvPr/>
        </p:nvSpPr>
        <p:spPr>
          <a:xfrm>
            <a:off x="2705757" y="4313098"/>
            <a:ext cx="1385189" cy="1244719"/>
          </a:xfrm>
          <a:custGeom>
            <a:avLst/>
            <a:gdLst>
              <a:gd name="connsiteX0" fmla="*/ 274940 w 315408"/>
              <a:gd name="connsiteY0" fmla="*/ 0 h 283423"/>
              <a:gd name="connsiteX1" fmla="*/ 106199 w 315408"/>
              <a:gd name="connsiteY1" fmla="*/ 45143 h 283423"/>
              <a:gd name="connsiteX2" fmla="*/ 17659 w 315408"/>
              <a:gd name="connsiteY2" fmla="*/ 113102 h 283423"/>
              <a:gd name="connsiteX3" fmla="*/ 0 w 315408"/>
              <a:gd name="connsiteY3" fmla="*/ 161680 h 283423"/>
              <a:gd name="connsiteX4" fmla="*/ 2943 w 315408"/>
              <a:gd name="connsiteY4" fmla="*/ 175174 h 283423"/>
              <a:gd name="connsiteX5" fmla="*/ 70881 w 315408"/>
              <a:gd name="connsiteY5" fmla="*/ 263741 h 283423"/>
              <a:gd name="connsiteX6" fmla="*/ 181495 w 315408"/>
              <a:gd name="connsiteY6" fmla="*/ 278462 h 283423"/>
              <a:gd name="connsiteX7" fmla="*/ 209210 w 315408"/>
              <a:gd name="connsiteY7" fmla="*/ 271102 h 283423"/>
              <a:gd name="connsiteX8" fmla="*/ 297750 w 315408"/>
              <a:gd name="connsiteY8" fmla="*/ 203142 h 283423"/>
              <a:gd name="connsiteX9" fmla="*/ 315409 w 315408"/>
              <a:gd name="connsiteY9" fmla="*/ 154565 h 283423"/>
              <a:gd name="connsiteX10" fmla="*/ 312466 w 315408"/>
              <a:gd name="connsiteY10" fmla="*/ 141071 h 283423"/>
              <a:gd name="connsiteX11" fmla="*/ 274695 w 315408"/>
              <a:gd name="connsiteY11" fmla="*/ 246 h 28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5408" h="283423">
                <a:moveTo>
                  <a:pt x="274940" y="0"/>
                </a:moveTo>
                <a:lnTo>
                  <a:pt x="106199" y="45143"/>
                </a:lnTo>
                <a:cubicBezTo>
                  <a:pt x="68674" y="55202"/>
                  <a:pt x="37035" y="79245"/>
                  <a:pt x="17659" y="113102"/>
                </a:cubicBezTo>
                <a:cubicBezTo>
                  <a:pt x="8830" y="128313"/>
                  <a:pt x="2943" y="144751"/>
                  <a:pt x="0" y="161680"/>
                </a:cubicBezTo>
                <a:cubicBezTo>
                  <a:pt x="736" y="166096"/>
                  <a:pt x="1717" y="170758"/>
                  <a:pt x="2943" y="175174"/>
                </a:cubicBezTo>
                <a:cubicBezTo>
                  <a:pt x="12999" y="212710"/>
                  <a:pt x="37035" y="244360"/>
                  <a:pt x="70881" y="263741"/>
                </a:cubicBezTo>
                <a:cubicBezTo>
                  <a:pt x="104728" y="283124"/>
                  <a:pt x="143970" y="288521"/>
                  <a:pt x="181495" y="278462"/>
                </a:cubicBezTo>
                <a:lnTo>
                  <a:pt x="209210" y="271102"/>
                </a:lnTo>
                <a:cubicBezTo>
                  <a:pt x="246735" y="261043"/>
                  <a:pt x="278374" y="237000"/>
                  <a:pt x="297750" y="203142"/>
                </a:cubicBezTo>
                <a:cubicBezTo>
                  <a:pt x="306579" y="187931"/>
                  <a:pt x="312466" y="171494"/>
                  <a:pt x="315409" y="154565"/>
                </a:cubicBezTo>
                <a:cubicBezTo>
                  <a:pt x="314673" y="150149"/>
                  <a:pt x="313692" y="145487"/>
                  <a:pt x="312466" y="141071"/>
                </a:cubicBezTo>
                <a:lnTo>
                  <a:pt x="274695" y="246"/>
                </a:lnTo>
                <a:close/>
              </a:path>
            </a:pathLst>
          </a:custGeom>
          <a:noFill/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 4">
            <a:extLst>
              <a:ext uri="{FF2B5EF4-FFF2-40B4-BE49-F238E27FC236}">
                <a16:creationId xmlns:a16="http://schemas.microsoft.com/office/drawing/2014/main" id="{9CA3E5E4-BDBE-E1C2-587B-DB0592A5799C}"/>
              </a:ext>
            </a:extLst>
          </p:cNvPr>
          <p:cNvSpPr/>
          <p:nvPr/>
        </p:nvSpPr>
        <p:spPr>
          <a:xfrm>
            <a:off x="3768887" y="1482575"/>
            <a:ext cx="1511214" cy="1438425"/>
          </a:xfrm>
          <a:custGeom>
            <a:avLst/>
            <a:gdLst>
              <a:gd name="connsiteX0" fmla="*/ 47336 w 344104"/>
              <a:gd name="connsiteY0" fmla="*/ 327285 h 327530"/>
              <a:gd name="connsiteX1" fmla="*/ 221718 w 344104"/>
              <a:gd name="connsiteY1" fmla="*/ 280670 h 327530"/>
              <a:gd name="connsiteX2" fmla="*/ 344105 w 344104"/>
              <a:gd name="connsiteY2" fmla="*/ 143279 h 327530"/>
              <a:gd name="connsiteX3" fmla="*/ 340180 w 344104"/>
              <a:gd name="connsiteY3" fmla="*/ 124388 h 327530"/>
              <a:gd name="connsiteX4" fmla="*/ 262187 w 344104"/>
              <a:gd name="connsiteY4" fmla="*/ 22571 h 327530"/>
              <a:gd name="connsiteX5" fmla="*/ 178797 w 344104"/>
              <a:gd name="connsiteY5" fmla="*/ 0 h 327530"/>
              <a:gd name="connsiteX6" fmla="*/ 135140 w 344104"/>
              <a:gd name="connsiteY6" fmla="*/ 5888 h 327530"/>
              <a:gd name="connsiteX7" fmla="*/ 122386 w 344104"/>
              <a:gd name="connsiteY7" fmla="*/ 9323 h 327530"/>
              <a:gd name="connsiteX8" fmla="*/ 0 w 344104"/>
              <a:gd name="connsiteY8" fmla="*/ 146714 h 327530"/>
              <a:gd name="connsiteX9" fmla="*/ 3924 w 344104"/>
              <a:gd name="connsiteY9" fmla="*/ 165605 h 327530"/>
              <a:gd name="connsiteX10" fmla="*/ 47336 w 344104"/>
              <a:gd name="connsiteY10" fmla="*/ 327530 h 32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4104" h="327530">
                <a:moveTo>
                  <a:pt x="47336" y="327285"/>
                </a:moveTo>
                <a:lnTo>
                  <a:pt x="221718" y="280670"/>
                </a:lnTo>
                <a:cubicBezTo>
                  <a:pt x="288185" y="262760"/>
                  <a:pt x="334539" y="207313"/>
                  <a:pt x="344105" y="143279"/>
                </a:cubicBezTo>
                <a:cubicBezTo>
                  <a:pt x="343124" y="136900"/>
                  <a:pt x="341897" y="130521"/>
                  <a:pt x="340180" y="124388"/>
                </a:cubicBezTo>
                <a:cubicBezTo>
                  <a:pt x="328653" y="81208"/>
                  <a:pt x="300938" y="45143"/>
                  <a:pt x="262187" y="22571"/>
                </a:cubicBezTo>
                <a:cubicBezTo>
                  <a:pt x="236434" y="7606"/>
                  <a:pt x="207738" y="0"/>
                  <a:pt x="178797" y="0"/>
                </a:cubicBezTo>
                <a:cubicBezTo>
                  <a:pt x="149856" y="0"/>
                  <a:pt x="149611" y="1963"/>
                  <a:pt x="135140" y="5888"/>
                </a:cubicBezTo>
                <a:lnTo>
                  <a:pt x="122386" y="9323"/>
                </a:lnTo>
                <a:cubicBezTo>
                  <a:pt x="55920" y="26987"/>
                  <a:pt x="9565" y="82680"/>
                  <a:pt x="0" y="146714"/>
                </a:cubicBezTo>
                <a:cubicBezTo>
                  <a:pt x="981" y="153093"/>
                  <a:pt x="2207" y="159472"/>
                  <a:pt x="3924" y="165605"/>
                </a:cubicBezTo>
                <a:lnTo>
                  <a:pt x="47336" y="327530"/>
                </a:lnTo>
                <a:close/>
              </a:path>
            </a:pathLst>
          </a:custGeom>
          <a:noFill/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3" name="Graphic 32" descr="Marker with solid fill">
            <a:extLst>
              <a:ext uri="{FF2B5EF4-FFF2-40B4-BE49-F238E27FC236}">
                <a16:creationId xmlns:a16="http://schemas.microsoft.com/office/drawing/2014/main" id="{F3203CEE-498D-2E78-AC69-79D34588C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2502" y="2094858"/>
            <a:ext cx="914400" cy="914400"/>
          </a:xfrm>
          <a:prstGeom prst="rect">
            <a:avLst/>
          </a:prstGeom>
        </p:spPr>
      </p:pic>
      <p:pic>
        <p:nvPicPr>
          <p:cNvPr id="34" name="Graphic 33" descr="Marker with solid fill">
            <a:extLst>
              <a:ext uri="{FF2B5EF4-FFF2-40B4-BE49-F238E27FC236}">
                <a16:creationId xmlns:a16="http://schemas.microsoft.com/office/drawing/2014/main" id="{AF49BB5B-961A-D513-A174-B7171399F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8261" y="2315669"/>
            <a:ext cx="914400" cy="914400"/>
          </a:xfrm>
          <a:prstGeom prst="rect">
            <a:avLst/>
          </a:prstGeom>
        </p:spPr>
      </p:pic>
      <p:pic>
        <p:nvPicPr>
          <p:cNvPr id="35" name="Graphic 34" descr="Marker with solid fill">
            <a:extLst>
              <a:ext uri="{FF2B5EF4-FFF2-40B4-BE49-F238E27FC236}">
                <a16:creationId xmlns:a16="http://schemas.microsoft.com/office/drawing/2014/main" id="{45F5C465-D198-B835-149D-E6690C033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6516" y="5004512"/>
            <a:ext cx="914400" cy="914400"/>
          </a:xfrm>
          <a:prstGeom prst="rect">
            <a:avLst/>
          </a:prstGeom>
        </p:spPr>
      </p:pic>
      <p:pic>
        <p:nvPicPr>
          <p:cNvPr id="36" name="Graphic 35" descr="Marker with solid fill">
            <a:extLst>
              <a:ext uri="{FF2B5EF4-FFF2-40B4-BE49-F238E27FC236}">
                <a16:creationId xmlns:a16="http://schemas.microsoft.com/office/drawing/2014/main" id="{29B74810-229F-E961-486F-7CF27B2841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4430" y="3099512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EA5420E-F47D-349A-7117-8B940E0DD9CB}"/>
              </a:ext>
            </a:extLst>
          </p:cNvPr>
          <p:cNvSpPr txBox="1"/>
          <p:nvPr/>
        </p:nvSpPr>
        <p:spPr>
          <a:xfrm>
            <a:off x="494957" y="2702361"/>
            <a:ext cx="17306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B1898F-431F-6D18-5020-1489C2BA6F90}"/>
              </a:ext>
            </a:extLst>
          </p:cNvPr>
          <p:cNvSpPr txBox="1"/>
          <p:nvPr/>
        </p:nvSpPr>
        <p:spPr>
          <a:xfrm>
            <a:off x="985239" y="5204169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4F12A2A-E1DE-2913-781A-5CB299110A51}"/>
              </a:ext>
            </a:extLst>
          </p:cNvPr>
          <p:cNvSpPr txBox="1"/>
          <p:nvPr/>
        </p:nvSpPr>
        <p:spPr>
          <a:xfrm>
            <a:off x="3614139" y="1495769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70BFD3-4AAB-1E1C-297E-2DD9DB38F64E}"/>
              </a:ext>
            </a:extLst>
          </p:cNvPr>
          <p:cNvSpPr txBox="1"/>
          <p:nvPr/>
        </p:nvSpPr>
        <p:spPr>
          <a:xfrm>
            <a:off x="6090639" y="1610069"/>
            <a:ext cx="173061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6" name="Graphic 45" descr="Car Mechanic with solid fill">
            <a:extLst>
              <a:ext uri="{FF2B5EF4-FFF2-40B4-BE49-F238E27FC236}">
                <a16:creationId xmlns:a16="http://schemas.microsoft.com/office/drawing/2014/main" id="{43F6A04D-BC2D-4AD0-B529-B5CCC017D7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413" y="3890659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Slippery Road with solid fill">
            <a:extLst>
              <a:ext uri="{FF2B5EF4-FFF2-40B4-BE49-F238E27FC236}">
                <a16:creationId xmlns:a16="http://schemas.microsoft.com/office/drawing/2014/main" id="{FC29C4F9-DE73-79A0-B43A-449626419A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9898" y="3472664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Car with solid fill">
            <a:extLst>
              <a:ext uri="{FF2B5EF4-FFF2-40B4-BE49-F238E27FC236}">
                <a16:creationId xmlns:a16="http://schemas.microsoft.com/office/drawing/2014/main" id="{D05BD600-3D24-D9A8-C16D-DD4E6C4BF1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92530" y="2656637"/>
            <a:ext cx="528725" cy="528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955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9475</TotalTime>
  <Words>86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Double-Loop Road – Slide Template</vt:lpstr>
      <vt:lpstr>Double-Loop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Double-Loop Road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2025-03-13T18:50:53Z</dcterms:modified>
  <cp:category>Charts &amp; Diagrams</cp:category>
</cp:coreProperties>
</file>