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2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76" y="5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3B249-8180-3815-A0F5-3A573BE06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06E3BB-B0EC-A15C-3F8A-CD31682287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0965C6-3076-1D28-620F-CB1211FCD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B0A6BC-AD92-3F61-AA1F-4F789A8D8E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72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96F13-0941-58C7-C11F-4AC99152D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87E78A-4BA0-6C95-FD34-E64B916A27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96AB7A-BA5F-C4A7-5506-C617DA1A2E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D4080-79F8-3DEC-9B5E-2866CAF0BF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448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38B0D-A9CB-0D2C-FE3C-87FA95BE1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FC5CC-8093-D86C-2393-1A09806BD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Strategy Road (6 Curves) – Slide Template</a:t>
            </a:r>
          </a:p>
        </p:txBody>
      </p:sp>
      <p:grpSp>
        <p:nvGrpSpPr>
          <p:cNvPr id="348" name="Group 347">
            <a:extLst>
              <a:ext uri="{FF2B5EF4-FFF2-40B4-BE49-F238E27FC236}">
                <a16:creationId xmlns:a16="http://schemas.microsoft.com/office/drawing/2014/main" id="{C4729A3A-C1DB-0DF0-B535-94E11D6D5AF0}"/>
              </a:ext>
            </a:extLst>
          </p:cNvPr>
          <p:cNvGrpSpPr/>
          <p:nvPr/>
        </p:nvGrpSpPr>
        <p:grpSpPr>
          <a:xfrm>
            <a:off x="0" y="1782631"/>
            <a:ext cx="8527483" cy="3833403"/>
            <a:chOff x="0" y="902537"/>
            <a:chExt cx="11369977" cy="511120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CF720CF-6892-DD86-F5D9-FFFD62C951E1}"/>
                </a:ext>
              </a:extLst>
            </p:cNvPr>
            <p:cNvSpPr/>
            <p:nvPr/>
          </p:nvSpPr>
          <p:spPr>
            <a:xfrm>
              <a:off x="0" y="1177875"/>
              <a:ext cx="11369977" cy="4835866"/>
            </a:xfrm>
            <a:custGeom>
              <a:avLst/>
              <a:gdLst>
                <a:gd name="connsiteX0" fmla="*/ 1861059 w 2006010"/>
                <a:gd name="connsiteY0" fmla="*/ 92934 h 853194"/>
                <a:gd name="connsiteX1" fmla="*/ 1881907 w 2006010"/>
                <a:gd name="connsiteY1" fmla="*/ 163837 h 853194"/>
                <a:gd name="connsiteX2" fmla="*/ 1764426 w 2006010"/>
                <a:gd name="connsiteY2" fmla="*/ 198185 h 853194"/>
                <a:gd name="connsiteX3" fmla="*/ 1653076 w 2006010"/>
                <a:gd name="connsiteY3" fmla="*/ 401572 h 853194"/>
                <a:gd name="connsiteX4" fmla="*/ 1668282 w 2006010"/>
                <a:gd name="connsiteY4" fmla="*/ 453830 h 853194"/>
                <a:gd name="connsiteX5" fmla="*/ 1613589 w 2006010"/>
                <a:gd name="connsiteY5" fmla="*/ 553684 h 853194"/>
                <a:gd name="connsiteX6" fmla="*/ 1513766 w 2006010"/>
                <a:gd name="connsiteY6" fmla="*/ 498973 h 853194"/>
                <a:gd name="connsiteX7" fmla="*/ 1402417 w 2006010"/>
                <a:gd name="connsiteY7" fmla="*/ 117958 h 853194"/>
                <a:gd name="connsiteX8" fmla="*/ 1199093 w 2006010"/>
                <a:gd name="connsiteY8" fmla="*/ 6573 h 853194"/>
                <a:gd name="connsiteX9" fmla="*/ 1087744 w 2006010"/>
                <a:gd name="connsiteY9" fmla="*/ 209961 h 853194"/>
                <a:gd name="connsiteX10" fmla="*/ 1221167 w 2006010"/>
                <a:gd name="connsiteY10" fmla="*/ 666295 h 853194"/>
                <a:gd name="connsiteX11" fmla="*/ 1166473 w 2006010"/>
                <a:gd name="connsiteY11" fmla="*/ 766149 h 853194"/>
                <a:gd name="connsiteX12" fmla="*/ 1066651 w 2006010"/>
                <a:gd name="connsiteY12" fmla="*/ 711438 h 853194"/>
                <a:gd name="connsiteX13" fmla="*/ 960697 w 2006010"/>
                <a:gd name="connsiteY13" fmla="*/ 349069 h 853194"/>
                <a:gd name="connsiteX14" fmla="*/ 757374 w 2006010"/>
                <a:gd name="connsiteY14" fmla="*/ 237685 h 853194"/>
                <a:gd name="connsiteX15" fmla="*/ 646024 w 2006010"/>
                <a:gd name="connsiteY15" fmla="*/ 441072 h 853194"/>
                <a:gd name="connsiteX16" fmla="*/ 710038 w 2006010"/>
                <a:gd name="connsiteY16" fmla="*/ 660407 h 853194"/>
                <a:gd name="connsiteX17" fmla="*/ 655344 w 2006010"/>
                <a:gd name="connsiteY17" fmla="*/ 760261 h 853194"/>
                <a:gd name="connsiteX18" fmla="*/ 555522 w 2006010"/>
                <a:gd name="connsiteY18" fmla="*/ 705550 h 853194"/>
                <a:gd name="connsiteX19" fmla="*/ 440493 w 2006010"/>
                <a:gd name="connsiteY19" fmla="*/ 312023 h 853194"/>
                <a:gd name="connsiteX20" fmla="*/ 237170 w 2006010"/>
                <a:gd name="connsiteY20" fmla="*/ 200638 h 853194"/>
                <a:gd name="connsiteX21" fmla="*/ 125820 w 2006010"/>
                <a:gd name="connsiteY21" fmla="*/ 404026 h 853194"/>
                <a:gd name="connsiteX22" fmla="*/ 176590 w 2006010"/>
                <a:gd name="connsiteY22" fmla="*/ 578218 h 853194"/>
                <a:gd name="connsiteX23" fmla="*/ 121896 w 2006010"/>
                <a:gd name="connsiteY23" fmla="*/ 678072 h 853194"/>
                <a:gd name="connsiteX24" fmla="*/ 0 w 2006010"/>
                <a:gd name="connsiteY24" fmla="*/ 714137 h 853194"/>
                <a:gd name="connsiteX25" fmla="*/ 0 w 2006010"/>
                <a:gd name="connsiteY25" fmla="*/ 800987 h 853194"/>
                <a:gd name="connsiteX26" fmla="*/ 145196 w 2006010"/>
                <a:gd name="connsiteY26" fmla="*/ 758543 h 853194"/>
                <a:gd name="connsiteX27" fmla="*/ 256546 w 2006010"/>
                <a:gd name="connsiteY27" fmla="*/ 555156 h 853194"/>
                <a:gd name="connsiteX28" fmla="*/ 205776 w 2006010"/>
                <a:gd name="connsiteY28" fmla="*/ 380964 h 853194"/>
                <a:gd name="connsiteX29" fmla="*/ 260470 w 2006010"/>
                <a:gd name="connsiteY29" fmla="*/ 281110 h 853194"/>
                <a:gd name="connsiteX30" fmla="*/ 360292 w 2006010"/>
                <a:gd name="connsiteY30" fmla="*/ 335821 h 853194"/>
                <a:gd name="connsiteX31" fmla="*/ 475321 w 2006010"/>
                <a:gd name="connsiteY31" fmla="*/ 729348 h 853194"/>
                <a:gd name="connsiteX32" fmla="*/ 678644 w 2006010"/>
                <a:gd name="connsiteY32" fmla="*/ 840732 h 853194"/>
                <a:gd name="connsiteX33" fmla="*/ 789994 w 2006010"/>
                <a:gd name="connsiteY33" fmla="*/ 637345 h 853194"/>
                <a:gd name="connsiteX34" fmla="*/ 725980 w 2006010"/>
                <a:gd name="connsiteY34" fmla="*/ 418010 h 853194"/>
                <a:gd name="connsiteX35" fmla="*/ 780674 w 2006010"/>
                <a:gd name="connsiteY35" fmla="*/ 318156 h 853194"/>
                <a:gd name="connsiteX36" fmla="*/ 880496 w 2006010"/>
                <a:gd name="connsiteY36" fmla="*/ 372867 h 853194"/>
                <a:gd name="connsiteX37" fmla="*/ 986450 w 2006010"/>
                <a:gd name="connsiteY37" fmla="*/ 735236 h 853194"/>
                <a:gd name="connsiteX38" fmla="*/ 1189773 w 2006010"/>
                <a:gd name="connsiteY38" fmla="*/ 846621 h 853194"/>
                <a:gd name="connsiteX39" fmla="*/ 1301123 w 2006010"/>
                <a:gd name="connsiteY39" fmla="*/ 643233 h 853194"/>
                <a:gd name="connsiteX40" fmla="*/ 1167700 w 2006010"/>
                <a:gd name="connsiteY40" fmla="*/ 186899 h 853194"/>
                <a:gd name="connsiteX41" fmla="*/ 1222393 w 2006010"/>
                <a:gd name="connsiteY41" fmla="*/ 87045 h 853194"/>
                <a:gd name="connsiteX42" fmla="*/ 1322215 w 2006010"/>
                <a:gd name="connsiteY42" fmla="*/ 141756 h 853194"/>
                <a:gd name="connsiteX43" fmla="*/ 1433565 w 2006010"/>
                <a:gd name="connsiteY43" fmla="*/ 522771 h 853194"/>
                <a:gd name="connsiteX44" fmla="*/ 1636889 w 2006010"/>
                <a:gd name="connsiteY44" fmla="*/ 634156 h 853194"/>
                <a:gd name="connsiteX45" fmla="*/ 1748238 w 2006010"/>
                <a:gd name="connsiteY45" fmla="*/ 430768 h 853194"/>
                <a:gd name="connsiteX46" fmla="*/ 1733032 w 2006010"/>
                <a:gd name="connsiteY46" fmla="*/ 378510 h 853194"/>
                <a:gd name="connsiteX47" fmla="*/ 1787726 w 2006010"/>
                <a:gd name="connsiteY47" fmla="*/ 278656 h 853194"/>
                <a:gd name="connsiteX48" fmla="*/ 1905207 w 2006010"/>
                <a:gd name="connsiteY48" fmla="*/ 244309 h 853194"/>
                <a:gd name="connsiteX49" fmla="*/ 1926545 w 2006010"/>
                <a:gd name="connsiteY49" fmla="*/ 317666 h 853194"/>
                <a:gd name="connsiteX50" fmla="*/ 2006010 w 2006010"/>
                <a:gd name="connsiteY50" fmla="*/ 172669 h 853194"/>
                <a:gd name="connsiteX51" fmla="*/ 1861059 w 2006010"/>
                <a:gd name="connsiteY51" fmla="*/ 93179 h 853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006010" h="853194">
                  <a:moveTo>
                    <a:pt x="1861059" y="92934"/>
                  </a:moveTo>
                  <a:lnTo>
                    <a:pt x="1881907" y="163837"/>
                  </a:lnTo>
                  <a:lnTo>
                    <a:pt x="1764426" y="198185"/>
                  </a:lnTo>
                  <a:cubicBezTo>
                    <a:pt x="1677602" y="223455"/>
                    <a:pt x="1627814" y="314721"/>
                    <a:pt x="1653076" y="401572"/>
                  </a:cubicBezTo>
                  <a:lnTo>
                    <a:pt x="1668282" y="453830"/>
                  </a:lnTo>
                  <a:cubicBezTo>
                    <a:pt x="1680791" y="496519"/>
                    <a:pt x="1656264" y="541417"/>
                    <a:pt x="1613589" y="553684"/>
                  </a:cubicBezTo>
                  <a:cubicBezTo>
                    <a:pt x="1570913" y="566196"/>
                    <a:pt x="1526030" y="541662"/>
                    <a:pt x="1513766" y="498973"/>
                  </a:cubicBezTo>
                  <a:lnTo>
                    <a:pt x="1402417" y="117958"/>
                  </a:lnTo>
                  <a:cubicBezTo>
                    <a:pt x="1377155" y="31107"/>
                    <a:pt x="1285917" y="-18697"/>
                    <a:pt x="1199093" y="6573"/>
                  </a:cubicBezTo>
                  <a:cubicBezTo>
                    <a:pt x="1112270" y="31844"/>
                    <a:pt x="1062482" y="123110"/>
                    <a:pt x="1087744" y="209961"/>
                  </a:cubicBezTo>
                  <a:lnTo>
                    <a:pt x="1221167" y="666295"/>
                  </a:lnTo>
                  <a:cubicBezTo>
                    <a:pt x="1233675" y="708985"/>
                    <a:pt x="1209149" y="753882"/>
                    <a:pt x="1166473" y="766149"/>
                  </a:cubicBezTo>
                  <a:cubicBezTo>
                    <a:pt x="1123797" y="778661"/>
                    <a:pt x="1078914" y="754127"/>
                    <a:pt x="1066651" y="711438"/>
                  </a:cubicBezTo>
                  <a:lnTo>
                    <a:pt x="960697" y="349069"/>
                  </a:lnTo>
                  <a:cubicBezTo>
                    <a:pt x="935435" y="262219"/>
                    <a:pt x="844197" y="212414"/>
                    <a:pt x="757374" y="237685"/>
                  </a:cubicBezTo>
                  <a:cubicBezTo>
                    <a:pt x="670550" y="262955"/>
                    <a:pt x="620762" y="354222"/>
                    <a:pt x="646024" y="441072"/>
                  </a:cubicBezTo>
                  <a:lnTo>
                    <a:pt x="710038" y="660407"/>
                  </a:lnTo>
                  <a:cubicBezTo>
                    <a:pt x="722546" y="703096"/>
                    <a:pt x="698020" y="747994"/>
                    <a:pt x="655344" y="760261"/>
                  </a:cubicBezTo>
                  <a:cubicBezTo>
                    <a:pt x="612668" y="772773"/>
                    <a:pt x="567785" y="748239"/>
                    <a:pt x="555522" y="705550"/>
                  </a:cubicBezTo>
                  <a:lnTo>
                    <a:pt x="440493" y="312023"/>
                  </a:lnTo>
                  <a:cubicBezTo>
                    <a:pt x="415231" y="225172"/>
                    <a:pt x="323993" y="175368"/>
                    <a:pt x="237170" y="200638"/>
                  </a:cubicBezTo>
                  <a:cubicBezTo>
                    <a:pt x="150347" y="225908"/>
                    <a:pt x="100558" y="317175"/>
                    <a:pt x="125820" y="404026"/>
                  </a:cubicBezTo>
                  <a:lnTo>
                    <a:pt x="176590" y="578218"/>
                  </a:lnTo>
                  <a:cubicBezTo>
                    <a:pt x="189098" y="620907"/>
                    <a:pt x="164572" y="665805"/>
                    <a:pt x="121896" y="678072"/>
                  </a:cubicBezTo>
                  <a:lnTo>
                    <a:pt x="0" y="714137"/>
                  </a:lnTo>
                  <a:lnTo>
                    <a:pt x="0" y="800987"/>
                  </a:lnTo>
                  <a:lnTo>
                    <a:pt x="145196" y="758543"/>
                  </a:lnTo>
                  <a:cubicBezTo>
                    <a:pt x="232019" y="733273"/>
                    <a:pt x="281808" y="642006"/>
                    <a:pt x="256546" y="555156"/>
                  </a:cubicBezTo>
                  <a:lnTo>
                    <a:pt x="205776" y="380964"/>
                  </a:lnTo>
                  <a:cubicBezTo>
                    <a:pt x="193268" y="338274"/>
                    <a:pt x="217794" y="293377"/>
                    <a:pt x="260470" y="281110"/>
                  </a:cubicBezTo>
                  <a:cubicBezTo>
                    <a:pt x="303146" y="268598"/>
                    <a:pt x="348029" y="293132"/>
                    <a:pt x="360292" y="335821"/>
                  </a:cubicBezTo>
                  <a:lnTo>
                    <a:pt x="475321" y="729348"/>
                  </a:lnTo>
                  <a:cubicBezTo>
                    <a:pt x="500583" y="816198"/>
                    <a:pt x="591821" y="866003"/>
                    <a:pt x="678644" y="840732"/>
                  </a:cubicBezTo>
                  <a:cubicBezTo>
                    <a:pt x="765467" y="815463"/>
                    <a:pt x="815256" y="724196"/>
                    <a:pt x="789994" y="637345"/>
                  </a:cubicBezTo>
                  <a:lnTo>
                    <a:pt x="725980" y="418010"/>
                  </a:lnTo>
                  <a:cubicBezTo>
                    <a:pt x="713472" y="375321"/>
                    <a:pt x="737998" y="330423"/>
                    <a:pt x="780674" y="318156"/>
                  </a:cubicBezTo>
                  <a:cubicBezTo>
                    <a:pt x="823350" y="305889"/>
                    <a:pt x="868233" y="330178"/>
                    <a:pt x="880496" y="372867"/>
                  </a:cubicBezTo>
                  <a:lnTo>
                    <a:pt x="986450" y="735236"/>
                  </a:lnTo>
                  <a:cubicBezTo>
                    <a:pt x="1011712" y="822087"/>
                    <a:pt x="1102950" y="871891"/>
                    <a:pt x="1189773" y="846621"/>
                  </a:cubicBezTo>
                  <a:cubicBezTo>
                    <a:pt x="1276597" y="821350"/>
                    <a:pt x="1326385" y="730084"/>
                    <a:pt x="1301123" y="643233"/>
                  </a:cubicBezTo>
                  <a:lnTo>
                    <a:pt x="1167700" y="186899"/>
                  </a:lnTo>
                  <a:cubicBezTo>
                    <a:pt x="1155191" y="144210"/>
                    <a:pt x="1179717" y="99312"/>
                    <a:pt x="1222393" y="87045"/>
                  </a:cubicBezTo>
                  <a:cubicBezTo>
                    <a:pt x="1265069" y="74778"/>
                    <a:pt x="1309952" y="99067"/>
                    <a:pt x="1322215" y="141756"/>
                  </a:cubicBezTo>
                  <a:lnTo>
                    <a:pt x="1433565" y="522771"/>
                  </a:lnTo>
                  <a:cubicBezTo>
                    <a:pt x="1458827" y="609621"/>
                    <a:pt x="1550065" y="659425"/>
                    <a:pt x="1636889" y="634156"/>
                  </a:cubicBezTo>
                  <a:cubicBezTo>
                    <a:pt x="1723712" y="608885"/>
                    <a:pt x="1773500" y="517619"/>
                    <a:pt x="1748238" y="430768"/>
                  </a:cubicBezTo>
                  <a:lnTo>
                    <a:pt x="1733032" y="378510"/>
                  </a:lnTo>
                  <a:cubicBezTo>
                    <a:pt x="1720523" y="335821"/>
                    <a:pt x="1745050" y="290924"/>
                    <a:pt x="1787726" y="278656"/>
                  </a:cubicBezTo>
                  <a:lnTo>
                    <a:pt x="1905207" y="244309"/>
                  </a:lnTo>
                  <a:lnTo>
                    <a:pt x="1926545" y="317666"/>
                  </a:lnTo>
                  <a:lnTo>
                    <a:pt x="2006010" y="172669"/>
                  </a:lnTo>
                  <a:lnTo>
                    <a:pt x="1861059" y="93179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3FDE7DB-9C9F-E6F9-C1CA-281ACE52588C}"/>
                </a:ext>
              </a:extLst>
            </p:cNvPr>
            <p:cNvSpPr/>
            <p:nvPr/>
          </p:nvSpPr>
          <p:spPr>
            <a:xfrm>
              <a:off x="0" y="902537"/>
              <a:ext cx="11369977" cy="4834472"/>
            </a:xfrm>
            <a:custGeom>
              <a:avLst/>
              <a:gdLst>
                <a:gd name="connsiteX0" fmla="*/ 1861059 w 2006010"/>
                <a:gd name="connsiteY0" fmla="*/ 92933 h 852948"/>
                <a:gd name="connsiteX1" fmla="*/ 1881907 w 2006010"/>
                <a:gd name="connsiteY1" fmla="*/ 163837 h 852948"/>
                <a:gd name="connsiteX2" fmla="*/ 1764426 w 2006010"/>
                <a:gd name="connsiteY2" fmla="*/ 198185 h 852948"/>
                <a:gd name="connsiteX3" fmla="*/ 1653076 w 2006010"/>
                <a:gd name="connsiteY3" fmla="*/ 401572 h 852948"/>
                <a:gd name="connsiteX4" fmla="*/ 1668282 w 2006010"/>
                <a:gd name="connsiteY4" fmla="*/ 453830 h 852948"/>
                <a:gd name="connsiteX5" fmla="*/ 1613589 w 2006010"/>
                <a:gd name="connsiteY5" fmla="*/ 553684 h 852948"/>
                <a:gd name="connsiteX6" fmla="*/ 1513766 w 2006010"/>
                <a:gd name="connsiteY6" fmla="*/ 498973 h 852948"/>
                <a:gd name="connsiteX7" fmla="*/ 1402417 w 2006010"/>
                <a:gd name="connsiteY7" fmla="*/ 117958 h 852948"/>
                <a:gd name="connsiteX8" fmla="*/ 1199093 w 2006010"/>
                <a:gd name="connsiteY8" fmla="*/ 6573 h 852948"/>
                <a:gd name="connsiteX9" fmla="*/ 1087744 w 2006010"/>
                <a:gd name="connsiteY9" fmla="*/ 209961 h 852948"/>
                <a:gd name="connsiteX10" fmla="*/ 1221167 w 2006010"/>
                <a:gd name="connsiteY10" fmla="*/ 666295 h 852948"/>
                <a:gd name="connsiteX11" fmla="*/ 1166473 w 2006010"/>
                <a:gd name="connsiteY11" fmla="*/ 766149 h 852948"/>
                <a:gd name="connsiteX12" fmla="*/ 1066651 w 2006010"/>
                <a:gd name="connsiteY12" fmla="*/ 711438 h 852948"/>
                <a:gd name="connsiteX13" fmla="*/ 960697 w 2006010"/>
                <a:gd name="connsiteY13" fmla="*/ 349069 h 852948"/>
                <a:gd name="connsiteX14" fmla="*/ 757374 w 2006010"/>
                <a:gd name="connsiteY14" fmla="*/ 237684 h 852948"/>
                <a:gd name="connsiteX15" fmla="*/ 646024 w 2006010"/>
                <a:gd name="connsiteY15" fmla="*/ 441072 h 852948"/>
                <a:gd name="connsiteX16" fmla="*/ 710038 w 2006010"/>
                <a:gd name="connsiteY16" fmla="*/ 660407 h 852948"/>
                <a:gd name="connsiteX17" fmla="*/ 655344 w 2006010"/>
                <a:gd name="connsiteY17" fmla="*/ 760261 h 852948"/>
                <a:gd name="connsiteX18" fmla="*/ 555522 w 2006010"/>
                <a:gd name="connsiteY18" fmla="*/ 705549 h 852948"/>
                <a:gd name="connsiteX19" fmla="*/ 440493 w 2006010"/>
                <a:gd name="connsiteY19" fmla="*/ 312023 h 852948"/>
                <a:gd name="connsiteX20" fmla="*/ 237170 w 2006010"/>
                <a:gd name="connsiteY20" fmla="*/ 200638 h 852948"/>
                <a:gd name="connsiteX21" fmla="*/ 125820 w 2006010"/>
                <a:gd name="connsiteY21" fmla="*/ 404026 h 852948"/>
                <a:gd name="connsiteX22" fmla="*/ 176590 w 2006010"/>
                <a:gd name="connsiteY22" fmla="*/ 578218 h 852948"/>
                <a:gd name="connsiteX23" fmla="*/ 121896 w 2006010"/>
                <a:gd name="connsiteY23" fmla="*/ 678071 h 852948"/>
                <a:gd name="connsiteX24" fmla="*/ 0 w 2006010"/>
                <a:gd name="connsiteY24" fmla="*/ 713891 h 852948"/>
                <a:gd name="connsiteX25" fmla="*/ 0 w 2006010"/>
                <a:gd name="connsiteY25" fmla="*/ 800742 h 852948"/>
                <a:gd name="connsiteX26" fmla="*/ 145196 w 2006010"/>
                <a:gd name="connsiteY26" fmla="*/ 758298 h 852948"/>
                <a:gd name="connsiteX27" fmla="*/ 256546 w 2006010"/>
                <a:gd name="connsiteY27" fmla="*/ 554910 h 852948"/>
                <a:gd name="connsiteX28" fmla="*/ 205776 w 2006010"/>
                <a:gd name="connsiteY28" fmla="*/ 380718 h 852948"/>
                <a:gd name="connsiteX29" fmla="*/ 260470 w 2006010"/>
                <a:gd name="connsiteY29" fmla="*/ 280864 h 852948"/>
                <a:gd name="connsiteX30" fmla="*/ 360292 w 2006010"/>
                <a:gd name="connsiteY30" fmla="*/ 335576 h 852948"/>
                <a:gd name="connsiteX31" fmla="*/ 475321 w 2006010"/>
                <a:gd name="connsiteY31" fmla="*/ 729102 h 852948"/>
                <a:gd name="connsiteX32" fmla="*/ 678644 w 2006010"/>
                <a:gd name="connsiteY32" fmla="*/ 840487 h 852948"/>
                <a:gd name="connsiteX33" fmla="*/ 789994 w 2006010"/>
                <a:gd name="connsiteY33" fmla="*/ 637100 h 852948"/>
                <a:gd name="connsiteX34" fmla="*/ 725980 w 2006010"/>
                <a:gd name="connsiteY34" fmla="*/ 417765 h 852948"/>
                <a:gd name="connsiteX35" fmla="*/ 780674 w 2006010"/>
                <a:gd name="connsiteY35" fmla="*/ 317911 h 852948"/>
                <a:gd name="connsiteX36" fmla="*/ 880496 w 2006010"/>
                <a:gd name="connsiteY36" fmla="*/ 372622 h 852948"/>
                <a:gd name="connsiteX37" fmla="*/ 986450 w 2006010"/>
                <a:gd name="connsiteY37" fmla="*/ 734990 h 852948"/>
                <a:gd name="connsiteX38" fmla="*/ 1189773 w 2006010"/>
                <a:gd name="connsiteY38" fmla="*/ 846375 h 852948"/>
                <a:gd name="connsiteX39" fmla="*/ 1301123 w 2006010"/>
                <a:gd name="connsiteY39" fmla="*/ 642988 h 852948"/>
                <a:gd name="connsiteX40" fmla="*/ 1167700 w 2006010"/>
                <a:gd name="connsiteY40" fmla="*/ 186653 h 852948"/>
                <a:gd name="connsiteX41" fmla="*/ 1222393 w 2006010"/>
                <a:gd name="connsiteY41" fmla="*/ 86800 h 852948"/>
                <a:gd name="connsiteX42" fmla="*/ 1322215 w 2006010"/>
                <a:gd name="connsiteY42" fmla="*/ 141511 h 852948"/>
                <a:gd name="connsiteX43" fmla="*/ 1433565 w 2006010"/>
                <a:gd name="connsiteY43" fmla="*/ 522525 h 852948"/>
                <a:gd name="connsiteX44" fmla="*/ 1636889 w 2006010"/>
                <a:gd name="connsiteY44" fmla="*/ 633910 h 852948"/>
                <a:gd name="connsiteX45" fmla="*/ 1748238 w 2006010"/>
                <a:gd name="connsiteY45" fmla="*/ 430522 h 852948"/>
                <a:gd name="connsiteX46" fmla="*/ 1733032 w 2006010"/>
                <a:gd name="connsiteY46" fmla="*/ 378265 h 852948"/>
                <a:gd name="connsiteX47" fmla="*/ 1787726 w 2006010"/>
                <a:gd name="connsiteY47" fmla="*/ 278411 h 852948"/>
                <a:gd name="connsiteX48" fmla="*/ 1905207 w 2006010"/>
                <a:gd name="connsiteY48" fmla="*/ 244063 h 852948"/>
                <a:gd name="connsiteX49" fmla="*/ 1926545 w 2006010"/>
                <a:gd name="connsiteY49" fmla="*/ 317420 h 852948"/>
                <a:gd name="connsiteX50" fmla="*/ 2006010 w 2006010"/>
                <a:gd name="connsiteY50" fmla="*/ 172424 h 852948"/>
                <a:gd name="connsiteX51" fmla="*/ 1861059 w 2006010"/>
                <a:gd name="connsiteY51" fmla="*/ 92933 h 85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006010" h="852948">
                  <a:moveTo>
                    <a:pt x="1861059" y="92933"/>
                  </a:moveTo>
                  <a:lnTo>
                    <a:pt x="1881907" y="163837"/>
                  </a:lnTo>
                  <a:lnTo>
                    <a:pt x="1764426" y="198185"/>
                  </a:lnTo>
                  <a:cubicBezTo>
                    <a:pt x="1677602" y="223455"/>
                    <a:pt x="1627814" y="314722"/>
                    <a:pt x="1653076" y="401572"/>
                  </a:cubicBezTo>
                  <a:lnTo>
                    <a:pt x="1668282" y="453830"/>
                  </a:lnTo>
                  <a:cubicBezTo>
                    <a:pt x="1680791" y="496519"/>
                    <a:pt x="1656264" y="541417"/>
                    <a:pt x="1613589" y="553684"/>
                  </a:cubicBezTo>
                  <a:cubicBezTo>
                    <a:pt x="1570913" y="566196"/>
                    <a:pt x="1526030" y="541662"/>
                    <a:pt x="1513766" y="498973"/>
                  </a:cubicBezTo>
                  <a:lnTo>
                    <a:pt x="1402417" y="117958"/>
                  </a:lnTo>
                  <a:cubicBezTo>
                    <a:pt x="1377155" y="31108"/>
                    <a:pt x="1285917" y="-18697"/>
                    <a:pt x="1199093" y="6573"/>
                  </a:cubicBezTo>
                  <a:cubicBezTo>
                    <a:pt x="1112270" y="31843"/>
                    <a:pt x="1062482" y="123110"/>
                    <a:pt x="1087744" y="209961"/>
                  </a:cubicBezTo>
                  <a:lnTo>
                    <a:pt x="1221167" y="666295"/>
                  </a:lnTo>
                  <a:cubicBezTo>
                    <a:pt x="1233675" y="708984"/>
                    <a:pt x="1209149" y="753882"/>
                    <a:pt x="1166473" y="766149"/>
                  </a:cubicBezTo>
                  <a:cubicBezTo>
                    <a:pt x="1123797" y="778661"/>
                    <a:pt x="1078914" y="754127"/>
                    <a:pt x="1066651" y="711438"/>
                  </a:cubicBezTo>
                  <a:lnTo>
                    <a:pt x="960697" y="349069"/>
                  </a:lnTo>
                  <a:cubicBezTo>
                    <a:pt x="935435" y="262219"/>
                    <a:pt x="844197" y="212414"/>
                    <a:pt x="757374" y="237684"/>
                  </a:cubicBezTo>
                  <a:cubicBezTo>
                    <a:pt x="670550" y="262955"/>
                    <a:pt x="620762" y="354221"/>
                    <a:pt x="646024" y="441072"/>
                  </a:cubicBezTo>
                  <a:lnTo>
                    <a:pt x="710038" y="660407"/>
                  </a:lnTo>
                  <a:cubicBezTo>
                    <a:pt x="722546" y="703096"/>
                    <a:pt x="698020" y="747994"/>
                    <a:pt x="655344" y="760261"/>
                  </a:cubicBezTo>
                  <a:cubicBezTo>
                    <a:pt x="612668" y="772773"/>
                    <a:pt x="567785" y="748239"/>
                    <a:pt x="555522" y="705549"/>
                  </a:cubicBezTo>
                  <a:lnTo>
                    <a:pt x="440493" y="312023"/>
                  </a:lnTo>
                  <a:cubicBezTo>
                    <a:pt x="415231" y="225172"/>
                    <a:pt x="323993" y="175368"/>
                    <a:pt x="237170" y="200638"/>
                  </a:cubicBezTo>
                  <a:cubicBezTo>
                    <a:pt x="150347" y="225908"/>
                    <a:pt x="100558" y="317175"/>
                    <a:pt x="125820" y="404026"/>
                  </a:cubicBezTo>
                  <a:lnTo>
                    <a:pt x="176590" y="578218"/>
                  </a:lnTo>
                  <a:cubicBezTo>
                    <a:pt x="189098" y="620907"/>
                    <a:pt x="164572" y="665804"/>
                    <a:pt x="121896" y="678071"/>
                  </a:cubicBezTo>
                  <a:lnTo>
                    <a:pt x="0" y="713891"/>
                  </a:lnTo>
                  <a:lnTo>
                    <a:pt x="0" y="800742"/>
                  </a:lnTo>
                  <a:lnTo>
                    <a:pt x="145196" y="758298"/>
                  </a:lnTo>
                  <a:cubicBezTo>
                    <a:pt x="232019" y="733028"/>
                    <a:pt x="281808" y="641761"/>
                    <a:pt x="256546" y="554910"/>
                  </a:cubicBezTo>
                  <a:lnTo>
                    <a:pt x="205776" y="380718"/>
                  </a:lnTo>
                  <a:cubicBezTo>
                    <a:pt x="193268" y="338029"/>
                    <a:pt x="217794" y="293131"/>
                    <a:pt x="260470" y="280864"/>
                  </a:cubicBezTo>
                  <a:cubicBezTo>
                    <a:pt x="303146" y="268352"/>
                    <a:pt x="348029" y="292886"/>
                    <a:pt x="360292" y="335576"/>
                  </a:cubicBezTo>
                  <a:lnTo>
                    <a:pt x="475321" y="729102"/>
                  </a:lnTo>
                  <a:cubicBezTo>
                    <a:pt x="500583" y="815953"/>
                    <a:pt x="591821" y="865757"/>
                    <a:pt x="678644" y="840487"/>
                  </a:cubicBezTo>
                  <a:cubicBezTo>
                    <a:pt x="765467" y="815217"/>
                    <a:pt x="815256" y="723950"/>
                    <a:pt x="789994" y="637100"/>
                  </a:cubicBezTo>
                  <a:lnTo>
                    <a:pt x="725980" y="417765"/>
                  </a:lnTo>
                  <a:cubicBezTo>
                    <a:pt x="713472" y="375075"/>
                    <a:pt x="737998" y="330178"/>
                    <a:pt x="780674" y="317911"/>
                  </a:cubicBezTo>
                  <a:cubicBezTo>
                    <a:pt x="823350" y="305644"/>
                    <a:pt x="868233" y="329933"/>
                    <a:pt x="880496" y="372622"/>
                  </a:cubicBezTo>
                  <a:lnTo>
                    <a:pt x="986450" y="734990"/>
                  </a:lnTo>
                  <a:cubicBezTo>
                    <a:pt x="1011712" y="821841"/>
                    <a:pt x="1102950" y="871645"/>
                    <a:pt x="1189773" y="846375"/>
                  </a:cubicBezTo>
                  <a:cubicBezTo>
                    <a:pt x="1276597" y="821105"/>
                    <a:pt x="1326385" y="729838"/>
                    <a:pt x="1301123" y="642988"/>
                  </a:cubicBezTo>
                  <a:lnTo>
                    <a:pt x="1167700" y="186653"/>
                  </a:lnTo>
                  <a:cubicBezTo>
                    <a:pt x="1155191" y="143964"/>
                    <a:pt x="1179717" y="99067"/>
                    <a:pt x="1222393" y="86800"/>
                  </a:cubicBezTo>
                  <a:cubicBezTo>
                    <a:pt x="1265069" y="74533"/>
                    <a:pt x="1309952" y="98822"/>
                    <a:pt x="1322215" y="141511"/>
                  </a:cubicBezTo>
                  <a:lnTo>
                    <a:pt x="1433565" y="522525"/>
                  </a:lnTo>
                  <a:cubicBezTo>
                    <a:pt x="1458827" y="609376"/>
                    <a:pt x="1550065" y="659180"/>
                    <a:pt x="1636889" y="633910"/>
                  </a:cubicBezTo>
                  <a:cubicBezTo>
                    <a:pt x="1723712" y="608640"/>
                    <a:pt x="1773500" y="517373"/>
                    <a:pt x="1748238" y="430522"/>
                  </a:cubicBezTo>
                  <a:lnTo>
                    <a:pt x="1733032" y="378265"/>
                  </a:lnTo>
                  <a:cubicBezTo>
                    <a:pt x="1720523" y="335576"/>
                    <a:pt x="1745050" y="290678"/>
                    <a:pt x="1787726" y="278411"/>
                  </a:cubicBezTo>
                  <a:lnTo>
                    <a:pt x="1905207" y="244063"/>
                  </a:lnTo>
                  <a:lnTo>
                    <a:pt x="1926545" y="317420"/>
                  </a:lnTo>
                  <a:lnTo>
                    <a:pt x="2006010" y="172424"/>
                  </a:lnTo>
                  <a:lnTo>
                    <a:pt x="1861059" y="92933"/>
                  </a:ln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grpSp>
          <p:nvGrpSpPr>
            <p:cNvPr id="5" name="Graphic 3">
              <a:extLst>
                <a:ext uri="{FF2B5EF4-FFF2-40B4-BE49-F238E27FC236}">
                  <a16:creationId xmlns:a16="http://schemas.microsoft.com/office/drawing/2014/main" id="{55FF5017-F281-A6B8-32FD-44B33E5BB911}"/>
                </a:ext>
              </a:extLst>
            </p:cNvPr>
            <p:cNvGrpSpPr/>
            <p:nvPr/>
          </p:nvGrpSpPr>
          <p:grpSpPr>
            <a:xfrm>
              <a:off x="0" y="1123139"/>
              <a:ext cx="10886472" cy="4390280"/>
              <a:chOff x="2209800" y="3931767"/>
              <a:chExt cx="1920705" cy="774579"/>
            </a:xfrm>
            <a:solidFill>
              <a:srgbClr val="464749"/>
            </a:solidFill>
          </p:grpSpPr>
          <p:sp>
            <p:nvSpPr>
              <p:cNvPr id="6" name="Freeform 7">
                <a:extLst>
                  <a:ext uri="{FF2B5EF4-FFF2-40B4-BE49-F238E27FC236}">
                    <a16:creationId xmlns:a16="http://schemas.microsoft.com/office/drawing/2014/main" id="{C9833A3C-70AD-1B96-324F-7AFE222630FF}"/>
                  </a:ext>
                </a:extLst>
              </p:cNvPr>
              <p:cNvSpPr/>
              <p:nvPr/>
            </p:nvSpPr>
            <p:spPr>
              <a:xfrm>
                <a:off x="2537774" y="4135985"/>
                <a:ext cx="18192" cy="11266"/>
              </a:xfrm>
              <a:custGeom>
                <a:avLst/>
                <a:gdLst>
                  <a:gd name="connsiteX0" fmla="*/ 16866 w 18192"/>
                  <a:gd name="connsiteY0" fmla="*/ 6812 h 11266"/>
                  <a:gd name="connsiteX1" fmla="*/ 3376 w 18192"/>
                  <a:gd name="connsiteY1" fmla="*/ 188 h 11266"/>
                  <a:gd name="connsiteX2" fmla="*/ 188 w 18192"/>
                  <a:gd name="connsiteY2" fmla="*/ 1415 h 11266"/>
                  <a:gd name="connsiteX3" fmla="*/ 1414 w 18192"/>
                  <a:gd name="connsiteY3" fmla="*/ 4604 h 11266"/>
                  <a:gd name="connsiteX4" fmla="*/ 14413 w 18192"/>
                  <a:gd name="connsiteY4" fmla="*/ 10983 h 11266"/>
                  <a:gd name="connsiteX5" fmla="*/ 16375 w 18192"/>
                  <a:gd name="connsiteY5" fmla="*/ 10983 h 11266"/>
                  <a:gd name="connsiteX6" fmla="*/ 17847 w 18192"/>
                  <a:gd name="connsiteY6" fmla="*/ 9756 h 11266"/>
                  <a:gd name="connsiteX7" fmla="*/ 16866 w 18192"/>
                  <a:gd name="connsiteY7" fmla="*/ 6322 h 11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192" h="11266">
                    <a:moveTo>
                      <a:pt x="16866" y="6812"/>
                    </a:moveTo>
                    <a:cubicBezTo>
                      <a:pt x="12451" y="4359"/>
                      <a:pt x="8036" y="2151"/>
                      <a:pt x="3376" y="188"/>
                    </a:cubicBezTo>
                    <a:cubicBezTo>
                      <a:pt x="2150" y="-303"/>
                      <a:pt x="678" y="188"/>
                      <a:pt x="188" y="1415"/>
                    </a:cubicBezTo>
                    <a:cubicBezTo>
                      <a:pt x="-303" y="2642"/>
                      <a:pt x="188" y="4114"/>
                      <a:pt x="1414" y="4604"/>
                    </a:cubicBezTo>
                    <a:cubicBezTo>
                      <a:pt x="5829" y="6567"/>
                      <a:pt x="10244" y="8529"/>
                      <a:pt x="14413" y="10983"/>
                    </a:cubicBezTo>
                    <a:cubicBezTo>
                      <a:pt x="14904" y="11228"/>
                      <a:pt x="15640" y="11474"/>
                      <a:pt x="16375" y="10983"/>
                    </a:cubicBezTo>
                    <a:cubicBezTo>
                      <a:pt x="16866" y="10983"/>
                      <a:pt x="17602" y="10492"/>
                      <a:pt x="17847" y="9756"/>
                    </a:cubicBezTo>
                    <a:cubicBezTo>
                      <a:pt x="18583" y="8529"/>
                      <a:pt x="18092" y="7057"/>
                      <a:pt x="16866" y="632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7" name="Freeform 8">
                <a:extLst>
                  <a:ext uri="{FF2B5EF4-FFF2-40B4-BE49-F238E27FC236}">
                    <a16:creationId xmlns:a16="http://schemas.microsoft.com/office/drawing/2014/main" id="{6E298B2B-C9D9-97D9-07FD-4EA07FFD5BFA}"/>
                  </a:ext>
                </a:extLst>
              </p:cNvPr>
              <p:cNvSpPr/>
              <p:nvPr/>
            </p:nvSpPr>
            <p:spPr>
              <a:xfrm>
                <a:off x="2563287" y="4150466"/>
                <a:ext cx="16124" cy="14313"/>
              </a:xfrm>
              <a:custGeom>
                <a:avLst/>
                <a:gdLst>
                  <a:gd name="connsiteX0" fmla="*/ 3861 w 16124"/>
                  <a:gd name="connsiteY0" fmla="*/ 428 h 14313"/>
                  <a:gd name="connsiteX1" fmla="*/ 428 w 16124"/>
                  <a:gd name="connsiteY1" fmla="*/ 919 h 14313"/>
                  <a:gd name="connsiteX2" fmla="*/ 918 w 16124"/>
                  <a:gd name="connsiteY2" fmla="*/ 4353 h 14313"/>
                  <a:gd name="connsiteX3" fmla="*/ 11955 w 16124"/>
                  <a:gd name="connsiteY3" fmla="*/ 13676 h 14313"/>
                  <a:gd name="connsiteX4" fmla="*/ 14408 w 16124"/>
                  <a:gd name="connsiteY4" fmla="*/ 14167 h 14313"/>
                  <a:gd name="connsiteX5" fmla="*/ 15389 w 16124"/>
                  <a:gd name="connsiteY5" fmla="*/ 13431 h 14313"/>
                  <a:gd name="connsiteX6" fmla="*/ 15389 w 16124"/>
                  <a:gd name="connsiteY6" fmla="*/ 9996 h 14313"/>
                  <a:gd name="connsiteX7" fmla="*/ 3861 w 16124"/>
                  <a:gd name="connsiteY7" fmla="*/ 428 h 14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24" h="14313">
                    <a:moveTo>
                      <a:pt x="3861" y="428"/>
                    </a:moveTo>
                    <a:cubicBezTo>
                      <a:pt x="2880" y="-308"/>
                      <a:pt x="1164" y="-63"/>
                      <a:pt x="428" y="919"/>
                    </a:cubicBezTo>
                    <a:cubicBezTo>
                      <a:pt x="-308" y="1900"/>
                      <a:pt x="-63" y="3617"/>
                      <a:pt x="918" y="4353"/>
                    </a:cubicBezTo>
                    <a:cubicBezTo>
                      <a:pt x="4843" y="7297"/>
                      <a:pt x="8522" y="10242"/>
                      <a:pt x="11955" y="13676"/>
                    </a:cubicBezTo>
                    <a:cubicBezTo>
                      <a:pt x="12691" y="14412"/>
                      <a:pt x="13427" y="14412"/>
                      <a:pt x="14408" y="14167"/>
                    </a:cubicBezTo>
                    <a:cubicBezTo>
                      <a:pt x="14898" y="14167"/>
                      <a:pt x="15144" y="13922"/>
                      <a:pt x="15389" y="13431"/>
                    </a:cubicBezTo>
                    <a:cubicBezTo>
                      <a:pt x="16370" y="12450"/>
                      <a:pt x="16370" y="10978"/>
                      <a:pt x="15389" y="9996"/>
                    </a:cubicBezTo>
                    <a:cubicBezTo>
                      <a:pt x="11710" y="6562"/>
                      <a:pt x="8031" y="3372"/>
                      <a:pt x="3861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8" name="Freeform 9">
                <a:extLst>
                  <a:ext uri="{FF2B5EF4-FFF2-40B4-BE49-F238E27FC236}">
                    <a16:creationId xmlns:a16="http://schemas.microsoft.com/office/drawing/2014/main" id="{D0DB9037-12AF-00D4-034D-E7D5F6D73EF3}"/>
                  </a:ext>
                </a:extLst>
              </p:cNvPr>
              <p:cNvSpPr/>
              <p:nvPr/>
            </p:nvSpPr>
            <p:spPr>
              <a:xfrm>
                <a:off x="2509757" y="4127832"/>
                <a:ext cx="19259" cy="7850"/>
              </a:xfrm>
              <a:custGeom>
                <a:avLst/>
                <a:gdLst>
                  <a:gd name="connsiteX0" fmla="*/ 17414 w 19259"/>
                  <a:gd name="connsiteY0" fmla="*/ 3189 h 7850"/>
                  <a:gd name="connsiteX1" fmla="*/ 2698 w 19259"/>
                  <a:gd name="connsiteY1" fmla="*/ 0 h 7850"/>
                  <a:gd name="connsiteX2" fmla="*/ 0 w 19259"/>
                  <a:gd name="connsiteY2" fmla="*/ 1963 h 7850"/>
                  <a:gd name="connsiteX3" fmla="*/ 1962 w 19259"/>
                  <a:gd name="connsiteY3" fmla="*/ 4662 h 7850"/>
                  <a:gd name="connsiteX4" fmla="*/ 15942 w 19259"/>
                  <a:gd name="connsiteY4" fmla="*/ 7851 h 7850"/>
                  <a:gd name="connsiteX5" fmla="*/ 17414 w 19259"/>
                  <a:gd name="connsiteY5" fmla="*/ 7851 h 7850"/>
                  <a:gd name="connsiteX6" fmla="*/ 19131 w 19259"/>
                  <a:gd name="connsiteY6" fmla="*/ 6134 h 7850"/>
                  <a:gd name="connsiteX7" fmla="*/ 17414 w 19259"/>
                  <a:gd name="connsiteY7" fmla="*/ 3189 h 7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259" h="7850">
                    <a:moveTo>
                      <a:pt x="17414" y="3189"/>
                    </a:moveTo>
                    <a:cubicBezTo>
                      <a:pt x="12508" y="1717"/>
                      <a:pt x="7603" y="736"/>
                      <a:pt x="2698" y="0"/>
                    </a:cubicBezTo>
                    <a:cubicBezTo>
                      <a:pt x="1472" y="0"/>
                      <a:pt x="0" y="736"/>
                      <a:pt x="0" y="1963"/>
                    </a:cubicBezTo>
                    <a:cubicBezTo>
                      <a:pt x="0" y="3189"/>
                      <a:pt x="736" y="4662"/>
                      <a:pt x="1962" y="4662"/>
                    </a:cubicBezTo>
                    <a:cubicBezTo>
                      <a:pt x="6622" y="5397"/>
                      <a:pt x="11527" y="6379"/>
                      <a:pt x="15942" y="7851"/>
                    </a:cubicBezTo>
                    <a:cubicBezTo>
                      <a:pt x="16433" y="7851"/>
                      <a:pt x="16923" y="7851"/>
                      <a:pt x="17414" y="7851"/>
                    </a:cubicBezTo>
                    <a:cubicBezTo>
                      <a:pt x="18149" y="7851"/>
                      <a:pt x="18885" y="7115"/>
                      <a:pt x="19131" y="6134"/>
                    </a:cubicBezTo>
                    <a:cubicBezTo>
                      <a:pt x="19621" y="4907"/>
                      <a:pt x="18640" y="3435"/>
                      <a:pt x="17414" y="318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9" name="Freeform 10">
                <a:extLst>
                  <a:ext uri="{FF2B5EF4-FFF2-40B4-BE49-F238E27FC236}">
                    <a16:creationId xmlns:a16="http://schemas.microsoft.com/office/drawing/2014/main" id="{C5F19D05-CA43-E92D-BED0-E46F04D4D9D7}"/>
                  </a:ext>
                </a:extLst>
              </p:cNvPr>
              <p:cNvSpPr/>
              <p:nvPr/>
            </p:nvSpPr>
            <p:spPr>
              <a:xfrm>
                <a:off x="2480288" y="4126360"/>
                <a:ext cx="19658" cy="5189"/>
              </a:xfrm>
              <a:custGeom>
                <a:avLst/>
                <a:gdLst>
                  <a:gd name="connsiteX0" fmla="*/ 17206 w 19658"/>
                  <a:gd name="connsiteY0" fmla="*/ 0 h 5189"/>
                  <a:gd name="connsiteX1" fmla="*/ 2245 w 19658"/>
                  <a:gd name="connsiteY1" fmla="*/ 245 h 5189"/>
                  <a:gd name="connsiteX2" fmla="*/ 38 w 19658"/>
                  <a:gd name="connsiteY2" fmla="*/ 2944 h 5189"/>
                  <a:gd name="connsiteX3" fmla="*/ 2735 w 19658"/>
                  <a:gd name="connsiteY3" fmla="*/ 5152 h 5189"/>
                  <a:gd name="connsiteX4" fmla="*/ 17206 w 19658"/>
                  <a:gd name="connsiteY4" fmla="*/ 4907 h 5189"/>
                  <a:gd name="connsiteX5" fmla="*/ 17942 w 19658"/>
                  <a:gd name="connsiteY5" fmla="*/ 4907 h 5189"/>
                  <a:gd name="connsiteX6" fmla="*/ 19659 w 19658"/>
                  <a:gd name="connsiteY6" fmla="*/ 2699 h 5189"/>
                  <a:gd name="connsiteX7" fmla="*/ 17206 w 19658"/>
                  <a:gd name="connsiteY7" fmla="*/ 245 h 5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58" h="5189">
                    <a:moveTo>
                      <a:pt x="17206" y="0"/>
                    </a:moveTo>
                    <a:cubicBezTo>
                      <a:pt x="12301" y="0"/>
                      <a:pt x="7150" y="0"/>
                      <a:pt x="2245" y="245"/>
                    </a:cubicBezTo>
                    <a:cubicBezTo>
                      <a:pt x="773" y="245"/>
                      <a:pt x="-208" y="1472"/>
                      <a:pt x="38" y="2944"/>
                    </a:cubicBezTo>
                    <a:cubicBezTo>
                      <a:pt x="38" y="4416"/>
                      <a:pt x="1264" y="5397"/>
                      <a:pt x="2735" y="5152"/>
                    </a:cubicBezTo>
                    <a:cubicBezTo>
                      <a:pt x="7395" y="4661"/>
                      <a:pt x="12301" y="4661"/>
                      <a:pt x="17206" y="4907"/>
                    </a:cubicBezTo>
                    <a:cubicBezTo>
                      <a:pt x="17451" y="4907"/>
                      <a:pt x="17697" y="4907"/>
                      <a:pt x="17942" y="4907"/>
                    </a:cubicBezTo>
                    <a:cubicBezTo>
                      <a:pt x="18923" y="4661"/>
                      <a:pt x="19659" y="3680"/>
                      <a:pt x="19659" y="2699"/>
                    </a:cubicBezTo>
                    <a:cubicBezTo>
                      <a:pt x="19659" y="1227"/>
                      <a:pt x="18678" y="245"/>
                      <a:pt x="17206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74066E5A-30DC-EFC9-337E-D1C63C2C5410}"/>
                  </a:ext>
                </a:extLst>
              </p:cNvPr>
              <p:cNvSpPr/>
              <p:nvPr/>
            </p:nvSpPr>
            <p:spPr>
              <a:xfrm>
                <a:off x="2600562" y="4195358"/>
                <a:ext cx="10243" cy="18251"/>
              </a:xfrm>
              <a:custGeom>
                <a:avLst/>
                <a:gdLst>
                  <a:gd name="connsiteX0" fmla="*/ 10244 w 10243"/>
                  <a:gd name="connsiteY0" fmla="*/ 15399 h 18251"/>
                  <a:gd name="connsiteX1" fmla="*/ 4603 w 10243"/>
                  <a:gd name="connsiteY1" fmla="*/ 1415 h 18251"/>
                  <a:gd name="connsiteX2" fmla="*/ 1414 w 10243"/>
                  <a:gd name="connsiteY2" fmla="*/ 188 h 18251"/>
                  <a:gd name="connsiteX3" fmla="*/ 188 w 10243"/>
                  <a:gd name="connsiteY3" fmla="*/ 3378 h 18251"/>
                  <a:gd name="connsiteX4" fmla="*/ 5584 w 10243"/>
                  <a:gd name="connsiteY4" fmla="*/ 16626 h 18251"/>
                  <a:gd name="connsiteX5" fmla="*/ 8527 w 10243"/>
                  <a:gd name="connsiteY5" fmla="*/ 18098 h 18251"/>
                  <a:gd name="connsiteX6" fmla="*/ 8527 w 10243"/>
                  <a:gd name="connsiteY6" fmla="*/ 18098 h 18251"/>
                  <a:gd name="connsiteX7" fmla="*/ 9999 w 10243"/>
                  <a:gd name="connsiteY7" fmla="*/ 14908 h 18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243" h="18251">
                    <a:moveTo>
                      <a:pt x="10244" y="15399"/>
                    </a:moveTo>
                    <a:cubicBezTo>
                      <a:pt x="8527" y="10738"/>
                      <a:pt x="6810" y="6076"/>
                      <a:pt x="4603" y="1415"/>
                    </a:cubicBezTo>
                    <a:cubicBezTo>
                      <a:pt x="4112" y="188"/>
                      <a:pt x="2641" y="-303"/>
                      <a:pt x="1414" y="188"/>
                    </a:cubicBezTo>
                    <a:cubicBezTo>
                      <a:pt x="188" y="679"/>
                      <a:pt x="-303" y="2151"/>
                      <a:pt x="188" y="3378"/>
                    </a:cubicBezTo>
                    <a:cubicBezTo>
                      <a:pt x="2150" y="7793"/>
                      <a:pt x="4112" y="12210"/>
                      <a:pt x="5584" y="16626"/>
                    </a:cubicBezTo>
                    <a:cubicBezTo>
                      <a:pt x="6074" y="17852"/>
                      <a:pt x="7301" y="18589"/>
                      <a:pt x="8527" y="18098"/>
                    </a:cubicBezTo>
                    <a:cubicBezTo>
                      <a:pt x="8527" y="18098"/>
                      <a:pt x="8527" y="18098"/>
                      <a:pt x="8527" y="18098"/>
                    </a:cubicBezTo>
                    <a:cubicBezTo>
                      <a:pt x="9753" y="17607"/>
                      <a:pt x="10489" y="16380"/>
                      <a:pt x="9999" y="1490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1" name="Freeform 12">
                <a:extLst>
                  <a:ext uri="{FF2B5EF4-FFF2-40B4-BE49-F238E27FC236}">
                    <a16:creationId xmlns:a16="http://schemas.microsoft.com/office/drawing/2014/main" id="{9384FC16-B341-3567-2983-77885701F292}"/>
                  </a:ext>
                </a:extLst>
              </p:cNvPr>
              <p:cNvSpPr/>
              <p:nvPr/>
            </p:nvSpPr>
            <p:spPr>
              <a:xfrm>
                <a:off x="2618607" y="425119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2" name="Freeform 13">
                <a:extLst>
                  <a:ext uri="{FF2B5EF4-FFF2-40B4-BE49-F238E27FC236}">
                    <a16:creationId xmlns:a16="http://schemas.microsoft.com/office/drawing/2014/main" id="{93302AA6-F3FB-1C55-9FD4-CC4938EC20E9}"/>
                  </a:ext>
                </a:extLst>
              </p:cNvPr>
              <p:cNvSpPr/>
              <p:nvPr/>
            </p:nvSpPr>
            <p:spPr>
              <a:xfrm>
                <a:off x="2626700" y="427965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8DD12926-74FA-2382-4D42-282C92DC75AF}"/>
                  </a:ext>
                </a:extLst>
              </p:cNvPr>
              <p:cNvSpPr/>
              <p:nvPr/>
            </p:nvSpPr>
            <p:spPr>
              <a:xfrm>
                <a:off x="2584673" y="4170632"/>
                <a:ext cx="13792" cy="16660"/>
              </a:xfrm>
              <a:custGeom>
                <a:avLst/>
                <a:gdLst>
                  <a:gd name="connsiteX0" fmla="*/ 4304 w 13792"/>
                  <a:gd name="connsiteY0" fmla="*/ 870 h 16660"/>
                  <a:gd name="connsiteX1" fmla="*/ 870 w 13792"/>
                  <a:gd name="connsiteY1" fmla="*/ 625 h 16660"/>
                  <a:gd name="connsiteX2" fmla="*/ 625 w 13792"/>
                  <a:gd name="connsiteY2" fmla="*/ 4060 h 16660"/>
                  <a:gd name="connsiteX3" fmla="*/ 9209 w 13792"/>
                  <a:gd name="connsiteY3" fmla="*/ 15590 h 16660"/>
                  <a:gd name="connsiteX4" fmla="*/ 11907 w 13792"/>
                  <a:gd name="connsiteY4" fmla="*/ 16572 h 16660"/>
                  <a:gd name="connsiteX5" fmla="*/ 12642 w 13792"/>
                  <a:gd name="connsiteY5" fmla="*/ 16327 h 16660"/>
                  <a:gd name="connsiteX6" fmla="*/ 13378 w 13792"/>
                  <a:gd name="connsiteY6" fmla="*/ 12892 h 16660"/>
                  <a:gd name="connsiteX7" fmla="*/ 4549 w 13792"/>
                  <a:gd name="connsiteY7" fmla="*/ 870 h 16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792" h="16660">
                    <a:moveTo>
                      <a:pt x="4304" y="870"/>
                    </a:moveTo>
                    <a:cubicBezTo>
                      <a:pt x="3322" y="-111"/>
                      <a:pt x="1851" y="-357"/>
                      <a:pt x="870" y="625"/>
                    </a:cubicBezTo>
                    <a:cubicBezTo>
                      <a:pt x="-111" y="1606"/>
                      <a:pt x="-357" y="3078"/>
                      <a:pt x="625" y="4060"/>
                    </a:cubicBezTo>
                    <a:cubicBezTo>
                      <a:pt x="3568" y="7740"/>
                      <a:pt x="6511" y="11665"/>
                      <a:pt x="9209" y="15590"/>
                    </a:cubicBezTo>
                    <a:cubicBezTo>
                      <a:pt x="9699" y="16572"/>
                      <a:pt x="10926" y="16817"/>
                      <a:pt x="11907" y="16572"/>
                    </a:cubicBezTo>
                    <a:cubicBezTo>
                      <a:pt x="11907" y="16572"/>
                      <a:pt x="12397" y="16572"/>
                      <a:pt x="12642" y="16327"/>
                    </a:cubicBezTo>
                    <a:cubicBezTo>
                      <a:pt x="13869" y="15590"/>
                      <a:pt x="14114" y="14118"/>
                      <a:pt x="13378" y="12892"/>
                    </a:cubicBezTo>
                    <a:cubicBezTo>
                      <a:pt x="10680" y="8721"/>
                      <a:pt x="7737" y="4550"/>
                      <a:pt x="4549" y="8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" name="Freeform 15">
                <a:extLst>
                  <a:ext uri="{FF2B5EF4-FFF2-40B4-BE49-F238E27FC236}">
                    <a16:creationId xmlns:a16="http://schemas.microsoft.com/office/drawing/2014/main" id="{95DBB3B9-AE13-59B1-A846-DEE24139B7A9}"/>
                  </a:ext>
                </a:extLst>
              </p:cNvPr>
              <p:cNvSpPr/>
              <p:nvPr/>
            </p:nvSpPr>
            <p:spPr>
              <a:xfrm>
                <a:off x="2610268" y="422297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5" name="Freeform 16">
                <a:extLst>
                  <a:ext uri="{FF2B5EF4-FFF2-40B4-BE49-F238E27FC236}">
                    <a16:creationId xmlns:a16="http://schemas.microsoft.com/office/drawing/2014/main" id="{A875E8B0-9F6D-A903-3993-93A6F6CE8081}"/>
                  </a:ext>
                </a:extLst>
              </p:cNvPr>
              <p:cNvSpPr/>
              <p:nvPr/>
            </p:nvSpPr>
            <p:spPr>
              <a:xfrm>
                <a:off x="2451476" y="4128530"/>
                <a:ext cx="19085" cy="9023"/>
              </a:xfrm>
              <a:custGeom>
                <a:avLst/>
                <a:gdLst>
                  <a:gd name="connsiteX0" fmla="*/ 16096 w 19085"/>
                  <a:gd name="connsiteY0" fmla="*/ 283 h 9023"/>
                  <a:gd name="connsiteX1" fmla="*/ 6285 w 19085"/>
                  <a:gd name="connsiteY1" fmla="*/ 2737 h 9023"/>
                  <a:gd name="connsiteX2" fmla="*/ 1625 w 19085"/>
                  <a:gd name="connsiteY2" fmla="*/ 4209 h 9023"/>
                  <a:gd name="connsiteX3" fmla="*/ 154 w 19085"/>
                  <a:gd name="connsiteY3" fmla="*/ 7398 h 9023"/>
                  <a:gd name="connsiteX4" fmla="*/ 3342 w 19085"/>
                  <a:gd name="connsiteY4" fmla="*/ 8870 h 9023"/>
                  <a:gd name="connsiteX5" fmla="*/ 8002 w 19085"/>
                  <a:gd name="connsiteY5" fmla="*/ 7398 h 9023"/>
                  <a:gd name="connsiteX6" fmla="*/ 17322 w 19085"/>
                  <a:gd name="connsiteY6" fmla="*/ 4945 h 9023"/>
                  <a:gd name="connsiteX7" fmla="*/ 17322 w 19085"/>
                  <a:gd name="connsiteY7" fmla="*/ 4945 h 9023"/>
                  <a:gd name="connsiteX8" fmla="*/ 19039 w 19085"/>
                  <a:gd name="connsiteY8" fmla="*/ 2001 h 9023"/>
                  <a:gd name="connsiteX9" fmla="*/ 16096 w 19085"/>
                  <a:gd name="connsiteY9" fmla="*/ 38 h 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085" h="9023">
                    <a:moveTo>
                      <a:pt x="16096" y="283"/>
                    </a:moveTo>
                    <a:cubicBezTo>
                      <a:pt x="12907" y="1019"/>
                      <a:pt x="9474" y="1755"/>
                      <a:pt x="6285" y="2737"/>
                    </a:cubicBezTo>
                    <a:cubicBezTo>
                      <a:pt x="4814" y="3227"/>
                      <a:pt x="3097" y="3718"/>
                      <a:pt x="1625" y="4209"/>
                    </a:cubicBezTo>
                    <a:cubicBezTo>
                      <a:pt x="399" y="4699"/>
                      <a:pt x="-337" y="5926"/>
                      <a:pt x="154" y="7398"/>
                    </a:cubicBezTo>
                    <a:cubicBezTo>
                      <a:pt x="644" y="8625"/>
                      <a:pt x="2116" y="9361"/>
                      <a:pt x="3342" y="8870"/>
                    </a:cubicBezTo>
                    <a:cubicBezTo>
                      <a:pt x="4814" y="8379"/>
                      <a:pt x="6285" y="7889"/>
                      <a:pt x="8002" y="7398"/>
                    </a:cubicBezTo>
                    <a:cubicBezTo>
                      <a:pt x="11191" y="6417"/>
                      <a:pt x="14134" y="5681"/>
                      <a:pt x="17322" y="4945"/>
                    </a:cubicBezTo>
                    <a:cubicBezTo>
                      <a:pt x="17322" y="4945"/>
                      <a:pt x="17322" y="4945"/>
                      <a:pt x="17322" y="4945"/>
                    </a:cubicBezTo>
                    <a:cubicBezTo>
                      <a:pt x="18548" y="4699"/>
                      <a:pt x="19284" y="3473"/>
                      <a:pt x="19039" y="2001"/>
                    </a:cubicBezTo>
                    <a:cubicBezTo>
                      <a:pt x="18794" y="774"/>
                      <a:pt x="17567" y="-207"/>
                      <a:pt x="16096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6" name="Freeform 17">
                <a:extLst>
                  <a:ext uri="{FF2B5EF4-FFF2-40B4-BE49-F238E27FC236}">
                    <a16:creationId xmlns:a16="http://schemas.microsoft.com/office/drawing/2014/main" id="{DA8EF10A-3CDF-38EC-0951-92FE6519CEE5}"/>
                  </a:ext>
                </a:extLst>
              </p:cNvPr>
              <p:cNvSpPr/>
              <p:nvPr/>
            </p:nvSpPr>
            <p:spPr>
              <a:xfrm>
                <a:off x="2410807" y="4542515"/>
                <a:ext cx="11824" cy="18013"/>
              </a:xfrm>
              <a:custGeom>
                <a:avLst/>
                <a:gdLst>
                  <a:gd name="connsiteX0" fmla="*/ 10410 w 11824"/>
                  <a:gd name="connsiteY0" fmla="*/ 188 h 18013"/>
                  <a:gd name="connsiteX1" fmla="*/ 7222 w 11824"/>
                  <a:gd name="connsiteY1" fmla="*/ 1415 h 18013"/>
                  <a:gd name="connsiteX2" fmla="*/ 354 w 11824"/>
                  <a:gd name="connsiteY2" fmla="*/ 14172 h 18013"/>
                  <a:gd name="connsiteX3" fmla="*/ 1090 w 11824"/>
                  <a:gd name="connsiteY3" fmla="*/ 17607 h 18013"/>
                  <a:gd name="connsiteX4" fmla="*/ 3052 w 11824"/>
                  <a:gd name="connsiteY4" fmla="*/ 17852 h 18013"/>
                  <a:gd name="connsiteX5" fmla="*/ 4524 w 11824"/>
                  <a:gd name="connsiteY5" fmla="*/ 16871 h 18013"/>
                  <a:gd name="connsiteX6" fmla="*/ 11636 w 11824"/>
                  <a:gd name="connsiteY6" fmla="*/ 3623 h 18013"/>
                  <a:gd name="connsiteX7" fmla="*/ 10410 w 11824"/>
                  <a:gd name="connsiteY7" fmla="*/ 433 h 18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824" h="18013">
                    <a:moveTo>
                      <a:pt x="10410" y="188"/>
                    </a:moveTo>
                    <a:cubicBezTo>
                      <a:pt x="9184" y="-303"/>
                      <a:pt x="7712" y="188"/>
                      <a:pt x="7222" y="1415"/>
                    </a:cubicBezTo>
                    <a:cubicBezTo>
                      <a:pt x="5260" y="5831"/>
                      <a:pt x="2807" y="10002"/>
                      <a:pt x="354" y="14172"/>
                    </a:cubicBezTo>
                    <a:cubicBezTo>
                      <a:pt x="-382" y="15399"/>
                      <a:pt x="109" y="16871"/>
                      <a:pt x="1090" y="17607"/>
                    </a:cubicBezTo>
                    <a:cubicBezTo>
                      <a:pt x="1826" y="18098"/>
                      <a:pt x="2316" y="18098"/>
                      <a:pt x="3052" y="17852"/>
                    </a:cubicBezTo>
                    <a:cubicBezTo>
                      <a:pt x="3543" y="17852"/>
                      <a:pt x="4033" y="17362"/>
                      <a:pt x="4524" y="16871"/>
                    </a:cubicBezTo>
                    <a:cubicBezTo>
                      <a:pt x="7222" y="12700"/>
                      <a:pt x="9429" y="8284"/>
                      <a:pt x="11636" y="3623"/>
                    </a:cubicBezTo>
                    <a:cubicBezTo>
                      <a:pt x="12127" y="2396"/>
                      <a:pt x="11636" y="924"/>
                      <a:pt x="10410" y="43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7" name="Freeform 18">
                <a:extLst>
                  <a:ext uri="{FF2B5EF4-FFF2-40B4-BE49-F238E27FC236}">
                    <a16:creationId xmlns:a16="http://schemas.microsoft.com/office/drawing/2014/main" id="{52F9F6C8-5404-5BC3-CD40-4F7C41D943AA}"/>
                  </a:ext>
                </a:extLst>
              </p:cNvPr>
              <p:cNvSpPr/>
              <p:nvPr/>
            </p:nvSpPr>
            <p:spPr>
              <a:xfrm>
                <a:off x="2407190" y="4399868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8" name="Freeform 19">
                <a:extLst>
                  <a:ext uri="{FF2B5EF4-FFF2-40B4-BE49-F238E27FC236}">
                    <a16:creationId xmlns:a16="http://schemas.microsoft.com/office/drawing/2014/main" id="{4C5119A1-4C21-3595-B898-C1718AE5311B}"/>
                  </a:ext>
                </a:extLst>
              </p:cNvPr>
              <p:cNvSpPr/>
              <p:nvPr/>
            </p:nvSpPr>
            <p:spPr>
              <a:xfrm>
                <a:off x="2390757" y="4343194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5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3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13A6D595-6B5F-C61A-92E0-8AD32A3DD40D}"/>
                  </a:ext>
                </a:extLst>
              </p:cNvPr>
              <p:cNvSpPr/>
              <p:nvPr/>
            </p:nvSpPr>
            <p:spPr>
              <a:xfrm>
                <a:off x="2392521" y="4567716"/>
                <a:ext cx="14727" cy="15805"/>
              </a:xfrm>
              <a:custGeom>
                <a:avLst/>
                <a:gdLst>
                  <a:gd name="connsiteX0" fmla="*/ 10301 w 14727"/>
                  <a:gd name="connsiteY0" fmla="*/ 748 h 15805"/>
                  <a:gd name="connsiteX1" fmla="*/ 736 w 14727"/>
                  <a:gd name="connsiteY1" fmla="*/ 11543 h 15805"/>
                  <a:gd name="connsiteX2" fmla="*/ 736 w 14727"/>
                  <a:gd name="connsiteY2" fmla="*/ 14978 h 15805"/>
                  <a:gd name="connsiteX3" fmla="*/ 3188 w 14727"/>
                  <a:gd name="connsiteY3" fmla="*/ 15713 h 15805"/>
                  <a:gd name="connsiteX4" fmla="*/ 4169 w 14727"/>
                  <a:gd name="connsiteY4" fmla="*/ 15223 h 15805"/>
                  <a:gd name="connsiteX5" fmla="*/ 14225 w 14727"/>
                  <a:gd name="connsiteY5" fmla="*/ 3937 h 15805"/>
                  <a:gd name="connsiteX6" fmla="*/ 13735 w 14727"/>
                  <a:gd name="connsiteY6" fmla="*/ 502 h 15805"/>
                  <a:gd name="connsiteX7" fmla="*/ 10301 w 14727"/>
                  <a:gd name="connsiteY7" fmla="*/ 993 h 15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727" h="15805">
                    <a:moveTo>
                      <a:pt x="10301" y="748"/>
                    </a:moveTo>
                    <a:cubicBezTo>
                      <a:pt x="7358" y="4428"/>
                      <a:pt x="4169" y="8108"/>
                      <a:pt x="736" y="11543"/>
                    </a:cubicBezTo>
                    <a:cubicBezTo>
                      <a:pt x="-245" y="12524"/>
                      <a:pt x="-245" y="13996"/>
                      <a:pt x="736" y="14978"/>
                    </a:cubicBezTo>
                    <a:cubicBezTo>
                      <a:pt x="1472" y="15713"/>
                      <a:pt x="2453" y="15959"/>
                      <a:pt x="3188" y="15713"/>
                    </a:cubicBezTo>
                    <a:cubicBezTo>
                      <a:pt x="3679" y="15713"/>
                      <a:pt x="3924" y="15468"/>
                      <a:pt x="4169" y="15223"/>
                    </a:cubicBezTo>
                    <a:cubicBezTo>
                      <a:pt x="7603" y="11788"/>
                      <a:pt x="11037" y="7863"/>
                      <a:pt x="14225" y="3937"/>
                    </a:cubicBezTo>
                    <a:cubicBezTo>
                      <a:pt x="14961" y="2956"/>
                      <a:pt x="14961" y="1238"/>
                      <a:pt x="13735" y="502"/>
                    </a:cubicBezTo>
                    <a:cubicBezTo>
                      <a:pt x="12754" y="-234"/>
                      <a:pt x="11037" y="-234"/>
                      <a:pt x="10301" y="99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67" name="Freeform 21">
                <a:extLst>
                  <a:ext uri="{FF2B5EF4-FFF2-40B4-BE49-F238E27FC236}">
                    <a16:creationId xmlns:a16="http://schemas.microsoft.com/office/drawing/2014/main" id="{61E77CB7-8728-4745-318E-3AE3B48AE7F5}"/>
                  </a:ext>
                </a:extLst>
              </p:cNvPr>
              <p:cNvSpPr/>
              <p:nvPr/>
            </p:nvSpPr>
            <p:spPr>
              <a:xfrm>
                <a:off x="2424972" y="4138193"/>
                <a:ext cx="17770" cy="11807"/>
              </a:xfrm>
              <a:custGeom>
                <a:avLst/>
                <a:gdLst>
                  <a:gd name="connsiteX0" fmla="*/ 14394 w 17770"/>
                  <a:gd name="connsiteY0" fmla="*/ 188 h 11807"/>
                  <a:gd name="connsiteX1" fmla="*/ 1150 w 17770"/>
                  <a:gd name="connsiteY1" fmla="*/ 7303 h 11807"/>
                  <a:gd name="connsiteX2" fmla="*/ 414 w 17770"/>
                  <a:gd name="connsiteY2" fmla="*/ 10738 h 11807"/>
                  <a:gd name="connsiteX3" fmla="*/ 3112 w 17770"/>
                  <a:gd name="connsiteY3" fmla="*/ 11719 h 11807"/>
                  <a:gd name="connsiteX4" fmla="*/ 3848 w 17770"/>
                  <a:gd name="connsiteY4" fmla="*/ 11474 h 11807"/>
                  <a:gd name="connsiteX5" fmla="*/ 16356 w 17770"/>
                  <a:gd name="connsiteY5" fmla="*/ 4604 h 11807"/>
                  <a:gd name="connsiteX6" fmla="*/ 17582 w 17770"/>
                  <a:gd name="connsiteY6" fmla="*/ 1415 h 11807"/>
                  <a:gd name="connsiteX7" fmla="*/ 14394 w 17770"/>
                  <a:gd name="connsiteY7" fmla="*/ 188 h 11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770" h="11807">
                    <a:moveTo>
                      <a:pt x="14394" y="188"/>
                    </a:moveTo>
                    <a:cubicBezTo>
                      <a:pt x="9979" y="2396"/>
                      <a:pt x="5564" y="4850"/>
                      <a:pt x="1150" y="7303"/>
                    </a:cubicBezTo>
                    <a:cubicBezTo>
                      <a:pt x="-77" y="8039"/>
                      <a:pt x="-322" y="9511"/>
                      <a:pt x="414" y="10738"/>
                    </a:cubicBezTo>
                    <a:cubicBezTo>
                      <a:pt x="904" y="11719"/>
                      <a:pt x="2131" y="11964"/>
                      <a:pt x="3112" y="11719"/>
                    </a:cubicBezTo>
                    <a:cubicBezTo>
                      <a:pt x="3112" y="11719"/>
                      <a:pt x="3602" y="11719"/>
                      <a:pt x="3848" y="11474"/>
                    </a:cubicBezTo>
                    <a:cubicBezTo>
                      <a:pt x="7772" y="9020"/>
                      <a:pt x="12187" y="6567"/>
                      <a:pt x="16356" y="4604"/>
                    </a:cubicBezTo>
                    <a:cubicBezTo>
                      <a:pt x="17582" y="4114"/>
                      <a:pt x="18073" y="2641"/>
                      <a:pt x="17582" y="1415"/>
                    </a:cubicBezTo>
                    <a:cubicBezTo>
                      <a:pt x="17092" y="188"/>
                      <a:pt x="15620" y="-303"/>
                      <a:pt x="14394" y="18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68" name="Freeform 22">
                <a:extLst>
                  <a:ext uri="{FF2B5EF4-FFF2-40B4-BE49-F238E27FC236}">
                    <a16:creationId xmlns:a16="http://schemas.microsoft.com/office/drawing/2014/main" id="{EC7C538A-E574-B1A7-AA2F-18CC262E1F74}"/>
                  </a:ext>
                </a:extLst>
              </p:cNvPr>
              <p:cNvSpPr/>
              <p:nvPr/>
            </p:nvSpPr>
            <p:spPr>
              <a:xfrm>
                <a:off x="2382418" y="431498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3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69" name="Freeform 23">
                <a:extLst>
                  <a:ext uri="{FF2B5EF4-FFF2-40B4-BE49-F238E27FC236}">
                    <a16:creationId xmlns:a16="http://schemas.microsoft.com/office/drawing/2014/main" id="{77B32E97-4224-5D31-8F53-216BDE939200}"/>
                  </a:ext>
                </a:extLst>
              </p:cNvPr>
              <p:cNvSpPr/>
              <p:nvPr/>
            </p:nvSpPr>
            <p:spPr>
              <a:xfrm>
                <a:off x="2423622" y="4456542"/>
                <a:ext cx="8187" cy="18975"/>
              </a:xfrm>
              <a:custGeom>
                <a:avLst/>
                <a:gdLst>
                  <a:gd name="connsiteX0" fmla="*/ 47 w 8187"/>
                  <a:gd name="connsiteY0" fmla="*/ 2991 h 18975"/>
                  <a:gd name="connsiteX1" fmla="*/ 47 w 8187"/>
                  <a:gd name="connsiteY1" fmla="*/ 3727 h 18975"/>
                  <a:gd name="connsiteX2" fmla="*/ 3235 w 8187"/>
                  <a:gd name="connsiteY2" fmla="*/ 16976 h 18975"/>
                  <a:gd name="connsiteX3" fmla="*/ 6179 w 8187"/>
                  <a:gd name="connsiteY3" fmla="*/ 18938 h 18975"/>
                  <a:gd name="connsiteX4" fmla="*/ 6424 w 8187"/>
                  <a:gd name="connsiteY4" fmla="*/ 18938 h 18975"/>
                  <a:gd name="connsiteX5" fmla="*/ 8141 w 8187"/>
                  <a:gd name="connsiteY5" fmla="*/ 16239 h 18975"/>
                  <a:gd name="connsiteX6" fmla="*/ 4952 w 8187"/>
                  <a:gd name="connsiteY6" fmla="*/ 2500 h 18975"/>
                  <a:gd name="connsiteX7" fmla="*/ 4952 w 8187"/>
                  <a:gd name="connsiteY7" fmla="*/ 1764 h 18975"/>
                  <a:gd name="connsiteX8" fmla="*/ 1764 w 8187"/>
                  <a:gd name="connsiteY8" fmla="*/ 47 h 18975"/>
                  <a:gd name="connsiteX9" fmla="*/ 47 w 8187"/>
                  <a:gd name="connsiteY9" fmla="*/ 2991 h 18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87" h="18975">
                    <a:moveTo>
                      <a:pt x="47" y="2991"/>
                    </a:moveTo>
                    <a:lnTo>
                      <a:pt x="47" y="3727"/>
                    </a:lnTo>
                    <a:cubicBezTo>
                      <a:pt x="1519" y="8143"/>
                      <a:pt x="2500" y="12559"/>
                      <a:pt x="3235" y="16976"/>
                    </a:cubicBezTo>
                    <a:cubicBezTo>
                      <a:pt x="3235" y="18202"/>
                      <a:pt x="4707" y="19183"/>
                      <a:pt x="6179" y="18938"/>
                    </a:cubicBezTo>
                    <a:cubicBezTo>
                      <a:pt x="6179" y="18938"/>
                      <a:pt x="6179" y="18938"/>
                      <a:pt x="6424" y="18938"/>
                    </a:cubicBezTo>
                    <a:cubicBezTo>
                      <a:pt x="7650" y="18693"/>
                      <a:pt x="8386" y="17466"/>
                      <a:pt x="8141" y="16239"/>
                    </a:cubicBezTo>
                    <a:cubicBezTo>
                      <a:pt x="7405" y="11578"/>
                      <a:pt x="6179" y="6916"/>
                      <a:pt x="4952" y="2500"/>
                    </a:cubicBezTo>
                    <a:lnTo>
                      <a:pt x="4952" y="1764"/>
                    </a:lnTo>
                    <a:cubicBezTo>
                      <a:pt x="4462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70" name="Freeform 24">
                <a:extLst>
                  <a:ext uri="{FF2B5EF4-FFF2-40B4-BE49-F238E27FC236}">
                    <a16:creationId xmlns:a16="http://schemas.microsoft.com/office/drawing/2014/main" id="{48CBCD8C-E918-E840-0C4F-0F563F91422B}"/>
                  </a:ext>
                </a:extLst>
              </p:cNvPr>
              <p:cNvSpPr/>
              <p:nvPr/>
            </p:nvSpPr>
            <p:spPr>
              <a:xfrm>
                <a:off x="2422780" y="4514443"/>
                <a:ext cx="8539" cy="19183"/>
              </a:xfrm>
              <a:custGeom>
                <a:avLst/>
                <a:gdLst>
                  <a:gd name="connsiteX0" fmla="*/ 6776 w 8539"/>
                  <a:gd name="connsiteY0" fmla="*/ 46 h 19183"/>
                  <a:gd name="connsiteX1" fmla="*/ 3833 w 8539"/>
                  <a:gd name="connsiteY1" fmla="*/ 2009 h 19183"/>
                  <a:gd name="connsiteX2" fmla="*/ 154 w 8539"/>
                  <a:gd name="connsiteY2" fmla="*/ 15994 h 19183"/>
                  <a:gd name="connsiteX3" fmla="*/ 1625 w 8539"/>
                  <a:gd name="connsiteY3" fmla="*/ 19183 h 19183"/>
                  <a:gd name="connsiteX4" fmla="*/ 3097 w 8539"/>
                  <a:gd name="connsiteY4" fmla="*/ 19183 h 19183"/>
                  <a:gd name="connsiteX5" fmla="*/ 4814 w 8539"/>
                  <a:gd name="connsiteY5" fmla="*/ 17466 h 19183"/>
                  <a:gd name="connsiteX6" fmla="*/ 8493 w 8539"/>
                  <a:gd name="connsiteY6" fmla="*/ 2990 h 19183"/>
                  <a:gd name="connsiteX7" fmla="*/ 6531 w 8539"/>
                  <a:gd name="connsiteY7" fmla="*/ 46 h 19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39" h="19183">
                    <a:moveTo>
                      <a:pt x="6776" y="46"/>
                    </a:moveTo>
                    <a:cubicBezTo>
                      <a:pt x="5549" y="-199"/>
                      <a:pt x="4078" y="537"/>
                      <a:pt x="3833" y="2009"/>
                    </a:cubicBezTo>
                    <a:cubicBezTo>
                      <a:pt x="2852" y="6671"/>
                      <a:pt x="1625" y="11332"/>
                      <a:pt x="154" y="15994"/>
                    </a:cubicBezTo>
                    <a:cubicBezTo>
                      <a:pt x="-337" y="17220"/>
                      <a:pt x="399" y="18692"/>
                      <a:pt x="1625" y="19183"/>
                    </a:cubicBezTo>
                    <a:cubicBezTo>
                      <a:pt x="2116" y="19183"/>
                      <a:pt x="2606" y="19183"/>
                      <a:pt x="3097" y="19183"/>
                    </a:cubicBezTo>
                    <a:cubicBezTo>
                      <a:pt x="3833" y="19183"/>
                      <a:pt x="4568" y="18447"/>
                      <a:pt x="4814" y="17466"/>
                    </a:cubicBezTo>
                    <a:cubicBezTo>
                      <a:pt x="6285" y="12804"/>
                      <a:pt x="7512" y="7897"/>
                      <a:pt x="8493" y="2990"/>
                    </a:cubicBezTo>
                    <a:cubicBezTo>
                      <a:pt x="8738" y="1764"/>
                      <a:pt x="8002" y="292"/>
                      <a:pt x="6531" y="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71" name="Freeform 25">
                <a:extLst>
                  <a:ext uri="{FF2B5EF4-FFF2-40B4-BE49-F238E27FC236}">
                    <a16:creationId xmlns:a16="http://schemas.microsoft.com/office/drawing/2014/main" id="{0875C3BC-D3E4-5FA1-6130-E2B02CF56130}"/>
                  </a:ext>
                </a:extLst>
              </p:cNvPr>
              <p:cNvSpPr/>
              <p:nvPr/>
            </p:nvSpPr>
            <p:spPr>
              <a:xfrm>
                <a:off x="2415529" y="442783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3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72" name="Freeform 26">
                <a:extLst>
                  <a:ext uri="{FF2B5EF4-FFF2-40B4-BE49-F238E27FC236}">
                    <a16:creationId xmlns:a16="http://schemas.microsoft.com/office/drawing/2014/main" id="{8D9C5E53-9856-33BB-CC41-0ABA6769EF0C}"/>
                  </a:ext>
                </a:extLst>
              </p:cNvPr>
              <p:cNvSpPr/>
              <p:nvPr/>
            </p:nvSpPr>
            <p:spPr>
              <a:xfrm>
                <a:off x="2635039" y="430786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73" name="Freeform 27">
                <a:extLst>
                  <a:ext uri="{FF2B5EF4-FFF2-40B4-BE49-F238E27FC236}">
                    <a16:creationId xmlns:a16="http://schemas.microsoft.com/office/drawing/2014/main" id="{92EA9963-FFF3-8B8A-0E0F-D13BCD4EDE71}"/>
                  </a:ext>
                </a:extLst>
              </p:cNvPr>
              <p:cNvSpPr/>
              <p:nvPr/>
            </p:nvSpPr>
            <p:spPr>
              <a:xfrm>
                <a:off x="2908999" y="4374107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74" name="Freeform 28">
                <a:extLst>
                  <a:ext uri="{FF2B5EF4-FFF2-40B4-BE49-F238E27FC236}">
                    <a16:creationId xmlns:a16="http://schemas.microsoft.com/office/drawing/2014/main" id="{318D3BE9-F10F-B583-0552-155998B7E871}"/>
                  </a:ext>
                </a:extLst>
              </p:cNvPr>
              <p:cNvSpPr/>
              <p:nvPr/>
            </p:nvSpPr>
            <p:spPr>
              <a:xfrm>
                <a:off x="2812120" y="4692560"/>
                <a:ext cx="19177" cy="7161"/>
              </a:xfrm>
              <a:custGeom>
                <a:avLst/>
                <a:gdLst>
                  <a:gd name="connsiteX0" fmla="*/ 17215 w 19177"/>
                  <a:gd name="connsiteY0" fmla="*/ 2500 h 7161"/>
                  <a:gd name="connsiteX1" fmla="*/ 2990 w 19177"/>
                  <a:gd name="connsiteY1" fmla="*/ 47 h 7161"/>
                  <a:gd name="connsiteX2" fmla="*/ 47 w 19177"/>
                  <a:gd name="connsiteY2" fmla="*/ 1765 h 7161"/>
                  <a:gd name="connsiteX3" fmla="*/ 1764 w 19177"/>
                  <a:gd name="connsiteY3" fmla="*/ 4709 h 7161"/>
                  <a:gd name="connsiteX4" fmla="*/ 16480 w 19177"/>
                  <a:gd name="connsiteY4" fmla="*/ 7162 h 7161"/>
                  <a:gd name="connsiteX5" fmla="*/ 17461 w 19177"/>
                  <a:gd name="connsiteY5" fmla="*/ 7162 h 7161"/>
                  <a:gd name="connsiteX6" fmla="*/ 19178 w 19177"/>
                  <a:gd name="connsiteY6" fmla="*/ 4954 h 7161"/>
                  <a:gd name="connsiteX7" fmla="*/ 16970 w 19177"/>
                  <a:gd name="connsiteY7" fmla="*/ 2255 h 7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7" h="7161">
                    <a:moveTo>
                      <a:pt x="17215" y="2500"/>
                    </a:moveTo>
                    <a:cubicBezTo>
                      <a:pt x="12555" y="2010"/>
                      <a:pt x="7650" y="1274"/>
                      <a:pt x="2990" y="47"/>
                    </a:cubicBezTo>
                    <a:cubicBezTo>
                      <a:pt x="1764" y="-198"/>
                      <a:pt x="292" y="538"/>
                      <a:pt x="47" y="1765"/>
                    </a:cubicBezTo>
                    <a:cubicBezTo>
                      <a:pt x="-198" y="2991"/>
                      <a:pt x="538" y="4463"/>
                      <a:pt x="1764" y="4709"/>
                    </a:cubicBezTo>
                    <a:cubicBezTo>
                      <a:pt x="6669" y="5935"/>
                      <a:pt x="11574" y="6671"/>
                      <a:pt x="16480" y="7162"/>
                    </a:cubicBezTo>
                    <a:cubicBezTo>
                      <a:pt x="16725" y="7162"/>
                      <a:pt x="17215" y="7162"/>
                      <a:pt x="17461" y="7162"/>
                    </a:cubicBezTo>
                    <a:cubicBezTo>
                      <a:pt x="18442" y="6917"/>
                      <a:pt x="19178" y="6181"/>
                      <a:pt x="19178" y="4954"/>
                    </a:cubicBezTo>
                    <a:cubicBezTo>
                      <a:pt x="19178" y="3727"/>
                      <a:pt x="18442" y="2500"/>
                      <a:pt x="16970" y="225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75" name="Freeform 29">
                <a:extLst>
                  <a:ext uri="{FF2B5EF4-FFF2-40B4-BE49-F238E27FC236}">
                    <a16:creationId xmlns:a16="http://schemas.microsoft.com/office/drawing/2014/main" id="{179D60B8-1057-1AAE-A460-E7C174F07673}"/>
                  </a:ext>
                </a:extLst>
              </p:cNvPr>
              <p:cNvSpPr/>
              <p:nvPr/>
            </p:nvSpPr>
            <p:spPr>
              <a:xfrm>
                <a:off x="2740190" y="4644476"/>
                <a:ext cx="14094" cy="16574"/>
              </a:xfrm>
              <a:custGeom>
                <a:avLst/>
                <a:gdLst>
                  <a:gd name="connsiteX0" fmla="*/ 4530 w 14094"/>
                  <a:gd name="connsiteY0" fmla="*/ 1026 h 16574"/>
                  <a:gd name="connsiteX1" fmla="*/ 1096 w 14094"/>
                  <a:gd name="connsiteY1" fmla="*/ 535 h 16574"/>
                  <a:gd name="connsiteX2" fmla="*/ 605 w 14094"/>
                  <a:gd name="connsiteY2" fmla="*/ 3970 h 16574"/>
                  <a:gd name="connsiteX3" fmla="*/ 9925 w 14094"/>
                  <a:gd name="connsiteY3" fmla="*/ 15746 h 16574"/>
                  <a:gd name="connsiteX4" fmla="*/ 12378 w 14094"/>
                  <a:gd name="connsiteY4" fmla="*/ 16482 h 16574"/>
                  <a:gd name="connsiteX5" fmla="*/ 13359 w 14094"/>
                  <a:gd name="connsiteY5" fmla="*/ 15991 h 16574"/>
                  <a:gd name="connsiteX6" fmla="*/ 13359 w 14094"/>
                  <a:gd name="connsiteY6" fmla="*/ 12557 h 16574"/>
                  <a:gd name="connsiteX7" fmla="*/ 4284 w 14094"/>
                  <a:gd name="connsiteY7" fmla="*/ 1271 h 1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94" h="16574">
                    <a:moveTo>
                      <a:pt x="4530" y="1026"/>
                    </a:moveTo>
                    <a:cubicBezTo>
                      <a:pt x="3794" y="44"/>
                      <a:pt x="2322" y="-446"/>
                      <a:pt x="1096" y="535"/>
                    </a:cubicBezTo>
                    <a:cubicBezTo>
                      <a:pt x="-130" y="1271"/>
                      <a:pt x="-376" y="2743"/>
                      <a:pt x="605" y="3970"/>
                    </a:cubicBezTo>
                    <a:cubicBezTo>
                      <a:pt x="3549" y="8141"/>
                      <a:pt x="6737" y="12066"/>
                      <a:pt x="9925" y="15746"/>
                    </a:cubicBezTo>
                    <a:cubicBezTo>
                      <a:pt x="10661" y="16482"/>
                      <a:pt x="11642" y="16728"/>
                      <a:pt x="12378" y="16482"/>
                    </a:cubicBezTo>
                    <a:cubicBezTo>
                      <a:pt x="12623" y="16482"/>
                      <a:pt x="13114" y="16237"/>
                      <a:pt x="13359" y="15991"/>
                    </a:cubicBezTo>
                    <a:cubicBezTo>
                      <a:pt x="14340" y="15010"/>
                      <a:pt x="14340" y="13538"/>
                      <a:pt x="13359" y="12557"/>
                    </a:cubicBezTo>
                    <a:cubicBezTo>
                      <a:pt x="10171" y="9122"/>
                      <a:pt x="6982" y="5196"/>
                      <a:pt x="4284" y="127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76" name="Freeform 30">
                <a:extLst>
                  <a:ext uri="{FF2B5EF4-FFF2-40B4-BE49-F238E27FC236}">
                    <a16:creationId xmlns:a16="http://schemas.microsoft.com/office/drawing/2014/main" id="{C40EE758-7303-7FFA-B264-E0EDC596B9AD}"/>
                  </a:ext>
                </a:extLst>
              </p:cNvPr>
              <p:cNvSpPr/>
              <p:nvPr/>
            </p:nvSpPr>
            <p:spPr>
              <a:xfrm>
                <a:off x="2760037" y="4665976"/>
                <a:ext cx="16490" cy="13789"/>
              </a:xfrm>
              <a:custGeom>
                <a:avLst/>
                <a:gdLst>
                  <a:gd name="connsiteX0" fmla="*/ 4058 w 16490"/>
                  <a:gd name="connsiteY0" fmla="*/ 625 h 13789"/>
                  <a:gd name="connsiteX1" fmla="*/ 625 w 16490"/>
                  <a:gd name="connsiteY1" fmla="*/ 870 h 13789"/>
                  <a:gd name="connsiteX2" fmla="*/ 870 w 16490"/>
                  <a:gd name="connsiteY2" fmla="*/ 4305 h 13789"/>
                  <a:gd name="connsiteX3" fmla="*/ 12888 w 16490"/>
                  <a:gd name="connsiteY3" fmla="*/ 13382 h 13789"/>
                  <a:gd name="connsiteX4" fmla="*/ 14850 w 16490"/>
                  <a:gd name="connsiteY4" fmla="*/ 13628 h 13789"/>
                  <a:gd name="connsiteX5" fmla="*/ 16076 w 16490"/>
                  <a:gd name="connsiteY5" fmla="*/ 12647 h 13789"/>
                  <a:gd name="connsiteX6" fmla="*/ 15340 w 16490"/>
                  <a:gd name="connsiteY6" fmla="*/ 9212 h 13789"/>
                  <a:gd name="connsiteX7" fmla="*/ 3813 w 16490"/>
                  <a:gd name="connsiteY7" fmla="*/ 380 h 13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90" h="13789">
                    <a:moveTo>
                      <a:pt x="4058" y="625"/>
                    </a:moveTo>
                    <a:cubicBezTo>
                      <a:pt x="3077" y="-357"/>
                      <a:pt x="1360" y="-111"/>
                      <a:pt x="625" y="870"/>
                    </a:cubicBezTo>
                    <a:cubicBezTo>
                      <a:pt x="-357" y="1852"/>
                      <a:pt x="-111" y="3323"/>
                      <a:pt x="870" y="4305"/>
                    </a:cubicBezTo>
                    <a:cubicBezTo>
                      <a:pt x="4549" y="7494"/>
                      <a:pt x="8718" y="10684"/>
                      <a:pt x="12888" y="13382"/>
                    </a:cubicBezTo>
                    <a:cubicBezTo>
                      <a:pt x="13623" y="13873"/>
                      <a:pt x="14359" y="13873"/>
                      <a:pt x="14850" y="13628"/>
                    </a:cubicBezTo>
                    <a:cubicBezTo>
                      <a:pt x="15340" y="13628"/>
                      <a:pt x="15831" y="13137"/>
                      <a:pt x="16076" y="12647"/>
                    </a:cubicBezTo>
                    <a:cubicBezTo>
                      <a:pt x="16812" y="11420"/>
                      <a:pt x="16567" y="9948"/>
                      <a:pt x="15340" y="9212"/>
                    </a:cubicBezTo>
                    <a:cubicBezTo>
                      <a:pt x="11416" y="6513"/>
                      <a:pt x="7492" y="3569"/>
                      <a:pt x="3813" y="38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77" name="Freeform 31">
                <a:extLst>
                  <a:ext uri="{FF2B5EF4-FFF2-40B4-BE49-F238E27FC236}">
                    <a16:creationId xmlns:a16="http://schemas.microsoft.com/office/drawing/2014/main" id="{A3AF06C8-7826-E2F5-96C5-4DFF1A336B88}"/>
                  </a:ext>
                </a:extLst>
              </p:cNvPr>
              <p:cNvSpPr/>
              <p:nvPr/>
            </p:nvSpPr>
            <p:spPr>
              <a:xfrm>
                <a:off x="2870410" y="4687301"/>
                <a:ext cx="18922" cy="9360"/>
              </a:xfrm>
              <a:custGeom>
                <a:avLst/>
                <a:gdLst>
                  <a:gd name="connsiteX0" fmla="*/ 15581 w 18922"/>
                  <a:gd name="connsiteY0" fmla="*/ 154 h 9360"/>
                  <a:gd name="connsiteX1" fmla="*/ 1846 w 18922"/>
                  <a:gd name="connsiteY1" fmla="*/ 4570 h 9360"/>
                  <a:gd name="connsiteX2" fmla="*/ 129 w 18922"/>
                  <a:gd name="connsiteY2" fmla="*/ 7514 h 9360"/>
                  <a:gd name="connsiteX3" fmla="*/ 3072 w 18922"/>
                  <a:gd name="connsiteY3" fmla="*/ 9231 h 9360"/>
                  <a:gd name="connsiteX4" fmla="*/ 6996 w 18922"/>
                  <a:gd name="connsiteY4" fmla="*/ 8250 h 9360"/>
                  <a:gd name="connsiteX5" fmla="*/ 17297 w 18922"/>
                  <a:gd name="connsiteY5" fmla="*/ 4815 h 9360"/>
                  <a:gd name="connsiteX6" fmla="*/ 18769 w 18922"/>
                  <a:gd name="connsiteY6" fmla="*/ 1626 h 9360"/>
                  <a:gd name="connsiteX7" fmla="*/ 15581 w 18922"/>
                  <a:gd name="connsiteY7" fmla="*/ 154 h 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922" h="9360">
                    <a:moveTo>
                      <a:pt x="15581" y="154"/>
                    </a:moveTo>
                    <a:cubicBezTo>
                      <a:pt x="11166" y="1871"/>
                      <a:pt x="6506" y="3343"/>
                      <a:pt x="1846" y="4570"/>
                    </a:cubicBezTo>
                    <a:cubicBezTo>
                      <a:pt x="620" y="4570"/>
                      <a:pt x="-362" y="6287"/>
                      <a:pt x="129" y="7514"/>
                    </a:cubicBezTo>
                    <a:cubicBezTo>
                      <a:pt x="374" y="8741"/>
                      <a:pt x="1846" y="9722"/>
                      <a:pt x="3072" y="9231"/>
                    </a:cubicBezTo>
                    <a:cubicBezTo>
                      <a:pt x="4298" y="8986"/>
                      <a:pt x="5770" y="8495"/>
                      <a:pt x="6996" y="8250"/>
                    </a:cubicBezTo>
                    <a:cubicBezTo>
                      <a:pt x="10430" y="7269"/>
                      <a:pt x="13864" y="6042"/>
                      <a:pt x="17297" y="4815"/>
                    </a:cubicBezTo>
                    <a:cubicBezTo>
                      <a:pt x="18524" y="4324"/>
                      <a:pt x="19260" y="2852"/>
                      <a:pt x="18769" y="1626"/>
                    </a:cubicBezTo>
                    <a:cubicBezTo>
                      <a:pt x="18278" y="399"/>
                      <a:pt x="16807" y="-337"/>
                      <a:pt x="15581" y="15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78" name="Freeform 32">
                <a:extLst>
                  <a:ext uri="{FF2B5EF4-FFF2-40B4-BE49-F238E27FC236}">
                    <a16:creationId xmlns:a16="http://schemas.microsoft.com/office/drawing/2014/main" id="{B18E50E5-19E1-2410-6C56-0BB30BCF3338}"/>
                  </a:ext>
                </a:extLst>
              </p:cNvPr>
              <p:cNvSpPr/>
              <p:nvPr/>
            </p:nvSpPr>
            <p:spPr>
              <a:xfrm>
                <a:off x="2784643" y="4682600"/>
                <a:ext cx="18387" cy="10251"/>
              </a:xfrm>
              <a:custGeom>
                <a:avLst/>
                <a:gdLst>
                  <a:gd name="connsiteX0" fmla="*/ 16732 w 18387"/>
                  <a:gd name="connsiteY0" fmla="*/ 5835 h 10251"/>
                  <a:gd name="connsiteX1" fmla="*/ 3487 w 18387"/>
                  <a:gd name="connsiteY1" fmla="*/ 192 h 10251"/>
                  <a:gd name="connsiteX2" fmla="*/ 299 w 18387"/>
                  <a:gd name="connsiteY2" fmla="*/ 1174 h 10251"/>
                  <a:gd name="connsiteX3" fmla="*/ 1280 w 18387"/>
                  <a:gd name="connsiteY3" fmla="*/ 4363 h 10251"/>
                  <a:gd name="connsiteX4" fmla="*/ 15015 w 18387"/>
                  <a:gd name="connsiteY4" fmla="*/ 10251 h 10251"/>
                  <a:gd name="connsiteX5" fmla="*/ 16486 w 18387"/>
                  <a:gd name="connsiteY5" fmla="*/ 10251 h 10251"/>
                  <a:gd name="connsiteX6" fmla="*/ 18203 w 18387"/>
                  <a:gd name="connsiteY6" fmla="*/ 8779 h 10251"/>
                  <a:gd name="connsiteX7" fmla="*/ 16732 w 18387"/>
                  <a:gd name="connsiteY7" fmla="*/ 5590 h 10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87" h="10251">
                    <a:moveTo>
                      <a:pt x="16732" y="5835"/>
                    </a:moveTo>
                    <a:cubicBezTo>
                      <a:pt x="12317" y="4118"/>
                      <a:pt x="7902" y="2155"/>
                      <a:pt x="3487" y="192"/>
                    </a:cubicBezTo>
                    <a:cubicBezTo>
                      <a:pt x="2261" y="-298"/>
                      <a:pt x="789" y="192"/>
                      <a:pt x="299" y="1174"/>
                    </a:cubicBezTo>
                    <a:cubicBezTo>
                      <a:pt x="-437" y="2401"/>
                      <a:pt x="299" y="3873"/>
                      <a:pt x="1280" y="4363"/>
                    </a:cubicBezTo>
                    <a:cubicBezTo>
                      <a:pt x="5695" y="6571"/>
                      <a:pt x="10355" y="8534"/>
                      <a:pt x="15015" y="10251"/>
                    </a:cubicBezTo>
                    <a:cubicBezTo>
                      <a:pt x="15505" y="10251"/>
                      <a:pt x="15996" y="10251"/>
                      <a:pt x="16486" y="10251"/>
                    </a:cubicBezTo>
                    <a:cubicBezTo>
                      <a:pt x="17222" y="10251"/>
                      <a:pt x="17713" y="9516"/>
                      <a:pt x="18203" y="8779"/>
                    </a:cubicBezTo>
                    <a:cubicBezTo>
                      <a:pt x="18694" y="7553"/>
                      <a:pt x="18203" y="6081"/>
                      <a:pt x="16732" y="559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79" name="Freeform 33">
                <a:extLst>
                  <a:ext uri="{FF2B5EF4-FFF2-40B4-BE49-F238E27FC236}">
                    <a16:creationId xmlns:a16="http://schemas.microsoft.com/office/drawing/2014/main" id="{E1E69005-3BAB-124A-939B-2B05E723975F}"/>
                  </a:ext>
                </a:extLst>
              </p:cNvPr>
              <p:cNvSpPr/>
              <p:nvPr/>
            </p:nvSpPr>
            <p:spPr>
              <a:xfrm>
                <a:off x="2841108" y="4694815"/>
                <a:ext cx="19422" cy="5888"/>
              </a:xfrm>
              <a:custGeom>
                <a:avLst/>
                <a:gdLst>
                  <a:gd name="connsiteX0" fmla="*/ 16923 w 19422"/>
                  <a:gd name="connsiteY0" fmla="*/ 0 h 5888"/>
                  <a:gd name="connsiteX1" fmla="*/ 2453 w 19422"/>
                  <a:gd name="connsiteY1" fmla="*/ 981 h 5888"/>
                  <a:gd name="connsiteX2" fmla="*/ 0 w 19422"/>
                  <a:gd name="connsiteY2" fmla="*/ 3435 h 5888"/>
                  <a:gd name="connsiteX3" fmla="*/ 2453 w 19422"/>
                  <a:gd name="connsiteY3" fmla="*/ 5888 h 5888"/>
                  <a:gd name="connsiteX4" fmla="*/ 17414 w 19422"/>
                  <a:gd name="connsiteY4" fmla="*/ 4907 h 5888"/>
                  <a:gd name="connsiteX5" fmla="*/ 17659 w 19422"/>
                  <a:gd name="connsiteY5" fmla="*/ 4907 h 5888"/>
                  <a:gd name="connsiteX6" fmla="*/ 19376 w 19422"/>
                  <a:gd name="connsiteY6" fmla="*/ 2208 h 5888"/>
                  <a:gd name="connsiteX7" fmla="*/ 16678 w 19422"/>
                  <a:gd name="connsiteY7" fmla="*/ 0 h 5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22" h="5888">
                    <a:moveTo>
                      <a:pt x="16923" y="0"/>
                    </a:moveTo>
                    <a:cubicBezTo>
                      <a:pt x="12263" y="736"/>
                      <a:pt x="7358" y="981"/>
                      <a:pt x="2453" y="981"/>
                    </a:cubicBezTo>
                    <a:cubicBezTo>
                      <a:pt x="981" y="981"/>
                      <a:pt x="0" y="2208"/>
                      <a:pt x="0" y="3435"/>
                    </a:cubicBezTo>
                    <a:cubicBezTo>
                      <a:pt x="0" y="4907"/>
                      <a:pt x="1226" y="5888"/>
                      <a:pt x="2453" y="5888"/>
                    </a:cubicBezTo>
                    <a:cubicBezTo>
                      <a:pt x="7358" y="5888"/>
                      <a:pt x="12508" y="5397"/>
                      <a:pt x="17414" y="4907"/>
                    </a:cubicBezTo>
                    <a:cubicBezTo>
                      <a:pt x="17414" y="4907"/>
                      <a:pt x="17659" y="4907"/>
                      <a:pt x="17659" y="4907"/>
                    </a:cubicBezTo>
                    <a:cubicBezTo>
                      <a:pt x="18885" y="4662"/>
                      <a:pt x="19621" y="3435"/>
                      <a:pt x="19376" y="2208"/>
                    </a:cubicBezTo>
                    <a:cubicBezTo>
                      <a:pt x="19376" y="981"/>
                      <a:pt x="17904" y="0"/>
                      <a:pt x="16678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80" name="Freeform 34">
                <a:extLst>
                  <a:ext uri="{FF2B5EF4-FFF2-40B4-BE49-F238E27FC236}">
                    <a16:creationId xmlns:a16="http://schemas.microsoft.com/office/drawing/2014/main" id="{B00C7D90-F9F0-BEBB-2C63-B3BA5D0FBCAC}"/>
                  </a:ext>
                </a:extLst>
              </p:cNvPr>
              <p:cNvSpPr/>
              <p:nvPr/>
            </p:nvSpPr>
            <p:spPr>
              <a:xfrm>
                <a:off x="2888198" y="4288530"/>
                <a:ext cx="6131" cy="19419"/>
              </a:xfrm>
              <a:custGeom>
                <a:avLst/>
                <a:gdLst>
                  <a:gd name="connsiteX0" fmla="*/ 6132 w 6131"/>
                  <a:gd name="connsiteY0" fmla="*/ 16929 h 19419"/>
                  <a:gd name="connsiteX1" fmla="*/ 4905 w 6131"/>
                  <a:gd name="connsiteY1" fmla="*/ 2453 h 19419"/>
                  <a:gd name="connsiteX2" fmla="*/ 2453 w 6131"/>
                  <a:gd name="connsiteY2" fmla="*/ 0 h 19419"/>
                  <a:gd name="connsiteX3" fmla="*/ 0 w 6131"/>
                  <a:gd name="connsiteY3" fmla="*/ 2453 h 19419"/>
                  <a:gd name="connsiteX4" fmla="*/ 1226 w 6131"/>
                  <a:gd name="connsiteY4" fmla="*/ 17419 h 19419"/>
                  <a:gd name="connsiteX5" fmla="*/ 3924 w 6131"/>
                  <a:gd name="connsiteY5" fmla="*/ 19382 h 19419"/>
                  <a:gd name="connsiteX6" fmla="*/ 4169 w 6131"/>
                  <a:gd name="connsiteY6" fmla="*/ 19382 h 19419"/>
                  <a:gd name="connsiteX7" fmla="*/ 5886 w 6131"/>
                  <a:gd name="connsiteY7" fmla="*/ 16683 h 19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31" h="19419">
                    <a:moveTo>
                      <a:pt x="6132" y="16929"/>
                    </a:moveTo>
                    <a:cubicBezTo>
                      <a:pt x="5396" y="12267"/>
                      <a:pt x="4905" y="7360"/>
                      <a:pt x="4905" y="2453"/>
                    </a:cubicBezTo>
                    <a:cubicBezTo>
                      <a:pt x="4905" y="981"/>
                      <a:pt x="3679" y="0"/>
                      <a:pt x="2453" y="0"/>
                    </a:cubicBezTo>
                    <a:cubicBezTo>
                      <a:pt x="981" y="0"/>
                      <a:pt x="0" y="1227"/>
                      <a:pt x="0" y="2453"/>
                    </a:cubicBezTo>
                    <a:cubicBezTo>
                      <a:pt x="0" y="7360"/>
                      <a:pt x="490" y="12512"/>
                      <a:pt x="1226" y="17419"/>
                    </a:cubicBezTo>
                    <a:cubicBezTo>
                      <a:pt x="1226" y="18646"/>
                      <a:pt x="2698" y="19627"/>
                      <a:pt x="3924" y="19382"/>
                    </a:cubicBezTo>
                    <a:cubicBezTo>
                      <a:pt x="3924" y="19382"/>
                      <a:pt x="3924" y="19382"/>
                      <a:pt x="4169" y="19382"/>
                    </a:cubicBezTo>
                    <a:cubicBezTo>
                      <a:pt x="5396" y="19136"/>
                      <a:pt x="6132" y="17910"/>
                      <a:pt x="5886" y="1668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81" name="Freeform 35">
                <a:extLst>
                  <a:ext uri="{FF2B5EF4-FFF2-40B4-BE49-F238E27FC236}">
                    <a16:creationId xmlns:a16="http://schemas.microsoft.com/office/drawing/2014/main" id="{2445BD50-8BEA-7147-CB8B-AAF380F25E70}"/>
                  </a:ext>
                </a:extLst>
              </p:cNvPr>
              <p:cNvSpPr/>
              <p:nvPr/>
            </p:nvSpPr>
            <p:spPr>
              <a:xfrm>
                <a:off x="2369052" y="4588154"/>
                <a:ext cx="17029" cy="13132"/>
              </a:xfrm>
              <a:custGeom>
                <a:avLst/>
                <a:gdLst>
                  <a:gd name="connsiteX0" fmla="*/ 13168 w 17029"/>
                  <a:gd name="connsiteY0" fmla="*/ 428 h 13132"/>
                  <a:gd name="connsiteX1" fmla="*/ 1150 w 17029"/>
                  <a:gd name="connsiteY1" fmla="*/ 8524 h 13132"/>
                  <a:gd name="connsiteX2" fmla="*/ 414 w 17029"/>
                  <a:gd name="connsiteY2" fmla="*/ 11959 h 13132"/>
                  <a:gd name="connsiteX3" fmla="*/ 3112 w 17029"/>
                  <a:gd name="connsiteY3" fmla="*/ 12940 h 13132"/>
                  <a:gd name="connsiteX4" fmla="*/ 3602 w 17029"/>
                  <a:gd name="connsiteY4" fmla="*/ 12695 h 13132"/>
                  <a:gd name="connsiteX5" fmla="*/ 16111 w 17029"/>
                  <a:gd name="connsiteY5" fmla="*/ 4354 h 13132"/>
                  <a:gd name="connsiteX6" fmla="*/ 16601 w 17029"/>
                  <a:gd name="connsiteY6" fmla="*/ 919 h 13132"/>
                  <a:gd name="connsiteX7" fmla="*/ 13168 w 17029"/>
                  <a:gd name="connsiteY7" fmla="*/ 428 h 13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029" h="13132">
                    <a:moveTo>
                      <a:pt x="13168" y="428"/>
                    </a:moveTo>
                    <a:cubicBezTo>
                      <a:pt x="9489" y="3372"/>
                      <a:pt x="5319" y="6071"/>
                      <a:pt x="1150" y="8524"/>
                    </a:cubicBezTo>
                    <a:cubicBezTo>
                      <a:pt x="-77" y="9260"/>
                      <a:pt x="-322" y="10732"/>
                      <a:pt x="414" y="11959"/>
                    </a:cubicBezTo>
                    <a:cubicBezTo>
                      <a:pt x="904" y="12940"/>
                      <a:pt x="2131" y="13431"/>
                      <a:pt x="3112" y="12940"/>
                    </a:cubicBezTo>
                    <a:cubicBezTo>
                      <a:pt x="3112" y="12940"/>
                      <a:pt x="3602" y="12940"/>
                      <a:pt x="3602" y="12695"/>
                    </a:cubicBezTo>
                    <a:cubicBezTo>
                      <a:pt x="7772" y="10241"/>
                      <a:pt x="11941" y="7297"/>
                      <a:pt x="16111" y="4354"/>
                    </a:cubicBezTo>
                    <a:cubicBezTo>
                      <a:pt x="17092" y="3617"/>
                      <a:pt x="17337" y="1900"/>
                      <a:pt x="16601" y="919"/>
                    </a:cubicBezTo>
                    <a:cubicBezTo>
                      <a:pt x="15865" y="-63"/>
                      <a:pt x="14149" y="-308"/>
                      <a:pt x="13168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82" name="Freeform 36">
                <a:extLst>
                  <a:ext uri="{FF2B5EF4-FFF2-40B4-BE49-F238E27FC236}">
                    <a16:creationId xmlns:a16="http://schemas.microsoft.com/office/drawing/2014/main" id="{45E5EEE5-D624-2942-5206-78BB2E58447F}"/>
                  </a:ext>
                </a:extLst>
              </p:cNvPr>
              <p:cNvSpPr/>
              <p:nvPr/>
            </p:nvSpPr>
            <p:spPr>
              <a:xfrm>
                <a:off x="2897663" y="4673846"/>
                <a:ext cx="17628" cy="12444"/>
              </a:xfrm>
              <a:custGeom>
                <a:avLst/>
                <a:gdLst>
                  <a:gd name="connsiteX0" fmla="*/ 13590 w 17628"/>
                  <a:gd name="connsiteY0" fmla="*/ 115 h 12444"/>
                  <a:gd name="connsiteX1" fmla="*/ 1327 w 17628"/>
                  <a:gd name="connsiteY1" fmla="*/ 7720 h 12444"/>
                  <a:gd name="connsiteX2" fmla="*/ 346 w 17628"/>
                  <a:gd name="connsiteY2" fmla="*/ 11155 h 12444"/>
                  <a:gd name="connsiteX3" fmla="*/ 3289 w 17628"/>
                  <a:gd name="connsiteY3" fmla="*/ 12382 h 12444"/>
                  <a:gd name="connsiteX4" fmla="*/ 3779 w 17628"/>
                  <a:gd name="connsiteY4" fmla="*/ 12382 h 12444"/>
                  <a:gd name="connsiteX5" fmla="*/ 16533 w 17628"/>
                  <a:gd name="connsiteY5" fmla="*/ 4531 h 12444"/>
                  <a:gd name="connsiteX6" fmla="*/ 17024 w 17628"/>
                  <a:gd name="connsiteY6" fmla="*/ 1096 h 12444"/>
                  <a:gd name="connsiteX7" fmla="*/ 13590 w 17628"/>
                  <a:gd name="connsiteY7" fmla="*/ 605 h 12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628" h="12444">
                    <a:moveTo>
                      <a:pt x="13590" y="115"/>
                    </a:moveTo>
                    <a:cubicBezTo>
                      <a:pt x="9666" y="2814"/>
                      <a:pt x="5496" y="5512"/>
                      <a:pt x="1327" y="7720"/>
                    </a:cubicBezTo>
                    <a:cubicBezTo>
                      <a:pt x="100" y="8456"/>
                      <a:pt x="-390" y="9928"/>
                      <a:pt x="346" y="11155"/>
                    </a:cubicBezTo>
                    <a:cubicBezTo>
                      <a:pt x="836" y="12137"/>
                      <a:pt x="2063" y="12627"/>
                      <a:pt x="3289" y="12382"/>
                    </a:cubicBezTo>
                    <a:cubicBezTo>
                      <a:pt x="3289" y="12382"/>
                      <a:pt x="3534" y="12382"/>
                      <a:pt x="3779" y="12382"/>
                    </a:cubicBezTo>
                    <a:cubicBezTo>
                      <a:pt x="8194" y="9928"/>
                      <a:pt x="12364" y="7475"/>
                      <a:pt x="16533" y="4531"/>
                    </a:cubicBezTo>
                    <a:cubicBezTo>
                      <a:pt x="17759" y="3795"/>
                      <a:pt x="18005" y="2323"/>
                      <a:pt x="17024" y="1096"/>
                    </a:cubicBezTo>
                    <a:cubicBezTo>
                      <a:pt x="16288" y="-130"/>
                      <a:pt x="14816" y="-376"/>
                      <a:pt x="13590" y="60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83" name="Freeform 37">
                <a:extLst>
                  <a:ext uri="{FF2B5EF4-FFF2-40B4-BE49-F238E27FC236}">
                    <a16:creationId xmlns:a16="http://schemas.microsoft.com/office/drawing/2014/main" id="{46D41262-B7E1-E6C4-2390-4BCC79FE3C4F}"/>
                  </a:ext>
                </a:extLst>
              </p:cNvPr>
              <p:cNvSpPr/>
              <p:nvPr/>
            </p:nvSpPr>
            <p:spPr>
              <a:xfrm>
                <a:off x="2892566" y="4317924"/>
                <a:ext cx="8923" cy="18739"/>
              </a:xfrm>
              <a:custGeom>
                <a:avLst/>
                <a:gdLst>
                  <a:gd name="connsiteX0" fmla="*/ 7160 w 8923"/>
                  <a:gd name="connsiteY0" fmla="*/ 18693 h 18739"/>
                  <a:gd name="connsiteX1" fmla="*/ 8876 w 8923"/>
                  <a:gd name="connsiteY1" fmla="*/ 15749 h 18739"/>
                  <a:gd name="connsiteX2" fmla="*/ 5443 w 8923"/>
                  <a:gd name="connsiteY2" fmla="*/ 3972 h 18739"/>
                  <a:gd name="connsiteX3" fmla="*/ 4707 w 8923"/>
                  <a:gd name="connsiteY3" fmla="*/ 1764 h 18739"/>
                  <a:gd name="connsiteX4" fmla="*/ 1764 w 8923"/>
                  <a:gd name="connsiteY4" fmla="*/ 47 h 18739"/>
                  <a:gd name="connsiteX5" fmla="*/ 1764 w 8923"/>
                  <a:gd name="connsiteY5" fmla="*/ 47 h 18739"/>
                  <a:gd name="connsiteX6" fmla="*/ 47 w 8923"/>
                  <a:gd name="connsiteY6" fmla="*/ 2991 h 18739"/>
                  <a:gd name="connsiteX7" fmla="*/ 783 w 8923"/>
                  <a:gd name="connsiteY7" fmla="*/ 5199 h 18739"/>
                  <a:gd name="connsiteX8" fmla="*/ 4217 w 8923"/>
                  <a:gd name="connsiteY8" fmla="*/ 16976 h 18739"/>
                  <a:gd name="connsiteX9" fmla="*/ 7160 w 8923"/>
                  <a:gd name="connsiteY9" fmla="*/ 18693 h 18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923" h="18739">
                    <a:moveTo>
                      <a:pt x="7160" y="18693"/>
                    </a:moveTo>
                    <a:cubicBezTo>
                      <a:pt x="8386" y="18202"/>
                      <a:pt x="9122" y="16976"/>
                      <a:pt x="8876" y="15749"/>
                    </a:cubicBezTo>
                    <a:lnTo>
                      <a:pt x="5443" y="3972"/>
                    </a:lnTo>
                    <a:cubicBezTo>
                      <a:pt x="5443" y="3236"/>
                      <a:pt x="4952" y="2500"/>
                      <a:pt x="4707" y="1764"/>
                    </a:cubicBezTo>
                    <a:cubicBezTo>
                      <a:pt x="4462" y="538"/>
                      <a:pt x="2990" y="-198"/>
                      <a:pt x="1764" y="47"/>
                    </a:cubicBezTo>
                    <a:cubicBezTo>
                      <a:pt x="1764" y="47"/>
                      <a:pt x="1764" y="47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ubicBezTo>
                      <a:pt x="47" y="3727"/>
                      <a:pt x="538" y="4463"/>
                      <a:pt x="783" y="5199"/>
                    </a:cubicBezTo>
                    <a:lnTo>
                      <a:pt x="4217" y="16976"/>
                    </a:lnTo>
                    <a:cubicBezTo>
                      <a:pt x="4707" y="18202"/>
                      <a:pt x="5933" y="18938"/>
                      <a:pt x="7160" y="1869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84" name="Freeform 38">
                <a:extLst>
                  <a:ext uri="{FF2B5EF4-FFF2-40B4-BE49-F238E27FC236}">
                    <a16:creationId xmlns:a16="http://schemas.microsoft.com/office/drawing/2014/main" id="{D0056F06-C3C6-17E3-FA16-67FDAA9E78AD}"/>
                  </a:ext>
                </a:extLst>
              </p:cNvPr>
              <p:cNvSpPr/>
              <p:nvPr/>
            </p:nvSpPr>
            <p:spPr>
              <a:xfrm>
                <a:off x="2726171" y="4618605"/>
                <a:ext cx="11290" cy="18126"/>
              </a:xfrm>
              <a:custGeom>
                <a:avLst/>
                <a:gdLst>
                  <a:gd name="connsiteX0" fmla="*/ 4814 w 11290"/>
                  <a:gd name="connsiteY0" fmla="*/ 1626 h 18126"/>
                  <a:gd name="connsiteX1" fmla="*/ 1625 w 11290"/>
                  <a:gd name="connsiteY1" fmla="*/ 154 h 18126"/>
                  <a:gd name="connsiteX2" fmla="*/ 154 w 11290"/>
                  <a:gd name="connsiteY2" fmla="*/ 3343 h 18126"/>
                  <a:gd name="connsiteX3" fmla="*/ 6530 w 11290"/>
                  <a:gd name="connsiteY3" fmla="*/ 16837 h 18126"/>
                  <a:gd name="connsiteX4" fmla="*/ 9474 w 11290"/>
                  <a:gd name="connsiteY4" fmla="*/ 18064 h 18126"/>
                  <a:gd name="connsiteX5" fmla="*/ 9964 w 11290"/>
                  <a:gd name="connsiteY5" fmla="*/ 18064 h 18126"/>
                  <a:gd name="connsiteX6" fmla="*/ 10945 w 11290"/>
                  <a:gd name="connsiteY6" fmla="*/ 14629 h 18126"/>
                  <a:gd name="connsiteX7" fmla="*/ 4814 w 11290"/>
                  <a:gd name="connsiteY7" fmla="*/ 1626 h 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90" h="18126">
                    <a:moveTo>
                      <a:pt x="4814" y="1626"/>
                    </a:moveTo>
                    <a:cubicBezTo>
                      <a:pt x="4323" y="399"/>
                      <a:pt x="2852" y="-337"/>
                      <a:pt x="1625" y="154"/>
                    </a:cubicBezTo>
                    <a:cubicBezTo>
                      <a:pt x="399" y="644"/>
                      <a:pt x="-337" y="2117"/>
                      <a:pt x="154" y="3343"/>
                    </a:cubicBezTo>
                    <a:cubicBezTo>
                      <a:pt x="1870" y="8004"/>
                      <a:pt x="4078" y="12666"/>
                      <a:pt x="6530" y="16837"/>
                    </a:cubicBezTo>
                    <a:cubicBezTo>
                      <a:pt x="7021" y="17818"/>
                      <a:pt x="8247" y="18309"/>
                      <a:pt x="9474" y="18064"/>
                    </a:cubicBezTo>
                    <a:cubicBezTo>
                      <a:pt x="9474" y="18064"/>
                      <a:pt x="9719" y="18064"/>
                      <a:pt x="9964" y="18064"/>
                    </a:cubicBezTo>
                    <a:cubicBezTo>
                      <a:pt x="11191" y="17328"/>
                      <a:pt x="11681" y="15856"/>
                      <a:pt x="10945" y="14629"/>
                    </a:cubicBezTo>
                    <a:cubicBezTo>
                      <a:pt x="8738" y="10458"/>
                      <a:pt x="6530" y="6042"/>
                      <a:pt x="4814" y="162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85" name="Freeform 39">
                <a:extLst>
                  <a:ext uri="{FF2B5EF4-FFF2-40B4-BE49-F238E27FC236}">
                    <a16:creationId xmlns:a16="http://schemas.microsoft.com/office/drawing/2014/main" id="{55195A70-01E1-9673-C852-8A40DA5BD4CF}"/>
                  </a:ext>
                </a:extLst>
              </p:cNvPr>
              <p:cNvSpPr/>
              <p:nvPr/>
            </p:nvSpPr>
            <p:spPr>
              <a:xfrm>
                <a:off x="2676244" y="444918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86" name="Freeform 40">
                <a:extLst>
                  <a:ext uri="{FF2B5EF4-FFF2-40B4-BE49-F238E27FC236}">
                    <a16:creationId xmlns:a16="http://schemas.microsoft.com/office/drawing/2014/main" id="{3AC7879F-345D-458D-EB90-D7B0C79AAB1F}"/>
                  </a:ext>
                </a:extLst>
              </p:cNvPr>
              <p:cNvSpPr/>
              <p:nvPr/>
            </p:nvSpPr>
            <p:spPr>
              <a:xfrm>
                <a:off x="2668150" y="4420722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87" name="Freeform 41">
                <a:extLst>
                  <a:ext uri="{FF2B5EF4-FFF2-40B4-BE49-F238E27FC236}">
                    <a16:creationId xmlns:a16="http://schemas.microsoft.com/office/drawing/2014/main" id="{E3CEADC8-68E7-1634-F580-5B0C441CAFC9}"/>
                  </a:ext>
                </a:extLst>
              </p:cNvPr>
              <p:cNvSpPr/>
              <p:nvPr/>
            </p:nvSpPr>
            <p:spPr>
              <a:xfrm>
                <a:off x="2659811" y="439250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88" name="Freeform 42">
                <a:extLst>
                  <a:ext uri="{FF2B5EF4-FFF2-40B4-BE49-F238E27FC236}">
                    <a16:creationId xmlns:a16="http://schemas.microsoft.com/office/drawing/2014/main" id="{1097636D-7997-138D-5430-AAA885FAF095}"/>
                  </a:ext>
                </a:extLst>
              </p:cNvPr>
              <p:cNvSpPr/>
              <p:nvPr/>
            </p:nvSpPr>
            <p:spPr>
              <a:xfrm>
                <a:off x="2684583" y="4477396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89" name="Freeform 43">
                <a:extLst>
                  <a:ext uri="{FF2B5EF4-FFF2-40B4-BE49-F238E27FC236}">
                    <a16:creationId xmlns:a16="http://schemas.microsoft.com/office/drawing/2014/main" id="{CB10AF03-F94C-A3A1-4CD6-FAC102BFCDC9}"/>
                  </a:ext>
                </a:extLst>
              </p:cNvPr>
              <p:cNvSpPr/>
              <p:nvPr/>
            </p:nvSpPr>
            <p:spPr>
              <a:xfrm>
                <a:off x="2651472" y="436429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90" name="Freeform 44">
                <a:extLst>
                  <a:ext uri="{FF2B5EF4-FFF2-40B4-BE49-F238E27FC236}">
                    <a16:creationId xmlns:a16="http://schemas.microsoft.com/office/drawing/2014/main" id="{1A8FEE0B-33BC-C2E3-EF24-BE5FED6BA653}"/>
                  </a:ext>
                </a:extLst>
              </p:cNvPr>
              <p:cNvSpPr/>
              <p:nvPr/>
            </p:nvSpPr>
            <p:spPr>
              <a:xfrm>
                <a:off x="2701015" y="4533824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91" name="Freeform 45">
                <a:extLst>
                  <a:ext uri="{FF2B5EF4-FFF2-40B4-BE49-F238E27FC236}">
                    <a16:creationId xmlns:a16="http://schemas.microsoft.com/office/drawing/2014/main" id="{7A164151-2AA4-6358-4929-2C173D092F5A}"/>
                  </a:ext>
                </a:extLst>
              </p:cNvPr>
              <p:cNvSpPr/>
              <p:nvPr/>
            </p:nvSpPr>
            <p:spPr>
              <a:xfrm>
                <a:off x="2717693" y="459049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92" name="Freeform 46">
                <a:extLst>
                  <a:ext uri="{FF2B5EF4-FFF2-40B4-BE49-F238E27FC236}">
                    <a16:creationId xmlns:a16="http://schemas.microsoft.com/office/drawing/2014/main" id="{43C0AF96-F4A0-EAE8-DBA3-FE82A0B0392A}"/>
                  </a:ext>
                </a:extLst>
              </p:cNvPr>
              <p:cNvSpPr/>
              <p:nvPr/>
            </p:nvSpPr>
            <p:spPr>
              <a:xfrm>
                <a:off x="2709354" y="456203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93" name="Freeform 47">
                <a:extLst>
                  <a:ext uri="{FF2B5EF4-FFF2-40B4-BE49-F238E27FC236}">
                    <a16:creationId xmlns:a16="http://schemas.microsoft.com/office/drawing/2014/main" id="{037F3312-07AB-774B-86F0-2F8C775E0963}"/>
                  </a:ext>
                </a:extLst>
              </p:cNvPr>
              <p:cNvSpPr/>
              <p:nvPr/>
            </p:nvSpPr>
            <p:spPr>
              <a:xfrm>
                <a:off x="2692922" y="450561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94" name="Freeform 48">
                <a:extLst>
                  <a:ext uri="{FF2B5EF4-FFF2-40B4-BE49-F238E27FC236}">
                    <a16:creationId xmlns:a16="http://schemas.microsoft.com/office/drawing/2014/main" id="{374C307B-3162-967F-0D56-99555ADA2529}"/>
                  </a:ext>
                </a:extLst>
              </p:cNvPr>
              <p:cNvSpPr/>
              <p:nvPr/>
            </p:nvSpPr>
            <p:spPr>
              <a:xfrm>
                <a:off x="2643378" y="4336079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95" name="Freeform 49">
                <a:extLst>
                  <a:ext uri="{FF2B5EF4-FFF2-40B4-BE49-F238E27FC236}">
                    <a16:creationId xmlns:a16="http://schemas.microsoft.com/office/drawing/2014/main" id="{052B979E-3493-2EC3-60D4-5FE43A0D8F59}"/>
                  </a:ext>
                </a:extLst>
              </p:cNvPr>
              <p:cNvSpPr/>
              <p:nvPr/>
            </p:nvSpPr>
            <p:spPr>
              <a:xfrm>
                <a:off x="2209800" y="4645501"/>
                <a:ext cx="10348" cy="7360"/>
              </a:xfrm>
              <a:custGeom>
                <a:avLst/>
                <a:gdLst>
                  <a:gd name="connsiteX0" fmla="*/ 7358 w 10348"/>
                  <a:gd name="connsiteY0" fmla="*/ 0 h 7360"/>
                  <a:gd name="connsiteX1" fmla="*/ 0 w 10348"/>
                  <a:gd name="connsiteY1" fmla="*/ 2208 h 7360"/>
                  <a:gd name="connsiteX2" fmla="*/ 0 w 10348"/>
                  <a:gd name="connsiteY2" fmla="*/ 7360 h 7360"/>
                  <a:gd name="connsiteX3" fmla="*/ 8584 w 10348"/>
                  <a:gd name="connsiteY3" fmla="*/ 4907 h 7360"/>
                  <a:gd name="connsiteX4" fmla="*/ 10301 w 10348"/>
                  <a:gd name="connsiteY4" fmla="*/ 1963 h 7360"/>
                  <a:gd name="connsiteX5" fmla="*/ 7358 w 10348"/>
                  <a:gd name="connsiteY5" fmla="*/ 245 h 7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48" h="7360">
                    <a:moveTo>
                      <a:pt x="7358" y="0"/>
                    </a:moveTo>
                    <a:lnTo>
                      <a:pt x="0" y="2208"/>
                    </a:lnTo>
                    <a:lnTo>
                      <a:pt x="0" y="7360"/>
                    </a:lnTo>
                    <a:lnTo>
                      <a:pt x="8584" y="4907"/>
                    </a:lnTo>
                    <a:cubicBezTo>
                      <a:pt x="9811" y="4416"/>
                      <a:pt x="10546" y="3189"/>
                      <a:pt x="10301" y="1963"/>
                    </a:cubicBezTo>
                    <a:cubicBezTo>
                      <a:pt x="9811" y="736"/>
                      <a:pt x="8584" y="0"/>
                      <a:pt x="7358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96" name="Freeform 50">
                <a:extLst>
                  <a:ext uri="{FF2B5EF4-FFF2-40B4-BE49-F238E27FC236}">
                    <a16:creationId xmlns:a16="http://schemas.microsoft.com/office/drawing/2014/main" id="{E9F163B8-BBB4-1DE6-179C-6BBCD23007CA}"/>
                  </a:ext>
                </a:extLst>
              </p:cNvPr>
              <p:cNvSpPr/>
              <p:nvPr/>
            </p:nvSpPr>
            <p:spPr>
              <a:xfrm>
                <a:off x="3366953" y="3957383"/>
                <a:ext cx="15879" cy="14504"/>
              </a:xfrm>
              <a:custGeom>
                <a:avLst/>
                <a:gdLst>
                  <a:gd name="connsiteX0" fmla="*/ 3188 w 15879"/>
                  <a:gd name="connsiteY0" fmla="*/ 14167 h 14504"/>
                  <a:gd name="connsiteX1" fmla="*/ 4169 w 15879"/>
                  <a:gd name="connsiteY1" fmla="*/ 13676 h 14504"/>
                  <a:gd name="connsiteX2" fmla="*/ 14961 w 15879"/>
                  <a:gd name="connsiteY2" fmla="*/ 4353 h 14504"/>
                  <a:gd name="connsiteX3" fmla="*/ 15452 w 15879"/>
                  <a:gd name="connsiteY3" fmla="*/ 919 h 14504"/>
                  <a:gd name="connsiteX4" fmla="*/ 12018 w 15879"/>
                  <a:gd name="connsiteY4" fmla="*/ 428 h 14504"/>
                  <a:gd name="connsiteX5" fmla="*/ 736 w 15879"/>
                  <a:gd name="connsiteY5" fmla="*/ 10241 h 14504"/>
                  <a:gd name="connsiteX6" fmla="*/ 736 w 15879"/>
                  <a:gd name="connsiteY6" fmla="*/ 13676 h 14504"/>
                  <a:gd name="connsiteX7" fmla="*/ 3188 w 15879"/>
                  <a:gd name="connsiteY7" fmla="*/ 14412 h 1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79" h="14504">
                    <a:moveTo>
                      <a:pt x="3188" y="14167"/>
                    </a:moveTo>
                    <a:cubicBezTo>
                      <a:pt x="3679" y="14167"/>
                      <a:pt x="3924" y="13922"/>
                      <a:pt x="4169" y="13676"/>
                    </a:cubicBezTo>
                    <a:cubicBezTo>
                      <a:pt x="7603" y="10241"/>
                      <a:pt x="11282" y="7052"/>
                      <a:pt x="14961" y="4353"/>
                    </a:cubicBezTo>
                    <a:cubicBezTo>
                      <a:pt x="15942" y="3617"/>
                      <a:pt x="16187" y="1900"/>
                      <a:pt x="15452" y="919"/>
                    </a:cubicBezTo>
                    <a:cubicBezTo>
                      <a:pt x="14716" y="-63"/>
                      <a:pt x="12999" y="-308"/>
                      <a:pt x="12018" y="428"/>
                    </a:cubicBezTo>
                    <a:cubicBezTo>
                      <a:pt x="8094" y="3372"/>
                      <a:pt x="4169" y="6807"/>
                      <a:pt x="736" y="10241"/>
                    </a:cubicBezTo>
                    <a:cubicBezTo>
                      <a:pt x="-245" y="11223"/>
                      <a:pt x="-245" y="12695"/>
                      <a:pt x="736" y="13676"/>
                    </a:cubicBezTo>
                    <a:cubicBezTo>
                      <a:pt x="1472" y="14412"/>
                      <a:pt x="2453" y="14658"/>
                      <a:pt x="3188" y="1441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97" name="Freeform 51">
                <a:extLst>
                  <a:ext uri="{FF2B5EF4-FFF2-40B4-BE49-F238E27FC236}">
                    <a16:creationId xmlns:a16="http://schemas.microsoft.com/office/drawing/2014/main" id="{28D44A0E-EC45-8F71-D838-3D0FF84534BD}"/>
                  </a:ext>
                </a:extLst>
              </p:cNvPr>
              <p:cNvSpPr/>
              <p:nvPr/>
            </p:nvSpPr>
            <p:spPr>
              <a:xfrm>
                <a:off x="3392904" y="4286520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7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98" name="Freeform 52">
                <a:extLst>
                  <a:ext uri="{FF2B5EF4-FFF2-40B4-BE49-F238E27FC236}">
                    <a16:creationId xmlns:a16="http://schemas.microsoft.com/office/drawing/2014/main" id="{13F25D10-76B7-F149-F74C-2583CE038878}"/>
                  </a:ext>
                </a:extLst>
              </p:cNvPr>
              <p:cNvSpPr/>
              <p:nvPr/>
            </p:nvSpPr>
            <p:spPr>
              <a:xfrm>
                <a:off x="3368132" y="4201632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4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99" name="Freeform 53">
                <a:extLst>
                  <a:ext uri="{FF2B5EF4-FFF2-40B4-BE49-F238E27FC236}">
                    <a16:creationId xmlns:a16="http://schemas.microsoft.com/office/drawing/2014/main" id="{DD45DBF2-0D7D-CF37-53E5-5CEA45662CC6}"/>
                  </a:ext>
                </a:extLst>
              </p:cNvPr>
              <p:cNvSpPr/>
              <p:nvPr/>
            </p:nvSpPr>
            <p:spPr>
              <a:xfrm>
                <a:off x="3416939" y="3933975"/>
                <a:ext cx="19469" cy="8180"/>
              </a:xfrm>
              <a:custGeom>
                <a:avLst/>
                <a:gdLst>
                  <a:gd name="connsiteX0" fmla="*/ 3481 w 19469"/>
                  <a:gd name="connsiteY0" fmla="*/ 7889 h 8180"/>
                  <a:gd name="connsiteX1" fmla="*/ 3481 w 19469"/>
                  <a:gd name="connsiteY1" fmla="*/ 7889 h 8180"/>
                  <a:gd name="connsiteX2" fmla="*/ 4216 w 19469"/>
                  <a:gd name="connsiteY2" fmla="*/ 7889 h 8180"/>
                  <a:gd name="connsiteX3" fmla="*/ 17461 w 19469"/>
                  <a:gd name="connsiteY3" fmla="*/ 4699 h 8180"/>
                  <a:gd name="connsiteX4" fmla="*/ 17706 w 19469"/>
                  <a:gd name="connsiteY4" fmla="*/ 4699 h 8180"/>
                  <a:gd name="connsiteX5" fmla="*/ 19423 w 19469"/>
                  <a:gd name="connsiteY5" fmla="*/ 2000 h 8180"/>
                  <a:gd name="connsiteX6" fmla="*/ 16480 w 19469"/>
                  <a:gd name="connsiteY6" fmla="*/ 38 h 8180"/>
                  <a:gd name="connsiteX7" fmla="*/ 2500 w 19469"/>
                  <a:gd name="connsiteY7" fmla="*/ 3227 h 8180"/>
                  <a:gd name="connsiteX8" fmla="*/ 1764 w 19469"/>
                  <a:gd name="connsiteY8" fmla="*/ 3227 h 8180"/>
                  <a:gd name="connsiteX9" fmla="*/ 47 w 19469"/>
                  <a:gd name="connsiteY9" fmla="*/ 6417 h 8180"/>
                  <a:gd name="connsiteX10" fmla="*/ 2990 w 19469"/>
                  <a:gd name="connsiteY10" fmla="*/ 8134 h 8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469" h="8180">
                    <a:moveTo>
                      <a:pt x="3481" y="7889"/>
                    </a:moveTo>
                    <a:cubicBezTo>
                      <a:pt x="3481" y="7889"/>
                      <a:pt x="3481" y="7889"/>
                      <a:pt x="3481" y="7889"/>
                    </a:cubicBezTo>
                    <a:lnTo>
                      <a:pt x="4216" y="7889"/>
                    </a:lnTo>
                    <a:cubicBezTo>
                      <a:pt x="8631" y="6417"/>
                      <a:pt x="13046" y="5435"/>
                      <a:pt x="17461" y="4699"/>
                    </a:cubicBezTo>
                    <a:cubicBezTo>
                      <a:pt x="17461" y="4699"/>
                      <a:pt x="17461" y="4699"/>
                      <a:pt x="17706" y="4699"/>
                    </a:cubicBezTo>
                    <a:cubicBezTo>
                      <a:pt x="18932" y="4454"/>
                      <a:pt x="19668" y="3227"/>
                      <a:pt x="19423" y="2000"/>
                    </a:cubicBezTo>
                    <a:cubicBezTo>
                      <a:pt x="19423" y="774"/>
                      <a:pt x="17951" y="-207"/>
                      <a:pt x="16480" y="38"/>
                    </a:cubicBezTo>
                    <a:cubicBezTo>
                      <a:pt x="11820" y="774"/>
                      <a:pt x="7160" y="2000"/>
                      <a:pt x="2500" y="3227"/>
                    </a:cubicBezTo>
                    <a:lnTo>
                      <a:pt x="1764" y="3227"/>
                    </a:lnTo>
                    <a:cubicBezTo>
                      <a:pt x="537" y="3718"/>
                      <a:pt x="-198" y="5190"/>
                      <a:pt x="47" y="6417"/>
                    </a:cubicBezTo>
                    <a:cubicBezTo>
                      <a:pt x="537" y="7643"/>
                      <a:pt x="1764" y="8379"/>
                      <a:pt x="2990" y="813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00" name="Freeform 54">
                <a:extLst>
                  <a:ext uri="{FF2B5EF4-FFF2-40B4-BE49-F238E27FC236}">
                    <a16:creationId xmlns:a16="http://schemas.microsoft.com/office/drawing/2014/main" id="{411476CF-7810-4774-0C70-2A92CCD3D01D}"/>
                  </a:ext>
                </a:extLst>
              </p:cNvPr>
              <p:cNvSpPr/>
              <p:nvPr/>
            </p:nvSpPr>
            <p:spPr>
              <a:xfrm>
                <a:off x="3390016" y="3942411"/>
                <a:ext cx="18083" cy="11781"/>
              </a:xfrm>
              <a:custGeom>
                <a:avLst/>
                <a:gdLst>
                  <a:gd name="connsiteX0" fmla="*/ 3425 w 18083"/>
                  <a:gd name="connsiteY0" fmla="*/ 11228 h 11781"/>
                  <a:gd name="connsiteX1" fmla="*/ 3916 w 18083"/>
                  <a:gd name="connsiteY1" fmla="*/ 11228 h 11781"/>
                  <a:gd name="connsiteX2" fmla="*/ 16670 w 18083"/>
                  <a:gd name="connsiteY2" fmla="*/ 4604 h 11781"/>
                  <a:gd name="connsiteX3" fmla="*/ 17896 w 18083"/>
                  <a:gd name="connsiteY3" fmla="*/ 1415 h 11781"/>
                  <a:gd name="connsiteX4" fmla="*/ 14707 w 18083"/>
                  <a:gd name="connsiteY4" fmla="*/ 188 h 11781"/>
                  <a:gd name="connsiteX5" fmla="*/ 1218 w 18083"/>
                  <a:gd name="connsiteY5" fmla="*/ 7057 h 11781"/>
                  <a:gd name="connsiteX6" fmla="*/ 237 w 18083"/>
                  <a:gd name="connsiteY6" fmla="*/ 10492 h 11781"/>
                  <a:gd name="connsiteX7" fmla="*/ 2935 w 18083"/>
                  <a:gd name="connsiteY7" fmla="*/ 11719 h 11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083" h="11781">
                    <a:moveTo>
                      <a:pt x="3425" y="11228"/>
                    </a:moveTo>
                    <a:cubicBezTo>
                      <a:pt x="3425" y="11228"/>
                      <a:pt x="3916" y="11228"/>
                      <a:pt x="3916" y="11228"/>
                    </a:cubicBezTo>
                    <a:cubicBezTo>
                      <a:pt x="8085" y="8775"/>
                      <a:pt x="12255" y="6567"/>
                      <a:pt x="16670" y="4604"/>
                    </a:cubicBezTo>
                    <a:cubicBezTo>
                      <a:pt x="17896" y="4114"/>
                      <a:pt x="18386" y="2642"/>
                      <a:pt x="17896" y="1415"/>
                    </a:cubicBezTo>
                    <a:cubicBezTo>
                      <a:pt x="17405" y="188"/>
                      <a:pt x="15934" y="-303"/>
                      <a:pt x="14707" y="188"/>
                    </a:cubicBezTo>
                    <a:cubicBezTo>
                      <a:pt x="10047" y="2151"/>
                      <a:pt x="5633" y="4359"/>
                      <a:pt x="1218" y="7057"/>
                    </a:cubicBezTo>
                    <a:cubicBezTo>
                      <a:pt x="-8" y="7794"/>
                      <a:pt x="-254" y="9266"/>
                      <a:pt x="237" y="10492"/>
                    </a:cubicBezTo>
                    <a:cubicBezTo>
                      <a:pt x="727" y="11474"/>
                      <a:pt x="1954" y="11964"/>
                      <a:pt x="2935" y="1171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01" name="Freeform 55">
                <a:extLst>
                  <a:ext uri="{FF2B5EF4-FFF2-40B4-BE49-F238E27FC236}">
                    <a16:creationId xmlns:a16="http://schemas.microsoft.com/office/drawing/2014/main" id="{51E0B1E8-9131-CE93-1315-8BF3F7AC9400}"/>
                  </a:ext>
                </a:extLst>
              </p:cNvPr>
              <p:cNvSpPr/>
              <p:nvPr/>
            </p:nvSpPr>
            <p:spPr>
              <a:xfrm>
                <a:off x="3417675" y="4371163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7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02" name="Freeform 56">
                <a:extLst>
                  <a:ext uri="{FF2B5EF4-FFF2-40B4-BE49-F238E27FC236}">
                    <a16:creationId xmlns:a16="http://schemas.microsoft.com/office/drawing/2014/main" id="{BB64A8B6-5E8A-8AD6-0782-85694BA77A76}"/>
                  </a:ext>
                </a:extLst>
              </p:cNvPr>
              <p:cNvSpPr/>
              <p:nvPr/>
            </p:nvSpPr>
            <p:spPr>
              <a:xfrm>
                <a:off x="3335021" y="4088530"/>
                <a:ext cx="8923" cy="18985"/>
              </a:xfrm>
              <a:custGeom>
                <a:avLst/>
                <a:gdLst>
                  <a:gd name="connsiteX0" fmla="*/ 4707 w 8923"/>
                  <a:gd name="connsiteY0" fmla="*/ 1764 h 18985"/>
                  <a:gd name="connsiteX1" fmla="*/ 1764 w 8923"/>
                  <a:gd name="connsiteY1" fmla="*/ 47 h 18985"/>
                  <a:gd name="connsiteX2" fmla="*/ 47 w 8923"/>
                  <a:gd name="connsiteY2" fmla="*/ 2991 h 18985"/>
                  <a:gd name="connsiteX3" fmla="*/ 4216 w 8923"/>
                  <a:gd name="connsiteY3" fmla="*/ 17221 h 18985"/>
                  <a:gd name="connsiteX4" fmla="*/ 7160 w 8923"/>
                  <a:gd name="connsiteY4" fmla="*/ 18938 h 18985"/>
                  <a:gd name="connsiteX5" fmla="*/ 8876 w 8923"/>
                  <a:gd name="connsiteY5" fmla="*/ 15994 h 18985"/>
                  <a:gd name="connsiteX6" fmla="*/ 4707 w 8923"/>
                  <a:gd name="connsiteY6" fmla="*/ 176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07" y="1764"/>
                    </a:move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03" name="Freeform 57">
                <a:extLst>
                  <a:ext uri="{FF2B5EF4-FFF2-40B4-BE49-F238E27FC236}">
                    <a16:creationId xmlns:a16="http://schemas.microsoft.com/office/drawing/2014/main" id="{691EDA18-3334-7C0F-B569-E03C1FC127DA}"/>
                  </a:ext>
                </a:extLst>
              </p:cNvPr>
              <p:cNvSpPr/>
              <p:nvPr/>
            </p:nvSpPr>
            <p:spPr>
              <a:xfrm>
                <a:off x="3336386" y="4002520"/>
                <a:ext cx="10397" cy="18588"/>
              </a:xfrm>
              <a:custGeom>
                <a:avLst/>
                <a:gdLst>
                  <a:gd name="connsiteX0" fmla="*/ 1625 w 10397"/>
                  <a:gd name="connsiteY0" fmla="*/ 18343 h 18588"/>
                  <a:gd name="connsiteX1" fmla="*/ 3097 w 10397"/>
                  <a:gd name="connsiteY1" fmla="*/ 18343 h 18588"/>
                  <a:gd name="connsiteX2" fmla="*/ 4814 w 10397"/>
                  <a:gd name="connsiteY2" fmla="*/ 16871 h 18588"/>
                  <a:gd name="connsiteX3" fmla="*/ 10209 w 10397"/>
                  <a:gd name="connsiteY3" fmla="*/ 3377 h 18588"/>
                  <a:gd name="connsiteX4" fmla="*/ 8983 w 10397"/>
                  <a:gd name="connsiteY4" fmla="*/ 188 h 18588"/>
                  <a:gd name="connsiteX5" fmla="*/ 5795 w 10397"/>
                  <a:gd name="connsiteY5" fmla="*/ 1415 h 18588"/>
                  <a:gd name="connsiteX6" fmla="*/ 154 w 10397"/>
                  <a:gd name="connsiteY6" fmla="*/ 15399 h 18588"/>
                  <a:gd name="connsiteX7" fmla="*/ 1625 w 10397"/>
                  <a:gd name="connsiteY7" fmla="*/ 18589 h 1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397" h="18588">
                    <a:moveTo>
                      <a:pt x="1625" y="18343"/>
                    </a:moveTo>
                    <a:cubicBezTo>
                      <a:pt x="2116" y="18343"/>
                      <a:pt x="2606" y="18343"/>
                      <a:pt x="3097" y="18343"/>
                    </a:cubicBezTo>
                    <a:cubicBezTo>
                      <a:pt x="3833" y="18343"/>
                      <a:pt x="4568" y="17607"/>
                      <a:pt x="4814" y="16871"/>
                    </a:cubicBezTo>
                    <a:cubicBezTo>
                      <a:pt x="6285" y="12210"/>
                      <a:pt x="8002" y="7794"/>
                      <a:pt x="10209" y="3377"/>
                    </a:cubicBezTo>
                    <a:cubicBezTo>
                      <a:pt x="10700" y="2151"/>
                      <a:pt x="10209" y="679"/>
                      <a:pt x="8983" y="188"/>
                    </a:cubicBezTo>
                    <a:cubicBezTo>
                      <a:pt x="7757" y="-303"/>
                      <a:pt x="6285" y="188"/>
                      <a:pt x="5795" y="1415"/>
                    </a:cubicBezTo>
                    <a:cubicBezTo>
                      <a:pt x="3587" y="5831"/>
                      <a:pt x="1871" y="10492"/>
                      <a:pt x="154" y="15399"/>
                    </a:cubicBezTo>
                    <a:cubicBezTo>
                      <a:pt x="-337" y="16626"/>
                      <a:pt x="399" y="18098"/>
                      <a:pt x="1625" y="1858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04" name="Freeform 58">
                <a:extLst>
                  <a:ext uri="{FF2B5EF4-FFF2-40B4-BE49-F238E27FC236}">
                    <a16:creationId xmlns:a16="http://schemas.microsoft.com/office/drawing/2014/main" id="{77A50464-0B6D-F3E8-7437-760EF3D2399F}"/>
                  </a:ext>
                </a:extLst>
              </p:cNvPr>
              <p:cNvSpPr/>
              <p:nvPr/>
            </p:nvSpPr>
            <p:spPr>
              <a:xfrm>
                <a:off x="3348694" y="3977672"/>
                <a:ext cx="13364" cy="16855"/>
              </a:xfrm>
              <a:custGeom>
                <a:avLst/>
                <a:gdLst>
                  <a:gd name="connsiteX0" fmla="*/ 1090 w 13364"/>
                  <a:gd name="connsiteY0" fmla="*/ 16450 h 16855"/>
                  <a:gd name="connsiteX1" fmla="*/ 3052 w 13364"/>
                  <a:gd name="connsiteY1" fmla="*/ 16695 h 16855"/>
                  <a:gd name="connsiteX2" fmla="*/ 4524 w 13364"/>
                  <a:gd name="connsiteY2" fmla="*/ 15713 h 16855"/>
                  <a:gd name="connsiteX3" fmla="*/ 12863 w 13364"/>
                  <a:gd name="connsiteY3" fmla="*/ 3937 h 16855"/>
                  <a:gd name="connsiteX4" fmla="*/ 12372 w 13364"/>
                  <a:gd name="connsiteY4" fmla="*/ 502 h 16855"/>
                  <a:gd name="connsiteX5" fmla="*/ 8938 w 13364"/>
                  <a:gd name="connsiteY5" fmla="*/ 993 h 16855"/>
                  <a:gd name="connsiteX6" fmla="*/ 354 w 13364"/>
                  <a:gd name="connsiteY6" fmla="*/ 13260 h 16855"/>
                  <a:gd name="connsiteX7" fmla="*/ 1090 w 13364"/>
                  <a:gd name="connsiteY7" fmla="*/ 16695 h 1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64" h="16855">
                    <a:moveTo>
                      <a:pt x="1090" y="16450"/>
                    </a:moveTo>
                    <a:cubicBezTo>
                      <a:pt x="1826" y="16940"/>
                      <a:pt x="2316" y="16940"/>
                      <a:pt x="3052" y="16695"/>
                    </a:cubicBezTo>
                    <a:cubicBezTo>
                      <a:pt x="3543" y="16695"/>
                      <a:pt x="4033" y="16204"/>
                      <a:pt x="4524" y="15713"/>
                    </a:cubicBezTo>
                    <a:cubicBezTo>
                      <a:pt x="6976" y="11543"/>
                      <a:pt x="9920" y="7617"/>
                      <a:pt x="12863" y="3937"/>
                    </a:cubicBezTo>
                    <a:cubicBezTo>
                      <a:pt x="13598" y="2956"/>
                      <a:pt x="13598" y="1238"/>
                      <a:pt x="12372" y="502"/>
                    </a:cubicBezTo>
                    <a:cubicBezTo>
                      <a:pt x="11391" y="-234"/>
                      <a:pt x="9674" y="-234"/>
                      <a:pt x="8938" y="993"/>
                    </a:cubicBezTo>
                    <a:cubicBezTo>
                      <a:pt x="5750" y="4918"/>
                      <a:pt x="2807" y="9089"/>
                      <a:pt x="354" y="13260"/>
                    </a:cubicBezTo>
                    <a:cubicBezTo>
                      <a:pt x="-381" y="14487"/>
                      <a:pt x="109" y="15959"/>
                      <a:pt x="1090" y="1669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05" name="Freeform 59">
                <a:extLst>
                  <a:ext uri="{FF2B5EF4-FFF2-40B4-BE49-F238E27FC236}">
                    <a16:creationId xmlns:a16="http://schemas.microsoft.com/office/drawing/2014/main" id="{8BC7A00B-02B9-1765-8410-2149145A80F9}"/>
                  </a:ext>
                </a:extLst>
              </p:cNvPr>
              <p:cNvSpPr/>
              <p:nvPr/>
            </p:nvSpPr>
            <p:spPr>
              <a:xfrm>
                <a:off x="3343360" y="4116990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4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06" name="Freeform 60">
                <a:extLst>
                  <a:ext uri="{FF2B5EF4-FFF2-40B4-BE49-F238E27FC236}">
                    <a16:creationId xmlns:a16="http://schemas.microsoft.com/office/drawing/2014/main" id="{3CB98772-5086-C1A5-D911-2020E405C7B9}"/>
                  </a:ext>
                </a:extLst>
              </p:cNvPr>
              <p:cNvSpPr/>
              <p:nvPr/>
            </p:nvSpPr>
            <p:spPr>
              <a:xfrm>
                <a:off x="3458879" y="4512479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7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07" name="Freeform 61">
                <a:extLst>
                  <a:ext uri="{FF2B5EF4-FFF2-40B4-BE49-F238E27FC236}">
                    <a16:creationId xmlns:a16="http://schemas.microsoft.com/office/drawing/2014/main" id="{FB9F70E9-DE7D-B172-9BE0-C1592887E8C9}"/>
                  </a:ext>
                </a:extLst>
              </p:cNvPr>
              <p:cNvSpPr/>
              <p:nvPr/>
            </p:nvSpPr>
            <p:spPr>
              <a:xfrm>
                <a:off x="3896929" y="4264204"/>
                <a:ext cx="7933" cy="19221"/>
              </a:xfrm>
              <a:custGeom>
                <a:avLst/>
                <a:gdLst>
                  <a:gd name="connsiteX0" fmla="*/ 4698 w 7933"/>
                  <a:gd name="connsiteY0" fmla="*/ 2001 h 19221"/>
                  <a:gd name="connsiteX1" fmla="*/ 2000 w 7933"/>
                  <a:gd name="connsiteY1" fmla="*/ 38 h 19221"/>
                  <a:gd name="connsiteX2" fmla="*/ 38 w 7933"/>
                  <a:gd name="connsiteY2" fmla="*/ 2737 h 19221"/>
                  <a:gd name="connsiteX3" fmla="*/ 3226 w 7933"/>
                  <a:gd name="connsiteY3" fmla="*/ 17457 h 19221"/>
                  <a:gd name="connsiteX4" fmla="*/ 6169 w 7933"/>
                  <a:gd name="connsiteY4" fmla="*/ 19175 h 19221"/>
                  <a:gd name="connsiteX5" fmla="*/ 6169 w 7933"/>
                  <a:gd name="connsiteY5" fmla="*/ 19175 h 19221"/>
                  <a:gd name="connsiteX6" fmla="*/ 7886 w 7933"/>
                  <a:gd name="connsiteY6" fmla="*/ 16230 h 19221"/>
                  <a:gd name="connsiteX7" fmla="*/ 4943 w 7933"/>
                  <a:gd name="connsiteY7" fmla="*/ 2246 h 19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33" h="19221">
                    <a:moveTo>
                      <a:pt x="4698" y="2001"/>
                    </a:moveTo>
                    <a:cubicBezTo>
                      <a:pt x="4698" y="774"/>
                      <a:pt x="3226" y="-207"/>
                      <a:pt x="2000" y="38"/>
                    </a:cubicBezTo>
                    <a:cubicBezTo>
                      <a:pt x="774" y="38"/>
                      <a:pt x="-207" y="1510"/>
                      <a:pt x="38" y="2737"/>
                    </a:cubicBezTo>
                    <a:cubicBezTo>
                      <a:pt x="774" y="7643"/>
                      <a:pt x="1755" y="12550"/>
                      <a:pt x="3226" y="17457"/>
                    </a:cubicBezTo>
                    <a:cubicBezTo>
                      <a:pt x="3471" y="18684"/>
                      <a:pt x="4943" y="19420"/>
                      <a:pt x="6169" y="19175"/>
                    </a:cubicBezTo>
                    <a:cubicBezTo>
                      <a:pt x="6169" y="19175"/>
                      <a:pt x="6169" y="19175"/>
                      <a:pt x="6169" y="19175"/>
                    </a:cubicBezTo>
                    <a:cubicBezTo>
                      <a:pt x="7396" y="18684"/>
                      <a:pt x="8132" y="17457"/>
                      <a:pt x="7886" y="16230"/>
                    </a:cubicBezTo>
                    <a:cubicBezTo>
                      <a:pt x="6660" y="11569"/>
                      <a:pt x="5679" y="6907"/>
                      <a:pt x="4943" y="22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08" name="Freeform 62">
                <a:extLst>
                  <a:ext uri="{FF2B5EF4-FFF2-40B4-BE49-F238E27FC236}">
                    <a16:creationId xmlns:a16="http://schemas.microsoft.com/office/drawing/2014/main" id="{1DF4AEBC-2A9B-7C0A-B2DD-DF5ADBA978FE}"/>
                  </a:ext>
                </a:extLst>
              </p:cNvPr>
              <p:cNvSpPr/>
              <p:nvPr/>
            </p:nvSpPr>
            <p:spPr>
              <a:xfrm>
                <a:off x="3898392" y="4206157"/>
                <a:ext cx="8814" cy="19075"/>
              </a:xfrm>
              <a:custGeom>
                <a:avLst/>
                <a:gdLst>
                  <a:gd name="connsiteX0" fmla="*/ 1763 w 8814"/>
                  <a:gd name="connsiteY0" fmla="*/ 19075 h 19075"/>
                  <a:gd name="connsiteX1" fmla="*/ 2990 w 8814"/>
                  <a:gd name="connsiteY1" fmla="*/ 19075 h 19075"/>
                  <a:gd name="connsiteX2" fmla="*/ 4707 w 8814"/>
                  <a:gd name="connsiteY2" fmla="*/ 17358 h 19075"/>
                  <a:gd name="connsiteX3" fmla="*/ 8631 w 8814"/>
                  <a:gd name="connsiteY3" fmla="*/ 3373 h 19075"/>
                  <a:gd name="connsiteX4" fmla="*/ 7159 w 8814"/>
                  <a:gd name="connsiteY4" fmla="*/ 184 h 19075"/>
                  <a:gd name="connsiteX5" fmla="*/ 3971 w 8814"/>
                  <a:gd name="connsiteY5" fmla="*/ 1656 h 19075"/>
                  <a:gd name="connsiteX6" fmla="*/ 46 w 8814"/>
                  <a:gd name="connsiteY6" fmla="*/ 16131 h 19075"/>
                  <a:gd name="connsiteX7" fmla="*/ 2009 w 8814"/>
                  <a:gd name="connsiteY7" fmla="*/ 19075 h 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14" h="19075">
                    <a:moveTo>
                      <a:pt x="1763" y="19075"/>
                    </a:moveTo>
                    <a:cubicBezTo>
                      <a:pt x="2254" y="19075"/>
                      <a:pt x="2499" y="19075"/>
                      <a:pt x="2990" y="19075"/>
                    </a:cubicBezTo>
                    <a:cubicBezTo>
                      <a:pt x="3725" y="19075"/>
                      <a:pt x="4461" y="18094"/>
                      <a:pt x="4707" y="17358"/>
                    </a:cubicBezTo>
                    <a:cubicBezTo>
                      <a:pt x="5687" y="12696"/>
                      <a:pt x="6914" y="8035"/>
                      <a:pt x="8631" y="3373"/>
                    </a:cubicBezTo>
                    <a:cubicBezTo>
                      <a:pt x="9121" y="2147"/>
                      <a:pt x="8631" y="675"/>
                      <a:pt x="7159" y="184"/>
                    </a:cubicBezTo>
                    <a:cubicBezTo>
                      <a:pt x="5933" y="-307"/>
                      <a:pt x="4461" y="184"/>
                      <a:pt x="3971" y="1656"/>
                    </a:cubicBezTo>
                    <a:cubicBezTo>
                      <a:pt x="2254" y="6318"/>
                      <a:pt x="1028" y="11224"/>
                      <a:pt x="46" y="16131"/>
                    </a:cubicBezTo>
                    <a:cubicBezTo>
                      <a:pt x="-199" y="17358"/>
                      <a:pt x="537" y="18830"/>
                      <a:pt x="2009" y="1907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09" name="Freeform 63">
                <a:extLst>
                  <a:ext uri="{FF2B5EF4-FFF2-40B4-BE49-F238E27FC236}">
                    <a16:creationId xmlns:a16="http://schemas.microsoft.com/office/drawing/2014/main" id="{069FD3AB-1FC9-D66C-23C2-A55B29835D3B}"/>
                  </a:ext>
                </a:extLst>
              </p:cNvPr>
              <p:cNvSpPr/>
              <p:nvPr/>
            </p:nvSpPr>
            <p:spPr>
              <a:xfrm>
                <a:off x="3907816" y="4179675"/>
                <a:ext cx="12129" cy="17771"/>
              </a:xfrm>
              <a:custGeom>
                <a:avLst/>
                <a:gdLst>
                  <a:gd name="connsiteX0" fmla="*/ 1414 w 12129"/>
                  <a:gd name="connsiteY0" fmla="*/ 17588 h 17771"/>
                  <a:gd name="connsiteX1" fmla="*/ 3131 w 12129"/>
                  <a:gd name="connsiteY1" fmla="*/ 17588 h 17771"/>
                  <a:gd name="connsiteX2" fmla="*/ 4603 w 12129"/>
                  <a:gd name="connsiteY2" fmla="*/ 16361 h 17771"/>
                  <a:gd name="connsiteX3" fmla="*/ 11715 w 12129"/>
                  <a:gd name="connsiteY3" fmla="*/ 3849 h 17771"/>
                  <a:gd name="connsiteX4" fmla="*/ 10979 w 12129"/>
                  <a:gd name="connsiteY4" fmla="*/ 414 h 17771"/>
                  <a:gd name="connsiteX5" fmla="*/ 7546 w 12129"/>
                  <a:gd name="connsiteY5" fmla="*/ 1150 h 17771"/>
                  <a:gd name="connsiteX6" fmla="*/ 188 w 12129"/>
                  <a:gd name="connsiteY6" fmla="*/ 14153 h 17771"/>
                  <a:gd name="connsiteX7" fmla="*/ 1414 w 12129"/>
                  <a:gd name="connsiteY7" fmla="*/ 17342 h 17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29" h="17771">
                    <a:moveTo>
                      <a:pt x="1414" y="17588"/>
                    </a:moveTo>
                    <a:cubicBezTo>
                      <a:pt x="1905" y="17833"/>
                      <a:pt x="2641" y="17833"/>
                      <a:pt x="3131" y="17588"/>
                    </a:cubicBezTo>
                    <a:cubicBezTo>
                      <a:pt x="3867" y="17588"/>
                      <a:pt x="4357" y="16852"/>
                      <a:pt x="4603" y="16361"/>
                    </a:cubicBezTo>
                    <a:cubicBezTo>
                      <a:pt x="6810" y="11945"/>
                      <a:pt x="9017" y="7774"/>
                      <a:pt x="11715" y="3849"/>
                    </a:cubicBezTo>
                    <a:cubicBezTo>
                      <a:pt x="12451" y="2622"/>
                      <a:pt x="12206" y="1150"/>
                      <a:pt x="10979" y="414"/>
                    </a:cubicBezTo>
                    <a:cubicBezTo>
                      <a:pt x="9753" y="-322"/>
                      <a:pt x="8282" y="-77"/>
                      <a:pt x="7546" y="1150"/>
                    </a:cubicBezTo>
                    <a:cubicBezTo>
                      <a:pt x="4848" y="5321"/>
                      <a:pt x="2395" y="9737"/>
                      <a:pt x="188" y="14153"/>
                    </a:cubicBezTo>
                    <a:cubicBezTo>
                      <a:pt x="-303" y="15380"/>
                      <a:pt x="188" y="16852"/>
                      <a:pt x="1414" y="1734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10" name="Freeform 64">
                <a:extLst>
                  <a:ext uri="{FF2B5EF4-FFF2-40B4-BE49-F238E27FC236}">
                    <a16:creationId xmlns:a16="http://schemas.microsoft.com/office/drawing/2014/main" id="{AE83023E-B5EF-ACF3-71EB-DC048BF43F16}"/>
                  </a:ext>
                </a:extLst>
              </p:cNvPr>
              <p:cNvSpPr/>
              <p:nvPr/>
            </p:nvSpPr>
            <p:spPr>
              <a:xfrm>
                <a:off x="3904033" y="4292899"/>
                <a:ext cx="8923" cy="18985"/>
              </a:xfrm>
              <a:custGeom>
                <a:avLst/>
                <a:gdLst>
                  <a:gd name="connsiteX0" fmla="*/ 4216 w 8923"/>
                  <a:gd name="connsiteY0" fmla="*/ 17221 h 18985"/>
                  <a:gd name="connsiteX1" fmla="*/ 7160 w 8923"/>
                  <a:gd name="connsiteY1" fmla="*/ 18938 h 18985"/>
                  <a:gd name="connsiteX2" fmla="*/ 8877 w 8923"/>
                  <a:gd name="connsiteY2" fmla="*/ 15994 h 18985"/>
                  <a:gd name="connsiteX3" fmla="*/ 4707 w 8923"/>
                  <a:gd name="connsiteY3" fmla="*/ 1765 h 18985"/>
                  <a:gd name="connsiteX4" fmla="*/ 1764 w 8923"/>
                  <a:gd name="connsiteY4" fmla="*/ 47 h 18985"/>
                  <a:gd name="connsiteX5" fmla="*/ 47 w 8923"/>
                  <a:gd name="connsiteY5" fmla="*/ 2991 h 18985"/>
                  <a:gd name="connsiteX6" fmla="*/ 4216 w 8923"/>
                  <a:gd name="connsiteY6" fmla="*/ 1722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216" y="17221"/>
                    </a:move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11" name="Freeform 65">
                <a:extLst>
                  <a:ext uri="{FF2B5EF4-FFF2-40B4-BE49-F238E27FC236}">
                    <a16:creationId xmlns:a16="http://schemas.microsoft.com/office/drawing/2014/main" id="{FB1C4EEA-3518-6E4D-2E2E-027DC669F890}"/>
                  </a:ext>
                </a:extLst>
              </p:cNvPr>
              <p:cNvSpPr/>
              <p:nvPr/>
            </p:nvSpPr>
            <p:spPr>
              <a:xfrm>
                <a:off x="3912372" y="4320868"/>
                <a:ext cx="8923" cy="18985"/>
              </a:xfrm>
              <a:custGeom>
                <a:avLst/>
                <a:gdLst>
                  <a:gd name="connsiteX0" fmla="*/ 1764 w 8923"/>
                  <a:gd name="connsiteY0" fmla="*/ 292 h 18985"/>
                  <a:gd name="connsiteX1" fmla="*/ 47 w 8923"/>
                  <a:gd name="connsiteY1" fmla="*/ 3237 h 18985"/>
                  <a:gd name="connsiteX2" fmla="*/ 3481 w 8923"/>
                  <a:gd name="connsiteY2" fmla="*/ 14767 h 18985"/>
                  <a:gd name="connsiteX3" fmla="*/ 4217 w 8923"/>
                  <a:gd name="connsiteY3" fmla="*/ 17221 h 18985"/>
                  <a:gd name="connsiteX4" fmla="*/ 7160 w 8923"/>
                  <a:gd name="connsiteY4" fmla="*/ 18938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  <a:gd name="connsiteX7" fmla="*/ 8141 w 8923"/>
                  <a:gd name="connsiteY7" fmla="*/ 13295 h 18985"/>
                  <a:gd name="connsiteX8" fmla="*/ 4707 w 8923"/>
                  <a:gd name="connsiteY8" fmla="*/ 1765 h 18985"/>
                  <a:gd name="connsiteX9" fmla="*/ 1764 w 8923"/>
                  <a:gd name="connsiteY9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923" h="18985">
                    <a:moveTo>
                      <a:pt x="1764" y="292"/>
                    </a:moveTo>
                    <a:cubicBezTo>
                      <a:pt x="538" y="783"/>
                      <a:pt x="-198" y="2010"/>
                      <a:pt x="47" y="3237"/>
                    </a:cubicBezTo>
                    <a:lnTo>
                      <a:pt x="3481" y="14767"/>
                    </a:lnTo>
                    <a:cubicBezTo>
                      <a:pt x="3481" y="15504"/>
                      <a:pt x="3971" y="16485"/>
                      <a:pt x="4217" y="17221"/>
                    </a:cubicBezTo>
                    <a:cubicBezTo>
                      <a:pt x="4462" y="18448"/>
                      <a:pt x="5933" y="19184"/>
                      <a:pt x="7160" y="18938"/>
                    </a:cubicBezTo>
                    <a:cubicBezTo>
                      <a:pt x="7160" y="18938"/>
                      <a:pt x="7160" y="18938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ubicBezTo>
                      <a:pt x="8876" y="15013"/>
                      <a:pt x="8386" y="14277"/>
                      <a:pt x="8141" y="13295"/>
                    </a:cubicBez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12" name="Freeform 66">
                <a:extLst>
                  <a:ext uri="{FF2B5EF4-FFF2-40B4-BE49-F238E27FC236}">
                    <a16:creationId xmlns:a16="http://schemas.microsoft.com/office/drawing/2014/main" id="{22BFC7FE-B9F8-BC18-1B7B-69B9F72E9766}"/>
                  </a:ext>
                </a:extLst>
              </p:cNvPr>
              <p:cNvSpPr/>
              <p:nvPr/>
            </p:nvSpPr>
            <p:spPr>
              <a:xfrm>
                <a:off x="3467218" y="4540939"/>
                <a:ext cx="8432" cy="19221"/>
              </a:xfrm>
              <a:custGeom>
                <a:avLst/>
                <a:gdLst>
                  <a:gd name="connsiteX0" fmla="*/ 47 w 8432"/>
                  <a:gd name="connsiteY0" fmla="*/ 2991 h 19221"/>
                  <a:gd name="connsiteX1" fmla="*/ 1273 w 8432"/>
                  <a:gd name="connsiteY1" fmla="*/ 7407 h 19221"/>
                  <a:gd name="connsiteX2" fmla="*/ 3726 w 8432"/>
                  <a:gd name="connsiteY2" fmla="*/ 17221 h 19221"/>
                  <a:gd name="connsiteX3" fmla="*/ 6669 w 8432"/>
                  <a:gd name="connsiteY3" fmla="*/ 19183 h 19221"/>
                  <a:gd name="connsiteX4" fmla="*/ 6669 w 8432"/>
                  <a:gd name="connsiteY4" fmla="*/ 19183 h 19221"/>
                  <a:gd name="connsiteX5" fmla="*/ 8386 w 8432"/>
                  <a:gd name="connsiteY5" fmla="*/ 16240 h 19221"/>
                  <a:gd name="connsiteX6" fmla="*/ 5933 w 8432"/>
                  <a:gd name="connsiteY6" fmla="*/ 6181 h 19221"/>
                  <a:gd name="connsiteX7" fmla="*/ 4707 w 8432"/>
                  <a:gd name="connsiteY7" fmla="*/ 1764 h 19221"/>
                  <a:gd name="connsiteX8" fmla="*/ 1764 w 8432"/>
                  <a:gd name="connsiteY8" fmla="*/ 47 h 19221"/>
                  <a:gd name="connsiteX9" fmla="*/ 47 w 8432"/>
                  <a:gd name="connsiteY9" fmla="*/ 2991 h 19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432" h="19221">
                    <a:moveTo>
                      <a:pt x="47" y="2991"/>
                    </a:moveTo>
                    <a:lnTo>
                      <a:pt x="1273" y="7407"/>
                    </a:lnTo>
                    <a:cubicBezTo>
                      <a:pt x="2254" y="10597"/>
                      <a:pt x="2990" y="13786"/>
                      <a:pt x="3726" y="17221"/>
                    </a:cubicBezTo>
                    <a:cubicBezTo>
                      <a:pt x="3971" y="18448"/>
                      <a:pt x="5197" y="19429"/>
                      <a:pt x="6669" y="19183"/>
                    </a:cubicBezTo>
                    <a:cubicBezTo>
                      <a:pt x="6669" y="19183"/>
                      <a:pt x="6669" y="19183"/>
                      <a:pt x="6669" y="19183"/>
                    </a:cubicBezTo>
                    <a:cubicBezTo>
                      <a:pt x="7895" y="18938"/>
                      <a:pt x="8631" y="17712"/>
                      <a:pt x="8386" y="16240"/>
                    </a:cubicBezTo>
                    <a:cubicBezTo>
                      <a:pt x="7650" y="12805"/>
                      <a:pt x="6914" y="9370"/>
                      <a:pt x="5933" y="6181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13" name="Freeform 67">
                <a:extLst>
                  <a:ext uri="{FF2B5EF4-FFF2-40B4-BE49-F238E27FC236}">
                    <a16:creationId xmlns:a16="http://schemas.microsoft.com/office/drawing/2014/main" id="{89534C97-B680-469B-4AD8-9ED0D61B9F85}"/>
                  </a:ext>
                </a:extLst>
              </p:cNvPr>
              <p:cNvSpPr/>
              <p:nvPr/>
            </p:nvSpPr>
            <p:spPr>
              <a:xfrm>
                <a:off x="3895495" y="4234800"/>
                <a:ext cx="5395" cy="19627"/>
              </a:xfrm>
              <a:custGeom>
                <a:avLst/>
                <a:gdLst>
                  <a:gd name="connsiteX0" fmla="*/ 2453 w 5395"/>
                  <a:gd name="connsiteY0" fmla="*/ 19627 h 19627"/>
                  <a:gd name="connsiteX1" fmla="*/ 3188 w 5395"/>
                  <a:gd name="connsiteY1" fmla="*/ 19627 h 19627"/>
                  <a:gd name="connsiteX2" fmla="*/ 4905 w 5395"/>
                  <a:gd name="connsiteY2" fmla="*/ 17174 h 19627"/>
                  <a:gd name="connsiteX3" fmla="*/ 5396 w 5395"/>
                  <a:gd name="connsiteY3" fmla="*/ 2699 h 19627"/>
                  <a:gd name="connsiteX4" fmla="*/ 3188 w 5395"/>
                  <a:gd name="connsiteY4" fmla="*/ 0 h 19627"/>
                  <a:gd name="connsiteX5" fmla="*/ 491 w 5395"/>
                  <a:gd name="connsiteY5" fmla="*/ 2208 h 19627"/>
                  <a:gd name="connsiteX6" fmla="*/ 0 w 5395"/>
                  <a:gd name="connsiteY6" fmla="*/ 17174 h 19627"/>
                  <a:gd name="connsiteX7" fmla="*/ 2453 w 5395"/>
                  <a:gd name="connsiteY7" fmla="*/ 19627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95" h="19627">
                    <a:moveTo>
                      <a:pt x="2453" y="19627"/>
                    </a:moveTo>
                    <a:cubicBezTo>
                      <a:pt x="2453" y="19627"/>
                      <a:pt x="2943" y="19627"/>
                      <a:pt x="3188" y="19627"/>
                    </a:cubicBezTo>
                    <a:cubicBezTo>
                      <a:pt x="4170" y="19382"/>
                      <a:pt x="4905" y="18401"/>
                      <a:pt x="4905" y="17174"/>
                    </a:cubicBezTo>
                    <a:cubicBezTo>
                      <a:pt x="4905" y="12267"/>
                      <a:pt x="4905" y="7606"/>
                      <a:pt x="5396" y="2699"/>
                    </a:cubicBezTo>
                    <a:cubicBezTo>
                      <a:pt x="5396" y="1472"/>
                      <a:pt x="4415" y="245"/>
                      <a:pt x="3188" y="0"/>
                    </a:cubicBezTo>
                    <a:cubicBezTo>
                      <a:pt x="1962" y="0"/>
                      <a:pt x="736" y="981"/>
                      <a:pt x="491" y="2208"/>
                    </a:cubicBezTo>
                    <a:cubicBezTo>
                      <a:pt x="0" y="7115"/>
                      <a:pt x="0" y="12267"/>
                      <a:pt x="0" y="17174"/>
                    </a:cubicBezTo>
                    <a:cubicBezTo>
                      <a:pt x="0" y="18646"/>
                      <a:pt x="1226" y="19627"/>
                      <a:pt x="2453" y="1962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14" name="Freeform 68">
                <a:extLst>
                  <a:ext uri="{FF2B5EF4-FFF2-40B4-BE49-F238E27FC236}">
                    <a16:creationId xmlns:a16="http://schemas.microsoft.com/office/drawing/2014/main" id="{13070525-0865-ECDF-6980-2E63A6300A5B}"/>
                  </a:ext>
                </a:extLst>
              </p:cNvPr>
              <p:cNvSpPr/>
              <p:nvPr/>
            </p:nvSpPr>
            <p:spPr>
              <a:xfrm>
                <a:off x="3330408" y="4030385"/>
                <a:ext cx="6913" cy="19673"/>
              </a:xfrm>
              <a:custGeom>
                <a:avLst/>
                <a:gdLst>
                  <a:gd name="connsiteX0" fmla="*/ 2207 w 6913"/>
                  <a:gd name="connsiteY0" fmla="*/ 19428 h 19673"/>
                  <a:gd name="connsiteX1" fmla="*/ 3188 w 6913"/>
                  <a:gd name="connsiteY1" fmla="*/ 19428 h 19673"/>
                  <a:gd name="connsiteX2" fmla="*/ 4905 w 6913"/>
                  <a:gd name="connsiteY2" fmla="*/ 17220 h 19673"/>
                  <a:gd name="connsiteX3" fmla="*/ 6867 w 6913"/>
                  <a:gd name="connsiteY3" fmla="*/ 2991 h 19673"/>
                  <a:gd name="connsiteX4" fmla="*/ 4905 w 6913"/>
                  <a:gd name="connsiteY4" fmla="*/ 46 h 19673"/>
                  <a:gd name="connsiteX5" fmla="*/ 1962 w 6913"/>
                  <a:gd name="connsiteY5" fmla="*/ 2009 h 19673"/>
                  <a:gd name="connsiteX6" fmla="*/ 0 w 6913"/>
                  <a:gd name="connsiteY6" fmla="*/ 16975 h 19673"/>
                  <a:gd name="connsiteX7" fmla="*/ 2207 w 6913"/>
                  <a:gd name="connsiteY7" fmla="*/ 19674 h 19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13" h="19673">
                    <a:moveTo>
                      <a:pt x="2207" y="19428"/>
                    </a:moveTo>
                    <a:cubicBezTo>
                      <a:pt x="2453" y="19428"/>
                      <a:pt x="2698" y="19428"/>
                      <a:pt x="3188" y="19428"/>
                    </a:cubicBezTo>
                    <a:cubicBezTo>
                      <a:pt x="4170" y="19183"/>
                      <a:pt x="4905" y="18202"/>
                      <a:pt x="4905" y="17220"/>
                    </a:cubicBezTo>
                    <a:cubicBezTo>
                      <a:pt x="5151" y="12559"/>
                      <a:pt x="5886" y="7652"/>
                      <a:pt x="6867" y="2991"/>
                    </a:cubicBezTo>
                    <a:cubicBezTo>
                      <a:pt x="7113" y="1764"/>
                      <a:pt x="6377" y="292"/>
                      <a:pt x="4905" y="46"/>
                    </a:cubicBezTo>
                    <a:cubicBezTo>
                      <a:pt x="3679" y="-199"/>
                      <a:pt x="2207" y="537"/>
                      <a:pt x="1962" y="2009"/>
                    </a:cubicBezTo>
                    <a:cubicBezTo>
                      <a:pt x="981" y="6916"/>
                      <a:pt x="245" y="11823"/>
                      <a:pt x="0" y="16975"/>
                    </a:cubicBezTo>
                    <a:cubicBezTo>
                      <a:pt x="0" y="18447"/>
                      <a:pt x="981" y="19428"/>
                      <a:pt x="2207" y="1967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15" name="Freeform 69">
                <a:extLst>
                  <a:ext uri="{FF2B5EF4-FFF2-40B4-BE49-F238E27FC236}">
                    <a16:creationId xmlns:a16="http://schemas.microsoft.com/office/drawing/2014/main" id="{E3B6F28E-4B7A-1538-B560-C6933CE5CFEB}"/>
                  </a:ext>
                </a:extLst>
              </p:cNvPr>
              <p:cNvSpPr/>
              <p:nvPr/>
            </p:nvSpPr>
            <p:spPr>
              <a:xfrm>
                <a:off x="3446632" y="3931767"/>
                <a:ext cx="19407" cy="5190"/>
              </a:xfrm>
              <a:custGeom>
                <a:avLst/>
                <a:gdLst>
                  <a:gd name="connsiteX0" fmla="*/ 2239 w 19407"/>
                  <a:gd name="connsiteY0" fmla="*/ 5190 h 5190"/>
                  <a:gd name="connsiteX1" fmla="*/ 16710 w 19407"/>
                  <a:gd name="connsiteY1" fmla="*/ 5190 h 5190"/>
                  <a:gd name="connsiteX2" fmla="*/ 17691 w 19407"/>
                  <a:gd name="connsiteY2" fmla="*/ 5190 h 5190"/>
                  <a:gd name="connsiteX3" fmla="*/ 19407 w 19407"/>
                  <a:gd name="connsiteY3" fmla="*/ 2982 h 5190"/>
                  <a:gd name="connsiteX4" fmla="*/ 17200 w 19407"/>
                  <a:gd name="connsiteY4" fmla="*/ 283 h 5190"/>
                  <a:gd name="connsiteX5" fmla="*/ 2239 w 19407"/>
                  <a:gd name="connsiteY5" fmla="*/ 283 h 5190"/>
                  <a:gd name="connsiteX6" fmla="*/ 32 w 19407"/>
                  <a:gd name="connsiteY6" fmla="*/ 2737 h 5190"/>
                  <a:gd name="connsiteX7" fmla="*/ 2484 w 19407"/>
                  <a:gd name="connsiteY7" fmla="*/ 4945 h 5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07" h="5190">
                    <a:moveTo>
                      <a:pt x="2239" y="5190"/>
                    </a:moveTo>
                    <a:cubicBezTo>
                      <a:pt x="7144" y="5190"/>
                      <a:pt x="11804" y="5190"/>
                      <a:pt x="16710" y="5190"/>
                    </a:cubicBezTo>
                    <a:cubicBezTo>
                      <a:pt x="16955" y="5190"/>
                      <a:pt x="17200" y="5190"/>
                      <a:pt x="17691" y="5190"/>
                    </a:cubicBezTo>
                    <a:cubicBezTo>
                      <a:pt x="18672" y="4945"/>
                      <a:pt x="19407" y="3963"/>
                      <a:pt x="19407" y="2982"/>
                    </a:cubicBezTo>
                    <a:cubicBezTo>
                      <a:pt x="19407" y="1510"/>
                      <a:pt x="18426" y="529"/>
                      <a:pt x="17200" y="283"/>
                    </a:cubicBezTo>
                    <a:cubicBezTo>
                      <a:pt x="12295" y="38"/>
                      <a:pt x="7144" y="-207"/>
                      <a:pt x="2239" y="283"/>
                    </a:cubicBezTo>
                    <a:cubicBezTo>
                      <a:pt x="1013" y="283"/>
                      <a:pt x="-214" y="1510"/>
                      <a:pt x="32" y="2737"/>
                    </a:cubicBezTo>
                    <a:cubicBezTo>
                      <a:pt x="32" y="4209"/>
                      <a:pt x="1258" y="5190"/>
                      <a:pt x="2484" y="49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16" name="Freeform 70">
                <a:extLst>
                  <a:ext uri="{FF2B5EF4-FFF2-40B4-BE49-F238E27FC236}">
                    <a16:creationId xmlns:a16="http://schemas.microsoft.com/office/drawing/2014/main" id="{613C2C0B-A604-3467-CA43-A5F476DA43B9}"/>
                  </a:ext>
                </a:extLst>
              </p:cNvPr>
              <p:cNvSpPr/>
              <p:nvPr/>
            </p:nvSpPr>
            <p:spPr>
              <a:xfrm>
                <a:off x="3442447" y="4456051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7 w 8923"/>
                  <a:gd name="connsiteY3" fmla="*/ 15994 h 18985"/>
                  <a:gd name="connsiteX4" fmla="*/ 4707 w 8923"/>
                  <a:gd name="connsiteY4" fmla="*/ 1765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17" name="Freeform 71">
                <a:extLst>
                  <a:ext uri="{FF2B5EF4-FFF2-40B4-BE49-F238E27FC236}">
                    <a16:creationId xmlns:a16="http://schemas.microsoft.com/office/drawing/2014/main" id="{88C7F810-A98C-0FF7-4013-32D1BEA58D03}"/>
                  </a:ext>
                </a:extLst>
              </p:cNvPr>
              <p:cNvSpPr/>
              <p:nvPr/>
            </p:nvSpPr>
            <p:spPr>
              <a:xfrm>
                <a:off x="2900905" y="4345893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4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18" name="Freeform 72">
                <a:extLst>
                  <a:ext uri="{FF2B5EF4-FFF2-40B4-BE49-F238E27FC236}">
                    <a16:creationId xmlns:a16="http://schemas.microsoft.com/office/drawing/2014/main" id="{14DD2C5D-7B74-B0CE-AC4B-947785B5844F}"/>
                  </a:ext>
                </a:extLst>
              </p:cNvPr>
              <p:cNvSpPr/>
              <p:nvPr/>
            </p:nvSpPr>
            <p:spPr>
              <a:xfrm>
                <a:off x="2917338" y="4402321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7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19" name="Freeform 73">
                <a:extLst>
                  <a:ext uri="{FF2B5EF4-FFF2-40B4-BE49-F238E27FC236}">
                    <a16:creationId xmlns:a16="http://schemas.microsoft.com/office/drawing/2014/main" id="{4018A74F-2867-249C-4E95-B658372C0669}"/>
                  </a:ext>
                </a:extLst>
              </p:cNvPr>
              <p:cNvSpPr/>
              <p:nvPr/>
            </p:nvSpPr>
            <p:spPr>
              <a:xfrm>
                <a:off x="2942109" y="4487455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7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20" name="Freeform 74">
                <a:extLst>
                  <a:ext uri="{FF2B5EF4-FFF2-40B4-BE49-F238E27FC236}">
                    <a16:creationId xmlns:a16="http://schemas.microsoft.com/office/drawing/2014/main" id="{E437EBA3-F7BC-3231-1622-D02E188F1275}"/>
                  </a:ext>
                </a:extLst>
              </p:cNvPr>
              <p:cNvSpPr/>
              <p:nvPr/>
            </p:nvSpPr>
            <p:spPr>
              <a:xfrm>
                <a:off x="2257579" y="4629016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5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21" name="Freeform 75">
                <a:extLst>
                  <a:ext uri="{FF2B5EF4-FFF2-40B4-BE49-F238E27FC236}">
                    <a16:creationId xmlns:a16="http://schemas.microsoft.com/office/drawing/2014/main" id="{BEC74D8D-1CEC-0F98-0233-866969E89417}"/>
                  </a:ext>
                </a:extLst>
              </p:cNvPr>
              <p:cNvSpPr/>
              <p:nvPr/>
            </p:nvSpPr>
            <p:spPr>
              <a:xfrm>
                <a:off x="2373239" y="4200510"/>
                <a:ext cx="9904" cy="18588"/>
              </a:xfrm>
              <a:custGeom>
                <a:avLst/>
                <a:gdLst>
                  <a:gd name="connsiteX0" fmla="*/ 1623 w 9904"/>
                  <a:gd name="connsiteY0" fmla="*/ 18589 h 18588"/>
                  <a:gd name="connsiteX1" fmla="*/ 3095 w 9904"/>
                  <a:gd name="connsiteY1" fmla="*/ 18589 h 18588"/>
                  <a:gd name="connsiteX2" fmla="*/ 4811 w 9904"/>
                  <a:gd name="connsiteY2" fmla="*/ 16871 h 18588"/>
                  <a:gd name="connsiteX3" fmla="*/ 9717 w 9904"/>
                  <a:gd name="connsiteY3" fmla="*/ 3378 h 18588"/>
                  <a:gd name="connsiteX4" fmla="*/ 8490 w 9904"/>
                  <a:gd name="connsiteY4" fmla="*/ 188 h 18588"/>
                  <a:gd name="connsiteX5" fmla="*/ 5302 w 9904"/>
                  <a:gd name="connsiteY5" fmla="*/ 1415 h 18588"/>
                  <a:gd name="connsiteX6" fmla="*/ 151 w 9904"/>
                  <a:gd name="connsiteY6" fmla="*/ 15645 h 18588"/>
                  <a:gd name="connsiteX7" fmla="*/ 1868 w 9904"/>
                  <a:gd name="connsiteY7" fmla="*/ 18589 h 1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04" h="18588">
                    <a:moveTo>
                      <a:pt x="1623" y="18589"/>
                    </a:moveTo>
                    <a:cubicBezTo>
                      <a:pt x="2113" y="18589"/>
                      <a:pt x="2604" y="18589"/>
                      <a:pt x="3095" y="18589"/>
                    </a:cubicBezTo>
                    <a:cubicBezTo>
                      <a:pt x="3830" y="18589"/>
                      <a:pt x="4566" y="17853"/>
                      <a:pt x="4811" y="16871"/>
                    </a:cubicBezTo>
                    <a:cubicBezTo>
                      <a:pt x="6038" y="12210"/>
                      <a:pt x="7755" y="7793"/>
                      <a:pt x="9717" y="3378"/>
                    </a:cubicBezTo>
                    <a:cubicBezTo>
                      <a:pt x="10207" y="2151"/>
                      <a:pt x="9717" y="679"/>
                      <a:pt x="8490" y="188"/>
                    </a:cubicBezTo>
                    <a:cubicBezTo>
                      <a:pt x="7264" y="-303"/>
                      <a:pt x="5792" y="188"/>
                      <a:pt x="5302" y="1415"/>
                    </a:cubicBezTo>
                    <a:cubicBezTo>
                      <a:pt x="3340" y="6076"/>
                      <a:pt x="1623" y="10738"/>
                      <a:pt x="151" y="15645"/>
                    </a:cubicBezTo>
                    <a:cubicBezTo>
                      <a:pt x="-339" y="16871"/>
                      <a:pt x="397" y="18343"/>
                      <a:pt x="1868" y="1858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22" name="Freeform 76">
                <a:extLst>
                  <a:ext uri="{FF2B5EF4-FFF2-40B4-BE49-F238E27FC236}">
                    <a16:creationId xmlns:a16="http://schemas.microsoft.com/office/drawing/2014/main" id="{7F6F75A2-DF96-BB92-F3DE-BB6399B28DD1}"/>
                  </a:ext>
                </a:extLst>
              </p:cNvPr>
              <p:cNvSpPr/>
              <p:nvPr/>
            </p:nvSpPr>
            <p:spPr>
              <a:xfrm>
                <a:off x="2384572" y="4174755"/>
                <a:ext cx="13036" cy="17394"/>
              </a:xfrm>
              <a:custGeom>
                <a:avLst/>
                <a:gdLst>
                  <a:gd name="connsiteX0" fmla="*/ 1327 w 13036"/>
                  <a:gd name="connsiteY0" fmla="*/ 17111 h 17394"/>
                  <a:gd name="connsiteX1" fmla="*/ 3289 w 13036"/>
                  <a:gd name="connsiteY1" fmla="*/ 17111 h 17394"/>
                  <a:gd name="connsiteX2" fmla="*/ 4760 w 13036"/>
                  <a:gd name="connsiteY2" fmla="*/ 15884 h 17394"/>
                  <a:gd name="connsiteX3" fmla="*/ 12609 w 13036"/>
                  <a:gd name="connsiteY3" fmla="*/ 3863 h 17394"/>
                  <a:gd name="connsiteX4" fmla="*/ 12118 w 13036"/>
                  <a:gd name="connsiteY4" fmla="*/ 428 h 17394"/>
                  <a:gd name="connsiteX5" fmla="*/ 8685 w 13036"/>
                  <a:gd name="connsiteY5" fmla="*/ 919 h 17394"/>
                  <a:gd name="connsiteX6" fmla="*/ 346 w 13036"/>
                  <a:gd name="connsiteY6" fmla="*/ 13431 h 17394"/>
                  <a:gd name="connsiteX7" fmla="*/ 1327 w 13036"/>
                  <a:gd name="connsiteY7" fmla="*/ 16866 h 17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36" h="17394">
                    <a:moveTo>
                      <a:pt x="1327" y="17111"/>
                    </a:moveTo>
                    <a:cubicBezTo>
                      <a:pt x="1817" y="17356"/>
                      <a:pt x="2553" y="17602"/>
                      <a:pt x="3289" y="17111"/>
                    </a:cubicBezTo>
                    <a:cubicBezTo>
                      <a:pt x="3779" y="17111"/>
                      <a:pt x="4515" y="16621"/>
                      <a:pt x="4760" y="15884"/>
                    </a:cubicBezTo>
                    <a:cubicBezTo>
                      <a:pt x="7213" y="11714"/>
                      <a:pt x="9911" y="7788"/>
                      <a:pt x="12609" y="3863"/>
                    </a:cubicBezTo>
                    <a:cubicBezTo>
                      <a:pt x="13345" y="2881"/>
                      <a:pt x="13099" y="1164"/>
                      <a:pt x="12118" y="428"/>
                    </a:cubicBezTo>
                    <a:cubicBezTo>
                      <a:pt x="11137" y="-308"/>
                      <a:pt x="9420" y="-63"/>
                      <a:pt x="8685" y="919"/>
                    </a:cubicBezTo>
                    <a:cubicBezTo>
                      <a:pt x="5742" y="4844"/>
                      <a:pt x="2798" y="9015"/>
                      <a:pt x="346" y="13431"/>
                    </a:cubicBezTo>
                    <a:cubicBezTo>
                      <a:pt x="-390" y="14658"/>
                      <a:pt x="100" y="16130"/>
                      <a:pt x="1327" y="1686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23" name="Freeform 77">
                <a:extLst>
                  <a:ext uri="{FF2B5EF4-FFF2-40B4-BE49-F238E27FC236}">
                    <a16:creationId xmlns:a16="http://schemas.microsoft.com/office/drawing/2014/main" id="{03DF1509-7CC3-035B-A68E-3D199E1B0248}"/>
                  </a:ext>
                </a:extLst>
              </p:cNvPr>
              <p:cNvSpPr/>
              <p:nvPr/>
            </p:nvSpPr>
            <p:spPr>
              <a:xfrm>
                <a:off x="2374079" y="4286766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24" name="Freeform 78">
                <a:extLst>
                  <a:ext uri="{FF2B5EF4-FFF2-40B4-BE49-F238E27FC236}">
                    <a16:creationId xmlns:a16="http://schemas.microsoft.com/office/drawing/2014/main" id="{76D53C2C-8376-3732-CACE-C27968921321}"/>
                  </a:ext>
                </a:extLst>
              </p:cNvPr>
              <p:cNvSpPr/>
              <p:nvPr/>
            </p:nvSpPr>
            <p:spPr>
              <a:xfrm>
                <a:off x="2367994" y="4228667"/>
                <a:ext cx="6376" cy="19381"/>
              </a:xfrm>
              <a:custGeom>
                <a:avLst/>
                <a:gdLst>
                  <a:gd name="connsiteX0" fmla="*/ 2453 w 6376"/>
                  <a:gd name="connsiteY0" fmla="*/ 19382 h 19381"/>
                  <a:gd name="connsiteX1" fmla="*/ 3188 w 6376"/>
                  <a:gd name="connsiteY1" fmla="*/ 19382 h 19381"/>
                  <a:gd name="connsiteX2" fmla="*/ 4905 w 6376"/>
                  <a:gd name="connsiteY2" fmla="*/ 17174 h 19381"/>
                  <a:gd name="connsiteX3" fmla="*/ 6377 w 6376"/>
                  <a:gd name="connsiteY3" fmla="*/ 2944 h 19381"/>
                  <a:gd name="connsiteX4" fmla="*/ 4415 w 6376"/>
                  <a:gd name="connsiteY4" fmla="*/ 0 h 19381"/>
                  <a:gd name="connsiteX5" fmla="*/ 1472 w 6376"/>
                  <a:gd name="connsiteY5" fmla="*/ 1963 h 19381"/>
                  <a:gd name="connsiteX6" fmla="*/ 0 w 6376"/>
                  <a:gd name="connsiteY6" fmla="*/ 16929 h 19381"/>
                  <a:gd name="connsiteX7" fmla="*/ 2453 w 6376"/>
                  <a:gd name="connsiteY7" fmla="*/ 19382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76" h="19381">
                    <a:moveTo>
                      <a:pt x="2453" y="19382"/>
                    </a:moveTo>
                    <a:cubicBezTo>
                      <a:pt x="2698" y="19382"/>
                      <a:pt x="2943" y="19382"/>
                      <a:pt x="3188" y="19382"/>
                    </a:cubicBezTo>
                    <a:cubicBezTo>
                      <a:pt x="4169" y="19137"/>
                      <a:pt x="4905" y="18155"/>
                      <a:pt x="4905" y="17174"/>
                    </a:cubicBezTo>
                    <a:cubicBezTo>
                      <a:pt x="4905" y="12512"/>
                      <a:pt x="5641" y="7606"/>
                      <a:pt x="6377" y="2944"/>
                    </a:cubicBezTo>
                    <a:cubicBezTo>
                      <a:pt x="6377" y="1717"/>
                      <a:pt x="5641" y="245"/>
                      <a:pt x="4415" y="0"/>
                    </a:cubicBezTo>
                    <a:cubicBezTo>
                      <a:pt x="3188" y="0"/>
                      <a:pt x="1717" y="736"/>
                      <a:pt x="1472" y="1963"/>
                    </a:cubicBezTo>
                    <a:cubicBezTo>
                      <a:pt x="736" y="6870"/>
                      <a:pt x="245" y="12022"/>
                      <a:pt x="0" y="16929"/>
                    </a:cubicBezTo>
                    <a:cubicBezTo>
                      <a:pt x="0" y="18401"/>
                      <a:pt x="981" y="19382"/>
                      <a:pt x="2453" y="1938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25" name="Freeform 79">
                <a:extLst>
                  <a:ext uri="{FF2B5EF4-FFF2-40B4-BE49-F238E27FC236}">
                    <a16:creationId xmlns:a16="http://schemas.microsoft.com/office/drawing/2014/main" id="{36E83214-669E-2FE6-F54D-F8061A0F8FD6}"/>
                  </a:ext>
                </a:extLst>
              </p:cNvPr>
              <p:cNvSpPr/>
              <p:nvPr/>
            </p:nvSpPr>
            <p:spPr>
              <a:xfrm>
                <a:off x="2285784" y="4620675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8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8"/>
                      <a:pt x="-198" y="5935"/>
                      <a:pt x="47" y="7162"/>
                    </a:cubicBezTo>
                    <a:cubicBezTo>
                      <a:pt x="538" y="8388"/>
                      <a:pt x="1764" y="9125"/>
                      <a:pt x="2990" y="8879"/>
                    </a:cubicBezTo>
                    <a:lnTo>
                      <a:pt x="17215" y="4708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26" name="Freeform 80">
                <a:extLst>
                  <a:ext uri="{FF2B5EF4-FFF2-40B4-BE49-F238E27FC236}">
                    <a16:creationId xmlns:a16="http://schemas.microsoft.com/office/drawing/2014/main" id="{EDB3BF66-FBC2-5862-2C36-8EEAD404D546}"/>
                  </a:ext>
                </a:extLst>
              </p:cNvPr>
              <p:cNvSpPr/>
              <p:nvPr/>
            </p:nvSpPr>
            <p:spPr>
              <a:xfrm>
                <a:off x="2342440" y="4603302"/>
                <a:ext cx="18384" cy="9860"/>
              </a:xfrm>
              <a:custGeom>
                <a:avLst/>
                <a:gdLst>
                  <a:gd name="connsiteX0" fmla="*/ 15253 w 18384"/>
                  <a:gd name="connsiteY0" fmla="*/ 0 h 9860"/>
                  <a:gd name="connsiteX1" fmla="*/ 1764 w 18384"/>
                  <a:gd name="connsiteY1" fmla="*/ 5152 h 9860"/>
                  <a:gd name="connsiteX2" fmla="*/ 47 w 18384"/>
                  <a:gd name="connsiteY2" fmla="*/ 8096 h 9860"/>
                  <a:gd name="connsiteX3" fmla="*/ 2990 w 18384"/>
                  <a:gd name="connsiteY3" fmla="*/ 9814 h 9860"/>
                  <a:gd name="connsiteX4" fmla="*/ 2990 w 18384"/>
                  <a:gd name="connsiteY4" fmla="*/ 9814 h 9860"/>
                  <a:gd name="connsiteX5" fmla="*/ 16970 w 18384"/>
                  <a:gd name="connsiteY5" fmla="*/ 4662 h 9860"/>
                  <a:gd name="connsiteX6" fmla="*/ 18196 w 18384"/>
                  <a:gd name="connsiteY6" fmla="*/ 1472 h 9860"/>
                  <a:gd name="connsiteX7" fmla="*/ 15008 w 18384"/>
                  <a:gd name="connsiteY7" fmla="*/ 246 h 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84" h="9860">
                    <a:moveTo>
                      <a:pt x="15253" y="0"/>
                    </a:moveTo>
                    <a:cubicBezTo>
                      <a:pt x="10839" y="1963"/>
                      <a:pt x="6424" y="3680"/>
                      <a:pt x="1764" y="5152"/>
                    </a:cubicBezTo>
                    <a:cubicBezTo>
                      <a:pt x="538" y="5643"/>
                      <a:pt x="-198" y="6870"/>
                      <a:pt x="47" y="8096"/>
                    </a:cubicBezTo>
                    <a:cubicBezTo>
                      <a:pt x="538" y="9323"/>
                      <a:pt x="1764" y="10059"/>
                      <a:pt x="2990" y="9814"/>
                    </a:cubicBezTo>
                    <a:cubicBezTo>
                      <a:pt x="2990" y="9814"/>
                      <a:pt x="2990" y="9814"/>
                      <a:pt x="2990" y="9814"/>
                    </a:cubicBezTo>
                    <a:cubicBezTo>
                      <a:pt x="7650" y="8342"/>
                      <a:pt x="12555" y="6624"/>
                      <a:pt x="16970" y="4662"/>
                    </a:cubicBezTo>
                    <a:cubicBezTo>
                      <a:pt x="18196" y="4171"/>
                      <a:pt x="18687" y="2699"/>
                      <a:pt x="18196" y="1472"/>
                    </a:cubicBezTo>
                    <a:cubicBezTo>
                      <a:pt x="17706" y="246"/>
                      <a:pt x="16234" y="-245"/>
                      <a:pt x="15008" y="2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27" name="Freeform 81">
                <a:extLst>
                  <a:ext uri="{FF2B5EF4-FFF2-40B4-BE49-F238E27FC236}">
                    <a16:creationId xmlns:a16="http://schemas.microsoft.com/office/drawing/2014/main" id="{6D4654F3-A231-8953-3492-74DF1060D690}"/>
                  </a:ext>
                </a:extLst>
              </p:cNvPr>
              <p:cNvSpPr/>
              <p:nvPr/>
            </p:nvSpPr>
            <p:spPr>
              <a:xfrm>
                <a:off x="2313989" y="4612578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4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28" name="Freeform 82">
                <a:extLst>
                  <a:ext uri="{FF2B5EF4-FFF2-40B4-BE49-F238E27FC236}">
                    <a16:creationId xmlns:a16="http://schemas.microsoft.com/office/drawing/2014/main" id="{0516E43F-272E-0120-7F51-BEFE5235E13A}"/>
                  </a:ext>
                </a:extLst>
              </p:cNvPr>
              <p:cNvSpPr/>
              <p:nvPr/>
            </p:nvSpPr>
            <p:spPr>
              <a:xfrm>
                <a:off x="2229374" y="4637358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5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29" name="Freeform 83">
                <a:extLst>
                  <a:ext uri="{FF2B5EF4-FFF2-40B4-BE49-F238E27FC236}">
                    <a16:creationId xmlns:a16="http://schemas.microsoft.com/office/drawing/2014/main" id="{78BFB2A4-62C2-E606-3363-4D95161F1992}"/>
                  </a:ext>
                </a:extLst>
              </p:cNvPr>
              <p:cNvSpPr/>
              <p:nvPr/>
            </p:nvSpPr>
            <p:spPr>
              <a:xfrm>
                <a:off x="2925677" y="4430781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7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30" name="Freeform 84">
                <a:extLst>
                  <a:ext uri="{FF2B5EF4-FFF2-40B4-BE49-F238E27FC236}">
                    <a16:creationId xmlns:a16="http://schemas.microsoft.com/office/drawing/2014/main" id="{4109D160-A6FA-BC45-6C91-1B7C914078E7}"/>
                  </a:ext>
                </a:extLst>
              </p:cNvPr>
              <p:cNvSpPr/>
              <p:nvPr/>
            </p:nvSpPr>
            <p:spPr>
              <a:xfrm>
                <a:off x="2926950" y="4187022"/>
                <a:ext cx="16124" cy="14259"/>
              </a:xfrm>
              <a:custGeom>
                <a:avLst/>
                <a:gdLst>
                  <a:gd name="connsiteX0" fmla="*/ 3188 w 16124"/>
                  <a:gd name="connsiteY0" fmla="*/ 14167 h 14259"/>
                  <a:gd name="connsiteX1" fmla="*/ 4170 w 16124"/>
                  <a:gd name="connsiteY1" fmla="*/ 13676 h 14259"/>
                  <a:gd name="connsiteX2" fmla="*/ 15206 w 16124"/>
                  <a:gd name="connsiteY2" fmla="*/ 4354 h 14259"/>
                  <a:gd name="connsiteX3" fmla="*/ 15697 w 16124"/>
                  <a:gd name="connsiteY3" fmla="*/ 919 h 14259"/>
                  <a:gd name="connsiteX4" fmla="*/ 12263 w 16124"/>
                  <a:gd name="connsiteY4" fmla="*/ 428 h 14259"/>
                  <a:gd name="connsiteX5" fmla="*/ 736 w 16124"/>
                  <a:gd name="connsiteY5" fmla="*/ 9996 h 14259"/>
                  <a:gd name="connsiteX6" fmla="*/ 736 w 16124"/>
                  <a:gd name="connsiteY6" fmla="*/ 13431 h 14259"/>
                  <a:gd name="connsiteX7" fmla="*/ 3188 w 16124"/>
                  <a:gd name="connsiteY7" fmla="*/ 14167 h 14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24" h="14259">
                    <a:moveTo>
                      <a:pt x="3188" y="14167"/>
                    </a:moveTo>
                    <a:cubicBezTo>
                      <a:pt x="3434" y="14167"/>
                      <a:pt x="3924" y="13922"/>
                      <a:pt x="4170" y="13676"/>
                    </a:cubicBezTo>
                    <a:cubicBezTo>
                      <a:pt x="7603" y="10487"/>
                      <a:pt x="11527" y="7297"/>
                      <a:pt x="15206" y="4354"/>
                    </a:cubicBezTo>
                    <a:cubicBezTo>
                      <a:pt x="16187" y="3617"/>
                      <a:pt x="16433" y="1900"/>
                      <a:pt x="15697" y="919"/>
                    </a:cubicBezTo>
                    <a:cubicBezTo>
                      <a:pt x="14961" y="-63"/>
                      <a:pt x="13244" y="-308"/>
                      <a:pt x="12263" y="428"/>
                    </a:cubicBezTo>
                    <a:cubicBezTo>
                      <a:pt x="8339" y="3372"/>
                      <a:pt x="4415" y="6561"/>
                      <a:pt x="736" y="9996"/>
                    </a:cubicBezTo>
                    <a:cubicBezTo>
                      <a:pt x="-245" y="10978"/>
                      <a:pt x="-245" y="12450"/>
                      <a:pt x="736" y="13431"/>
                    </a:cubicBezTo>
                    <a:cubicBezTo>
                      <a:pt x="1472" y="14167"/>
                      <a:pt x="2453" y="14412"/>
                      <a:pt x="3188" y="1416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31" name="Freeform 85">
                <a:extLst>
                  <a:ext uri="{FF2B5EF4-FFF2-40B4-BE49-F238E27FC236}">
                    <a16:creationId xmlns:a16="http://schemas.microsoft.com/office/drawing/2014/main" id="{F597C6E3-56A0-31E5-0DAD-B2B1AD100275}"/>
                  </a:ext>
                </a:extLst>
              </p:cNvPr>
              <p:cNvSpPr/>
              <p:nvPr/>
            </p:nvSpPr>
            <p:spPr>
              <a:xfrm>
                <a:off x="2908387" y="4207288"/>
                <a:ext cx="13546" cy="16633"/>
              </a:xfrm>
              <a:custGeom>
                <a:avLst/>
                <a:gdLst>
                  <a:gd name="connsiteX0" fmla="*/ 904 w 13546"/>
                  <a:gd name="connsiteY0" fmla="*/ 16227 h 16633"/>
                  <a:gd name="connsiteX1" fmla="*/ 2867 w 13546"/>
                  <a:gd name="connsiteY1" fmla="*/ 16472 h 16633"/>
                  <a:gd name="connsiteX2" fmla="*/ 4338 w 13546"/>
                  <a:gd name="connsiteY2" fmla="*/ 15490 h 16633"/>
                  <a:gd name="connsiteX3" fmla="*/ 12922 w 13546"/>
                  <a:gd name="connsiteY3" fmla="*/ 3960 h 16633"/>
                  <a:gd name="connsiteX4" fmla="*/ 12677 w 13546"/>
                  <a:gd name="connsiteY4" fmla="*/ 525 h 16633"/>
                  <a:gd name="connsiteX5" fmla="*/ 9243 w 13546"/>
                  <a:gd name="connsiteY5" fmla="*/ 770 h 16633"/>
                  <a:gd name="connsiteX6" fmla="*/ 414 w 13546"/>
                  <a:gd name="connsiteY6" fmla="*/ 12792 h 16633"/>
                  <a:gd name="connsiteX7" fmla="*/ 1150 w 13546"/>
                  <a:gd name="connsiteY7" fmla="*/ 16227 h 16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46" h="16633">
                    <a:moveTo>
                      <a:pt x="904" y="16227"/>
                    </a:moveTo>
                    <a:cubicBezTo>
                      <a:pt x="1640" y="16717"/>
                      <a:pt x="2376" y="16717"/>
                      <a:pt x="2867" y="16472"/>
                    </a:cubicBezTo>
                    <a:cubicBezTo>
                      <a:pt x="3357" y="16472"/>
                      <a:pt x="3848" y="15981"/>
                      <a:pt x="4338" y="15490"/>
                    </a:cubicBezTo>
                    <a:cubicBezTo>
                      <a:pt x="7036" y="11565"/>
                      <a:pt x="9734" y="7640"/>
                      <a:pt x="12922" y="3960"/>
                    </a:cubicBezTo>
                    <a:cubicBezTo>
                      <a:pt x="13903" y="2978"/>
                      <a:pt x="13658" y="1261"/>
                      <a:pt x="12677" y="525"/>
                    </a:cubicBezTo>
                    <a:cubicBezTo>
                      <a:pt x="11696" y="-211"/>
                      <a:pt x="9979" y="-211"/>
                      <a:pt x="9243" y="770"/>
                    </a:cubicBezTo>
                    <a:cubicBezTo>
                      <a:pt x="6055" y="4695"/>
                      <a:pt x="3112" y="8621"/>
                      <a:pt x="414" y="12792"/>
                    </a:cubicBezTo>
                    <a:cubicBezTo>
                      <a:pt x="-322" y="14018"/>
                      <a:pt x="-77" y="15490"/>
                      <a:pt x="1150" y="1622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32" name="Freeform 86">
                <a:extLst>
                  <a:ext uri="{FF2B5EF4-FFF2-40B4-BE49-F238E27FC236}">
                    <a16:creationId xmlns:a16="http://schemas.microsoft.com/office/drawing/2014/main" id="{2732D9B3-1EAD-5CF0-8F93-D305735A4BA5}"/>
                  </a:ext>
                </a:extLst>
              </p:cNvPr>
              <p:cNvSpPr/>
              <p:nvPr/>
            </p:nvSpPr>
            <p:spPr>
              <a:xfrm>
                <a:off x="2950448" y="4515424"/>
                <a:ext cx="8923" cy="18985"/>
              </a:xfrm>
              <a:custGeom>
                <a:avLst/>
                <a:gdLst>
                  <a:gd name="connsiteX0" fmla="*/ 4707 w 8923"/>
                  <a:gd name="connsiteY0" fmla="*/ 1764 h 18985"/>
                  <a:gd name="connsiteX1" fmla="*/ 1764 w 8923"/>
                  <a:gd name="connsiteY1" fmla="*/ 47 h 18985"/>
                  <a:gd name="connsiteX2" fmla="*/ 47 w 8923"/>
                  <a:gd name="connsiteY2" fmla="*/ 2991 h 18985"/>
                  <a:gd name="connsiteX3" fmla="*/ 4217 w 8923"/>
                  <a:gd name="connsiteY3" fmla="*/ 17221 h 18985"/>
                  <a:gd name="connsiteX4" fmla="*/ 7160 w 8923"/>
                  <a:gd name="connsiteY4" fmla="*/ 18938 h 18985"/>
                  <a:gd name="connsiteX5" fmla="*/ 8876 w 8923"/>
                  <a:gd name="connsiteY5" fmla="*/ 15994 h 18985"/>
                  <a:gd name="connsiteX6" fmla="*/ 4707 w 8923"/>
                  <a:gd name="connsiteY6" fmla="*/ 176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07" y="1764"/>
                    </a:move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33" name="Freeform 87">
                <a:extLst>
                  <a:ext uri="{FF2B5EF4-FFF2-40B4-BE49-F238E27FC236}">
                    <a16:creationId xmlns:a16="http://schemas.microsoft.com/office/drawing/2014/main" id="{766F8663-3BFB-4CA5-3C8C-8CFA79B3E851}"/>
                  </a:ext>
                </a:extLst>
              </p:cNvPr>
              <p:cNvSpPr/>
              <p:nvPr/>
            </p:nvSpPr>
            <p:spPr>
              <a:xfrm>
                <a:off x="2958683" y="4543801"/>
                <a:ext cx="7556" cy="19265"/>
              </a:xfrm>
              <a:custGeom>
                <a:avLst/>
                <a:gdLst>
                  <a:gd name="connsiteX0" fmla="*/ 2604 w 7556"/>
                  <a:gd name="connsiteY0" fmla="*/ 17058 h 19265"/>
                  <a:gd name="connsiteX1" fmla="*/ 5302 w 7556"/>
                  <a:gd name="connsiteY1" fmla="*/ 19266 h 19265"/>
                  <a:gd name="connsiteX2" fmla="*/ 5792 w 7556"/>
                  <a:gd name="connsiteY2" fmla="*/ 19266 h 19265"/>
                  <a:gd name="connsiteX3" fmla="*/ 7509 w 7556"/>
                  <a:gd name="connsiteY3" fmla="*/ 16567 h 19265"/>
                  <a:gd name="connsiteX4" fmla="*/ 4811 w 7556"/>
                  <a:gd name="connsiteY4" fmla="*/ 1846 h 19265"/>
                  <a:gd name="connsiteX5" fmla="*/ 1868 w 7556"/>
                  <a:gd name="connsiteY5" fmla="*/ 129 h 19265"/>
                  <a:gd name="connsiteX6" fmla="*/ 151 w 7556"/>
                  <a:gd name="connsiteY6" fmla="*/ 3073 h 19265"/>
                  <a:gd name="connsiteX7" fmla="*/ 2849 w 7556"/>
                  <a:gd name="connsiteY7" fmla="*/ 17303 h 19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6" h="19265">
                    <a:moveTo>
                      <a:pt x="2604" y="17058"/>
                    </a:moveTo>
                    <a:cubicBezTo>
                      <a:pt x="2604" y="18284"/>
                      <a:pt x="4076" y="19266"/>
                      <a:pt x="5302" y="19266"/>
                    </a:cubicBezTo>
                    <a:cubicBezTo>
                      <a:pt x="5302" y="19266"/>
                      <a:pt x="5547" y="19266"/>
                      <a:pt x="5792" y="19266"/>
                    </a:cubicBezTo>
                    <a:cubicBezTo>
                      <a:pt x="7019" y="19020"/>
                      <a:pt x="7755" y="17793"/>
                      <a:pt x="7509" y="16567"/>
                    </a:cubicBezTo>
                    <a:cubicBezTo>
                      <a:pt x="6773" y="11660"/>
                      <a:pt x="6038" y="6753"/>
                      <a:pt x="4811" y="1846"/>
                    </a:cubicBezTo>
                    <a:cubicBezTo>
                      <a:pt x="4566" y="620"/>
                      <a:pt x="3095" y="-362"/>
                      <a:pt x="1868" y="129"/>
                    </a:cubicBezTo>
                    <a:cubicBezTo>
                      <a:pt x="397" y="374"/>
                      <a:pt x="-339" y="1846"/>
                      <a:pt x="151" y="3073"/>
                    </a:cubicBezTo>
                    <a:cubicBezTo>
                      <a:pt x="1378" y="7735"/>
                      <a:pt x="2113" y="12396"/>
                      <a:pt x="2849" y="1730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34" name="Freeform 88">
                <a:extLst>
                  <a:ext uri="{FF2B5EF4-FFF2-40B4-BE49-F238E27FC236}">
                    <a16:creationId xmlns:a16="http://schemas.microsoft.com/office/drawing/2014/main" id="{53D1638A-F7EB-D1C8-738F-1D7F889616A5}"/>
                  </a:ext>
                </a:extLst>
              </p:cNvPr>
              <p:cNvSpPr/>
              <p:nvPr/>
            </p:nvSpPr>
            <p:spPr>
              <a:xfrm>
                <a:off x="2401841" y="4153704"/>
                <a:ext cx="15830" cy="15001"/>
              </a:xfrm>
              <a:custGeom>
                <a:avLst/>
                <a:gdLst>
                  <a:gd name="connsiteX0" fmla="*/ 3434 w 15830"/>
                  <a:gd name="connsiteY0" fmla="*/ 14854 h 15001"/>
                  <a:gd name="connsiteX1" fmla="*/ 4415 w 15830"/>
                  <a:gd name="connsiteY1" fmla="*/ 14118 h 15001"/>
                  <a:gd name="connsiteX2" fmla="*/ 14961 w 15830"/>
                  <a:gd name="connsiteY2" fmla="*/ 4305 h 15001"/>
                  <a:gd name="connsiteX3" fmla="*/ 15206 w 15830"/>
                  <a:gd name="connsiteY3" fmla="*/ 870 h 15001"/>
                  <a:gd name="connsiteX4" fmla="*/ 11773 w 15830"/>
                  <a:gd name="connsiteY4" fmla="*/ 625 h 15001"/>
                  <a:gd name="connsiteX5" fmla="*/ 736 w 15830"/>
                  <a:gd name="connsiteY5" fmla="*/ 10929 h 15001"/>
                  <a:gd name="connsiteX6" fmla="*/ 736 w 15830"/>
                  <a:gd name="connsiteY6" fmla="*/ 14364 h 15001"/>
                  <a:gd name="connsiteX7" fmla="*/ 3188 w 15830"/>
                  <a:gd name="connsiteY7" fmla="*/ 14854 h 15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30" h="15001">
                    <a:moveTo>
                      <a:pt x="3434" y="14854"/>
                    </a:moveTo>
                    <a:cubicBezTo>
                      <a:pt x="3924" y="14854"/>
                      <a:pt x="4169" y="14609"/>
                      <a:pt x="4415" y="14118"/>
                    </a:cubicBezTo>
                    <a:cubicBezTo>
                      <a:pt x="7848" y="10684"/>
                      <a:pt x="11282" y="7494"/>
                      <a:pt x="14961" y="4305"/>
                    </a:cubicBezTo>
                    <a:cubicBezTo>
                      <a:pt x="15942" y="3569"/>
                      <a:pt x="16187" y="1851"/>
                      <a:pt x="15206" y="870"/>
                    </a:cubicBezTo>
                    <a:cubicBezTo>
                      <a:pt x="14471" y="-111"/>
                      <a:pt x="12754" y="-357"/>
                      <a:pt x="11773" y="625"/>
                    </a:cubicBezTo>
                    <a:cubicBezTo>
                      <a:pt x="7848" y="3814"/>
                      <a:pt x="4169" y="7249"/>
                      <a:pt x="736" y="10929"/>
                    </a:cubicBezTo>
                    <a:cubicBezTo>
                      <a:pt x="-245" y="11910"/>
                      <a:pt x="-245" y="13382"/>
                      <a:pt x="736" y="14364"/>
                    </a:cubicBezTo>
                    <a:cubicBezTo>
                      <a:pt x="1472" y="15100"/>
                      <a:pt x="2207" y="15100"/>
                      <a:pt x="3188" y="1485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35" name="Freeform 89">
                <a:extLst>
                  <a:ext uri="{FF2B5EF4-FFF2-40B4-BE49-F238E27FC236}">
                    <a16:creationId xmlns:a16="http://schemas.microsoft.com/office/drawing/2014/main" id="{08D9E51B-3043-A7F6-9A11-90E34698132C}"/>
                  </a:ext>
                </a:extLst>
              </p:cNvPr>
              <p:cNvSpPr/>
              <p:nvPr/>
            </p:nvSpPr>
            <p:spPr>
              <a:xfrm>
                <a:off x="2398851" y="4371654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36" name="Freeform 90">
                <a:extLst>
                  <a:ext uri="{FF2B5EF4-FFF2-40B4-BE49-F238E27FC236}">
                    <a16:creationId xmlns:a16="http://schemas.microsoft.com/office/drawing/2014/main" id="{39EE0741-D2AD-858A-F5D9-5C60257651ED}"/>
                  </a:ext>
                </a:extLst>
              </p:cNvPr>
              <p:cNvSpPr/>
              <p:nvPr/>
            </p:nvSpPr>
            <p:spPr>
              <a:xfrm>
                <a:off x="2368202" y="4258070"/>
                <a:ext cx="6951" cy="19702"/>
              </a:xfrm>
              <a:custGeom>
                <a:avLst/>
                <a:gdLst>
                  <a:gd name="connsiteX0" fmla="*/ 5188 w 6951"/>
                  <a:gd name="connsiteY0" fmla="*/ 19420 h 19702"/>
                  <a:gd name="connsiteX1" fmla="*/ 5188 w 6951"/>
                  <a:gd name="connsiteY1" fmla="*/ 19420 h 19702"/>
                  <a:gd name="connsiteX2" fmla="*/ 6905 w 6951"/>
                  <a:gd name="connsiteY2" fmla="*/ 16475 h 19702"/>
                  <a:gd name="connsiteX3" fmla="*/ 4943 w 6951"/>
                  <a:gd name="connsiteY3" fmla="*/ 2246 h 19702"/>
                  <a:gd name="connsiteX4" fmla="*/ 2245 w 6951"/>
                  <a:gd name="connsiteY4" fmla="*/ 38 h 19702"/>
                  <a:gd name="connsiteX5" fmla="*/ 38 w 6951"/>
                  <a:gd name="connsiteY5" fmla="*/ 2736 h 19702"/>
                  <a:gd name="connsiteX6" fmla="*/ 2000 w 6951"/>
                  <a:gd name="connsiteY6" fmla="*/ 17702 h 19702"/>
                  <a:gd name="connsiteX7" fmla="*/ 4943 w 6951"/>
                  <a:gd name="connsiteY7" fmla="*/ 19665 h 19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51" h="19702">
                    <a:moveTo>
                      <a:pt x="5188" y="19420"/>
                    </a:moveTo>
                    <a:cubicBezTo>
                      <a:pt x="5188" y="19420"/>
                      <a:pt x="5188" y="19420"/>
                      <a:pt x="5188" y="19420"/>
                    </a:cubicBezTo>
                    <a:cubicBezTo>
                      <a:pt x="6414" y="19174"/>
                      <a:pt x="7150" y="17948"/>
                      <a:pt x="6905" y="16475"/>
                    </a:cubicBezTo>
                    <a:cubicBezTo>
                      <a:pt x="5924" y="11814"/>
                      <a:pt x="5188" y="6907"/>
                      <a:pt x="4943" y="2246"/>
                    </a:cubicBezTo>
                    <a:cubicBezTo>
                      <a:pt x="4943" y="774"/>
                      <a:pt x="3717" y="-208"/>
                      <a:pt x="2245" y="38"/>
                    </a:cubicBezTo>
                    <a:cubicBezTo>
                      <a:pt x="773" y="38"/>
                      <a:pt x="-208" y="1264"/>
                      <a:pt x="38" y="2736"/>
                    </a:cubicBezTo>
                    <a:cubicBezTo>
                      <a:pt x="528" y="7643"/>
                      <a:pt x="1019" y="12795"/>
                      <a:pt x="2000" y="17702"/>
                    </a:cubicBezTo>
                    <a:cubicBezTo>
                      <a:pt x="2245" y="18929"/>
                      <a:pt x="3471" y="19910"/>
                      <a:pt x="4943" y="1966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37" name="Freeform 91">
                <a:extLst>
                  <a:ext uri="{FF2B5EF4-FFF2-40B4-BE49-F238E27FC236}">
                    <a16:creationId xmlns:a16="http://schemas.microsoft.com/office/drawing/2014/main" id="{05D90F91-8FA2-144F-BE82-C2D7D5C0E537}"/>
                  </a:ext>
                </a:extLst>
              </p:cNvPr>
              <p:cNvSpPr/>
              <p:nvPr/>
            </p:nvSpPr>
            <p:spPr>
              <a:xfrm>
                <a:off x="2888689" y="4259288"/>
                <a:ext cx="7404" cy="19428"/>
              </a:xfrm>
              <a:custGeom>
                <a:avLst/>
                <a:gdLst>
                  <a:gd name="connsiteX0" fmla="*/ 2453 w 7404"/>
                  <a:gd name="connsiteY0" fmla="*/ 19428 h 19428"/>
                  <a:gd name="connsiteX1" fmla="*/ 3434 w 7404"/>
                  <a:gd name="connsiteY1" fmla="*/ 19428 h 19428"/>
                  <a:gd name="connsiteX2" fmla="*/ 5151 w 7404"/>
                  <a:gd name="connsiteY2" fmla="*/ 17220 h 19428"/>
                  <a:gd name="connsiteX3" fmla="*/ 7358 w 7404"/>
                  <a:gd name="connsiteY3" fmla="*/ 2990 h 19428"/>
                  <a:gd name="connsiteX4" fmla="*/ 5396 w 7404"/>
                  <a:gd name="connsiteY4" fmla="*/ 46 h 19428"/>
                  <a:gd name="connsiteX5" fmla="*/ 2453 w 7404"/>
                  <a:gd name="connsiteY5" fmla="*/ 2009 h 19428"/>
                  <a:gd name="connsiteX6" fmla="*/ 0 w 7404"/>
                  <a:gd name="connsiteY6" fmla="*/ 16730 h 19428"/>
                  <a:gd name="connsiteX7" fmla="*/ 2207 w 7404"/>
                  <a:gd name="connsiteY7" fmla="*/ 19428 h 19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4" h="19428">
                    <a:moveTo>
                      <a:pt x="2453" y="19428"/>
                    </a:moveTo>
                    <a:cubicBezTo>
                      <a:pt x="2698" y="19428"/>
                      <a:pt x="3188" y="19428"/>
                      <a:pt x="3434" y="19428"/>
                    </a:cubicBezTo>
                    <a:cubicBezTo>
                      <a:pt x="4415" y="19183"/>
                      <a:pt x="5151" y="18447"/>
                      <a:pt x="5151" y="17220"/>
                    </a:cubicBezTo>
                    <a:cubicBezTo>
                      <a:pt x="5641" y="12559"/>
                      <a:pt x="6377" y="7652"/>
                      <a:pt x="7358" y="2990"/>
                    </a:cubicBezTo>
                    <a:cubicBezTo>
                      <a:pt x="7603" y="1764"/>
                      <a:pt x="6867" y="292"/>
                      <a:pt x="5396" y="46"/>
                    </a:cubicBezTo>
                    <a:cubicBezTo>
                      <a:pt x="4170" y="-199"/>
                      <a:pt x="2698" y="537"/>
                      <a:pt x="2453" y="2009"/>
                    </a:cubicBezTo>
                    <a:cubicBezTo>
                      <a:pt x="1472" y="6916"/>
                      <a:pt x="491" y="11823"/>
                      <a:pt x="0" y="16730"/>
                    </a:cubicBezTo>
                    <a:cubicBezTo>
                      <a:pt x="0" y="17956"/>
                      <a:pt x="736" y="19183"/>
                      <a:pt x="2207" y="19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38" name="Freeform 92">
                <a:extLst>
                  <a:ext uri="{FF2B5EF4-FFF2-40B4-BE49-F238E27FC236}">
                    <a16:creationId xmlns:a16="http://schemas.microsoft.com/office/drawing/2014/main" id="{A469B064-4F96-F4EF-A4AF-FAB74ADA48B0}"/>
                  </a:ext>
                </a:extLst>
              </p:cNvPr>
              <p:cNvSpPr/>
              <p:nvPr/>
            </p:nvSpPr>
            <p:spPr>
              <a:xfrm>
                <a:off x="2895127" y="4231914"/>
                <a:ext cx="10673" cy="18343"/>
              </a:xfrm>
              <a:custGeom>
                <a:avLst/>
                <a:gdLst>
                  <a:gd name="connsiteX0" fmla="*/ 1656 w 10673"/>
                  <a:gd name="connsiteY0" fmla="*/ 18098 h 18343"/>
                  <a:gd name="connsiteX1" fmla="*/ 3127 w 10673"/>
                  <a:gd name="connsiteY1" fmla="*/ 18098 h 18343"/>
                  <a:gd name="connsiteX2" fmla="*/ 4844 w 10673"/>
                  <a:gd name="connsiteY2" fmla="*/ 16626 h 18343"/>
                  <a:gd name="connsiteX3" fmla="*/ 10485 w 10673"/>
                  <a:gd name="connsiteY3" fmla="*/ 3377 h 18343"/>
                  <a:gd name="connsiteX4" fmla="*/ 9259 w 10673"/>
                  <a:gd name="connsiteY4" fmla="*/ 188 h 18343"/>
                  <a:gd name="connsiteX5" fmla="*/ 6070 w 10673"/>
                  <a:gd name="connsiteY5" fmla="*/ 1415 h 18343"/>
                  <a:gd name="connsiteX6" fmla="*/ 184 w 10673"/>
                  <a:gd name="connsiteY6" fmla="*/ 15154 h 18343"/>
                  <a:gd name="connsiteX7" fmla="*/ 1656 w 10673"/>
                  <a:gd name="connsiteY7" fmla="*/ 18343 h 18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73" h="18343">
                    <a:moveTo>
                      <a:pt x="1656" y="18098"/>
                    </a:moveTo>
                    <a:cubicBezTo>
                      <a:pt x="2146" y="18098"/>
                      <a:pt x="2637" y="18098"/>
                      <a:pt x="3127" y="18098"/>
                    </a:cubicBezTo>
                    <a:cubicBezTo>
                      <a:pt x="3863" y="18098"/>
                      <a:pt x="4599" y="17362"/>
                      <a:pt x="4844" y="16626"/>
                    </a:cubicBezTo>
                    <a:cubicBezTo>
                      <a:pt x="6316" y="12210"/>
                      <a:pt x="8278" y="7548"/>
                      <a:pt x="10485" y="3377"/>
                    </a:cubicBezTo>
                    <a:cubicBezTo>
                      <a:pt x="10976" y="2151"/>
                      <a:pt x="10485" y="679"/>
                      <a:pt x="9259" y="188"/>
                    </a:cubicBezTo>
                    <a:cubicBezTo>
                      <a:pt x="8032" y="-303"/>
                      <a:pt x="6561" y="188"/>
                      <a:pt x="6070" y="1415"/>
                    </a:cubicBezTo>
                    <a:cubicBezTo>
                      <a:pt x="3863" y="5831"/>
                      <a:pt x="1901" y="10492"/>
                      <a:pt x="184" y="15154"/>
                    </a:cubicBezTo>
                    <a:cubicBezTo>
                      <a:pt x="-307" y="16381"/>
                      <a:pt x="184" y="17853"/>
                      <a:pt x="1656" y="1834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39" name="Freeform 93">
                <a:extLst>
                  <a:ext uri="{FF2B5EF4-FFF2-40B4-BE49-F238E27FC236}">
                    <a16:creationId xmlns:a16="http://schemas.microsoft.com/office/drawing/2014/main" id="{D3EA78DD-19F9-44D4-9EA6-3EAAE14CA7DD}"/>
                  </a:ext>
                </a:extLst>
              </p:cNvPr>
              <p:cNvSpPr/>
              <p:nvPr/>
            </p:nvSpPr>
            <p:spPr>
              <a:xfrm>
                <a:off x="2428782" y="4485293"/>
                <a:ext cx="5226" cy="19627"/>
              </a:xfrm>
              <a:custGeom>
                <a:avLst/>
                <a:gdLst>
                  <a:gd name="connsiteX0" fmla="*/ 2245 w 5226"/>
                  <a:gd name="connsiteY0" fmla="*/ 0 h 19627"/>
                  <a:gd name="connsiteX1" fmla="*/ 38 w 5226"/>
                  <a:gd name="connsiteY1" fmla="*/ 2453 h 19627"/>
                  <a:gd name="connsiteX2" fmla="*/ 38 w 5226"/>
                  <a:gd name="connsiteY2" fmla="*/ 16929 h 19627"/>
                  <a:gd name="connsiteX3" fmla="*/ 2245 w 5226"/>
                  <a:gd name="connsiteY3" fmla="*/ 19627 h 19627"/>
                  <a:gd name="connsiteX4" fmla="*/ 3226 w 5226"/>
                  <a:gd name="connsiteY4" fmla="*/ 19627 h 19627"/>
                  <a:gd name="connsiteX5" fmla="*/ 4943 w 5226"/>
                  <a:gd name="connsiteY5" fmla="*/ 17419 h 19627"/>
                  <a:gd name="connsiteX6" fmla="*/ 4943 w 5226"/>
                  <a:gd name="connsiteY6" fmla="*/ 2453 h 19627"/>
                  <a:gd name="connsiteX7" fmla="*/ 2245 w 5226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26" h="19627">
                    <a:moveTo>
                      <a:pt x="2245" y="0"/>
                    </a:moveTo>
                    <a:cubicBezTo>
                      <a:pt x="773" y="0"/>
                      <a:pt x="-208" y="1227"/>
                      <a:pt x="38" y="2453"/>
                    </a:cubicBezTo>
                    <a:cubicBezTo>
                      <a:pt x="38" y="7115"/>
                      <a:pt x="38" y="12022"/>
                      <a:pt x="38" y="16929"/>
                    </a:cubicBezTo>
                    <a:cubicBezTo>
                      <a:pt x="38" y="18401"/>
                      <a:pt x="1019" y="19382"/>
                      <a:pt x="2245" y="19627"/>
                    </a:cubicBezTo>
                    <a:cubicBezTo>
                      <a:pt x="2490" y="19627"/>
                      <a:pt x="2735" y="19627"/>
                      <a:pt x="3226" y="19627"/>
                    </a:cubicBezTo>
                    <a:cubicBezTo>
                      <a:pt x="4207" y="19382"/>
                      <a:pt x="4943" y="18401"/>
                      <a:pt x="4943" y="17419"/>
                    </a:cubicBezTo>
                    <a:cubicBezTo>
                      <a:pt x="5188" y="12512"/>
                      <a:pt x="5433" y="7360"/>
                      <a:pt x="4943" y="2453"/>
                    </a:cubicBezTo>
                    <a:cubicBezTo>
                      <a:pt x="4943" y="981"/>
                      <a:pt x="3717" y="0"/>
                      <a:pt x="224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0" name="Freeform 94">
                <a:extLst>
                  <a:ext uri="{FF2B5EF4-FFF2-40B4-BE49-F238E27FC236}">
                    <a16:creationId xmlns:a16="http://schemas.microsoft.com/office/drawing/2014/main" id="{5FB1C2A0-E3DB-430C-E1AD-752EDDA7936B}"/>
                  </a:ext>
                </a:extLst>
              </p:cNvPr>
              <p:cNvSpPr/>
              <p:nvPr/>
            </p:nvSpPr>
            <p:spPr>
              <a:xfrm>
                <a:off x="3622961" y="420212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1" name="Freeform 95">
                <a:extLst>
                  <a:ext uri="{FF2B5EF4-FFF2-40B4-BE49-F238E27FC236}">
                    <a16:creationId xmlns:a16="http://schemas.microsoft.com/office/drawing/2014/main" id="{75B38B7B-1448-895C-D5A0-AD5E4EDAA850}"/>
                  </a:ext>
                </a:extLst>
              </p:cNvPr>
              <p:cNvSpPr/>
              <p:nvPr/>
            </p:nvSpPr>
            <p:spPr>
              <a:xfrm>
                <a:off x="3631300" y="4230337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2" name="Freeform 96">
                <a:extLst>
                  <a:ext uri="{FF2B5EF4-FFF2-40B4-BE49-F238E27FC236}">
                    <a16:creationId xmlns:a16="http://schemas.microsoft.com/office/drawing/2014/main" id="{FCA14A05-4934-1A98-694F-BA2E50AC5FFF}"/>
                  </a:ext>
                </a:extLst>
              </p:cNvPr>
              <p:cNvSpPr/>
              <p:nvPr/>
            </p:nvSpPr>
            <p:spPr>
              <a:xfrm>
                <a:off x="3614622" y="417390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3" name="Freeform 97">
                <a:extLst>
                  <a:ext uri="{FF2B5EF4-FFF2-40B4-BE49-F238E27FC236}">
                    <a16:creationId xmlns:a16="http://schemas.microsoft.com/office/drawing/2014/main" id="{462B7005-B806-1F2F-1B31-3D9A1C6DB5FC}"/>
                  </a:ext>
                </a:extLst>
              </p:cNvPr>
              <p:cNvSpPr/>
              <p:nvPr/>
            </p:nvSpPr>
            <p:spPr>
              <a:xfrm>
                <a:off x="3606528" y="414569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4" name="Freeform 98">
                <a:extLst>
                  <a:ext uri="{FF2B5EF4-FFF2-40B4-BE49-F238E27FC236}">
                    <a16:creationId xmlns:a16="http://schemas.microsoft.com/office/drawing/2014/main" id="{DEF799A0-1CD2-970B-F05B-E3BB4E2BBE6D}"/>
                  </a:ext>
                </a:extLst>
              </p:cNvPr>
              <p:cNvSpPr/>
              <p:nvPr/>
            </p:nvSpPr>
            <p:spPr>
              <a:xfrm>
                <a:off x="3598189" y="4117480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5" name="Freeform 99">
                <a:extLst>
                  <a:ext uri="{FF2B5EF4-FFF2-40B4-BE49-F238E27FC236}">
                    <a16:creationId xmlns:a16="http://schemas.microsoft.com/office/drawing/2014/main" id="{62309D68-9DDE-9210-A4EE-6D092D16C056}"/>
                  </a:ext>
                </a:extLst>
              </p:cNvPr>
              <p:cNvSpPr/>
              <p:nvPr/>
            </p:nvSpPr>
            <p:spPr>
              <a:xfrm>
                <a:off x="3664165" y="434344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6" name="Freeform 100">
                <a:extLst>
                  <a:ext uri="{FF2B5EF4-FFF2-40B4-BE49-F238E27FC236}">
                    <a16:creationId xmlns:a16="http://schemas.microsoft.com/office/drawing/2014/main" id="{16E226C1-87FE-6C8B-2B46-BF6034CCF833}"/>
                  </a:ext>
                </a:extLst>
              </p:cNvPr>
              <p:cNvSpPr/>
              <p:nvPr/>
            </p:nvSpPr>
            <p:spPr>
              <a:xfrm>
                <a:off x="3589850" y="408902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7" name="Freeform 101">
                <a:extLst>
                  <a:ext uri="{FF2B5EF4-FFF2-40B4-BE49-F238E27FC236}">
                    <a16:creationId xmlns:a16="http://schemas.microsoft.com/office/drawing/2014/main" id="{A883E3D5-D98F-5BE4-9053-79DE43B22AC3}"/>
                  </a:ext>
                </a:extLst>
              </p:cNvPr>
              <p:cNvSpPr/>
              <p:nvPr/>
            </p:nvSpPr>
            <p:spPr>
              <a:xfrm>
                <a:off x="3656071" y="431522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8" name="Freeform 102">
                <a:extLst>
                  <a:ext uri="{FF2B5EF4-FFF2-40B4-BE49-F238E27FC236}">
                    <a16:creationId xmlns:a16="http://schemas.microsoft.com/office/drawing/2014/main" id="{5813B04E-B32C-9BEA-2F2A-4671E96F08A8}"/>
                  </a:ext>
                </a:extLst>
              </p:cNvPr>
              <p:cNvSpPr/>
              <p:nvPr/>
            </p:nvSpPr>
            <p:spPr>
              <a:xfrm>
                <a:off x="3639393" y="425879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49" name="Freeform 103">
                <a:extLst>
                  <a:ext uri="{FF2B5EF4-FFF2-40B4-BE49-F238E27FC236}">
                    <a16:creationId xmlns:a16="http://schemas.microsoft.com/office/drawing/2014/main" id="{19C2DC43-9249-F2C6-3C8A-2452FA6A5FD0}"/>
                  </a:ext>
                </a:extLst>
              </p:cNvPr>
              <p:cNvSpPr/>
              <p:nvPr/>
            </p:nvSpPr>
            <p:spPr>
              <a:xfrm>
                <a:off x="3647732" y="4287011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0" name="Freeform 104">
                <a:extLst>
                  <a:ext uri="{FF2B5EF4-FFF2-40B4-BE49-F238E27FC236}">
                    <a16:creationId xmlns:a16="http://schemas.microsoft.com/office/drawing/2014/main" id="{45791855-1A24-D60B-B4D7-8615202F6FA1}"/>
                  </a:ext>
                </a:extLst>
              </p:cNvPr>
              <p:cNvSpPr/>
              <p:nvPr/>
            </p:nvSpPr>
            <p:spPr>
              <a:xfrm>
                <a:off x="3549246" y="3979709"/>
                <a:ext cx="12859" cy="17058"/>
              </a:xfrm>
              <a:custGeom>
                <a:avLst/>
                <a:gdLst>
                  <a:gd name="connsiteX0" fmla="*/ 4352 w 12859"/>
                  <a:gd name="connsiteY0" fmla="*/ 919 h 17058"/>
                  <a:gd name="connsiteX1" fmla="*/ 918 w 12859"/>
                  <a:gd name="connsiteY1" fmla="*/ 428 h 17058"/>
                  <a:gd name="connsiteX2" fmla="*/ 428 w 12859"/>
                  <a:gd name="connsiteY2" fmla="*/ 3863 h 17058"/>
                  <a:gd name="connsiteX3" fmla="*/ 8521 w 12859"/>
                  <a:gd name="connsiteY3" fmla="*/ 15884 h 17058"/>
                  <a:gd name="connsiteX4" fmla="*/ 11219 w 12859"/>
                  <a:gd name="connsiteY4" fmla="*/ 16866 h 17058"/>
                  <a:gd name="connsiteX5" fmla="*/ 11710 w 12859"/>
                  <a:gd name="connsiteY5" fmla="*/ 16621 h 17058"/>
                  <a:gd name="connsiteX6" fmla="*/ 12446 w 12859"/>
                  <a:gd name="connsiteY6" fmla="*/ 13186 h 17058"/>
                  <a:gd name="connsiteX7" fmla="*/ 4107 w 12859"/>
                  <a:gd name="connsiteY7" fmla="*/ 673 h 17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859" h="17058">
                    <a:moveTo>
                      <a:pt x="4352" y="919"/>
                    </a:moveTo>
                    <a:cubicBezTo>
                      <a:pt x="3616" y="-63"/>
                      <a:pt x="1899" y="-308"/>
                      <a:pt x="918" y="428"/>
                    </a:cubicBezTo>
                    <a:cubicBezTo>
                      <a:pt x="-63" y="1164"/>
                      <a:pt x="-308" y="2881"/>
                      <a:pt x="428" y="3863"/>
                    </a:cubicBezTo>
                    <a:cubicBezTo>
                      <a:pt x="3371" y="7543"/>
                      <a:pt x="6069" y="11714"/>
                      <a:pt x="8521" y="15884"/>
                    </a:cubicBezTo>
                    <a:cubicBezTo>
                      <a:pt x="9012" y="16866"/>
                      <a:pt x="10238" y="17356"/>
                      <a:pt x="11219" y="16866"/>
                    </a:cubicBezTo>
                    <a:cubicBezTo>
                      <a:pt x="11219" y="16866"/>
                      <a:pt x="11710" y="16866"/>
                      <a:pt x="11710" y="16621"/>
                    </a:cubicBezTo>
                    <a:cubicBezTo>
                      <a:pt x="12936" y="15884"/>
                      <a:pt x="13182" y="14412"/>
                      <a:pt x="12446" y="13186"/>
                    </a:cubicBezTo>
                    <a:cubicBezTo>
                      <a:pt x="9993" y="9015"/>
                      <a:pt x="7050" y="4599"/>
                      <a:pt x="4107" y="67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1" name="Freeform 105">
                <a:extLst>
                  <a:ext uri="{FF2B5EF4-FFF2-40B4-BE49-F238E27FC236}">
                    <a16:creationId xmlns:a16="http://schemas.microsoft.com/office/drawing/2014/main" id="{5D526592-F28F-EACF-CE11-F7E6AD63D8DB}"/>
                  </a:ext>
                </a:extLst>
              </p:cNvPr>
              <p:cNvSpPr/>
              <p:nvPr/>
            </p:nvSpPr>
            <p:spPr>
              <a:xfrm>
                <a:off x="3581756" y="406080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2" name="Freeform 106">
                <a:extLst>
                  <a:ext uri="{FF2B5EF4-FFF2-40B4-BE49-F238E27FC236}">
                    <a16:creationId xmlns:a16="http://schemas.microsoft.com/office/drawing/2014/main" id="{C0ED7E00-B927-E4B4-8D98-32DFB777C1A5}"/>
                  </a:ext>
                </a:extLst>
              </p:cNvPr>
              <p:cNvSpPr/>
              <p:nvPr/>
            </p:nvSpPr>
            <p:spPr>
              <a:xfrm>
                <a:off x="3475558" y="3934211"/>
                <a:ext cx="19330" cy="8633"/>
              </a:xfrm>
              <a:custGeom>
                <a:avLst/>
                <a:gdLst>
                  <a:gd name="connsiteX0" fmla="*/ 17460 w 19330"/>
                  <a:gd name="connsiteY0" fmla="*/ 3727 h 8633"/>
                  <a:gd name="connsiteX1" fmla="*/ 2990 w 19330"/>
                  <a:gd name="connsiteY1" fmla="*/ 46 h 8633"/>
                  <a:gd name="connsiteX2" fmla="*/ 46 w 19330"/>
                  <a:gd name="connsiteY2" fmla="*/ 2009 h 8633"/>
                  <a:gd name="connsiteX3" fmla="*/ 2009 w 19330"/>
                  <a:gd name="connsiteY3" fmla="*/ 4953 h 8633"/>
                  <a:gd name="connsiteX4" fmla="*/ 15989 w 19330"/>
                  <a:gd name="connsiteY4" fmla="*/ 8633 h 8633"/>
                  <a:gd name="connsiteX5" fmla="*/ 17460 w 19330"/>
                  <a:gd name="connsiteY5" fmla="*/ 8633 h 8633"/>
                  <a:gd name="connsiteX6" fmla="*/ 19177 w 19330"/>
                  <a:gd name="connsiteY6" fmla="*/ 6916 h 8633"/>
                  <a:gd name="connsiteX7" fmla="*/ 17705 w 19330"/>
                  <a:gd name="connsiteY7" fmla="*/ 3727 h 8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30" h="8633">
                    <a:moveTo>
                      <a:pt x="17460" y="3727"/>
                    </a:moveTo>
                    <a:cubicBezTo>
                      <a:pt x="12800" y="2255"/>
                      <a:pt x="7895" y="1028"/>
                      <a:pt x="2990" y="46"/>
                    </a:cubicBezTo>
                    <a:cubicBezTo>
                      <a:pt x="1763" y="-199"/>
                      <a:pt x="292" y="537"/>
                      <a:pt x="46" y="2009"/>
                    </a:cubicBezTo>
                    <a:cubicBezTo>
                      <a:pt x="-199" y="3236"/>
                      <a:pt x="537" y="4708"/>
                      <a:pt x="2009" y="4953"/>
                    </a:cubicBezTo>
                    <a:cubicBezTo>
                      <a:pt x="6669" y="5935"/>
                      <a:pt x="11329" y="7161"/>
                      <a:pt x="15989" y="8633"/>
                    </a:cubicBezTo>
                    <a:cubicBezTo>
                      <a:pt x="16479" y="8633"/>
                      <a:pt x="16970" y="8633"/>
                      <a:pt x="17460" y="8633"/>
                    </a:cubicBezTo>
                    <a:cubicBezTo>
                      <a:pt x="18196" y="8633"/>
                      <a:pt x="18932" y="7897"/>
                      <a:pt x="19177" y="6916"/>
                    </a:cubicBezTo>
                    <a:cubicBezTo>
                      <a:pt x="19668" y="5689"/>
                      <a:pt x="18932" y="4217"/>
                      <a:pt x="17705" y="372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3" name="Freeform 107">
                <a:extLst>
                  <a:ext uri="{FF2B5EF4-FFF2-40B4-BE49-F238E27FC236}">
                    <a16:creationId xmlns:a16="http://schemas.microsoft.com/office/drawing/2014/main" id="{6E6836A9-FA08-3F09-8EE5-24F47899080D}"/>
                  </a:ext>
                </a:extLst>
              </p:cNvPr>
              <p:cNvSpPr/>
              <p:nvPr/>
            </p:nvSpPr>
            <p:spPr>
              <a:xfrm>
                <a:off x="3457109" y="4627101"/>
                <a:ext cx="11570" cy="18193"/>
              </a:xfrm>
              <a:custGeom>
                <a:avLst/>
                <a:gdLst>
                  <a:gd name="connsiteX0" fmla="*/ 9911 w 11570"/>
                  <a:gd name="connsiteY0" fmla="*/ 245 h 18193"/>
                  <a:gd name="connsiteX1" fmla="*/ 6723 w 11570"/>
                  <a:gd name="connsiteY1" fmla="*/ 1472 h 18193"/>
                  <a:gd name="connsiteX2" fmla="*/ 346 w 11570"/>
                  <a:gd name="connsiteY2" fmla="*/ 14475 h 18193"/>
                  <a:gd name="connsiteX3" fmla="*/ 1327 w 11570"/>
                  <a:gd name="connsiteY3" fmla="*/ 17910 h 18193"/>
                  <a:gd name="connsiteX4" fmla="*/ 3289 w 11570"/>
                  <a:gd name="connsiteY4" fmla="*/ 17910 h 18193"/>
                  <a:gd name="connsiteX5" fmla="*/ 4760 w 11570"/>
                  <a:gd name="connsiteY5" fmla="*/ 16683 h 18193"/>
                  <a:gd name="connsiteX6" fmla="*/ 11383 w 11570"/>
                  <a:gd name="connsiteY6" fmla="*/ 3189 h 18193"/>
                  <a:gd name="connsiteX7" fmla="*/ 10156 w 11570"/>
                  <a:gd name="connsiteY7" fmla="*/ 0 h 1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70" h="18193">
                    <a:moveTo>
                      <a:pt x="9911" y="245"/>
                    </a:moveTo>
                    <a:cubicBezTo>
                      <a:pt x="8685" y="-245"/>
                      <a:pt x="7213" y="245"/>
                      <a:pt x="6723" y="1472"/>
                    </a:cubicBezTo>
                    <a:cubicBezTo>
                      <a:pt x="4760" y="5888"/>
                      <a:pt x="2798" y="10304"/>
                      <a:pt x="346" y="14475"/>
                    </a:cubicBezTo>
                    <a:cubicBezTo>
                      <a:pt x="-390" y="15702"/>
                      <a:pt x="100" y="17174"/>
                      <a:pt x="1327" y="17910"/>
                    </a:cubicBezTo>
                    <a:cubicBezTo>
                      <a:pt x="1817" y="18155"/>
                      <a:pt x="2553" y="18401"/>
                      <a:pt x="3289" y="17910"/>
                    </a:cubicBezTo>
                    <a:cubicBezTo>
                      <a:pt x="3779" y="17910"/>
                      <a:pt x="4515" y="17419"/>
                      <a:pt x="4760" y="16683"/>
                    </a:cubicBezTo>
                    <a:cubicBezTo>
                      <a:pt x="7213" y="12267"/>
                      <a:pt x="9421" y="7851"/>
                      <a:pt x="11383" y="3189"/>
                    </a:cubicBezTo>
                    <a:cubicBezTo>
                      <a:pt x="11873" y="1963"/>
                      <a:pt x="11383" y="491"/>
                      <a:pt x="10156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4" name="Freeform 108">
                <a:extLst>
                  <a:ext uri="{FF2B5EF4-FFF2-40B4-BE49-F238E27FC236}">
                    <a16:creationId xmlns:a16="http://schemas.microsoft.com/office/drawing/2014/main" id="{2F5BF314-E439-7993-392D-A506F2A43875}"/>
                  </a:ext>
                </a:extLst>
              </p:cNvPr>
              <p:cNvSpPr/>
              <p:nvPr/>
            </p:nvSpPr>
            <p:spPr>
              <a:xfrm>
                <a:off x="3503622" y="3943147"/>
                <a:ext cx="17955" cy="11880"/>
              </a:xfrm>
              <a:custGeom>
                <a:avLst/>
                <a:gdLst>
                  <a:gd name="connsiteX0" fmla="*/ 16621 w 17955"/>
                  <a:gd name="connsiteY0" fmla="*/ 7303 h 11880"/>
                  <a:gd name="connsiteX1" fmla="*/ 3376 w 17955"/>
                  <a:gd name="connsiteY1" fmla="*/ 188 h 11880"/>
                  <a:gd name="connsiteX2" fmla="*/ 188 w 17955"/>
                  <a:gd name="connsiteY2" fmla="*/ 1415 h 11880"/>
                  <a:gd name="connsiteX3" fmla="*/ 1414 w 17955"/>
                  <a:gd name="connsiteY3" fmla="*/ 4604 h 11880"/>
                  <a:gd name="connsiteX4" fmla="*/ 14168 w 17955"/>
                  <a:gd name="connsiteY4" fmla="*/ 11474 h 11880"/>
                  <a:gd name="connsiteX5" fmla="*/ 16130 w 17955"/>
                  <a:gd name="connsiteY5" fmla="*/ 11719 h 11880"/>
                  <a:gd name="connsiteX6" fmla="*/ 17602 w 17955"/>
                  <a:gd name="connsiteY6" fmla="*/ 10738 h 11880"/>
                  <a:gd name="connsiteX7" fmla="*/ 16866 w 17955"/>
                  <a:gd name="connsiteY7" fmla="*/ 7303 h 11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955" h="11880">
                    <a:moveTo>
                      <a:pt x="16621" y="7303"/>
                    </a:moveTo>
                    <a:cubicBezTo>
                      <a:pt x="12451" y="4604"/>
                      <a:pt x="8036" y="2396"/>
                      <a:pt x="3376" y="188"/>
                    </a:cubicBezTo>
                    <a:cubicBezTo>
                      <a:pt x="2150" y="-303"/>
                      <a:pt x="678" y="188"/>
                      <a:pt x="188" y="1415"/>
                    </a:cubicBezTo>
                    <a:cubicBezTo>
                      <a:pt x="-302" y="2641"/>
                      <a:pt x="188" y="4114"/>
                      <a:pt x="1414" y="4604"/>
                    </a:cubicBezTo>
                    <a:cubicBezTo>
                      <a:pt x="5829" y="6567"/>
                      <a:pt x="9998" y="9020"/>
                      <a:pt x="14168" y="11474"/>
                    </a:cubicBezTo>
                    <a:cubicBezTo>
                      <a:pt x="14904" y="11964"/>
                      <a:pt x="15394" y="11964"/>
                      <a:pt x="16130" y="11719"/>
                    </a:cubicBezTo>
                    <a:cubicBezTo>
                      <a:pt x="16621" y="11719"/>
                      <a:pt x="17111" y="11228"/>
                      <a:pt x="17602" y="10738"/>
                    </a:cubicBezTo>
                    <a:cubicBezTo>
                      <a:pt x="18337" y="9511"/>
                      <a:pt x="17847" y="8039"/>
                      <a:pt x="16866" y="730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5" name="Freeform 109">
                <a:extLst>
                  <a:ext uri="{FF2B5EF4-FFF2-40B4-BE49-F238E27FC236}">
                    <a16:creationId xmlns:a16="http://schemas.microsoft.com/office/drawing/2014/main" id="{C58308F0-1C2E-9A3C-0CD4-493AE616526F}"/>
                  </a:ext>
                </a:extLst>
              </p:cNvPr>
              <p:cNvSpPr/>
              <p:nvPr/>
            </p:nvSpPr>
            <p:spPr>
              <a:xfrm>
                <a:off x="3468608" y="4598641"/>
                <a:ext cx="8222" cy="19136"/>
              </a:xfrm>
              <a:custGeom>
                <a:avLst/>
                <a:gdLst>
                  <a:gd name="connsiteX0" fmla="*/ 6015 w 8222"/>
                  <a:gd name="connsiteY0" fmla="*/ 245 h 19136"/>
                  <a:gd name="connsiteX1" fmla="*/ 3317 w 8222"/>
                  <a:gd name="connsiteY1" fmla="*/ 2208 h 19136"/>
                  <a:gd name="connsiteX2" fmla="*/ 129 w 8222"/>
                  <a:gd name="connsiteY2" fmla="*/ 16192 h 19136"/>
                  <a:gd name="connsiteX3" fmla="*/ 1846 w 8222"/>
                  <a:gd name="connsiteY3" fmla="*/ 19136 h 19136"/>
                  <a:gd name="connsiteX4" fmla="*/ 3317 w 8222"/>
                  <a:gd name="connsiteY4" fmla="*/ 19136 h 19136"/>
                  <a:gd name="connsiteX5" fmla="*/ 5034 w 8222"/>
                  <a:gd name="connsiteY5" fmla="*/ 17419 h 19136"/>
                  <a:gd name="connsiteX6" fmla="*/ 8223 w 8222"/>
                  <a:gd name="connsiteY6" fmla="*/ 2699 h 19136"/>
                  <a:gd name="connsiteX7" fmla="*/ 6261 w 8222"/>
                  <a:gd name="connsiteY7" fmla="*/ 0 h 1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22" h="19136">
                    <a:moveTo>
                      <a:pt x="6015" y="245"/>
                    </a:moveTo>
                    <a:cubicBezTo>
                      <a:pt x="4789" y="245"/>
                      <a:pt x="3317" y="981"/>
                      <a:pt x="3317" y="2208"/>
                    </a:cubicBezTo>
                    <a:cubicBezTo>
                      <a:pt x="2582" y="6869"/>
                      <a:pt x="1601" y="11776"/>
                      <a:pt x="129" y="16192"/>
                    </a:cubicBezTo>
                    <a:cubicBezTo>
                      <a:pt x="-362" y="17419"/>
                      <a:pt x="620" y="18891"/>
                      <a:pt x="1846" y="19136"/>
                    </a:cubicBezTo>
                    <a:cubicBezTo>
                      <a:pt x="2336" y="19136"/>
                      <a:pt x="2827" y="19136"/>
                      <a:pt x="3317" y="19136"/>
                    </a:cubicBezTo>
                    <a:cubicBezTo>
                      <a:pt x="4053" y="19136"/>
                      <a:pt x="4789" y="18401"/>
                      <a:pt x="5034" y="17419"/>
                    </a:cubicBezTo>
                    <a:cubicBezTo>
                      <a:pt x="6506" y="12512"/>
                      <a:pt x="7487" y="7606"/>
                      <a:pt x="8223" y="2699"/>
                    </a:cubicBezTo>
                    <a:cubicBezTo>
                      <a:pt x="8223" y="1472"/>
                      <a:pt x="7487" y="0"/>
                      <a:pt x="6261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6" name="Freeform 110">
                <a:extLst>
                  <a:ext uri="{FF2B5EF4-FFF2-40B4-BE49-F238E27FC236}">
                    <a16:creationId xmlns:a16="http://schemas.microsoft.com/office/drawing/2014/main" id="{C55CA2A2-E595-BA09-5A58-228780D17190}"/>
                  </a:ext>
                </a:extLst>
              </p:cNvPr>
              <p:cNvSpPr/>
              <p:nvPr/>
            </p:nvSpPr>
            <p:spPr>
              <a:xfrm>
                <a:off x="3472875" y="4569446"/>
                <a:ext cx="5182" cy="19627"/>
              </a:xfrm>
              <a:custGeom>
                <a:avLst/>
                <a:gdLst>
                  <a:gd name="connsiteX0" fmla="*/ 2239 w 5182"/>
                  <a:gd name="connsiteY0" fmla="*/ 0 h 19627"/>
                  <a:gd name="connsiteX1" fmla="*/ 32 w 5182"/>
                  <a:gd name="connsiteY1" fmla="*/ 2699 h 19627"/>
                  <a:gd name="connsiteX2" fmla="*/ 277 w 5182"/>
                  <a:gd name="connsiteY2" fmla="*/ 17174 h 19627"/>
                  <a:gd name="connsiteX3" fmla="*/ 2729 w 5182"/>
                  <a:gd name="connsiteY3" fmla="*/ 19627 h 19627"/>
                  <a:gd name="connsiteX4" fmla="*/ 3465 w 5182"/>
                  <a:gd name="connsiteY4" fmla="*/ 19627 h 19627"/>
                  <a:gd name="connsiteX5" fmla="*/ 5182 w 5182"/>
                  <a:gd name="connsiteY5" fmla="*/ 17419 h 19627"/>
                  <a:gd name="connsiteX6" fmla="*/ 4937 w 5182"/>
                  <a:gd name="connsiteY6" fmla="*/ 2453 h 19627"/>
                  <a:gd name="connsiteX7" fmla="*/ 2239 w 5182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182" h="19627">
                    <a:moveTo>
                      <a:pt x="2239" y="0"/>
                    </a:moveTo>
                    <a:cubicBezTo>
                      <a:pt x="1013" y="0"/>
                      <a:pt x="-214" y="1227"/>
                      <a:pt x="32" y="2699"/>
                    </a:cubicBezTo>
                    <a:cubicBezTo>
                      <a:pt x="522" y="7360"/>
                      <a:pt x="522" y="12267"/>
                      <a:pt x="277" y="17174"/>
                    </a:cubicBezTo>
                    <a:cubicBezTo>
                      <a:pt x="277" y="18646"/>
                      <a:pt x="1258" y="19627"/>
                      <a:pt x="2729" y="19627"/>
                    </a:cubicBezTo>
                    <a:cubicBezTo>
                      <a:pt x="2975" y="19627"/>
                      <a:pt x="3220" y="19627"/>
                      <a:pt x="3465" y="19627"/>
                    </a:cubicBezTo>
                    <a:cubicBezTo>
                      <a:pt x="4446" y="19382"/>
                      <a:pt x="5182" y="18401"/>
                      <a:pt x="5182" y="17419"/>
                    </a:cubicBezTo>
                    <a:cubicBezTo>
                      <a:pt x="5182" y="12512"/>
                      <a:pt x="5182" y="7360"/>
                      <a:pt x="4937" y="2453"/>
                    </a:cubicBezTo>
                    <a:cubicBezTo>
                      <a:pt x="4937" y="981"/>
                      <a:pt x="3711" y="0"/>
                      <a:pt x="2239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7" name="Freeform 111">
                <a:extLst>
                  <a:ext uri="{FF2B5EF4-FFF2-40B4-BE49-F238E27FC236}">
                    <a16:creationId xmlns:a16="http://schemas.microsoft.com/office/drawing/2014/main" id="{E446641A-8E12-2C6E-F104-1A599367D1D8}"/>
                  </a:ext>
                </a:extLst>
              </p:cNvPr>
              <p:cNvSpPr/>
              <p:nvPr/>
            </p:nvSpPr>
            <p:spPr>
              <a:xfrm>
                <a:off x="3564202" y="4004973"/>
                <a:ext cx="9800" cy="18635"/>
              </a:xfrm>
              <a:custGeom>
                <a:avLst/>
                <a:gdLst>
                  <a:gd name="connsiteX0" fmla="*/ 9753 w 9800"/>
                  <a:gd name="connsiteY0" fmla="*/ 15399 h 18635"/>
                  <a:gd name="connsiteX1" fmla="*/ 4603 w 9800"/>
                  <a:gd name="connsiteY1" fmla="*/ 1415 h 18635"/>
                  <a:gd name="connsiteX2" fmla="*/ 1414 w 9800"/>
                  <a:gd name="connsiteY2" fmla="*/ 188 h 18635"/>
                  <a:gd name="connsiteX3" fmla="*/ 188 w 9800"/>
                  <a:gd name="connsiteY3" fmla="*/ 3377 h 18635"/>
                  <a:gd name="connsiteX4" fmla="*/ 5093 w 9800"/>
                  <a:gd name="connsiteY4" fmla="*/ 16871 h 18635"/>
                  <a:gd name="connsiteX5" fmla="*/ 8036 w 9800"/>
                  <a:gd name="connsiteY5" fmla="*/ 18589 h 18635"/>
                  <a:gd name="connsiteX6" fmla="*/ 8036 w 9800"/>
                  <a:gd name="connsiteY6" fmla="*/ 18589 h 18635"/>
                  <a:gd name="connsiteX7" fmla="*/ 9753 w 9800"/>
                  <a:gd name="connsiteY7" fmla="*/ 15644 h 18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800" h="18635">
                    <a:moveTo>
                      <a:pt x="9753" y="15399"/>
                    </a:moveTo>
                    <a:cubicBezTo>
                      <a:pt x="8282" y="10738"/>
                      <a:pt x="6565" y="5831"/>
                      <a:pt x="4603" y="1415"/>
                    </a:cubicBezTo>
                    <a:cubicBezTo>
                      <a:pt x="4112" y="188"/>
                      <a:pt x="2641" y="-303"/>
                      <a:pt x="1414" y="188"/>
                    </a:cubicBezTo>
                    <a:cubicBezTo>
                      <a:pt x="188" y="679"/>
                      <a:pt x="-303" y="2151"/>
                      <a:pt x="188" y="3377"/>
                    </a:cubicBezTo>
                    <a:cubicBezTo>
                      <a:pt x="2150" y="7794"/>
                      <a:pt x="3867" y="12210"/>
                      <a:pt x="5093" y="16871"/>
                    </a:cubicBezTo>
                    <a:cubicBezTo>
                      <a:pt x="5584" y="18098"/>
                      <a:pt x="6810" y="18834"/>
                      <a:pt x="8036" y="18589"/>
                    </a:cubicBezTo>
                    <a:cubicBezTo>
                      <a:pt x="8036" y="18589"/>
                      <a:pt x="8036" y="18589"/>
                      <a:pt x="8036" y="18589"/>
                    </a:cubicBezTo>
                    <a:cubicBezTo>
                      <a:pt x="9263" y="18098"/>
                      <a:pt x="9999" y="16871"/>
                      <a:pt x="9753" y="1564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8" name="Freeform 112">
                <a:extLst>
                  <a:ext uri="{FF2B5EF4-FFF2-40B4-BE49-F238E27FC236}">
                    <a16:creationId xmlns:a16="http://schemas.microsoft.com/office/drawing/2014/main" id="{37B263A2-2B2E-ECEB-ADD6-44B6F8CED708}"/>
                  </a:ext>
                </a:extLst>
              </p:cNvPr>
              <p:cNvSpPr/>
              <p:nvPr/>
            </p:nvSpPr>
            <p:spPr>
              <a:xfrm>
                <a:off x="3573418" y="403259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9" name="Freeform 113">
                <a:extLst>
                  <a:ext uri="{FF2B5EF4-FFF2-40B4-BE49-F238E27FC236}">
                    <a16:creationId xmlns:a16="http://schemas.microsoft.com/office/drawing/2014/main" id="{3275B759-DFC3-114F-8735-D1C89653A289}"/>
                  </a:ext>
                </a:extLst>
              </p:cNvPr>
              <p:cNvSpPr/>
              <p:nvPr/>
            </p:nvSpPr>
            <p:spPr>
              <a:xfrm>
                <a:off x="3672504" y="4371654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0" name="Freeform 114">
                <a:extLst>
                  <a:ext uri="{FF2B5EF4-FFF2-40B4-BE49-F238E27FC236}">
                    <a16:creationId xmlns:a16="http://schemas.microsoft.com/office/drawing/2014/main" id="{DF9ABEAD-0FFF-6CAE-3451-E0BE977B6365}"/>
                  </a:ext>
                </a:extLst>
              </p:cNvPr>
              <p:cNvSpPr/>
              <p:nvPr/>
            </p:nvSpPr>
            <p:spPr>
              <a:xfrm>
                <a:off x="3528570" y="3958780"/>
                <a:ext cx="15953" cy="14824"/>
              </a:xfrm>
              <a:custGeom>
                <a:avLst/>
                <a:gdLst>
                  <a:gd name="connsiteX0" fmla="*/ 3936 w 15953"/>
                  <a:gd name="connsiteY0" fmla="*/ 502 h 14824"/>
                  <a:gd name="connsiteX1" fmla="*/ 502 w 15953"/>
                  <a:gd name="connsiteY1" fmla="*/ 993 h 14824"/>
                  <a:gd name="connsiteX2" fmla="*/ 993 w 15953"/>
                  <a:gd name="connsiteY2" fmla="*/ 4428 h 14824"/>
                  <a:gd name="connsiteX3" fmla="*/ 11784 w 15953"/>
                  <a:gd name="connsiteY3" fmla="*/ 13996 h 14824"/>
                  <a:gd name="connsiteX4" fmla="*/ 14237 w 15953"/>
                  <a:gd name="connsiteY4" fmla="*/ 14732 h 14824"/>
                  <a:gd name="connsiteX5" fmla="*/ 15218 w 15953"/>
                  <a:gd name="connsiteY5" fmla="*/ 14241 h 14824"/>
                  <a:gd name="connsiteX6" fmla="*/ 15218 w 15953"/>
                  <a:gd name="connsiteY6" fmla="*/ 10807 h 14824"/>
                  <a:gd name="connsiteX7" fmla="*/ 3936 w 15953"/>
                  <a:gd name="connsiteY7" fmla="*/ 748 h 14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953" h="14824">
                    <a:moveTo>
                      <a:pt x="3936" y="502"/>
                    </a:moveTo>
                    <a:cubicBezTo>
                      <a:pt x="2955" y="-234"/>
                      <a:pt x="1238" y="-234"/>
                      <a:pt x="502" y="993"/>
                    </a:cubicBezTo>
                    <a:cubicBezTo>
                      <a:pt x="-234" y="1974"/>
                      <a:pt x="-234" y="3692"/>
                      <a:pt x="993" y="4428"/>
                    </a:cubicBezTo>
                    <a:cubicBezTo>
                      <a:pt x="4672" y="7372"/>
                      <a:pt x="8351" y="10561"/>
                      <a:pt x="11784" y="13996"/>
                    </a:cubicBezTo>
                    <a:cubicBezTo>
                      <a:pt x="12520" y="14732"/>
                      <a:pt x="13501" y="14977"/>
                      <a:pt x="14237" y="14732"/>
                    </a:cubicBezTo>
                    <a:cubicBezTo>
                      <a:pt x="14727" y="14732"/>
                      <a:pt x="14973" y="14487"/>
                      <a:pt x="15218" y="14241"/>
                    </a:cubicBezTo>
                    <a:cubicBezTo>
                      <a:pt x="16199" y="13260"/>
                      <a:pt x="16199" y="11788"/>
                      <a:pt x="15218" y="10807"/>
                    </a:cubicBezTo>
                    <a:cubicBezTo>
                      <a:pt x="11784" y="7372"/>
                      <a:pt x="7860" y="3937"/>
                      <a:pt x="3936" y="74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1" name="Freeform 115">
                <a:extLst>
                  <a:ext uri="{FF2B5EF4-FFF2-40B4-BE49-F238E27FC236}">
                    <a16:creationId xmlns:a16="http://schemas.microsoft.com/office/drawing/2014/main" id="{FA4A9710-88DE-954A-1F71-0D803549769E}"/>
                  </a:ext>
                </a:extLst>
              </p:cNvPr>
              <p:cNvSpPr/>
              <p:nvPr/>
            </p:nvSpPr>
            <p:spPr>
              <a:xfrm>
                <a:off x="4054870" y="4103741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7" y="2991"/>
                      <a:pt x="18932" y="1765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2" name="Freeform 116">
                <a:extLst>
                  <a:ext uri="{FF2B5EF4-FFF2-40B4-BE49-F238E27FC236}">
                    <a16:creationId xmlns:a16="http://schemas.microsoft.com/office/drawing/2014/main" id="{4CC44211-6073-BA16-342E-7BD396575DC2}"/>
                  </a:ext>
                </a:extLst>
              </p:cNvPr>
              <p:cNvSpPr/>
              <p:nvPr/>
            </p:nvSpPr>
            <p:spPr>
              <a:xfrm>
                <a:off x="3998459" y="4120179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8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8"/>
                      <a:pt x="-198" y="5935"/>
                      <a:pt x="47" y="7162"/>
                    </a:cubicBezTo>
                    <a:cubicBezTo>
                      <a:pt x="538" y="8388"/>
                      <a:pt x="1764" y="9125"/>
                      <a:pt x="2990" y="8879"/>
                    </a:cubicBezTo>
                    <a:lnTo>
                      <a:pt x="17215" y="4708"/>
                    </a:lnTo>
                    <a:cubicBezTo>
                      <a:pt x="18442" y="4218"/>
                      <a:pt x="19177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3" name="Freeform 117">
                <a:extLst>
                  <a:ext uri="{FF2B5EF4-FFF2-40B4-BE49-F238E27FC236}">
                    <a16:creationId xmlns:a16="http://schemas.microsoft.com/office/drawing/2014/main" id="{9F59DC78-244F-943A-12EE-4A4AC09C9B31}"/>
                  </a:ext>
                </a:extLst>
              </p:cNvPr>
              <p:cNvSpPr/>
              <p:nvPr/>
            </p:nvSpPr>
            <p:spPr>
              <a:xfrm>
                <a:off x="3970358" y="4128262"/>
                <a:ext cx="18874" cy="9689"/>
              </a:xfrm>
              <a:custGeom>
                <a:avLst/>
                <a:gdLst>
                  <a:gd name="connsiteX0" fmla="*/ 15640 w 18874"/>
                  <a:gd name="connsiteY0" fmla="*/ 60 h 9689"/>
                  <a:gd name="connsiteX1" fmla="*/ 14658 w 18874"/>
                  <a:gd name="connsiteY1" fmla="*/ 60 h 9689"/>
                  <a:gd name="connsiteX2" fmla="*/ 1414 w 18874"/>
                  <a:gd name="connsiteY2" fmla="*/ 4967 h 9689"/>
                  <a:gd name="connsiteX3" fmla="*/ 188 w 18874"/>
                  <a:gd name="connsiteY3" fmla="*/ 8157 h 9689"/>
                  <a:gd name="connsiteX4" fmla="*/ 3131 w 18874"/>
                  <a:gd name="connsiteY4" fmla="*/ 9629 h 9689"/>
                  <a:gd name="connsiteX5" fmla="*/ 3376 w 18874"/>
                  <a:gd name="connsiteY5" fmla="*/ 9629 h 9689"/>
                  <a:gd name="connsiteX6" fmla="*/ 16130 w 18874"/>
                  <a:gd name="connsiteY6" fmla="*/ 5212 h 9689"/>
                  <a:gd name="connsiteX7" fmla="*/ 17111 w 18874"/>
                  <a:gd name="connsiteY7" fmla="*/ 5212 h 9689"/>
                  <a:gd name="connsiteX8" fmla="*/ 18828 w 18874"/>
                  <a:gd name="connsiteY8" fmla="*/ 1778 h 9689"/>
                  <a:gd name="connsiteX9" fmla="*/ 15885 w 18874"/>
                  <a:gd name="connsiteY9" fmla="*/ 60 h 9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874" h="9689">
                    <a:moveTo>
                      <a:pt x="15640" y="60"/>
                    </a:moveTo>
                    <a:lnTo>
                      <a:pt x="14658" y="60"/>
                    </a:lnTo>
                    <a:cubicBezTo>
                      <a:pt x="10244" y="1532"/>
                      <a:pt x="5829" y="3250"/>
                      <a:pt x="1414" y="4967"/>
                    </a:cubicBezTo>
                    <a:cubicBezTo>
                      <a:pt x="188" y="5458"/>
                      <a:pt x="-303" y="6930"/>
                      <a:pt x="188" y="8157"/>
                    </a:cubicBezTo>
                    <a:cubicBezTo>
                      <a:pt x="678" y="9383"/>
                      <a:pt x="1905" y="9874"/>
                      <a:pt x="3131" y="9629"/>
                    </a:cubicBezTo>
                    <a:cubicBezTo>
                      <a:pt x="3131" y="9629"/>
                      <a:pt x="3131" y="9629"/>
                      <a:pt x="3376" y="9629"/>
                    </a:cubicBezTo>
                    <a:cubicBezTo>
                      <a:pt x="7546" y="7911"/>
                      <a:pt x="11715" y="6439"/>
                      <a:pt x="16130" y="5212"/>
                    </a:cubicBezTo>
                    <a:lnTo>
                      <a:pt x="17111" y="5212"/>
                    </a:lnTo>
                    <a:cubicBezTo>
                      <a:pt x="18337" y="4476"/>
                      <a:pt x="19073" y="3250"/>
                      <a:pt x="18828" y="1778"/>
                    </a:cubicBezTo>
                    <a:cubicBezTo>
                      <a:pt x="18583" y="306"/>
                      <a:pt x="17111" y="-185"/>
                      <a:pt x="15885" y="6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4" name="Freeform 118">
                <a:extLst>
                  <a:ext uri="{FF2B5EF4-FFF2-40B4-BE49-F238E27FC236}">
                    <a16:creationId xmlns:a16="http://schemas.microsoft.com/office/drawing/2014/main" id="{F0939BAA-0006-405E-98E0-180BB764B5B7}"/>
                  </a:ext>
                </a:extLst>
              </p:cNvPr>
              <p:cNvSpPr/>
              <p:nvPr/>
            </p:nvSpPr>
            <p:spPr>
              <a:xfrm>
                <a:off x="3917768" y="4378815"/>
                <a:ext cx="7404" cy="19381"/>
              </a:xfrm>
              <a:custGeom>
                <a:avLst/>
                <a:gdLst>
                  <a:gd name="connsiteX0" fmla="*/ 4952 w 7404"/>
                  <a:gd name="connsiteY0" fmla="*/ 0 h 19381"/>
                  <a:gd name="connsiteX1" fmla="*/ 2254 w 7404"/>
                  <a:gd name="connsiteY1" fmla="*/ 2208 h 19381"/>
                  <a:gd name="connsiteX2" fmla="*/ 47 w 7404"/>
                  <a:gd name="connsiteY2" fmla="*/ 16438 h 19381"/>
                  <a:gd name="connsiteX3" fmla="*/ 2009 w 7404"/>
                  <a:gd name="connsiteY3" fmla="*/ 19382 h 19381"/>
                  <a:gd name="connsiteX4" fmla="*/ 3235 w 7404"/>
                  <a:gd name="connsiteY4" fmla="*/ 19382 h 19381"/>
                  <a:gd name="connsiteX5" fmla="*/ 4952 w 7404"/>
                  <a:gd name="connsiteY5" fmla="*/ 17665 h 19381"/>
                  <a:gd name="connsiteX6" fmla="*/ 7404 w 7404"/>
                  <a:gd name="connsiteY6" fmla="*/ 2944 h 19381"/>
                  <a:gd name="connsiteX7" fmla="*/ 5197 w 7404"/>
                  <a:gd name="connsiteY7" fmla="*/ 246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4" h="19381">
                    <a:moveTo>
                      <a:pt x="4952" y="0"/>
                    </a:moveTo>
                    <a:cubicBezTo>
                      <a:pt x="3725" y="0"/>
                      <a:pt x="2499" y="736"/>
                      <a:pt x="2254" y="2208"/>
                    </a:cubicBezTo>
                    <a:cubicBezTo>
                      <a:pt x="1763" y="6870"/>
                      <a:pt x="1027" y="11776"/>
                      <a:pt x="47" y="16438"/>
                    </a:cubicBezTo>
                    <a:cubicBezTo>
                      <a:pt x="-199" y="17665"/>
                      <a:pt x="537" y="19137"/>
                      <a:pt x="2009" y="19382"/>
                    </a:cubicBezTo>
                    <a:cubicBezTo>
                      <a:pt x="2499" y="19382"/>
                      <a:pt x="2744" y="19382"/>
                      <a:pt x="3235" y="19382"/>
                    </a:cubicBezTo>
                    <a:cubicBezTo>
                      <a:pt x="3971" y="19382"/>
                      <a:pt x="4706" y="18401"/>
                      <a:pt x="4952" y="17665"/>
                    </a:cubicBezTo>
                    <a:cubicBezTo>
                      <a:pt x="5933" y="12758"/>
                      <a:pt x="6914" y="7851"/>
                      <a:pt x="7404" y="2944"/>
                    </a:cubicBezTo>
                    <a:cubicBezTo>
                      <a:pt x="7404" y="1718"/>
                      <a:pt x="6669" y="491"/>
                      <a:pt x="5197" y="2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5" name="Freeform 119">
                <a:extLst>
                  <a:ext uri="{FF2B5EF4-FFF2-40B4-BE49-F238E27FC236}">
                    <a16:creationId xmlns:a16="http://schemas.microsoft.com/office/drawing/2014/main" id="{5693858D-D5FD-4C7F-CF76-7C0DDDF3A7F5}"/>
                  </a:ext>
                </a:extLst>
              </p:cNvPr>
              <p:cNvSpPr/>
              <p:nvPr/>
            </p:nvSpPr>
            <p:spPr>
              <a:xfrm>
                <a:off x="3919493" y="4349620"/>
                <a:ext cx="6169" cy="19627"/>
              </a:xfrm>
              <a:custGeom>
                <a:avLst/>
                <a:gdLst>
                  <a:gd name="connsiteX0" fmla="*/ 2000 w 6169"/>
                  <a:gd name="connsiteY0" fmla="*/ 0 h 19627"/>
                  <a:gd name="connsiteX1" fmla="*/ 38 w 6169"/>
                  <a:gd name="connsiteY1" fmla="*/ 2699 h 19627"/>
                  <a:gd name="connsiteX2" fmla="*/ 1264 w 6169"/>
                  <a:gd name="connsiteY2" fmla="*/ 17174 h 19627"/>
                  <a:gd name="connsiteX3" fmla="*/ 3717 w 6169"/>
                  <a:gd name="connsiteY3" fmla="*/ 19627 h 19627"/>
                  <a:gd name="connsiteX4" fmla="*/ 4453 w 6169"/>
                  <a:gd name="connsiteY4" fmla="*/ 19627 h 19627"/>
                  <a:gd name="connsiteX5" fmla="*/ 6169 w 6169"/>
                  <a:gd name="connsiteY5" fmla="*/ 17174 h 19627"/>
                  <a:gd name="connsiteX6" fmla="*/ 4943 w 6169"/>
                  <a:gd name="connsiteY6" fmla="*/ 2208 h 19627"/>
                  <a:gd name="connsiteX7" fmla="*/ 2245 w 6169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69" h="19627">
                    <a:moveTo>
                      <a:pt x="2000" y="0"/>
                    </a:moveTo>
                    <a:cubicBezTo>
                      <a:pt x="774" y="0"/>
                      <a:pt x="-207" y="1472"/>
                      <a:pt x="38" y="2699"/>
                    </a:cubicBezTo>
                    <a:cubicBezTo>
                      <a:pt x="774" y="7360"/>
                      <a:pt x="1019" y="12267"/>
                      <a:pt x="1264" y="17174"/>
                    </a:cubicBezTo>
                    <a:cubicBezTo>
                      <a:pt x="1264" y="18646"/>
                      <a:pt x="2490" y="19627"/>
                      <a:pt x="3717" y="19627"/>
                    </a:cubicBezTo>
                    <a:cubicBezTo>
                      <a:pt x="3717" y="19627"/>
                      <a:pt x="4207" y="19627"/>
                      <a:pt x="4453" y="19627"/>
                    </a:cubicBezTo>
                    <a:cubicBezTo>
                      <a:pt x="5434" y="19382"/>
                      <a:pt x="6169" y="18401"/>
                      <a:pt x="6169" y="17174"/>
                    </a:cubicBezTo>
                    <a:cubicBezTo>
                      <a:pt x="6169" y="12267"/>
                      <a:pt x="5679" y="7115"/>
                      <a:pt x="4943" y="2208"/>
                    </a:cubicBezTo>
                    <a:cubicBezTo>
                      <a:pt x="4943" y="981"/>
                      <a:pt x="3472" y="0"/>
                      <a:pt x="224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6" name="Freeform 120">
                <a:extLst>
                  <a:ext uri="{FF2B5EF4-FFF2-40B4-BE49-F238E27FC236}">
                    <a16:creationId xmlns:a16="http://schemas.microsoft.com/office/drawing/2014/main" id="{B551E4F0-EFC6-0787-50B7-9DA352F791A9}"/>
                  </a:ext>
                </a:extLst>
              </p:cNvPr>
              <p:cNvSpPr/>
              <p:nvPr/>
            </p:nvSpPr>
            <p:spPr>
              <a:xfrm>
                <a:off x="3923567" y="4157273"/>
                <a:ext cx="14849" cy="15552"/>
              </a:xfrm>
              <a:custGeom>
                <a:avLst/>
                <a:gdLst>
                  <a:gd name="connsiteX0" fmla="*/ 10926 w 14849"/>
                  <a:gd name="connsiteY0" fmla="*/ 491 h 15552"/>
                  <a:gd name="connsiteX1" fmla="*/ 625 w 14849"/>
                  <a:gd name="connsiteY1" fmla="*/ 11531 h 15552"/>
                  <a:gd name="connsiteX2" fmla="*/ 870 w 14849"/>
                  <a:gd name="connsiteY2" fmla="*/ 14966 h 15552"/>
                  <a:gd name="connsiteX3" fmla="*/ 3077 w 14849"/>
                  <a:gd name="connsiteY3" fmla="*/ 15456 h 15552"/>
                  <a:gd name="connsiteX4" fmla="*/ 4304 w 14849"/>
                  <a:gd name="connsiteY4" fmla="*/ 14720 h 15552"/>
                  <a:gd name="connsiteX5" fmla="*/ 14114 w 14849"/>
                  <a:gd name="connsiteY5" fmla="*/ 4171 h 15552"/>
                  <a:gd name="connsiteX6" fmla="*/ 14114 w 14849"/>
                  <a:gd name="connsiteY6" fmla="*/ 736 h 15552"/>
                  <a:gd name="connsiteX7" fmla="*/ 10680 w 14849"/>
                  <a:gd name="connsiteY7" fmla="*/ 736 h 15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49" h="15552">
                    <a:moveTo>
                      <a:pt x="10926" y="491"/>
                    </a:moveTo>
                    <a:cubicBezTo>
                      <a:pt x="7247" y="3925"/>
                      <a:pt x="3813" y="7606"/>
                      <a:pt x="625" y="11531"/>
                    </a:cubicBezTo>
                    <a:cubicBezTo>
                      <a:pt x="-357" y="12512"/>
                      <a:pt x="-111" y="14230"/>
                      <a:pt x="870" y="14966"/>
                    </a:cubicBezTo>
                    <a:cubicBezTo>
                      <a:pt x="1606" y="15456"/>
                      <a:pt x="2341" y="15702"/>
                      <a:pt x="3077" y="15456"/>
                    </a:cubicBezTo>
                    <a:cubicBezTo>
                      <a:pt x="3568" y="15456"/>
                      <a:pt x="4058" y="14966"/>
                      <a:pt x="4304" y="14720"/>
                    </a:cubicBezTo>
                    <a:cubicBezTo>
                      <a:pt x="7247" y="11040"/>
                      <a:pt x="10680" y="7360"/>
                      <a:pt x="14114" y="4171"/>
                    </a:cubicBezTo>
                    <a:cubicBezTo>
                      <a:pt x="15095" y="3189"/>
                      <a:pt x="15095" y="1717"/>
                      <a:pt x="14114" y="736"/>
                    </a:cubicBezTo>
                    <a:cubicBezTo>
                      <a:pt x="13133" y="-245"/>
                      <a:pt x="11661" y="-245"/>
                      <a:pt x="10680" y="73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7" name="Freeform 121">
                <a:extLst>
                  <a:ext uri="{FF2B5EF4-FFF2-40B4-BE49-F238E27FC236}">
                    <a16:creationId xmlns:a16="http://schemas.microsoft.com/office/drawing/2014/main" id="{E9FDF807-7794-B9C7-A633-A4BECA9A3ED5}"/>
                  </a:ext>
                </a:extLst>
              </p:cNvPr>
              <p:cNvSpPr/>
              <p:nvPr/>
            </p:nvSpPr>
            <p:spPr>
              <a:xfrm>
                <a:off x="3945101" y="4139617"/>
                <a:ext cx="17097" cy="13058"/>
              </a:xfrm>
              <a:custGeom>
                <a:avLst/>
                <a:gdLst>
                  <a:gd name="connsiteX0" fmla="*/ 13427 w 17097"/>
                  <a:gd name="connsiteY0" fmla="*/ 482 h 13058"/>
                  <a:gd name="connsiteX1" fmla="*/ 918 w 17097"/>
                  <a:gd name="connsiteY1" fmla="*/ 8578 h 13058"/>
                  <a:gd name="connsiteX2" fmla="*/ 428 w 17097"/>
                  <a:gd name="connsiteY2" fmla="*/ 12013 h 13058"/>
                  <a:gd name="connsiteX3" fmla="*/ 3126 w 17097"/>
                  <a:gd name="connsiteY3" fmla="*/ 12995 h 13058"/>
                  <a:gd name="connsiteX4" fmla="*/ 3861 w 17097"/>
                  <a:gd name="connsiteY4" fmla="*/ 12504 h 13058"/>
                  <a:gd name="connsiteX5" fmla="*/ 15879 w 17097"/>
                  <a:gd name="connsiteY5" fmla="*/ 4653 h 13058"/>
                  <a:gd name="connsiteX6" fmla="*/ 16860 w 17097"/>
                  <a:gd name="connsiteY6" fmla="*/ 1218 h 13058"/>
                  <a:gd name="connsiteX7" fmla="*/ 13427 w 17097"/>
                  <a:gd name="connsiteY7" fmla="*/ 237 h 13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097" h="13058">
                    <a:moveTo>
                      <a:pt x="13427" y="482"/>
                    </a:moveTo>
                    <a:cubicBezTo>
                      <a:pt x="9012" y="2936"/>
                      <a:pt x="4843" y="5634"/>
                      <a:pt x="918" y="8578"/>
                    </a:cubicBezTo>
                    <a:cubicBezTo>
                      <a:pt x="-63" y="9315"/>
                      <a:pt x="-308" y="11032"/>
                      <a:pt x="428" y="12013"/>
                    </a:cubicBezTo>
                    <a:cubicBezTo>
                      <a:pt x="1164" y="12749"/>
                      <a:pt x="2145" y="13240"/>
                      <a:pt x="3126" y="12995"/>
                    </a:cubicBezTo>
                    <a:cubicBezTo>
                      <a:pt x="3371" y="12995"/>
                      <a:pt x="3616" y="12995"/>
                      <a:pt x="3861" y="12504"/>
                    </a:cubicBezTo>
                    <a:cubicBezTo>
                      <a:pt x="7786" y="9560"/>
                      <a:pt x="11710" y="7106"/>
                      <a:pt x="15879" y="4653"/>
                    </a:cubicBezTo>
                    <a:cubicBezTo>
                      <a:pt x="17106" y="3917"/>
                      <a:pt x="17351" y="2445"/>
                      <a:pt x="16860" y="1218"/>
                    </a:cubicBezTo>
                    <a:cubicBezTo>
                      <a:pt x="16125" y="-9"/>
                      <a:pt x="14653" y="-254"/>
                      <a:pt x="13427" y="23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8" name="Freeform 122">
                <a:extLst>
                  <a:ext uri="{FF2B5EF4-FFF2-40B4-BE49-F238E27FC236}">
                    <a16:creationId xmlns:a16="http://schemas.microsoft.com/office/drawing/2014/main" id="{21318F1D-2D81-8B26-F8CF-ED4A96E34D25}"/>
                  </a:ext>
                </a:extLst>
              </p:cNvPr>
              <p:cNvSpPr/>
              <p:nvPr/>
            </p:nvSpPr>
            <p:spPr>
              <a:xfrm>
                <a:off x="4111526" y="4087058"/>
                <a:ext cx="18979" cy="8926"/>
              </a:xfrm>
              <a:custGeom>
                <a:avLst/>
                <a:gdLst>
                  <a:gd name="connsiteX0" fmla="*/ 18932 w 18979"/>
                  <a:gd name="connsiteY0" fmla="*/ 1764 h 8926"/>
                  <a:gd name="connsiteX1" fmla="*/ 15989 w 18979"/>
                  <a:gd name="connsiteY1" fmla="*/ 47 h 8926"/>
                  <a:gd name="connsiteX2" fmla="*/ 1764 w 18979"/>
                  <a:gd name="connsiteY2" fmla="*/ 4218 h 8926"/>
                  <a:gd name="connsiteX3" fmla="*/ 47 w 18979"/>
                  <a:gd name="connsiteY3" fmla="*/ 7162 h 8926"/>
                  <a:gd name="connsiteX4" fmla="*/ 2990 w 18979"/>
                  <a:gd name="connsiteY4" fmla="*/ 8879 h 8926"/>
                  <a:gd name="connsiteX5" fmla="*/ 17215 w 18979"/>
                  <a:gd name="connsiteY5" fmla="*/ 4708 h 8926"/>
                  <a:gd name="connsiteX6" fmla="*/ 18932 w 18979"/>
                  <a:gd name="connsiteY6" fmla="*/ 1764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8932" y="1764"/>
                    </a:moveTo>
                    <a:cubicBezTo>
                      <a:pt x="18442" y="538"/>
                      <a:pt x="17215" y="-198"/>
                      <a:pt x="15989" y="47"/>
                    </a:cubicBezTo>
                    <a:lnTo>
                      <a:pt x="1764" y="4218"/>
                    </a:lnTo>
                    <a:cubicBezTo>
                      <a:pt x="537" y="4708"/>
                      <a:pt x="-198" y="5935"/>
                      <a:pt x="47" y="7162"/>
                    </a:cubicBezTo>
                    <a:cubicBezTo>
                      <a:pt x="537" y="8388"/>
                      <a:pt x="1764" y="9125"/>
                      <a:pt x="2990" y="8879"/>
                    </a:cubicBezTo>
                    <a:lnTo>
                      <a:pt x="17215" y="4708"/>
                    </a:lnTo>
                    <a:cubicBezTo>
                      <a:pt x="18442" y="4218"/>
                      <a:pt x="19178" y="2991"/>
                      <a:pt x="18932" y="176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9" name="Freeform 123">
                <a:extLst>
                  <a:ext uri="{FF2B5EF4-FFF2-40B4-BE49-F238E27FC236}">
                    <a16:creationId xmlns:a16="http://schemas.microsoft.com/office/drawing/2014/main" id="{1B60A96D-A139-CF6E-A3D4-4535C8D92507}"/>
                  </a:ext>
                </a:extLst>
              </p:cNvPr>
              <p:cNvSpPr/>
              <p:nvPr/>
            </p:nvSpPr>
            <p:spPr>
              <a:xfrm>
                <a:off x="4083075" y="4095400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7" y="2991"/>
                      <a:pt x="18932" y="1765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0" name="Freeform 124">
                <a:extLst>
                  <a:ext uri="{FF2B5EF4-FFF2-40B4-BE49-F238E27FC236}">
                    <a16:creationId xmlns:a16="http://schemas.microsoft.com/office/drawing/2014/main" id="{FA9155F6-56B7-0F50-89A6-9D83640509DF}"/>
                  </a:ext>
                </a:extLst>
              </p:cNvPr>
              <p:cNvSpPr/>
              <p:nvPr/>
            </p:nvSpPr>
            <p:spPr>
              <a:xfrm>
                <a:off x="3450540" y="448402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1" name="Freeform 125">
                <a:extLst>
                  <a:ext uri="{FF2B5EF4-FFF2-40B4-BE49-F238E27FC236}">
                    <a16:creationId xmlns:a16="http://schemas.microsoft.com/office/drawing/2014/main" id="{A30DFD02-194D-AECA-EA4A-9BB2ACAF5D8F}"/>
                  </a:ext>
                </a:extLst>
              </p:cNvPr>
              <p:cNvSpPr/>
              <p:nvPr/>
            </p:nvSpPr>
            <p:spPr>
              <a:xfrm>
                <a:off x="3680598" y="4400113"/>
                <a:ext cx="9660" cy="18508"/>
              </a:xfrm>
              <a:custGeom>
                <a:avLst/>
                <a:gdLst>
                  <a:gd name="connsiteX0" fmla="*/ 5197 w 9660"/>
                  <a:gd name="connsiteY0" fmla="*/ 2746 h 18508"/>
                  <a:gd name="connsiteX1" fmla="*/ 5197 w 9660"/>
                  <a:gd name="connsiteY1" fmla="*/ 1764 h 18508"/>
                  <a:gd name="connsiteX2" fmla="*/ 1764 w 9660"/>
                  <a:gd name="connsiteY2" fmla="*/ 47 h 18508"/>
                  <a:gd name="connsiteX3" fmla="*/ 47 w 9660"/>
                  <a:gd name="connsiteY3" fmla="*/ 2991 h 18508"/>
                  <a:gd name="connsiteX4" fmla="*/ 47 w 9660"/>
                  <a:gd name="connsiteY4" fmla="*/ 3972 h 18508"/>
                  <a:gd name="connsiteX5" fmla="*/ 4952 w 9660"/>
                  <a:gd name="connsiteY5" fmla="*/ 16976 h 18508"/>
                  <a:gd name="connsiteX6" fmla="*/ 7895 w 9660"/>
                  <a:gd name="connsiteY6" fmla="*/ 18448 h 18508"/>
                  <a:gd name="connsiteX7" fmla="*/ 8141 w 9660"/>
                  <a:gd name="connsiteY7" fmla="*/ 18448 h 18508"/>
                  <a:gd name="connsiteX8" fmla="*/ 9367 w 9660"/>
                  <a:gd name="connsiteY8" fmla="*/ 15258 h 18508"/>
                  <a:gd name="connsiteX9" fmla="*/ 4952 w 9660"/>
                  <a:gd name="connsiteY9" fmla="*/ 2746 h 18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660" h="18508">
                    <a:moveTo>
                      <a:pt x="5197" y="2746"/>
                    </a:moveTo>
                    <a:lnTo>
                      <a:pt x="5197" y="1764"/>
                    </a:lnTo>
                    <a:cubicBezTo>
                      <a:pt x="4462" y="538"/>
                      <a:pt x="3235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7" y="3972"/>
                    </a:lnTo>
                    <a:cubicBezTo>
                      <a:pt x="1764" y="8389"/>
                      <a:pt x="3235" y="12805"/>
                      <a:pt x="4952" y="16976"/>
                    </a:cubicBezTo>
                    <a:cubicBezTo>
                      <a:pt x="5443" y="18202"/>
                      <a:pt x="6669" y="18693"/>
                      <a:pt x="7895" y="18448"/>
                    </a:cubicBezTo>
                    <a:cubicBezTo>
                      <a:pt x="7895" y="18448"/>
                      <a:pt x="7895" y="18448"/>
                      <a:pt x="8141" y="18448"/>
                    </a:cubicBezTo>
                    <a:cubicBezTo>
                      <a:pt x="9367" y="17957"/>
                      <a:pt x="10103" y="16485"/>
                      <a:pt x="9367" y="15258"/>
                    </a:cubicBezTo>
                    <a:cubicBezTo>
                      <a:pt x="7650" y="11087"/>
                      <a:pt x="6179" y="6916"/>
                      <a:pt x="4952" y="27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2" name="Freeform 126">
                <a:extLst>
                  <a:ext uri="{FF2B5EF4-FFF2-40B4-BE49-F238E27FC236}">
                    <a16:creationId xmlns:a16="http://schemas.microsoft.com/office/drawing/2014/main" id="{1F49B86F-3AA7-45BB-CD60-FE8FCE9A6832}"/>
                  </a:ext>
                </a:extLst>
              </p:cNvPr>
              <p:cNvSpPr/>
              <p:nvPr/>
            </p:nvSpPr>
            <p:spPr>
              <a:xfrm>
                <a:off x="4026664" y="4111838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4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7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3" name="Freeform 127">
                <a:extLst>
                  <a:ext uri="{FF2B5EF4-FFF2-40B4-BE49-F238E27FC236}">
                    <a16:creationId xmlns:a16="http://schemas.microsoft.com/office/drawing/2014/main" id="{78AA233A-1F1D-A84E-F5B6-C297FE6149B7}"/>
                  </a:ext>
                </a:extLst>
              </p:cNvPr>
              <p:cNvSpPr/>
              <p:nvPr/>
            </p:nvSpPr>
            <p:spPr>
              <a:xfrm>
                <a:off x="3731981" y="4469423"/>
                <a:ext cx="17525" cy="12128"/>
              </a:xfrm>
              <a:custGeom>
                <a:avLst/>
                <a:gdLst>
                  <a:gd name="connsiteX0" fmla="*/ 16356 w 17525"/>
                  <a:gd name="connsiteY0" fmla="*/ 7529 h 12128"/>
                  <a:gd name="connsiteX1" fmla="*/ 3848 w 17525"/>
                  <a:gd name="connsiteY1" fmla="*/ 414 h 12128"/>
                  <a:gd name="connsiteX2" fmla="*/ 414 w 17525"/>
                  <a:gd name="connsiteY2" fmla="*/ 1150 h 12128"/>
                  <a:gd name="connsiteX3" fmla="*/ 1150 w 17525"/>
                  <a:gd name="connsiteY3" fmla="*/ 4585 h 12128"/>
                  <a:gd name="connsiteX4" fmla="*/ 14149 w 17525"/>
                  <a:gd name="connsiteY4" fmla="*/ 11945 h 12128"/>
                  <a:gd name="connsiteX5" fmla="*/ 15865 w 17525"/>
                  <a:gd name="connsiteY5" fmla="*/ 11945 h 12128"/>
                  <a:gd name="connsiteX6" fmla="*/ 17337 w 17525"/>
                  <a:gd name="connsiteY6" fmla="*/ 10718 h 12128"/>
                  <a:gd name="connsiteX7" fmla="*/ 16111 w 17525"/>
                  <a:gd name="connsiteY7" fmla="*/ 7529 h 1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525" h="12128">
                    <a:moveTo>
                      <a:pt x="16356" y="7529"/>
                    </a:moveTo>
                    <a:cubicBezTo>
                      <a:pt x="11941" y="5321"/>
                      <a:pt x="7772" y="3113"/>
                      <a:pt x="3848" y="414"/>
                    </a:cubicBezTo>
                    <a:cubicBezTo>
                      <a:pt x="2621" y="-322"/>
                      <a:pt x="1150" y="-77"/>
                      <a:pt x="414" y="1150"/>
                    </a:cubicBezTo>
                    <a:cubicBezTo>
                      <a:pt x="-322" y="2377"/>
                      <a:pt x="-77" y="3849"/>
                      <a:pt x="1150" y="4585"/>
                    </a:cubicBezTo>
                    <a:cubicBezTo>
                      <a:pt x="5319" y="7283"/>
                      <a:pt x="9734" y="9737"/>
                      <a:pt x="14149" y="11945"/>
                    </a:cubicBezTo>
                    <a:cubicBezTo>
                      <a:pt x="14639" y="12190"/>
                      <a:pt x="15375" y="12190"/>
                      <a:pt x="15865" y="11945"/>
                    </a:cubicBezTo>
                    <a:cubicBezTo>
                      <a:pt x="16601" y="11945"/>
                      <a:pt x="17092" y="11209"/>
                      <a:pt x="17337" y="10718"/>
                    </a:cubicBezTo>
                    <a:cubicBezTo>
                      <a:pt x="17828" y="9492"/>
                      <a:pt x="17337" y="8020"/>
                      <a:pt x="16111" y="752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4" name="Freeform 128">
                <a:extLst>
                  <a:ext uri="{FF2B5EF4-FFF2-40B4-BE49-F238E27FC236}">
                    <a16:creationId xmlns:a16="http://schemas.microsoft.com/office/drawing/2014/main" id="{A8A6B6AC-D42A-DA93-46A9-08C7C3A69EC4}"/>
                  </a:ext>
                </a:extLst>
              </p:cNvPr>
              <p:cNvSpPr/>
              <p:nvPr/>
            </p:nvSpPr>
            <p:spPr>
              <a:xfrm>
                <a:off x="3758209" y="4482411"/>
                <a:ext cx="19115" cy="9016"/>
              </a:xfrm>
              <a:custGeom>
                <a:avLst/>
                <a:gdLst>
                  <a:gd name="connsiteX0" fmla="*/ 17352 w 19115"/>
                  <a:gd name="connsiteY0" fmla="*/ 4109 h 9016"/>
                  <a:gd name="connsiteX1" fmla="*/ 3372 w 19115"/>
                  <a:gd name="connsiteY1" fmla="*/ 184 h 9016"/>
                  <a:gd name="connsiteX2" fmla="*/ 184 w 19115"/>
                  <a:gd name="connsiteY2" fmla="*/ 1656 h 9016"/>
                  <a:gd name="connsiteX3" fmla="*/ 1655 w 19115"/>
                  <a:gd name="connsiteY3" fmla="*/ 4845 h 9016"/>
                  <a:gd name="connsiteX4" fmla="*/ 16126 w 19115"/>
                  <a:gd name="connsiteY4" fmla="*/ 9016 h 9016"/>
                  <a:gd name="connsiteX5" fmla="*/ 17352 w 19115"/>
                  <a:gd name="connsiteY5" fmla="*/ 9016 h 9016"/>
                  <a:gd name="connsiteX6" fmla="*/ 19069 w 19115"/>
                  <a:gd name="connsiteY6" fmla="*/ 7299 h 9016"/>
                  <a:gd name="connsiteX7" fmla="*/ 17107 w 19115"/>
                  <a:gd name="connsiteY7" fmla="*/ 4355 h 9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15" h="9016">
                    <a:moveTo>
                      <a:pt x="17352" y="4109"/>
                    </a:moveTo>
                    <a:cubicBezTo>
                      <a:pt x="12692" y="3128"/>
                      <a:pt x="8032" y="1901"/>
                      <a:pt x="3372" y="184"/>
                    </a:cubicBezTo>
                    <a:cubicBezTo>
                      <a:pt x="2146" y="-307"/>
                      <a:pt x="674" y="184"/>
                      <a:pt x="184" y="1656"/>
                    </a:cubicBezTo>
                    <a:cubicBezTo>
                      <a:pt x="-307" y="2883"/>
                      <a:pt x="184" y="4355"/>
                      <a:pt x="1655" y="4845"/>
                    </a:cubicBezTo>
                    <a:cubicBezTo>
                      <a:pt x="6316" y="6563"/>
                      <a:pt x="11221" y="7789"/>
                      <a:pt x="16126" y="9016"/>
                    </a:cubicBezTo>
                    <a:cubicBezTo>
                      <a:pt x="16616" y="9016"/>
                      <a:pt x="16862" y="9016"/>
                      <a:pt x="17352" y="9016"/>
                    </a:cubicBezTo>
                    <a:cubicBezTo>
                      <a:pt x="18088" y="9016"/>
                      <a:pt x="18824" y="8035"/>
                      <a:pt x="19069" y="7299"/>
                    </a:cubicBezTo>
                    <a:cubicBezTo>
                      <a:pt x="19314" y="6072"/>
                      <a:pt x="18579" y="4600"/>
                      <a:pt x="17107" y="435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5" name="Freeform 129">
                <a:extLst>
                  <a:ext uri="{FF2B5EF4-FFF2-40B4-BE49-F238E27FC236}">
                    <a16:creationId xmlns:a16="http://schemas.microsoft.com/office/drawing/2014/main" id="{19A03026-F52C-169C-12CC-CFE06F555795}"/>
                  </a:ext>
                </a:extLst>
              </p:cNvPr>
              <p:cNvSpPr/>
              <p:nvPr/>
            </p:nvSpPr>
            <p:spPr>
              <a:xfrm>
                <a:off x="3709586" y="4450946"/>
                <a:ext cx="15830" cy="15062"/>
              </a:xfrm>
              <a:custGeom>
                <a:avLst/>
                <a:gdLst>
                  <a:gd name="connsiteX0" fmla="*/ 4169 w 15830"/>
                  <a:gd name="connsiteY0" fmla="*/ 736 h 15062"/>
                  <a:gd name="connsiteX1" fmla="*/ 736 w 15830"/>
                  <a:gd name="connsiteY1" fmla="*/ 736 h 15062"/>
                  <a:gd name="connsiteX2" fmla="*/ 736 w 15830"/>
                  <a:gd name="connsiteY2" fmla="*/ 4171 h 15062"/>
                  <a:gd name="connsiteX3" fmla="*/ 11773 w 15830"/>
                  <a:gd name="connsiteY3" fmla="*/ 14475 h 15062"/>
                  <a:gd name="connsiteX4" fmla="*/ 13980 w 15830"/>
                  <a:gd name="connsiteY4" fmla="*/ 14966 h 15062"/>
                  <a:gd name="connsiteX5" fmla="*/ 15206 w 15830"/>
                  <a:gd name="connsiteY5" fmla="*/ 14230 h 15062"/>
                  <a:gd name="connsiteX6" fmla="*/ 14961 w 15830"/>
                  <a:gd name="connsiteY6" fmla="*/ 10795 h 15062"/>
                  <a:gd name="connsiteX7" fmla="*/ 4415 w 15830"/>
                  <a:gd name="connsiteY7" fmla="*/ 981 h 15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30" h="15062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851"/>
                      <a:pt x="7848" y="11286"/>
                      <a:pt x="11773" y="14475"/>
                    </a:cubicBezTo>
                    <a:cubicBezTo>
                      <a:pt x="12508" y="14966"/>
                      <a:pt x="13244" y="15211"/>
                      <a:pt x="13980" y="14966"/>
                    </a:cubicBezTo>
                    <a:cubicBezTo>
                      <a:pt x="14471" y="14966"/>
                      <a:pt x="14961" y="14475"/>
                      <a:pt x="15206" y="14230"/>
                    </a:cubicBezTo>
                    <a:cubicBezTo>
                      <a:pt x="16187" y="13248"/>
                      <a:pt x="15942" y="11531"/>
                      <a:pt x="14961" y="10795"/>
                    </a:cubicBezTo>
                    <a:cubicBezTo>
                      <a:pt x="11282" y="7851"/>
                      <a:pt x="7848" y="4416"/>
                      <a:pt x="4415" y="98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6" name="Freeform 130">
                <a:extLst>
                  <a:ext uri="{FF2B5EF4-FFF2-40B4-BE49-F238E27FC236}">
                    <a16:creationId xmlns:a16="http://schemas.microsoft.com/office/drawing/2014/main" id="{53E78C0B-2FDF-C203-D37F-408DA5DE1604}"/>
                  </a:ext>
                </a:extLst>
              </p:cNvPr>
              <p:cNvSpPr/>
              <p:nvPr/>
            </p:nvSpPr>
            <p:spPr>
              <a:xfrm>
                <a:off x="3907816" y="4407521"/>
                <a:ext cx="10672" cy="18339"/>
              </a:xfrm>
              <a:custGeom>
                <a:avLst/>
                <a:gdLst>
                  <a:gd name="connsiteX0" fmla="*/ 9017 w 10672"/>
                  <a:gd name="connsiteY0" fmla="*/ 245 h 18339"/>
                  <a:gd name="connsiteX1" fmla="*/ 5829 w 10672"/>
                  <a:gd name="connsiteY1" fmla="*/ 1717 h 18339"/>
                  <a:gd name="connsiteX2" fmla="*/ 188 w 10672"/>
                  <a:gd name="connsiteY2" fmla="*/ 14966 h 18339"/>
                  <a:gd name="connsiteX3" fmla="*/ 1414 w 10672"/>
                  <a:gd name="connsiteY3" fmla="*/ 18155 h 18339"/>
                  <a:gd name="connsiteX4" fmla="*/ 3131 w 10672"/>
                  <a:gd name="connsiteY4" fmla="*/ 18155 h 18339"/>
                  <a:gd name="connsiteX5" fmla="*/ 4603 w 10672"/>
                  <a:gd name="connsiteY5" fmla="*/ 16929 h 18339"/>
                  <a:gd name="connsiteX6" fmla="*/ 10489 w 10672"/>
                  <a:gd name="connsiteY6" fmla="*/ 3189 h 18339"/>
                  <a:gd name="connsiteX7" fmla="*/ 9017 w 10672"/>
                  <a:gd name="connsiteY7" fmla="*/ 0 h 18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72" h="18339">
                    <a:moveTo>
                      <a:pt x="9017" y="245"/>
                    </a:moveTo>
                    <a:cubicBezTo>
                      <a:pt x="7791" y="-245"/>
                      <a:pt x="6320" y="245"/>
                      <a:pt x="5829" y="1717"/>
                    </a:cubicBezTo>
                    <a:cubicBezTo>
                      <a:pt x="4112" y="6134"/>
                      <a:pt x="2395" y="10795"/>
                      <a:pt x="188" y="14966"/>
                    </a:cubicBezTo>
                    <a:cubicBezTo>
                      <a:pt x="-303" y="16192"/>
                      <a:pt x="188" y="17664"/>
                      <a:pt x="1414" y="18155"/>
                    </a:cubicBezTo>
                    <a:cubicBezTo>
                      <a:pt x="1905" y="18401"/>
                      <a:pt x="2641" y="18401"/>
                      <a:pt x="3131" y="18155"/>
                    </a:cubicBezTo>
                    <a:cubicBezTo>
                      <a:pt x="3867" y="18155"/>
                      <a:pt x="4357" y="17419"/>
                      <a:pt x="4603" y="16929"/>
                    </a:cubicBezTo>
                    <a:cubicBezTo>
                      <a:pt x="6810" y="12512"/>
                      <a:pt x="8772" y="7851"/>
                      <a:pt x="10489" y="3189"/>
                    </a:cubicBezTo>
                    <a:cubicBezTo>
                      <a:pt x="10979" y="1963"/>
                      <a:pt x="10489" y="491"/>
                      <a:pt x="9017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7" name="Freeform 131">
                <a:extLst>
                  <a:ext uri="{FF2B5EF4-FFF2-40B4-BE49-F238E27FC236}">
                    <a16:creationId xmlns:a16="http://schemas.microsoft.com/office/drawing/2014/main" id="{6887280C-DE6A-9A54-E019-DF2B158ED9DF}"/>
                  </a:ext>
                </a:extLst>
              </p:cNvPr>
              <p:cNvSpPr/>
              <p:nvPr/>
            </p:nvSpPr>
            <p:spPr>
              <a:xfrm>
                <a:off x="3691935" y="4427156"/>
                <a:ext cx="12682" cy="17229"/>
              </a:xfrm>
              <a:custGeom>
                <a:avLst/>
                <a:gdLst>
                  <a:gd name="connsiteX0" fmla="*/ 4652 w 12682"/>
                  <a:gd name="connsiteY0" fmla="*/ 1218 h 17229"/>
                  <a:gd name="connsiteX1" fmla="*/ 1218 w 12682"/>
                  <a:gd name="connsiteY1" fmla="*/ 237 h 17229"/>
                  <a:gd name="connsiteX2" fmla="*/ 237 w 12682"/>
                  <a:gd name="connsiteY2" fmla="*/ 3672 h 17229"/>
                  <a:gd name="connsiteX3" fmla="*/ 8331 w 12682"/>
                  <a:gd name="connsiteY3" fmla="*/ 16184 h 17229"/>
                  <a:gd name="connsiteX4" fmla="*/ 11028 w 12682"/>
                  <a:gd name="connsiteY4" fmla="*/ 17165 h 17229"/>
                  <a:gd name="connsiteX5" fmla="*/ 11764 w 12682"/>
                  <a:gd name="connsiteY5" fmla="*/ 16675 h 17229"/>
                  <a:gd name="connsiteX6" fmla="*/ 12255 w 12682"/>
                  <a:gd name="connsiteY6" fmla="*/ 13240 h 17229"/>
                  <a:gd name="connsiteX7" fmla="*/ 4406 w 12682"/>
                  <a:gd name="connsiteY7" fmla="*/ 1218 h 17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82" h="17229">
                    <a:moveTo>
                      <a:pt x="4652" y="1218"/>
                    </a:moveTo>
                    <a:cubicBezTo>
                      <a:pt x="3916" y="-8"/>
                      <a:pt x="2444" y="-254"/>
                      <a:pt x="1218" y="237"/>
                    </a:cubicBezTo>
                    <a:cubicBezTo>
                      <a:pt x="-8" y="973"/>
                      <a:pt x="-254" y="2445"/>
                      <a:pt x="237" y="3672"/>
                    </a:cubicBezTo>
                    <a:cubicBezTo>
                      <a:pt x="2690" y="8088"/>
                      <a:pt x="5387" y="12259"/>
                      <a:pt x="8331" y="16184"/>
                    </a:cubicBezTo>
                    <a:cubicBezTo>
                      <a:pt x="9066" y="16920"/>
                      <a:pt x="10047" y="17411"/>
                      <a:pt x="11028" y="17165"/>
                    </a:cubicBezTo>
                    <a:cubicBezTo>
                      <a:pt x="11274" y="17165"/>
                      <a:pt x="11519" y="17165"/>
                      <a:pt x="11764" y="16675"/>
                    </a:cubicBezTo>
                    <a:cubicBezTo>
                      <a:pt x="12745" y="15939"/>
                      <a:pt x="12990" y="14221"/>
                      <a:pt x="12255" y="13240"/>
                    </a:cubicBezTo>
                    <a:cubicBezTo>
                      <a:pt x="9312" y="9314"/>
                      <a:pt x="6859" y="5389"/>
                      <a:pt x="4406" y="121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8" name="Freeform 132">
                <a:extLst>
                  <a:ext uri="{FF2B5EF4-FFF2-40B4-BE49-F238E27FC236}">
                    <a16:creationId xmlns:a16="http://schemas.microsoft.com/office/drawing/2014/main" id="{0242930D-3CF0-A01B-AF29-D226B0955EAC}"/>
                  </a:ext>
                </a:extLst>
              </p:cNvPr>
              <p:cNvSpPr/>
              <p:nvPr/>
            </p:nvSpPr>
            <p:spPr>
              <a:xfrm>
                <a:off x="3787089" y="4488728"/>
                <a:ext cx="19621" cy="5493"/>
              </a:xfrm>
              <a:custGeom>
                <a:avLst/>
                <a:gdLst>
                  <a:gd name="connsiteX0" fmla="*/ 17168 w 19621"/>
                  <a:gd name="connsiteY0" fmla="*/ 491 h 5493"/>
                  <a:gd name="connsiteX1" fmla="*/ 2698 w 19621"/>
                  <a:gd name="connsiteY1" fmla="*/ 0 h 5493"/>
                  <a:gd name="connsiteX2" fmla="*/ 0 w 19621"/>
                  <a:gd name="connsiteY2" fmla="*/ 2208 h 5493"/>
                  <a:gd name="connsiteX3" fmla="*/ 2207 w 19621"/>
                  <a:gd name="connsiteY3" fmla="*/ 4907 h 5493"/>
                  <a:gd name="connsiteX4" fmla="*/ 17168 w 19621"/>
                  <a:gd name="connsiteY4" fmla="*/ 5397 h 5493"/>
                  <a:gd name="connsiteX5" fmla="*/ 17904 w 19621"/>
                  <a:gd name="connsiteY5" fmla="*/ 5397 h 5493"/>
                  <a:gd name="connsiteX6" fmla="*/ 19621 w 19621"/>
                  <a:gd name="connsiteY6" fmla="*/ 2944 h 5493"/>
                  <a:gd name="connsiteX7" fmla="*/ 17168 w 19621"/>
                  <a:gd name="connsiteY7" fmla="*/ 491 h 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21" h="5493">
                    <a:moveTo>
                      <a:pt x="17168" y="491"/>
                    </a:moveTo>
                    <a:cubicBezTo>
                      <a:pt x="12263" y="491"/>
                      <a:pt x="7603" y="491"/>
                      <a:pt x="2698" y="0"/>
                    </a:cubicBezTo>
                    <a:cubicBezTo>
                      <a:pt x="1472" y="0"/>
                      <a:pt x="245" y="981"/>
                      <a:pt x="0" y="2208"/>
                    </a:cubicBezTo>
                    <a:cubicBezTo>
                      <a:pt x="0" y="3435"/>
                      <a:pt x="981" y="4662"/>
                      <a:pt x="2207" y="4907"/>
                    </a:cubicBezTo>
                    <a:cubicBezTo>
                      <a:pt x="7113" y="5397"/>
                      <a:pt x="12263" y="5643"/>
                      <a:pt x="17168" y="5397"/>
                    </a:cubicBezTo>
                    <a:cubicBezTo>
                      <a:pt x="17168" y="5397"/>
                      <a:pt x="17659" y="5397"/>
                      <a:pt x="17904" y="5397"/>
                    </a:cubicBezTo>
                    <a:cubicBezTo>
                      <a:pt x="18885" y="5152"/>
                      <a:pt x="19621" y="4171"/>
                      <a:pt x="19621" y="2944"/>
                    </a:cubicBezTo>
                    <a:cubicBezTo>
                      <a:pt x="19621" y="1472"/>
                      <a:pt x="18395" y="491"/>
                      <a:pt x="17168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9" name="Freeform 133">
                <a:extLst>
                  <a:ext uri="{FF2B5EF4-FFF2-40B4-BE49-F238E27FC236}">
                    <a16:creationId xmlns:a16="http://schemas.microsoft.com/office/drawing/2014/main" id="{3DAE1EB0-5BED-DFB3-CB52-F6779F9F5160}"/>
                  </a:ext>
                </a:extLst>
              </p:cNvPr>
              <p:cNvSpPr/>
              <p:nvPr/>
            </p:nvSpPr>
            <p:spPr>
              <a:xfrm>
                <a:off x="3891682" y="4433849"/>
                <a:ext cx="13546" cy="16702"/>
              </a:xfrm>
              <a:custGeom>
                <a:avLst/>
                <a:gdLst>
                  <a:gd name="connsiteX0" fmla="*/ 12643 w 13546"/>
                  <a:gd name="connsiteY0" fmla="*/ 414 h 16702"/>
                  <a:gd name="connsiteX1" fmla="*/ 9209 w 13546"/>
                  <a:gd name="connsiteY1" fmla="*/ 1150 h 16702"/>
                  <a:gd name="connsiteX2" fmla="*/ 625 w 13546"/>
                  <a:gd name="connsiteY2" fmla="*/ 12681 h 16702"/>
                  <a:gd name="connsiteX3" fmla="*/ 870 w 13546"/>
                  <a:gd name="connsiteY3" fmla="*/ 16116 h 16702"/>
                  <a:gd name="connsiteX4" fmla="*/ 3077 w 13546"/>
                  <a:gd name="connsiteY4" fmla="*/ 16607 h 16702"/>
                  <a:gd name="connsiteX5" fmla="*/ 4304 w 13546"/>
                  <a:gd name="connsiteY5" fmla="*/ 15870 h 16702"/>
                  <a:gd name="connsiteX6" fmla="*/ 13133 w 13546"/>
                  <a:gd name="connsiteY6" fmla="*/ 3849 h 16702"/>
                  <a:gd name="connsiteX7" fmla="*/ 12397 w 13546"/>
                  <a:gd name="connsiteY7" fmla="*/ 414 h 16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46" h="16702">
                    <a:moveTo>
                      <a:pt x="12643" y="414"/>
                    </a:moveTo>
                    <a:cubicBezTo>
                      <a:pt x="11416" y="-322"/>
                      <a:pt x="9945" y="-77"/>
                      <a:pt x="9209" y="1150"/>
                    </a:cubicBezTo>
                    <a:cubicBezTo>
                      <a:pt x="6511" y="5075"/>
                      <a:pt x="3813" y="9001"/>
                      <a:pt x="625" y="12681"/>
                    </a:cubicBezTo>
                    <a:cubicBezTo>
                      <a:pt x="-357" y="13662"/>
                      <a:pt x="-111" y="15380"/>
                      <a:pt x="870" y="16116"/>
                    </a:cubicBezTo>
                    <a:cubicBezTo>
                      <a:pt x="1606" y="16607"/>
                      <a:pt x="2341" y="16852"/>
                      <a:pt x="3077" y="16607"/>
                    </a:cubicBezTo>
                    <a:cubicBezTo>
                      <a:pt x="3568" y="16607"/>
                      <a:pt x="4058" y="16116"/>
                      <a:pt x="4304" y="15870"/>
                    </a:cubicBezTo>
                    <a:cubicBezTo>
                      <a:pt x="7492" y="11945"/>
                      <a:pt x="10435" y="8020"/>
                      <a:pt x="13133" y="3849"/>
                    </a:cubicBezTo>
                    <a:cubicBezTo>
                      <a:pt x="13869" y="2622"/>
                      <a:pt x="13623" y="1150"/>
                      <a:pt x="12397" y="41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0" name="Freeform 134">
                <a:extLst>
                  <a:ext uri="{FF2B5EF4-FFF2-40B4-BE49-F238E27FC236}">
                    <a16:creationId xmlns:a16="http://schemas.microsoft.com/office/drawing/2014/main" id="{1A0A90B4-D9E3-856B-9859-A739D509D3A4}"/>
                  </a:ext>
                </a:extLst>
              </p:cNvPr>
              <p:cNvSpPr/>
              <p:nvPr/>
            </p:nvSpPr>
            <p:spPr>
              <a:xfrm>
                <a:off x="3816728" y="4484511"/>
                <a:ext cx="19215" cy="7935"/>
              </a:xfrm>
              <a:custGeom>
                <a:avLst/>
                <a:gdLst>
                  <a:gd name="connsiteX0" fmla="*/ 15980 w 19215"/>
                  <a:gd name="connsiteY0" fmla="*/ 292 h 7935"/>
                  <a:gd name="connsiteX1" fmla="*/ 2000 w 19215"/>
                  <a:gd name="connsiteY1" fmla="*/ 3236 h 7935"/>
                  <a:gd name="connsiteX2" fmla="*/ 38 w 19215"/>
                  <a:gd name="connsiteY2" fmla="*/ 5935 h 7935"/>
                  <a:gd name="connsiteX3" fmla="*/ 2736 w 19215"/>
                  <a:gd name="connsiteY3" fmla="*/ 7898 h 7935"/>
                  <a:gd name="connsiteX4" fmla="*/ 17452 w 19215"/>
                  <a:gd name="connsiteY4" fmla="*/ 4708 h 7935"/>
                  <a:gd name="connsiteX5" fmla="*/ 17452 w 19215"/>
                  <a:gd name="connsiteY5" fmla="*/ 4708 h 7935"/>
                  <a:gd name="connsiteX6" fmla="*/ 19168 w 19215"/>
                  <a:gd name="connsiteY6" fmla="*/ 1764 h 7935"/>
                  <a:gd name="connsiteX7" fmla="*/ 16225 w 19215"/>
                  <a:gd name="connsiteY7" fmla="*/ 47 h 7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215" h="7935">
                    <a:moveTo>
                      <a:pt x="15980" y="292"/>
                    </a:moveTo>
                    <a:cubicBezTo>
                      <a:pt x="11320" y="1519"/>
                      <a:pt x="6660" y="2500"/>
                      <a:pt x="2000" y="3236"/>
                    </a:cubicBezTo>
                    <a:cubicBezTo>
                      <a:pt x="774" y="3236"/>
                      <a:pt x="-207" y="4708"/>
                      <a:pt x="38" y="5935"/>
                    </a:cubicBezTo>
                    <a:cubicBezTo>
                      <a:pt x="38" y="7162"/>
                      <a:pt x="1509" y="8143"/>
                      <a:pt x="2736" y="7898"/>
                    </a:cubicBezTo>
                    <a:cubicBezTo>
                      <a:pt x="7641" y="7162"/>
                      <a:pt x="12546" y="6181"/>
                      <a:pt x="17452" y="4708"/>
                    </a:cubicBezTo>
                    <a:cubicBezTo>
                      <a:pt x="17452" y="4708"/>
                      <a:pt x="17452" y="4708"/>
                      <a:pt x="17452" y="4708"/>
                    </a:cubicBezTo>
                    <a:cubicBezTo>
                      <a:pt x="18678" y="4218"/>
                      <a:pt x="19414" y="2991"/>
                      <a:pt x="19168" y="1764"/>
                    </a:cubicBezTo>
                    <a:cubicBezTo>
                      <a:pt x="18923" y="538"/>
                      <a:pt x="17452" y="-198"/>
                      <a:pt x="16225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1" name="Freeform 135">
                <a:extLst>
                  <a:ext uri="{FF2B5EF4-FFF2-40B4-BE49-F238E27FC236}">
                    <a16:creationId xmlns:a16="http://schemas.microsoft.com/office/drawing/2014/main" id="{86C5D680-64D8-6B5A-D05D-1102985BFEFC}"/>
                  </a:ext>
                </a:extLst>
              </p:cNvPr>
              <p:cNvSpPr/>
              <p:nvPr/>
            </p:nvSpPr>
            <p:spPr>
              <a:xfrm>
                <a:off x="3870541" y="4456343"/>
                <a:ext cx="16124" cy="14318"/>
              </a:xfrm>
              <a:custGeom>
                <a:avLst/>
                <a:gdLst>
                  <a:gd name="connsiteX0" fmla="*/ 11955 w 16124"/>
                  <a:gd name="connsiteY0" fmla="*/ 736 h 14318"/>
                  <a:gd name="connsiteX1" fmla="*/ 918 w 16124"/>
                  <a:gd name="connsiteY1" fmla="*/ 9814 h 14318"/>
                  <a:gd name="connsiteX2" fmla="*/ 428 w 16124"/>
                  <a:gd name="connsiteY2" fmla="*/ 13248 h 14318"/>
                  <a:gd name="connsiteX3" fmla="*/ 3126 w 16124"/>
                  <a:gd name="connsiteY3" fmla="*/ 14230 h 14318"/>
                  <a:gd name="connsiteX4" fmla="*/ 3862 w 16124"/>
                  <a:gd name="connsiteY4" fmla="*/ 13739 h 14318"/>
                  <a:gd name="connsiteX5" fmla="*/ 15389 w 16124"/>
                  <a:gd name="connsiteY5" fmla="*/ 4171 h 14318"/>
                  <a:gd name="connsiteX6" fmla="*/ 15389 w 16124"/>
                  <a:gd name="connsiteY6" fmla="*/ 736 h 14318"/>
                  <a:gd name="connsiteX7" fmla="*/ 11955 w 16124"/>
                  <a:gd name="connsiteY7" fmla="*/ 736 h 14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24" h="14318">
                    <a:moveTo>
                      <a:pt x="11955" y="736"/>
                    </a:moveTo>
                    <a:cubicBezTo>
                      <a:pt x="8521" y="3926"/>
                      <a:pt x="4843" y="7115"/>
                      <a:pt x="918" y="9814"/>
                    </a:cubicBezTo>
                    <a:cubicBezTo>
                      <a:pt x="-63" y="10550"/>
                      <a:pt x="-308" y="12267"/>
                      <a:pt x="428" y="13248"/>
                    </a:cubicBezTo>
                    <a:cubicBezTo>
                      <a:pt x="1164" y="14230"/>
                      <a:pt x="2145" y="14475"/>
                      <a:pt x="3126" y="14230"/>
                    </a:cubicBezTo>
                    <a:cubicBezTo>
                      <a:pt x="3371" y="14230"/>
                      <a:pt x="3616" y="14230"/>
                      <a:pt x="3862" y="13739"/>
                    </a:cubicBezTo>
                    <a:cubicBezTo>
                      <a:pt x="7786" y="10795"/>
                      <a:pt x="11710" y="7606"/>
                      <a:pt x="15389" y="4171"/>
                    </a:cubicBezTo>
                    <a:cubicBezTo>
                      <a:pt x="16370" y="3189"/>
                      <a:pt x="16370" y="1717"/>
                      <a:pt x="15389" y="736"/>
                    </a:cubicBezTo>
                    <a:cubicBezTo>
                      <a:pt x="14408" y="-245"/>
                      <a:pt x="12936" y="-245"/>
                      <a:pt x="11955" y="73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2" name="Freeform 136">
                <a:extLst>
                  <a:ext uri="{FF2B5EF4-FFF2-40B4-BE49-F238E27FC236}">
                    <a16:creationId xmlns:a16="http://schemas.microsoft.com/office/drawing/2014/main" id="{24900123-4718-F7A9-0C95-338E2A19BC36}"/>
                  </a:ext>
                </a:extLst>
              </p:cNvPr>
              <p:cNvSpPr/>
              <p:nvPr/>
            </p:nvSpPr>
            <p:spPr>
              <a:xfrm>
                <a:off x="3844678" y="4473662"/>
                <a:ext cx="18052" cy="11202"/>
              </a:xfrm>
              <a:custGeom>
                <a:avLst/>
                <a:gdLst>
                  <a:gd name="connsiteX0" fmla="*/ 14519 w 18052"/>
                  <a:gd name="connsiteY0" fmla="*/ 346 h 11202"/>
                  <a:gd name="connsiteX1" fmla="*/ 1520 w 18052"/>
                  <a:gd name="connsiteY1" fmla="*/ 6479 h 11202"/>
                  <a:gd name="connsiteX2" fmla="*/ 294 w 18052"/>
                  <a:gd name="connsiteY2" fmla="*/ 9669 h 11202"/>
                  <a:gd name="connsiteX3" fmla="*/ 3237 w 18052"/>
                  <a:gd name="connsiteY3" fmla="*/ 11141 h 11202"/>
                  <a:gd name="connsiteX4" fmla="*/ 3237 w 18052"/>
                  <a:gd name="connsiteY4" fmla="*/ 11141 h 11202"/>
                  <a:gd name="connsiteX5" fmla="*/ 16726 w 18052"/>
                  <a:gd name="connsiteY5" fmla="*/ 4762 h 11202"/>
                  <a:gd name="connsiteX6" fmla="*/ 17707 w 18052"/>
                  <a:gd name="connsiteY6" fmla="*/ 1327 h 11202"/>
                  <a:gd name="connsiteX7" fmla="*/ 14274 w 18052"/>
                  <a:gd name="connsiteY7" fmla="*/ 346 h 11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052" h="11202">
                    <a:moveTo>
                      <a:pt x="14519" y="346"/>
                    </a:moveTo>
                    <a:cubicBezTo>
                      <a:pt x="10349" y="2554"/>
                      <a:pt x="5935" y="4762"/>
                      <a:pt x="1520" y="6479"/>
                    </a:cubicBezTo>
                    <a:cubicBezTo>
                      <a:pt x="294" y="6970"/>
                      <a:pt x="-442" y="8442"/>
                      <a:pt x="294" y="9669"/>
                    </a:cubicBezTo>
                    <a:cubicBezTo>
                      <a:pt x="784" y="10896"/>
                      <a:pt x="2010" y="11386"/>
                      <a:pt x="3237" y="11141"/>
                    </a:cubicBezTo>
                    <a:cubicBezTo>
                      <a:pt x="3237" y="11141"/>
                      <a:pt x="3237" y="11141"/>
                      <a:pt x="3237" y="11141"/>
                    </a:cubicBezTo>
                    <a:cubicBezTo>
                      <a:pt x="7897" y="9178"/>
                      <a:pt x="12311" y="6970"/>
                      <a:pt x="16726" y="4762"/>
                    </a:cubicBezTo>
                    <a:cubicBezTo>
                      <a:pt x="17953" y="4026"/>
                      <a:pt x="18443" y="2554"/>
                      <a:pt x="17707" y="1327"/>
                    </a:cubicBezTo>
                    <a:cubicBezTo>
                      <a:pt x="16971" y="101"/>
                      <a:pt x="15500" y="-390"/>
                      <a:pt x="14274" y="3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3" name="Freeform 137">
                <a:extLst>
                  <a:ext uri="{FF2B5EF4-FFF2-40B4-BE49-F238E27FC236}">
                    <a16:creationId xmlns:a16="http://schemas.microsoft.com/office/drawing/2014/main" id="{9FAFF89E-5B62-72B7-6FF9-92C6BA5FFC64}"/>
                  </a:ext>
                </a:extLst>
              </p:cNvPr>
              <p:cNvSpPr/>
              <p:nvPr/>
            </p:nvSpPr>
            <p:spPr>
              <a:xfrm>
                <a:off x="3361765" y="4698947"/>
                <a:ext cx="19215" cy="7190"/>
              </a:xfrm>
              <a:custGeom>
                <a:avLst/>
                <a:gdLst>
                  <a:gd name="connsiteX0" fmla="*/ 16470 w 19215"/>
                  <a:gd name="connsiteY0" fmla="*/ 38 h 7190"/>
                  <a:gd name="connsiteX1" fmla="*/ 2245 w 19215"/>
                  <a:gd name="connsiteY1" fmla="*/ 2246 h 7190"/>
                  <a:gd name="connsiteX2" fmla="*/ 38 w 19215"/>
                  <a:gd name="connsiteY2" fmla="*/ 4945 h 7190"/>
                  <a:gd name="connsiteX3" fmla="*/ 2735 w 19215"/>
                  <a:gd name="connsiteY3" fmla="*/ 7153 h 7190"/>
                  <a:gd name="connsiteX4" fmla="*/ 17451 w 19215"/>
                  <a:gd name="connsiteY4" fmla="*/ 4945 h 7190"/>
                  <a:gd name="connsiteX5" fmla="*/ 17451 w 19215"/>
                  <a:gd name="connsiteY5" fmla="*/ 4945 h 7190"/>
                  <a:gd name="connsiteX6" fmla="*/ 19168 w 19215"/>
                  <a:gd name="connsiteY6" fmla="*/ 2001 h 7190"/>
                  <a:gd name="connsiteX7" fmla="*/ 16225 w 19215"/>
                  <a:gd name="connsiteY7" fmla="*/ 38 h 7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215" h="7190">
                    <a:moveTo>
                      <a:pt x="16470" y="38"/>
                    </a:moveTo>
                    <a:cubicBezTo>
                      <a:pt x="11810" y="1019"/>
                      <a:pt x="6905" y="1755"/>
                      <a:pt x="2245" y="2246"/>
                    </a:cubicBezTo>
                    <a:cubicBezTo>
                      <a:pt x="773" y="2246"/>
                      <a:pt x="-208" y="3473"/>
                      <a:pt x="38" y="4945"/>
                    </a:cubicBezTo>
                    <a:cubicBezTo>
                      <a:pt x="38" y="6417"/>
                      <a:pt x="1264" y="7398"/>
                      <a:pt x="2735" y="7153"/>
                    </a:cubicBezTo>
                    <a:cubicBezTo>
                      <a:pt x="7641" y="6662"/>
                      <a:pt x="12791" y="5926"/>
                      <a:pt x="17451" y="4945"/>
                    </a:cubicBezTo>
                    <a:cubicBezTo>
                      <a:pt x="17451" y="4945"/>
                      <a:pt x="17451" y="4945"/>
                      <a:pt x="17451" y="4945"/>
                    </a:cubicBezTo>
                    <a:cubicBezTo>
                      <a:pt x="18678" y="4699"/>
                      <a:pt x="19413" y="3227"/>
                      <a:pt x="19168" y="2001"/>
                    </a:cubicBezTo>
                    <a:cubicBezTo>
                      <a:pt x="18923" y="774"/>
                      <a:pt x="17696" y="-207"/>
                      <a:pt x="16225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4" name="Freeform 138">
                <a:extLst>
                  <a:ext uri="{FF2B5EF4-FFF2-40B4-BE49-F238E27FC236}">
                    <a16:creationId xmlns:a16="http://schemas.microsoft.com/office/drawing/2014/main" id="{DAF010B0-9CFF-908C-F7D3-B8BF14CB969A}"/>
                  </a:ext>
                </a:extLst>
              </p:cNvPr>
              <p:cNvSpPr/>
              <p:nvPr/>
            </p:nvSpPr>
            <p:spPr>
              <a:xfrm>
                <a:off x="3148866" y="4322586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5" name="Freeform 139">
                <a:extLst>
                  <a:ext uri="{FF2B5EF4-FFF2-40B4-BE49-F238E27FC236}">
                    <a16:creationId xmlns:a16="http://schemas.microsoft.com/office/drawing/2014/main" id="{3FA1FFBB-8941-13C1-3582-F57BEF3767F9}"/>
                  </a:ext>
                </a:extLst>
              </p:cNvPr>
              <p:cNvSpPr/>
              <p:nvPr/>
            </p:nvSpPr>
            <p:spPr>
              <a:xfrm>
                <a:off x="3140527" y="429437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6" name="Freeform 140">
                <a:extLst>
                  <a:ext uri="{FF2B5EF4-FFF2-40B4-BE49-F238E27FC236}">
                    <a16:creationId xmlns:a16="http://schemas.microsoft.com/office/drawing/2014/main" id="{C8F6FD9E-D960-522C-E981-9DD0EAD7732B}"/>
                  </a:ext>
                </a:extLst>
              </p:cNvPr>
              <p:cNvSpPr/>
              <p:nvPr/>
            </p:nvSpPr>
            <p:spPr>
              <a:xfrm>
                <a:off x="3132189" y="4266157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7" name="Freeform 141">
                <a:extLst>
                  <a:ext uri="{FF2B5EF4-FFF2-40B4-BE49-F238E27FC236}">
                    <a16:creationId xmlns:a16="http://schemas.microsoft.com/office/drawing/2014/main" id="{9F5F6031-2CAB-20C2-67A8-4A471C48F0BD}"/>
                  </a:ext>
                </a:extLst>
              </p:cNvPr>
              <p:cNvSpPr/>
              <p:nvPr/>
            </p:nvSpPr>
            <p:spPr>
              <a:xfrm>
                <a:off x="3108753" y="4212783"/>
                <a:ext cx="12682" cy="17173"/>
              </a:xfrm>
              <a:custGeom>
                <a:avLst/>
                <a:gdLst>
                  <a:gd name="connsiteX0" fmla="*/ 4352 w 12682"/>
                  <a:gd name="connsiteY0" fmla="*/ 919 h 17173"/>
                  <a:gd name="connsiteX1" fmla="*/ 918 w 12682"/>
                  <a:gd name="connsiteY1" fmla="*/ 428 h 17173"/>
                  <a:gd name="connsiteX2" fmla="*/ 428 w 12682"/>
                  <a:gd name="connsiteY2" fmla="*/ 3863 h 17173"/>
                  <a:gd name="connsiteX3" fmla="*/ 8276 w 12682"/>
                  <a:gd name="connsiteY3" fmla="*/ 15884 h 17173"/>
                  <a:gd name="connsiteX4" fmla="*/ 10974 w 12682"/>
                  <a:gd name="connsiteY4" fmla="*/ 17111 h 17173"/>
                  <a:gd name="connsiteX5" fmla="*/ 11465 w 12682"/>
                  <a:gd name="connsiteY5" fmla="*/ 17111 h 17173"/>
                  <a:gd name="connsiteX6" fmla="*/ 12446 w 12682"/>
                  <a:gd name="connsiteY6" fmla="*/ 13676 h 17173"/>
                  <a:gd name="connsiteX7" fmla="*/ 4352 w 12682"/>
                  <a:gd name="connsiteY7" fmla="*/ 1164 h 17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82" h="17173">
                    <a:moveTo>
                      <a:pt x="4352" y="919"/>
                    </a:moveTo>
                    <a:cubicBezTo>
                      <a:pt x="3616" y="-63"/>
                      <a:pt x="1899" y="-308"/>
                      <a:pt x="918" y="428"/>
                    </a:cubicBezTo>
                    <a:cubicBezTo>
                      <a:pt x="-63" y="1164"/>
                      <a:pt x="-308" y="2881"/>
                      <a:pt x="428" y="3863"/>
                    </a:cubicBezTo>
                    <a:cubicBezTo>
                      <a:pt x="3371" y="7788"/>
                      <a:pt x="5824" y="11714"/>
                      <a:pt x="8276" y="15884"/>
                    </a:cubicBezTo>
                    <a:cubicBezTo>
                      <a:pt x="8767" y="16866"/>
                      <a:pt x="9993" y="17356"/>
                      <a:pt x="10974" y="17111"/>
                    </a:cubicBezTo>
                    <a:cubicBezTo>
                      <a:pt x="10974" y="17111"/>
                      <a:pt x="11219" y="17111"/>
                      <a:pt x="11465" y="17111"/>
                    </a:cubicBezTo>
                    <a:cubicBezTo>
                      <a:pt x="12691" y="16375"/>
                      <a:pt x="12936" y="14903"/>
                      <a:pt x="12446" y="13676"/>
                    </a:cubicBezTo>
                    <a:cubicBezTo>
                      <a:pt x="9993" y="9260"/>
                      <a:pt x="7295" y="5089"/>
                      <a:pt x="4352" y="116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8" name="Freeform 142">
                <a:extLst>
                  <a:ext uri="{FF2B5EF4-FFF2-40B4-BE49-F238E27FC236}">
                    <a16:creationId xmlns:a16="http://schemas.microsoft.com/office/drawing/2014/main" id="{44E4A17C-1D90-4E8C-9671-7BAF68BD1FCC}"/>
                  </a:ext>
                </a:extLst>
              </p:cNvPr>
              <p:cNvSpPr/>
              <p:nvPr/>
            </p:nvSpPr>
            <p:spPr>
              <a:xfrm>
                <a:off x="3156960" y="435080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9" name="Freeform 143">
                <a:extLst>
                  <a:ext uri="{FF2B5EF4-FFF2-40B4-BE49-F238E27FC236}">
                    <a16:creationId xmlns:a16="http://schemas.microsoft.com/office/drawing/2014/main" id="{2C06717A-5E9F-773B-B2BA-91B000D5AF43}"/>
                  </a:ext>
                </a:extLst>
              </p:cNvPr>
              <p:cNvSpPr/>
              <p:nvPr/>
            </p:nvSpPr>
            <p:spPr>
              <a:xfrm>
                <a:off x="3123463" y="4238187"/>
                <a:ext cx="9800" cy="18741"/>
              </a:xfrm>
              <a:custGeom>
                <a:avLst/>
                <a:gdLst>
                  <a:gd name="connsiteX0" fmla="*/ 9508 w 9800"/>
                  <a:gd name="connsiteY0" fmla="*/ 15750 h 18741"/>
                  <a:gd name="connsiteX1" fmla="*/ 9508 w 9800"/>
                  <a:gd name="connsiteY1" fmla="*/ 15014 h 18741"/>
                  <a:gd name="connsiteX2" fmla="*/ 4603 w 9800"/>
                  <a:gd name="connsiteY2" fmla="*/ 1520 h 18741"/>
                  <a:gd name="connsiteX3" fmla="*/ 1414 w 9800"/>
                  <a:gd name="connsiteY3" fmla="*/ 294 h 18741"/>
                  <a:gd name="connsiteX4" fmla="*/ 188 w 9800"/>
                  <a:gd name="connsiteY4" fmla="*/ 3483 h 18741"/>
                  <a:gd name="connsiteX5" fmla="*/ 4848 w 9800"/>
                  <a:gd name="connsiteY5" fmla="*/ 16241 h 18741"/>
                  <a:gd name="connsiteX6" fmla="*/ 4848 w 9800"/>
                  <a:gd name="connsiteY6" fmla="*/ 16977 h 18741"/>
                  <a:gd name="connsiteX7" fmla="*/ 8036 w 9800"/>
                  <a:gd name="connsiteY7" fmla="*/ 18694 h 18741"/>
                  <a:gd name="connsiteX8" fmla="*/ 9753 w 9800"/>
                  <a:gd name="connsiteY8" fmla="*/ 15750 h 18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800" h="18741">
                    <a:moveTo>
                      <a:pt x="9508" y="15750"/>
                    </a:moveTo>
                    <a:lnTo>
                      <a:pt x="9508" y="15014"/>
                    </a:lnTo>
                    <a:cubicBezTo>
                      <a:pt x="8036" y="10598"/>
                      <a:pt x="6320" y="5937"/>
                      <a:pt x="4603" y="1520"/>
                    </a:cubicBezTo>
                    <a:cubicBezTo>
                      <a:pt x="4112" y="294"/>
                      <a:pt x="2641" y="-442"/>
                      <a:pt x="1414" y="294"/>
                    </a:cubicBezTo>
                    <a:cubicBezTo>
                      <a:pt x="188" y="784"/>
                      <a:pt x="-303" y="2257"/>
                      <a:pt x="188" y="3483"/>
                    </a:cubicBezTo>
                    <a:cubicBezTo>
                      <a:pt x="1905" y="7654"/>
                      <a:pt x="3376" y="12070"/>
                      <a:pt x="4848" y="16241"/>
                    </a:cubicBezTo>
                    <a:lnTo>
                      <a:pt x="4848" y="16977"/>
                    </a:lnTo>
                    <a:cubicBezTo>
                      <a:pt x="5339" y="18204"/>
                      <a:pt x="6810" y="18940"/>
                      <a:pt x="8036" y="18694"/>
                    </a:cubicBezTo>
                    <a:cubicBezTo>
                      <a:pt x="9263" y="18204"/>
                      <a:pt x="9999" y="16977"/>
                      <a:pt x="9753" y="1575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0" name="Freeform 144">
                <a:extLst>
                  <a:ext uri="{FF2B5EF4-FFF2-40B4-BE49-F238E27FC236}">
                    <a16:creationId xmlns:a16="http://schemas.microsoft.com/office/drawing/2014/main" id="{5FD08288-89C9-DBE1-7EEE-FDC2CF4D0A65}"/>
                  </a:ext>
                </a:extLst>
              </p:cNvPr>
              <p:cNvSpPr/>
              <p:nvPr/>
            </p:nvSpPr>
            <p:spPr>
              <a:xfrm>
                <a:off x="3181732" y="443568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1" name="Freeform 145">
                <a:extLst>
                  <a:ext uri="{FF2B5EF4-FFF2-40B4-BE49-F238E27FC236}">
                    <a16:creationId xmlns:a16="http://schemas.microsoft.com/office/drawing/2014/main" id="{A3E901FB-8A69-9C40-B606-960DC9A596DC}"/>
                  </a:ext>
                </a:extLst>
              </p:cNvPr>
              <p:cNvSpPr/>
              <p:nvPr/>
            </p:nvSpPr>
            <p:spPr>
              <a:xfrm>
                <a:off x="3165299" y="437925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2" name="Freeform 146">
                <a:extLst>
                  <a:ext uri="{FF2B5EF4-FFF2-40B4-BE49-F238E27FC236}">
                    <a16:creationId xmlns:a16="http://schemas.microsoft.com/office/drawing/2014/main" id="{6C65FA71-EA3E-578A-FF29-450F92D8DBFF}"/>
                  </a:ext>
                </a:extLst>
              </p:cNvPr>
              <p:cNvSpPr/>
              <p:nvPr/>
            </p:nvSpPr>
            <p:spPr>
              <a:xfrm>
                <a:off x="3190071" y="4463902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3" name="Freeform 147">
                <a:extLst>
                  <a:ext uri="{FF2B5EF4-FFF2-40B4-BE49-F238E27FC236}">
                    <a16:creationId xmlns:a16="http://schemas.microsoft.com/office/drawing/2014/main" id="{EA2E6EBE-1739-CC0E-03DD-6E03E9FE420D}"/>
                  </a:ext>
                </a:extLst>
              </p:cNvPr>
              <p:cNvSpPr/>
              <p:nvPr/>
            </p:nvSpPr>
            <p:spPr>
              <a:xfrm>
                <a:off x="3173638" y="4407474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4" name="Freeform 148">
                <a:extLst>
                  <a:ext uri="{FF2B5EF4-FFF2-40B4-BE49-F238E27FC236}">
                    <a16:creationId xmlns:a16="http://schemas.microsoft.com/office/drawing/2014/main" id="{B13F2BB1-0C43-28FE-4C3F-A950E2A32482}"/>
                  </a:ext>
                </a:extLst>
              </p:cNvPr>
              <p:cNvSpPr/>
              <p:nvPr/>
            </p:nvSpPr>
            <p:spPr>
              <a:xfrm>
                <a:off x="3088445" y="4191241"/>
                <a:ext cx="15585" cy="14946"/>
              </a:xfrm>
              <a:custGeom>
                <a:avLst/>
                <a:gdLst>
                  <a:gd name="connsiteX0" fmla="*/ 4058 w 15585"/>
                  <a:gd name="connsiteY0" fmla="*/ 625 h 14946"/>
                  <a:gd name="connsiteX1" fmla="*/ 625 w 15585"/>
                  <a:gd name="connsiteY1" fmla="*/ 870 h 14946"/>
                  <a:gd name="connsiteX2" fmla="*/ 870 w 15585"/>
                  <a:gd name="connsiteY2" fmla="*/ 4305 h 14946"/>
                  <a:gd name="connsiteX3" fmla="*/ 11416 w 15585"/>
                  <a:gd name="connsiteY3" fmla="*/ 14119 h 14946"/>
                  <a:gd name="connsiteX4" fmla="*/ 13869 w 15585"/>
                  <a:gd name="connsiteY4" fmla="*/ 14855 h 14946"/>
                  <a:gd name="connsiteX5" fmla="*/ 14850 w 15585"/>
                  <a:gd name="connsiteY5" fmla="*/ 14364 h 14946"/>
                  <a:gd name="connsiteX6" fmla="*/ 14850 w 15585"/>
                  <a:gd name="connsiteY6" fmla="*/ 10929 h 14946"/>
                  <a:gd name="connsiteX7" fmla="*/ 3813 w 15585"/>
                  <a:gd name="connsiteY7" fmla="*/ 625 h 14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585" h="14946">
                    <a:moveTo>
                      <a:pt x="4058" y="625"/>
                    </a:moveTo>
                    <a:cubicBezTo>
                      <a:pt x="3077" y="-357"/>
                      <a:pt x="1360" y="-111"/>
                      <a:pt x="625" y="870"/>
                    </a:cubicBezTo>
                    <a:cubicBezTo>
                      <a:pt x="-357" y="1852"/>
                      <a:pt x="-111" y="3569"/>
                      <a:pt x="870" y="4305"/>
                    </a:cubicBezTo>
                    <a:cubicBezTo>
                      <a:pt x="4549" y="7249"/>
                      <a:pt x="8228" y="10684"/>
                      <a:pt x="11416" y="14119"/>
                    </a:cubicBezTo>
                    <a:cubicBezTo>
                      <a:pt x="12152" y="14855"/>
                      <a:pt x="13133" y="15100"/>
                      <a:pt x="13869" y="14855"/>
                    </a:cubicBezTo>
                    <a:cubicBezTo>
                      <a:pt x="14114" y="14855"/>
                      <a:pt x="14605" y="14609"/>
                      <a:pt x="14850" y="14364"/>
                    </a:cubicBezTo>
                    <a:cubicBezTo>
                      <a:pt x="15831" y="13382"/>
                      <a:pt x="15831" y="11910"/>
                      <a:pt x="14850" y="10929"/>
                    </a:cubicBezTo>
                    <a:cubicBezTo>
                      <a:pt x="11416" y="7249"/>
                      <a:pt x="7737" y="3814"/>
                      <a:pt x="3813" y="62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5" name="Freeform 149">
                <a:extLst>
                  <a:ext uri="{FF2B5EF4-FFF2-40B4-BE49-F238E27FC236}">
                    <a16:creationId xmlns:a16="http://schemas.microsoft.com/office/drawing/2014/main" id="{E1D6BD8F-DF42-963B-37ED-F69CD9379261}"/>
                  </a:ext>
                </a:extLst>
              </p:cNvPr>
              <p:cNvSpPr/>
              <p:nvPr/>
            </p:nvSpPr>
            <p:spPr>
              <a:xfrm>
                <a:off x="2954481" y="4602029"/>
                <a:ext cx="9305" cy="18693"/>
              </a:xfrm>
              <a:custGeom>
                <a:avLst/>
                <a:gdLst>
                  <a:gd name="connsiteX0" fmla="*/ 7297 w 9305"/>
                  <a:gd name="connsiteY0" fmla="*/ 47 h 18693"/>
                  <a:gd name="connsiteX1" fmla="*/ 4353 w 9305"/>
                  <a:gd name="connsiteY1" fmla="*/ 1765 h 18693"/>
                  <a:gd name="connsiteX2" fmla="*/ 184 w 9305"/>
                  <a:gd name="connsiteY2" fmla="*/ 15504 h 18693"/>
                  <a:gd name="connsiteX3" fmla="*/ 1655 w 9305"/>
                  <a:gd name="connsiteY3" fmla="*/ 18693 h 18693"/>
                  <a:gd name="connsiteX4" fmla="*/ 3127 w 9305"/>
                  <a:gd name="connsiteY4" fmla="*/ 18693 h 18693"/>
                  <a:gd name="connsiteX5" fmla="*/ 4844 w 9305"/>
                  <a:gd name="connsiteY5" fmla="*/ 17221 h 18693"/>
                  <a:gd name="connsiteX6" fmla="*/ 9259 w 9305"/>
                  <a:gd name="connsiteY6" fmla="*/ 2991 h 18693"/>
                  <a:gd name="connsiteX7" fmla="*/ 7542 w 9305"/>
                  <a:gd name="connsiteY7" fmla="*/ 47 h 18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305" h="18693">
                    <a:moveTo>
                      <a:pt x="7297" y="47"/>
                    </a:moveTo>
                    <a:cubicBezTo>
                      <a:pt x="6070" y="-198"/>
                      <a:pt x="4599" y="538"/>
                      <a:pt x="4353" y="1765"/>
                    </a:cubicBezTo>
                    <a:cubicBezTo>
                      <a:pt x="3127" y="6426"/>
                      <a:pt x="1901" y="11087"/>
                      <a:pt x="184" y="15504"/>
                    </a:cubicBezTo>
                    <a:cubicBezTo>
                      <a:pt x="-307" y="16730"/>
                      <a:pt x="184" y="18202"/>
                      <a:pt x="1655" y="18693"/>
                    </a:cubicBezTo>
                    <a:cubicBezTo>
                      <a:pt x="2146" y="18693"/>
                      <a:pt x="2637" y="18693"/>
                      <a:pt x="3127" y="18693"/>
                    </a:cubicBezTo>
                    <a:cubicBezTo>
                      <a:pt x="3863" y="18693"/>
                      <a:pt x="4353" y="17957"/>
                      <a:pt x="4844" y="17221"/>
                    </a:cubicBezTo>
                    <a:cubicBezTo>
                      <a:pt x="6561" y="12560"/>
                      <a:pt x="8032" y="7653"/>
                      <a:pt x="9259" y="2991"/>
                    </a:cubicBezTo>
                    <a:cubicBezTo>
                      <a:pt x="9504" y="1765"/>
                      <a:pt x="8768" y="293"/>
                      <a:pt x="7542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6" name="Freeform 150">
                <a:extLst>
                  <a:ext uri="{FF2B5EF4-FFF2-40B4-BE49-F238E27FC236}">
                    <a16:creationId xmlns:a16="http://schemas.microsoft.com/office/drawing/2014/main" id="{3195CBCB-C817-C1C9-4949-28BBF0FECBED}"/>
                  </a:ext>
                </a:extLst>
              </p:cNvPr>
              <p:cNvSpPr/>
              <p:nvPr/>
            </p:nvSpPr>
            <p:spPr>
              <a:xfrm>
                <a:off x="2950640" y="4172729"/>
                <a:ext cx="18298" cy="11348"/>
              </a:xfrm>
              <a:custGeom>
                <a:avLst/>
                <a:gdLst>
                  <a:gd name="connsiteX0" fmla="*/ 14816 w 18298"/>
                  <a:gd name="connsiteY0" fmla="*/ 0 h 11348"/>
                  <a:gd name="connsiteX1" fmla="*/ 1327 w 18298"/>
                  <a:gd name="connsiteY1" fmla="*/ 6624 h 11348"/>
                  <a:gd name="connsiteX2" fmla="*/ 346 w 18298"/>
                  <a:gd name="connsiteY2" fmla="*/ 10059 h 11348"/>
                  <a:gd name="connsiteX3" fmla="*/ 3289 w 18298"/>
                  <a:gd name="connsiteY3" fmla="*/ 11286 h 11348"/>
                  <a:gd name="connsiteX4" fmla="*/ 3779 w 18298"/>
                  <a:gd name="connsiteY4" fmla="*/ 11286 h 11348"/>
                  <a:gd name="connsiteX5" fmla="*/ 16778 w 18298"/>
                  <a:gd name="connsiteY5" fmla="*/ 4907 h 11348"/>
                  <a:gd name="connsiteX6" fmla="*/ 18005 w 18298"/>
                  <a:gd name="connsiteY6" fmla="*/ 1718 h 11348"/>
                  <a:gd name="connsiteX7" fmla="*/ 14816 w 18298"/>
                  <a:gd name="connsiteY7" fmla="*/ 491 h 1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298" h="11348">
                    <a:moveTo>
                      <a:pt x="14816" y="0"/>
                    </a:moveTo>
                    <a:cubicBezTo>
                      <a:pt x="10156" y="1963"/>
                      <a:pt x="5741" y="4171"/>
                      <a:pt x="1327" y="6624"/>
                    </a:cubicBezTo>
                    <a:cubicBezTo>
                      <a:pt x="100" y="7360"/>
                      <a:pt x="-390" y="8833"/>
                      <a:pt x="346" y="10059"/>
                    </a:cubicBezTo>
                    <a:cubicBezTo>
                      <a:pt x="836" y="11040"/>
                      <a:pt x="2063" y="11531"/>
                      <a:pt x="3289" y="11286"/>
                    </a:cubicBezTo>
                    <a:cubicBezTo>
                      <a:pt x="3289" y="11286"/>
                      <a:pt x="3534" y="11286"/>
                      <a:pt x="3779" y="11286"/>
                    </a:cubicBezTo>
                    <a:cubicBezTo>
                      <a:pt x="7949" y="8833"/>
                      <a:pt x="12364" y="6870"/>
                      <a:pt x="16778" y="4907"/>
                    </a:cubicBezTo>
                    <a:cubicBezTo>
                      <a:pt x="18005" y="4416"/>
                      <a:pt x="18740" y="2944"/>
                      <a:pt x="18005" y="1718"/>
                    </a:cubicBezTo>
                    <a:cubicBezTo>
                      <a:pt x="17269" y="491"/>
                      <a:pt x="16043" y="-245"/>
                      <a:pt x="14816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7" name="Freeform 151">
                <a:extLst>
                  <a:ext uri="{FF2B5EF4-FFF2-40B4-BE49-F238E27FC236}">
                    <a16:creationId xmlns:a16="http://schemas.microsoft.com/office/drawing/2014/main" id="{73E4EF7F-8134-CD1B-D8A4-34338713518D}"/>
                  </a:ext>
                </a:extLst>
              </p:cNvPr>
              <p:cNvSpPr/>
              <p:nvPr/>
            </p:nvSpPr>
            <p:spPr>
              <a:xfrm>
                <a:off x="2961532" y="4572880"/>
                <a:ext cx="5706" cy="19627"/>
              </a:xfrm>
              <a:custGeom>
                <a:avLst/>
                <a:gdLst>
                  <a:gd name="connsiteX0" fmla="*/ 3188 w 5706"/>
                  <a:gd name="connsiteY0" fmla="*/ 0 h 19627"/>
                  <a:gd name="connsiteX1" fmla="*/ 736 w 5706"/>
                  <a:gd name="connsiteY1" fmla="*/ 2453 h 19627"/>
                  <a:gd name="connsiteX2" fmla="*/ 0 w 5706"/>
                  <a:gd name="connsiteY2" fmla="*/ 16928 h 19627"/>
                  <a:gd name="connsiteX3" fmla="*/ 2207 w 5706"/>
                  <a:gd name="connsiteY3" fmla="*/ 19627 h 19627"/>
                  <a:gd name="connsiteX4" fmla="*/ 3188 w 5706"/>
                  <a:gd name="connsiteY4" fmla="*/ 19627 h 19627"/>
                  <a:gd name="connsiteX5" fmla="*/ 4905 w 5706"/>
                  <a:gd name="connsiteY5" fmla="*/ 17664 h 19627"/>
                  <a:gd name="connsiteX6" fmla="*/ 5641 w 5706"/>
                  <a:gd name="connsiteY6" fmla="*/ 2699 h 19627"/>
                  <a:gd name="connsiteX7" fmla="*/ 3188 w 5706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06" h="19627">
                    <a:moveTo>
                      <a:pt x="3188" y="0"/>
                    </a:moveTo>
                    <a:cubicBezTo>
                      <a:pt x="1717" y="0"/>
                      <a:pt x="736" y="1227"/>
                      <a:pt x="736" y="2453"/>
                    </a:cubicBezTo>
                    <a:cubicBezTo>
                      <a:pt x="736" y="7360"/>
                      <a:pt x="491" y="12021"/>
                      <a:pt x="0" y="16928"/>
                    </a:cubicBezTo>
                    <a:cubicBezTo>
                      <a:pt x="0" y="18155"/>
                      <a:pt x="736" y="19382"/>
                      <a:pt x="2207" y="19627"/>
                    </a:cubicBezTo>
                    <a:cubicBezTo>
                      <a:pt x="2453" y="19627"/>
                      <a:pt x="2943" y="19627"/>
                      <a:pt x="3188" y="19627"/>
                    </a:cubicBezTo>
                    <a:cubicBezTo>
                      <a:pt x="4170" y="19382"/>
                      <a:pt x="4905" y="18646"/>
                      <a:pt x="4905" y="17664"/>
                    </a:cubicBezTo>
                    <a:cubicBezTo>
                      <a:pt x="5396" y="12758"/>
                      <a:pt x="5886" y="7606"/>
                      <a:pt x="5641" y="2699"/>
                    </a:cubicBezTo>
                    <a:cubicBezTo>
                      <a:pt x="5641" y="1227"/>
                      <a:pt x="4415" y="245"/>
                      <a:pt x="3188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8" name="Freeform 152">
                <a:extLst>
                  <a:ext uri="{FF2B5EF4-FFF2-40B4-BE49-F238E27FC236}">
                    <a16:creationId xmlns:a16="http://schemas.microsoft.com/office/drawing/2014/main" id="{EBFC052D-2949-1893-ADCC-1AFC04611476}"/>
                  </a:ext>
                </a:extLst>
              </p:cNvPr>
              <p:cNvSpPr/>
              <p:nvPr/>
            </p:nvSpPr>
            <p:spPr>
              <a:xfrm>
                <a:off x="2941252" y="4629500"/>
                <a:ext cx="12240" cy="17388"/>
              </a:xfrm>
              <a:custGeom>
                <a:avLst/>
                <a:gdLst>
                  <a:gd name="connsiteX0" fmla="*/ 10960 w 12240"/>
                  <a:gd name="connsiteY0" fmla="*/ 299 h 17388"/>
                  <a:gd name="connsiteX1" fmla="*/ 7772 w 12240"/>
                  <a:gd name="connsiteY1" fmla="*/ 1280 h 17388"/>
                  <a:gd name="connsiteX2" fmla="*/ 414 w 12240"/>
                  <a:gd name="connsiteY2" fmla="*/ 13548 h 17388"/>
                  <a:gd name="connsiteX3" fmla="*/ 1150 w 12240"/>
                  <a:gd name="connsiteY3" fmla="*/ 16982 h 17388"/>
                  <a:gd name="connsiteX4" fmla="*/ 3112 w 12240"/>
                  <a:gd name="connsiteY4" fmla="*/ 17228 h 17388"/>
                  <a:gd name="connsiteX5" fmla="*/ 4338 w 12240"/>
                  <a:gd name="connsiteY5" fmla="*/ 16246 h 17388"/>
                  <a:gd name="connsiteX6" fmla="*/ 11941 w 12240"/>
                  <a:gd name="connsiteY6" fmla="*/ 3243 h 17388"/>
                  <a:gd name="connsiteX7" fmla="*/ 10960 w 12240"/>
                  <a:gd name="connsiteY7" fmla="*/ 54 h 17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40" h="17388">
                    <a:moveTo>
                      <a:pt x="10960" y="299"/>
                    </a:moveTo>
                    <a:cubicBezTo>
                      <a:pt x="9734" y="-437"/>
                      <a:pt x="8262" y="299"/>
                      <a:pt x="7772" y="1280"/>
                    </a:cubicBezTo>
                    <a:cubicBezTo>
                      <a:pt x="5564" y="5451"/>
                      <a:pt x="3112" y="9622"/>
                      <a:pt x="414" y="13548"/>
                    </a:cubicBezTo>
                    <a:cubicBezTo>
                      <a:pt x="-322" y="14774"/>
                      <a:pt x="-77" y="16246"/>
                      <a:pt x="1150" y="16982"/>
                    </a:cubicBezTo>
                    <a:cubicBezTo>
                      <a:pt x="1885" y="17473"/>
                      <a:pt x="2621" y="17473"/>
                      <a:pt x="3112" y="17228"/>
                    </a:cubicBezTo>
                    <a:cubicBezTo>
                      <a:pt x="3602" y="17228"/>
                      <a:pt x="4093" y="16737"/>
                      <a:pt x="4338" y="16246"/>
                    </a:cubicBezTo>
                    <a:cubicBezTo>
                      <a:pt x="7036" y="12076"/>
                      <a:pt x="9734" y="7905"/>
                      <a:pt x="11941" y="3243"/>
                    </a:cubicBezTo>
                    <a:cubicBezTo>
                      <a:pt x="12677" y="2016"/>
                      <a:pt x="11941" y="544"/>
                      <a:pt x="10960" y="5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9" name="Freeform 153">
                <a:extLst>
                  <a:ext uri="{FF2B5EF4-FFF2-40B4-BE49-F238E27FC236}">
                    <a16:creationId xmlns:a16="http://schemas.microsoft.com/office/drawing/2014/main" id="{9AD0221F-8541-7371-45EF-244B33C803B0}"/>
                  </a:ext>
                </a:extLst>
              </p:cNvPr>
              <p:cNvSpPr/>
              <p:nvPr/>
            </p:nvSpPr>
            <p:spPr>
              <a:xfrm>
                <a:off x="2933770" y="445875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0" name="Freeform 154">
                <a:extLst>
                  <a:ext uri="{FF2B5EF4-FFF2-40B4-BE49-F238E27FC236}">
                    <a16:creationId xmlns:a16="http://schemas.microsoft.com/office/drawing/2014/main" id="{F265F030-600C-1FAE-F680-AC79B20D03B6}"/>
                  </a:ext>
                </a:extLst>
              </p:cNvPr>
              <p:cNvSpPr/>
              <p:nvPr/>
            </p:nvSpPr>
            <p:spPr>
              <a:xfrm>
                <a:off x="3036046" y="4166059"/>
                <a:ext cx="19361" cy="8878"/>
              </a:xfrm>
              <a:custGeom>
                <a:avLst/>
                <a:gdLst>
                  <a:gd name="connsiteX0" fmla="*/ 17460 w 19361"/>
                  <a:gd name="connsiteY0" fmla="*/ 3972 h 8878"/>
                  <a:gd name="connsiteX1" fmla="*/ 2990 w 19361"/>
                  <a:gd name="connsiteY1" fmla="*/ 46 h 8878"/>
                  <a:gd name="connsiteX2" fmla="*/ 46 w 19361"/>
                  <a:gd name="connsiteY2" fmla="*/ 2009 h 8878"/>
                  <a:gd name="connsiteX3" fmla="*/ 2009 w 19361"/>
                  <a:gd name="connsiteY3" fmla="*/ 4953 h 8878"/>
                  <a:gd name="connsiteX4" fmla="*/ 15989 w 19361"/>
                  <a:gd name="connsiteY4" fmla="*/ 8879 h 8878"/>
                  <a:gd name="connsiteX5" fmla="*/ 17460 w 19361"/>
                  <a:gd name="connsiteY5" fmla="*/ 8879 h 8878"/>
                  <a:gd name="connsiteX6" fmla="*/ 19177 w 19361"/>
                  <a:gd name="connsiteY6" fmla="*/ 7407 h 8878"/>
                  <a:gd name="connsiteX7" fmla="*/ 17705 w 19361"/>
                  <a:gd name="connsiteY7" fmla="*/ 4217 h 8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61" h="8878">
                    <a:moveTo>
                      <a:pt x="17460" y="3972"/>
                    </a:moveTo>
                    <a:cubicBezTo>
                      <a:pt x="12800" y="2255"/>
                      <a:pt x="7895" y="1028"/>
                      <a:pt x="2990" y="46"/>
                    </a:cubicBezTo>
                    <a:cubicBezTo>
                      <a:pt x="1763" y="-199"/>
                      <a:pt x="292" y="537"/>
                      <a:pt x="46" y="2009"/>
                    </a:cubicBezTo>
                    <a:cubicBezTo>
                      <a:pt x="-199" y="3236"/>
                      <a:pt x="537" y="4708"/>
                      <a:pt x="2009" y="4953"/>
                    </a:cubicBezTo>
                    <a:cubicBezTo>
                      <a:pt x="6669" y="5935"/>
                      <a:pt x="11329" y="7161"/>
                      <a:pt x="15989" y="8879"/>
                    </a:cubicBezTo>
                    <a:cubicBezTo>
                      <a:pt x="16479" y="8879"/>
                      <a:pt x="16970" y="8879"/>
                      <a:pt x="17460" y="8879"/>
                    </a:cubicBezTo>
                    <a:cubicBezTo>
                      <a:pt x="18196" y="8879"/>
                      <a:pt x="18932" y="8143"/>
                      <a:pt x="19177" y="7407"/>
                    </a:cubicBezTo>
                    <a:cubicBezTo>
                      <a:pt x="19668" y="6180"/>
                      <a:pt x="19177" y="4708"/>
                      <a:pt x="17705" y="421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1" name="Freeform 155">
                <a:extLst>
                  <a:ext uri="{FF2B5EF4-FFF2-40B4-BE49-F238E27FC236}">
                    <a16:creationId xmlns:a16="http://schemas.microsoft.com/office/drawing/2014/main" id="{3FA1F01F-1EF1-7763-9E76-D7FC74DE662B}"/>
                  </a:ext>
                </a:extLst>
              </p:cNvPr>
              <p:cNvSpPr/>
              <p:nvPr/>
            </p:nvSpPr>
            <p:spPr>
              <a:xfrm>
                <a:off x="3063864" y="4175485"/>
                <a:ext cx="17770" cy="12125"/>
              </a:xfrm>
              <a:custGeom>
                <a:avLst/>
                <a:gdLst>
                  <a:gd name="connsiteX0" fmla="*/ 16375 w 17770"/>
                  <a:gd name="connsiteY0" fmla="*/ 7548 h 12125"/>
                  <a:gd name="connsiteX1" fmla="*/ 3376 w 17770"/>
                  <a:gd name="connsiteY1" fmla="*/ 188 h 12125"/>
                  <a:gd name="connsiteX2" fmla="*/ 188 w 17770"/>
                  <a:gd name="connsiteY2" fmla="*/ 1415 h 12125"/>
                  <a:gd name="connsiteX3" fmla="*/ 1414 w 17770"/>
                  <a:gd name="connsiteY3" fmla="*/ 4604 h 12125"/>
                  <a:gd name="connsiteX4" fmla="*/ 13923 w 17770"/>
                  <a:gd name="connsiteY4" fmla="*/ 11719 h 12125"/>
                  <a:gd name="connsiteX5" fmla="*/ 15885 w 17770"/>
                  <a:gd name="connsiteY5" fmla="*/ 11964 h 12125"/>
                  <a:gd name="connsiteX6" fmla="*/ 17356 w 17770"/>
                  <a:gd name="connsiteY6" fmla="*/ 10983 h 12125"/>
                  <a:gd name="connsiteX7" fmla="*/ 16621 w 17770"/>
                  <a:gd name="connsiteY7" fmla="*/ 7548 h 12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770" h="12125">
                    <a:moveTo>
                      <a:pt x="16375" y="7548"/>
                    </a:moveTo>
                    <a:cubicBezTo>
                      <a:pt x="12206" y="4850"/>
                      <a:pt x="7791" y="2396"/>
                      <a:pt x="3376" y="188"/>
                    </a:cubicBezTo>
                    <a:cubicBezTo>
                      <a:pt x="2150" y="-303"/>
                      <a:pt x="679" y="188"/>
                      <a:pt x="188" y="1415"/>
                    </a:cubicBezTo>
                    <a:cubicBezTo>
                      <a:pt x="-303" y="2642"/>
                      <a:pt x="188" y="4114"/>
                      <a:pt x="1414" y="4604"/>
                    </a:cubicBezTo>
                    <a:cubicBezTo>
                      <a:pt x="5829" y="6812"/>
                      <a:pt x="9998" y="9020"/>
                      <a:pt x="13923" y="11719"/>
                    </a:cubicBezTo>
                    <a:cubicBezTo>
                      <a:pt x="14659" y="12210"/>
                      <a:pt x="15394" y="12210"/>
                      <a:pt x="15885" y="11964"/>
                    </a:cubicBezTo>
                    <a:cubicBezTo>
                      <a:pt x="16375" y="11964"/>
                      <a:pt x="16866" y="11474"/>
                      <a:pt x="17356" y="10983"/>
                    </a:cubicBezTo>
                    <a:cubicBezTo>
                      <a:pt x="18092" y="9756"/>
                      <a:pt x="17847" y="8284"/>
                      <a:pt x="16621" y="754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2" name="Freeform 156">
                <a:extLst>
                  <a:ext uri="{FF2B5EF4-FFF2-40B4-BE49-F238E27FC236}">
                    <a16:creationId xmlns:a16="http://schemas.microsoft.com/office/drawing/2014/main" id="{6E5F9F71-F823-BD7F-2C44-BE4ED756E8D8}"/>
                  </a:ext>
                </a:extLst>
              </p:cNvPr>
              <p:cNvSpPr/>
              <p:nvPr/>
            </p:nvSpPr>
            <p:spPr>
              <a:xfrm>
                <a:off x="3198410" y="4492116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3" name="Freeform 157">
                <a:extLst>
                  <a:ext uri="{FF2B5EF4-FFF2-40B4-BE49-F238E27FC236}">
                    <a16:creationId xmlns:a16="http://schemas.microsoft.com/office/drawing/2014/main" id="{781DE412-B36F-6745-2400-56B6A9ABCB10}"/>
                  </a:ext>
                </a:extLst>
              </p:cNvPr>
              <p:cNvSpPr/>
              <p:nvPr/>
            </p:nvSpPr>
            <p:spPr>
              <a:xfrm>
                <a:off x="3439305" y="4652433"/>
                <a:ext cx="14162" cy="16276"/>
              </a:xfrm>
              <a:custGeom>
                <a:avLst/>
                <a:gdLst>
                  <a:gd name="connsiteX0" fmla="*/ 10056 w 14162"/>
                  <a:gd name="connsiteY0" fmla="*/ 1164 h 16276"/>
                  <a:gd name="connsiteX1" fmla="*/ 736 w 14162"/>
                  <a:gd name="connsiteY1" fmla="*/ 12204 h 16276"/>
                  <a:gd name="connsiteX2" fmla="*/ 736 w 14162"/>
                  <a:gd name="connsiteY2" fmla="*/ 15639 h 16276"/>
                  <a:gd name="connsiteX3" fmla="*/ 3188 w 14162"/>
                  <a:gd name="connsiteY3" fmla="*/ 16130 h 16276"/>
                  <a:gd name="connsiteX4" fmla="*/ 4169 w 14162"/>
                  <a:gd name="connsiteY4" fmla="*/ 15394 h 16276"/>
                  <a:gd name="connsiteX5" fmla="*/ 13735 w 14162"/>
                  <a:gd name="connsiteY5" fmla="*/ 3863 h 16276"/>
                  <a:gd name="connsiteX6" fmla="*/ 13244 w 14162"/>
                  <a:gd name="connsiteY6" fmla="*/ 428 h 16276"/>
                  <a:gd name="connsiteX7" fmla="*/ 9810 w 14162"/>
                  <a:gd name="connsiteY7" fmla="*/ 919 h 16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162" h="16276">
                    <a:moveTo>
                      <a:pt x="10056" y="1164"/>
                    </a:moveTo>
                    <a:cubicBezTo>
                      <a:pt x="7113" y="5090"/>
                      <a:pt x="4169" y="8770"/>
                      <a:pt x="736" y="12204"/>
                    </a:cubicBezTo>
                    <a:cubicBezTo>
                      <a:pt x="-245" y="13186"/>
                      <a:pt x="-245" y="14658"/>
                      <a:pt x="736" y="15639"/>
                    </a:cubicBezTo>
                    <a:cubicBezTo>
                      <a:pt x="1472" y="16375"/>
                      <a:pt x="2207" y="16375"/>
                      <a:pt x="3188" y="16130"/>
                    </a:cubicBezTo>
                    <a:cubicBezTo>
                      <a:pt x="3679" y="16130"/>
                      <a:pt x="3924" y="15884"/>
                      <a:pt x="4169" y="15394"/>
                    </a:cubicBezTo>
                    <a:cubicBezTo>
                      <a:pt x="7603" y="11714"/>
                      <a:pt x="10792" y="8034"/>
                      <a:pt x="13735" y="3863"/>
                    </a:cubicBezTo>
                    <a:cubicBezTo>
                      <a:pt x="14471" y="2881"/>
                      <a:pt x="14225" y="1164"/>
                      <a:pt x="13244" y="428"/>
                    </a:cubicBezTo>
                    <a:cubicBezTo>
                      <a:pt x="12263" y="-308"/>
                      <a:pt x="10546" y="-63"/>
                      <a:pt x="9810" y="91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4" name="Freeform 158">
                <a:extLst>
                  <a:ext uri="{FF2B5EF4-FFF2-40B4-BE49-F238E27FC236}">
                    <a16:creationId xmlns:a16="http://schemas.microsoft.com/office/drawing/2014/main" id="{D8836236-4866-C3F7-E5A1-31CA4CDAEF13}"/>
                  </a:ext>
                </a:extLst>
              </p:cNvPr>
              <p:cNvSpPr/>
              <p:nvPr/>
            </p:nvSpPr>
            <p:spPr>
              <a:xfrm>
                <a:off x="2977673" y="4164878"/>
                <a:ext cx="18979" cy="7897"/>
              </a:xfrm>
              <a:custGeom>
                <a:avLst/>
                <a:gdLst>
                  <a:gd name="connsiteX0" fmla="*/ 16480 w 18979"/>
                  <a:gd name="connsiteY0" fmla="*/ 0 h 7897"/>
                  <a:gd name="connsiteX1" fmla="*/ 1764 w 18979"/>
                  <a:gd name="connsiteY1" fmla="*/ 3190 h 7897"/>
                  <a:gd name="connsiteX2" fmla="*/ 1764 w 18979"/>
                  <a:gd name="connsiteY2" fmla="*/ 3190 h 7897"/>
                  <a:gd name="connsiteX3" fmla="*/ 47 w 18979"/>
                  <a:gd name="connsiteY3" fmla="*/ 6134 h 7897"/>
                  <a:gd name="connsiteX4" fmla="*/ 2990 w 18979"/>
                  <a:gd name="connsiteY4" fmla="*/ 7851 h 7897"/>
                  <a:gd name="connsiteX5" fmla="*/ 16970 w 18979"/>
                  <a:gd name="connsiteY5" fmla="*/ 4907 h 7897"/>
                  <a:gd name="connsiteX6" fmla="*/ 17215 w 18979"/>
                  <a:gd name="connsiteY6" fmla="*/ 4907 h 7897"/>
                  <a:gd name="connsiteX7" fmla="*/ 18932 w 18979"/>
                  <a:gd name="connsiteY7" fmla="*/ 2208 h 7897"/>
                  <a:gd name="connsiteX8" fmla="*/ 16234 w 18979"/>
                  <a:gd name="connsiteY8" fmla="*/ 245 h 7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79" h="7897">
                    <a:moveTo>
                      <a:pt x="16480" y="0"/>
                    </a:moveTo>
                    <a:cubicBezTo>
                      <a:pt x="11574" y="736"/>
                      <a:pt x="6669" y="1717"/>
                      <a:pt x="1764" y="3190"/>
                    </a:cubicBezTo>
                    <a:cubicBezTo>
                      <a:pt x="1764" y="3190"/>
                      <a:pt x="1764" y="3190"/>
                      <a:pt x="1764" y="3190"/>
                    </a:cubicBezTo>
                    <a:cubicBezTo>
                      <a:pt x="537" y="3680"/>
                      <a:pt x="-198" y="4907"/>
                      <a:pt x="47" y="6134"/>
                    </a:cubicBezTo>
                    <a:cubicBezTo>
                      <a:pt x="292" y="7360"/>
                      <a:pt x="1764" y="8096"/>
                      <a:pt x="2990" y="7851"/>
                    </a:cubicBezTo>
                    <a:cubicBezTo>
                      <a:pt x="7650" y="6624"/>
                      <a:pt x="12310" y="5643"/>
                      <a:pt x="16970" y="4907"/>
                    </a:cubicBezTo>
                    <a:cubicBezTo>
                      <a:pt x="16970" y="4907"/>
                      <a:pt x="16970" y="4907"/>
                      <a:pt x="17215" y="4907"/>
                    </a:cubicBezTo>
                    <a:cubicBezTo>
                      <a:pt x="18442" y="4662"/>
                      <a:pt x="19178" y="3435"/>
                      <a:pt x="18932" y="2208"/>
                    </a:cubicBezTo>
                    <a:cubicBezTo>
                      <a:pt x="18932" y="981"/>
                      <a:pt x="17461" y="0"/>
                      <a:pt x="16234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5" name="Freeform 159">
                <a:extLst>
                  <a:ext uri="{FF2B5EF4-FFF2-40B4-BE49-F238E27FC236}">
                    <a16:creationId xmlns:a16="http://schemas.microsoft.com/office/drawing/2014/main" id="{967874DC-3058-928F-453C-7EFDE1BB6075}"/>
                  </a:ext>
                </a:extLst>
              </p:cNvPr>
              <p:cNvSpPr/>
              <p:nvPr/>
            </p:nvSpPr>
            <p:spPr>
              <a:xfrm>
                <a:off x="3006661" y="4163406"/>
                <a:ext cx="19621" cy="5397"/>
              </a:xfrm>
              <a:custGeom>
                <a:avLst/>
                <a:gdLst>
                  <a:gd name="connsiteX0" fmla="*/ 17414 w 19621"/>
                  <a:gd name="connsiteY0" fmla="*/ 491 h 5397"/>
                  <a:gd name="connsiteX1" fmla="*/ 2453 w 19621"/>
                  <a:gd name="connsiteY1" fmla="*/ 0 h 5397"/>
                  <a:gd name="connsiteX2" fmla="*/ 0 w 19621"/>
                  <a:gd name="connsiteY2" fmla="*/ 2453 h 5397"/>
                  <a:gd name="connsiteX3" fmla="*/ 2453 w 19621"/>
                  <a:gd name="connsiteY3" fmla="*/ 4907 h 5397"/>
                  <a:gd name="connsiteX4" fmla="*/ 16923 w 19621"/>
                  <a:gd name="connsiteY4" fmla="*/ 5397 h 5397"/>
                  <a:gd name="connsiteX5" fmla="*/ 17904 w 19621"/>
                  <a:gd name="connsiteY5" fmla="*/ 5397 h 5397"/>
                  <a:gd name="connsiteX6" fmla="*/ 19621 w 19621"/>
                  <a:gd name="connsiteY6" fmla="*/ 3189 h 5397"/>
                  <a:gd name="connsiteX7" fmla="*/ 17414 w 19621"/>
                  <a:gd name="connsiteY7" fmla="*/ 491 h 5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21" h="5397">
                    <a:moveTo>
                      <a:pt x="17414" y="491"/>
                    </a:moveTo>
                    <a:cubicBezTo>
                      <a:pt x="12508" y="0"/>
                      <a:pt x="7358" y="0"/>
                      <a:pt x="2453" y="0"/>
                    </a:cubicBezTo>
                    <a:cubicBezTo>
                      <a:pt x="981" y="0"/>
                      <a:pt x="0" y="1227"/>
                      <a:pt x="0" y="2453"/>
                    </a:cubicBezTo>
                    <a:cubicBezTo>
                      <a:pt x="0" y="3925"/>
                      <a:pt x="1226" y="4907"/>
                      <a:pt x="2453" y="4907"/>
                    </a:cubicBezTo>
                    <a:cubicBezTo>
                      <a:pt x="7113" y="4907"/>
                      <a:pt x="12018" y="4907"/>
                      <a:pt x="16923" y="5397"/>
                    </a:cubicBezTo>
                    <a:cubicBezTo>
                      <a:pt x="17168" y="5397"/>
                      <a:pt x="17659" y="5397"/>
                      <a:pt x="17904" y="5397"/>
                    </a:cubicBezTo>
                    <a:cubicBezTo>
                      <a:pt x="18885" y="5152"/>
                      <a:pt x="19621" y="4416"/>
                      <a:pt x="19621" y="3189"/>
                    </a:cubicBezTo>
                    <a:cubicBezTo>
                      <a:pt x="19621" y="1963"/>
                      <a:pt x="18640" y="736"/>
                      <a:pt x="17414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6" name="Freeform 160">
                <a:extLst>
                  <a:ext uri="{FF2B5EF4-FFF2-40B4-BE49-F238E27FC236}">
                    <a16:creationId xmlns:a16="http://schemas.microsoft.com/office/drawing/2014/main" id="{CBAA8537-E0F5-2C5A-7F4A-8C1D8CF3A628}"/>
                  </a:ext>
                </a:extLst>
              </p:cNvPr>
              <p:cNvSpPr/>
              <p:nvPr/>
            </p:nvSpPr>
            <p:spPr>
              <a:xfrm>
                <a:off x="3390590" y="4689720"/>
                <a:ext cx="18491" cy="10400"/>
              </a:xfrm>
              <a:custGeom>
                <a:avLst/>
                <a:gdLst>
                  <a:gd name="connsiteX0" fmla="*/ 14869 w 18491"/>
                  <a:gd name="connsiteY0" fmla="*/ 188 h 10400"/>
                  <a:gd name="connsiteX1" fmla="*/ 1625 w 18491"/>
                  <a:gd name="connsiteY1" fmla="*/ 5585 h 10400"/>
                  <a:gd name="connsiteX2" fmla="*/ 154 w 18491"/>
                  <a:gd name="connsiteY2" fmla="*/ 8775 h 10400"/>
                  <a:gd name="connsiteX3" fmla="*/ 3097 w 18491"/>
                  <a:gd name="connsiteY3" fmla="*/ 10247 h 10400"/>
                  <a:gd name="connsiteX4" fmla="*/ 3097 w 18491"/>
                  <a:gd name="connsiteY4" fmla="*/ 10247 h 10400"/>
                  <a:gd name="connsiteX5" fmla="*/ 17077 w 18491"/>
                  <a:gd name="connsiteY5" fmla="*/ 4604 h 10400"/>
                  <a:gd name="connsiteX6" fmla="*/ 18303 w 18491"/>
                  <a:gd name="connsiteY6" fmla="*/ 1415 h 10400"/>
                  <a:gd name="connsiteX7" fmla="*/ 15115 w 18491"/>
                  <a:gd name="connsiteY7" fmla="*/ 188 h 1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491" h="10400">
                    <a:moveTo>
                      <a:pt x="14869" y="188"/>
                    </a:moveTo>
                    <a:cubicBezTo>
                      <a:pt x="10455" y="2151"/>
                      <a:pt x="6040" y="4113"/>
                      <a:pt x="1625" y="5585"/>
                    </a:cubicBezTo>
                    <a:cubicBezTo>
                      <a:pt x="399" y="6076"/>
                      <a:pt x="-337" y="7303"/>
                      <a:pt x="154" y="8775"/>
                    </a:cubicBezTo>
                    <a:cubicBezTo>
                      <a:pt x="644" y="10002"/>
                      <a:pt x="1871" y="10738"/>
                      <a:pt x="3097" y="10247"/>
                    </a:cubicBezTo>
                    <a:cubicBezTo>
                      <a:pt x="3097" y="10247"/>
                      <a:pt x="3097" y="10247"/>
                      <a:pt x="3097" y="10247"/>
                    </a:cubicBezTo>
                    <a:cubicBezTo>
                      <a:pt x="7757" y="8530"/>
                      <a:pt x="12417" y="6812"/>
                      <a:pt x="17077" y="4604"/>
                    </a:cubicBezTo>
                    <a:cubicBezTo>
                      <a:pt x="18303" y="4113"/>
                      <a:pt x="18794" y="2641"/>
                      <a:pt x="18303" y="1415"/>
                    </a:cubicBezTo>
                    <a:cubicBezTo>
                      <a:pt x="17813" y="188"/>
                      <a:pt x="16341" y="-303"/>
                      <a:pt x="15115" y="18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7" name="Freeform 161">
                <a:extLst>
                  <a:ext uri="{FF2B5EF4-FFF2-40B4-BE49-F238E27FC236}">
                    <a16:creationId xmlns:a16="http://schemas.microsoft.com/office/drawing/2014/main" id="{8996292E-93E0-9F31-F333-EB30C224D003}"/>
                  </a:ext>
                </a:extLst>
              </p:cNvPr>
              <p:cNvSpPr/>
              <p:nvPr/>
            </p:nvSpPr>
            <p:spPr>
              <a:xfrm>
                <a:off x="3384565" y="4258061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7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8" name="Freeform 162">
                <a:extLst>
                  <a:ext uri="{FF2B5EF4-FFF2-40B4-BE49-F238E27FC236}">
                    <a16:creationId xmlns:a16="http://schemas.microsoft.com/office/drawing/2014/main" id="{6027F35B-6411-9427-DDF3-17E3E1C32F59}"/>
                  </a:ext>
                </a:extLst>
              </p:cNvPr>
              <p:cNvSpPr/>
              <p:nvPr/>
            </p:nvSpPr>
            <p:spPr>
              <a:xfrm>
                <a:off x="2921799" y="4653686"/>
                <a:ext cx="15362" cy="15459"/>
              </a:xfrm>
              <a:custGeom>
                <a:avLst/>
                <a:gdLst>
                  <a:gd name="connsiteX0" fmla="*/ 10792 w 15362"/>
                  <a:gd name="connsiteY0" fmla="*/ 893 h 15459"/>
                  <a:gd name="connsiteX1" fmla="*/ 736 w 15362"/>
                  <a:gd name="connsiteY1" fmla="*/ 11197 h 15459"/>
                  <a:gd name="connsiteX2" fmla="*/ 736 w 15362"/>
                  <a:gd name="connsiteY2" fmla="*/ 14632 h 15459"/>
                  <a:gd name="connsiteX3" fmla="*/ 3188 w 15362"/>
                  <a:gd name="connsiteY3" fmla="*/ 15368 h 15459"/>
                  <a:gd name="connsiteX4" fmla="*/ 4169 w 15362"/>
                  <a:gd name="connsiteY4" fmla="*/ 14877 h 15459"/>
                  <a:gd name="connsiteX5" fmla="*/ 14716 w 15362"/>
                  <a:gd name="connsiteY5" fmla="*/ 4082 h 15459"/>
                  <a:gd name="connsiteX6" fmla="*/ 14716 w 15362"/>
                  <a:gd name="connsiteY6" fmla="*/ 647 h 15459"/>
                  <a:gd name="connsiteX7" fmla="*/ 11282 w 15362"/>
                  <a:gd name="connsiteY7" fmla="*/ 647 h 15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362" h="15459">
                    <a:moveTo>
                      <a:pt x="10792" y="893"/>
                    </a:moveTo>
                    <a:cubicBezTo>
                      <a:pt x="7603" y="4573"/>
                      <a:pt x="4169" y="8008"/>
                      <a:pt x="736" y="11197"/>
                    </a:cubicBezTo>
                    <a:cubicBezTo>
                      <a:pt x="-245" y="12178"/>
                      <a:pt x="-245" y="13651"/>
                      <a:pt x="736" y="14632"/>
                    </a:cubicBezTo>
                    <a:cubicBezTo>
                      <a:pt x="1472" y="15368"/>
                      <a:pt x="2453" y="15613"/>
                      <a:pt x="3188" y="15368"/>
                    </a:cubicBezTo>
                    <a:cubicBezTo>
                      <a:pt x="3434" y="15368"/>
                      <a:pt x="3924" y="15123"/>
                      <a:pt x="4169" y="14877"/>
                    </a:cubicBezTo>
                    <a:cubicBezTo>
                      <a:pt x="7848" y="11442"/>
                      <a:pt x="11527" y="8008"/>
                      <a:pt x="14716" y="4082"/>
                    </a:cubicBezTo>
                    <a:cubicBezTo>
                      <a:pt x="15697" y="3101"/>
                      <a:pt x="15452" y="1629"/>
                      <a:pt x="14716" y="647"/>
                    </a:cubicBezTo>
                    <a:cubicBezTo>
                      <a:pt x="13735" y="-334"/>
                      <a:pt x="12263" y="-89"/>
                      <a:pt x="11282" y="6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9" name="Freeform 163">
                <a:extLst>
                  <a:ext uri="{FF2B5EF4-FFF2-40B4-BE49-F238E27FC236}">
                    <a16:creationId xmlns:a16="http://schemas.microsoft.com/office/drawing/2014/main" id="{D0CA3204-7C09-A4BE-172D-28B85B17717A}"/>
                  </a:ext>
                </a:extLst>
              </p:cNvPr>
              <p:cNvSpPr/>
              <p:nvPr/>
            </p:nvSpPr>
            <p:spPr>
              <a:xfrm>
                <a:off x="3400997" y="4314489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10" name="Freeform 164">
                <a:extLst>
                  <a:ext uri="{FF2B5EF4-FFF2-40B4-BE49-F238E27FC236}">
                    <a16:creationId xmlns:a16="http://schemas.microsoft.com/office/drawing/2014/main" id="{7DD21FFC-760F-3046-CDB7-467EBC09D692}"/>
                  </a:ext>
                </a:extLst>
              </p:cNvPr>
              <p:cNvSpPr/>
              <p:nvPr/>
            </p:nvSpPr>
            <p:spPr>
              <a:xfrm>
                <a:off x="3376226" y="4229847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11" name="Freeform 165">
                <a:extLst>
                  <a:ext uri="{FF2B5EF4-FFF2-40B4-BE49-F238E27FC236}">
                    <a16:creationId xmlns:a16="http://schemas.microsoft.com/office/drawing/2014/main" id="{15EB2EBF-95B7-F104-1539-3E5ABC9EF781}"/>
                  </a:ext>
                </a:extLst>
              </p:cNvPr>
              <p:cNvSpPr/>
              <p:nvPr/>
            </p:nvSpPr>
            <p:spPr>
              <a:xfrm>
                <a:off x="3425769" y="439937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12" name="Freeform 166">
                <a:extLst>
                  <a:ext uri="{FF2B5EF4-FFF2-40B4-BE49-F238E27FC236}">
                    <a16:creationId xmlns:a16="http://schemas.microsoft.com/office/drawing/2014/main" id="{A667BD3D-DDCA-9EC2-DFC2-2F5AA7FC9C8F}"/>
                  </a:ext>
                </a:extLst>
              </p:cNvPr>
              <p:cNvSpPr/>
              <p:nvPr/>
            </p:nvSpPr>
            <p:spPr>
              <a:xfrm>
                <a:off x="3359793" y="4173418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7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13" name="Freeform 167">
                <a:extLst>
                  <a:ext uri="{FF2B5EF4-FFF2-40B4-BE49-F238E27FC236}">
                    <a16:creationId xmlns:a16="http://schemas.microsoft.com/office/drawing/2014/main" id="{4DDC580D-62FA-9FFA-7FE5-DCC61EFBE716}"/>
                  </a:ext>
                </a:extLst>
              </p:cNvPr>
              <p:cNvSpPr/>
              <p:nvPr/>
            </p:nvSpPr>
            <p:spPr>
              <a:xfrm>
                <a:off x="3434108" y="4427591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5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14" name="Freeform 168">
                <a:extLst>
                  <a:ext uri="{FF2B5EF4-FFF2-40B4-BE49-F238E27FC236}">
                    <a16:creationId xmlns:a16="http://schemas.microsoft.com/office/drawing/2014/main" id="{A68498A8-A102-9CBB-7035-CA65C7A303AE}"/>
                  </a:ext>
                </a:extLst>
              </p:cNvPr>
              <p:cNvSpPr/>
              <p:nvPr/>
            </p:nvSpPr>
            <p:spPr>
              <a:xfrm>
                <a:off x="3416573" y="4674072"/>
                <a:ext cx="16735" cy="13470"/>
              </a:xfrm>
              <a:custGeom>
                <a:avLst/>
                <a:gdLst>
                  <a:gd name="connsiteX0" fmla="*/ 12922 w 16735"/>
                  <a:gd name="connsiteY0" fmla="*/ 379 h 13470"/>
                  <a:gd name="connsiteX1" fmla="*/ 1150 w 16735"/>
                  <a:gd name="connsiteY1" fmla="*/ 8966 h 13470"/>
                  <a:gd name="connsiteX2" fmla="*/ 414 w 16735"/>
                  <a:gd name="connsiteY2" fmla="*/ 12401 h 13470"/>
                  <a:gd name="connsiteX3" fmla="*/ 3112 w 16735"/>
                  <a:gd name="connsiteY3" fmla="*/ 13382 h 13470"/>
                  <a:gd name="connsiteX4" fmla="*/ 3848 w 16735"/>
                  <a:gd name="connsiteY4" fmla="*/ 13137 h 13470"/>
                  <a:gd name="connsiteX5" fmla="*/ 15865 w 16735"/>
                  <a:gd name="connsiteY5" fmla="*/ 4305 h 13470"/>
                  <a:gd name="connsiteX6" fmla="*/ 16111 w 16735"/>
                  <a:gd name="connsiteY6" fmla="*/ 870 h 13470"/>
                  <a:gd name="connsiteX7" fmla="*/ 12677 w 16735"/>
                  <a:gd name="connsiteY7" fmla="*/ 625 h 13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35" h="13470">
                    <a:moveTo>
                      <a:pt x="12922" y="379"/>
                    </a:moveTo>
                    <a:cubicBezTo>
                      <a:pt x="9243" y="3323"/>
                      <a:pt x="5319" y="6267"/>
                      <a:pt x="1150" y="8966"/>
                    </a:cubicBezTo>
                    <a:cubicBezTo>
                      <a:pt x="-77" y="9702"/>
                      <a:pt x="-322" y="11174"/>
                      <a:pt x="414" y="12401"/>
                    </a:cubicBezTo>
                    <a:cubicBezTo>
                      <a:pt x="904" y="13382"/>
                      <a:pt x="2131" y="13628"/>
                      <a:pt x="3112" y="13382"/>
                    </a:cubicBezTo>
                    <a:cubicBezTo>
                      <a:pt x="3112" y="13382"/>
                      <a:pt x="3602" y="13382"/>
                      <a:pt x="3848" y="13137"/>
                    </a:cubicBezTo>
                    <a:cubicBezTo>
                      <a:pt x="8017" y="10438"/>
                      <a:pt x="12187" y="7494"/>
                      <a:pt x="15865" y="4305"/>
                    </a:cubicBezTo>
                    <a:cubicBezTo>
                      <a:pt x="16847" y="3323"/>
                      <a:pt x="17092" y="1852"/>
                      <a:pt x="16111" y="870"/>
                    </a:cubicBezTo>
                    <a:cubicBezTo>
                      <a:pt x="15130" y="-111"/>
                      <a:pt x="13658" y="-357"/>
                      <a:pt x="12677" y="62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15" name="Freeform 169">
                <a:extLst>
                  <a:ext uri="{FF2B5EF4-FFF2-40B4-BE49-F238E27FC236}">
                    <a16:creationId xmlns:a16="http://schemas.microsoft.com/office/drawing/2014/main" id="{3DE95950-34B0-6581-8CA8-1EF30A3CABFF}"/>
                  </a:ext>
                </a:extLst>
              </p:cNvPr>
              <p:cNvSpPr/>
              <p:nvPr/>
            </p:nvSpPr>
            <p:spPr>
              <a:xfrm>
                <a:off x="3409336" y="434294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16" name="Freeform 170">
                <a:extLst>
                  <a:ext uri="{FF2B5EF4-FFF2-40B4-BE49-F238E27FC236}">
                    <a16:creationId xmlns:a16="http://schemas.microsoft.com/office/drawing/2014/main" id="{9E3F567F-EF91-4FDA-FAB9-159D00295148}"/>
                  </a:ext>
                </a:extLst>
              </p:cNvPr>
              <p:cNvSpPr/>
              <p:nvPr/>
            </p:nvSpPr>
            <p:spPr>
              <a:xfrm>
                <a:off x="3332616" y="4700212"/>
                <a:ext cx="19375" cy="6133"/>
              </a:xfrm>
              <a:custGeom>
                <a:avLst/>
                <a:gdLst>
                  <a:gd name="connsiteX0" fmla="*/ 16923 w 19375"/>
                  <a:gd name="connsiteY0" fmla="*/ 1472 h 6133"/>
                  <a:gd name="connsiteX1" fmla="*/ 2698 w 19375"/>
                  <a:gd name="connsiteY1" fmla="*/ 0 h 6133"/>
                  <a:gd name="connsiteX2" fmla="*/ 0 w 19375"/>
                  <a:gd name="connsiteY2" fmla="*/ 1963 h 6133"/>
                  <a:gd name="connsiteX3" fmla="*/ 1962 w 19375"/>
                  <a:gd name="connsiteY3" fmla="*/ 4662 h 6133"/>
                  <a:gd name="connsiteX4" fmla="*/ 16923 w 19375"/>
                  <a:gd name="connsiteY4" fmla="*/ 6134 h 6133"/>
                  <a:gd name="connsiteX5" fmla="*/ 17659 w 19375"/>
                  <a:gd name="connsiteY5" fmla="*/ 6134 h 6133"/>
                  <a:gd name="connsiteX6" fmla="*/ 19376 w 19375"/>
                  <a:gd name="connsiteY6" fmla="*/ 3926 h 6133"/>
                  <a:gd name="connsiteX7" fmla="*/ 16923 w 19375"/>
                  <a:gd name="connsiteY7" fmla="*/ 1472 h 6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75" h="6133">
                    <a:moveTo>
                      <a:pt x="16923" y="1472"/>
                    </a:moveTo>
                    <a:cubicBezTo>
                      <a:pt x="12018" y="1472"/>
                      <a:pt x="7358" y="736"/>
                      <a:pt x="2698" y="0"/>
                    </a:cubicBezTo>
                    <a:cubicBezTo>
                      <a:pt x="1472" y="0"/>
                      <a:pt x="0" y="736"/>
                      <a:pt x="0" y="1963"/>
                    </a:cubicBezTo>
                    <a:cubicBezTo>
                      <a:pt x="0" y="3190"/>
                      <a:pt x="736" y="4662"/>
                      <a:pt x="1962" y="4662"/>
                    </a:cubicBezTo>
                    <a:cubicBezTo>
                      <a:pt x="6867" y="5398"/>
                      <a:pt x="12018" y="5888"/>
                      <a:pt x="16923" y="6134"/>
                    </a:cubicBezTo>
                    <a:cubicBezTo>
                      <a:pt x="17168" y="6134"/>
                      <a:pt x="17414" y="6134"/>
                      <a:pt x="17659" y="6134"/>
                    </a:cubicBezTo>
                    <a:cubicBezTo>
                      <a:pt x="18640" y="5888"/>
                      <a:pt x="19376" y="4907"/>
                      <a:pt x="19376" y="3926"/>
                    </a:cubicBezTo>
                    <a:cubicBezTo>
                      <a:pt x="19376" y="2453"/>
                      <a:pt x="18395" y="1472"/>
                      <a:pt x="16923" y="147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17" name="Freeform 171">
                <a:extLst>
                  <a:ext uri="{FF2B5EF4-FFF2-40B4-BE49-F238E27FC236}">
                    <a16:creationId xmlns:a16="http://schemas.microsoft.com/office/drawing/2014/main" id="{2BEB556A-11DE-17EA-95A4-A531508D0CC7}"/>
                  </a:ext>
                </a:extLst>
              </p:cNvPr>
              <p:cNvSpPr/>
              <p:nvPr/>
            </p:nvSpPr>
            <p:spPr>
              <a:xfrm>
                <a:off x="3231275" y="4605218"/>
                <a:ext cx="9030" cy="18846"/>
              </a:xfrm>
              <a:custGeom>
                <a:avLst/>
                <a:gdLst>
                  <a:gd name="connsiteX0" fmla="*/ 7160 w 9030"/>
                  <a:gd name="connsiteY0" fmla="*/ 10106 h 18846"/>
                  <a:gd name="connsiteX1" fmla="*/ 4707 w 9030"/>
                  <a:gd name="connsiteY1" fmla="*/ 1764 h 18846"/>
                  <a:gd name="connsiteX2" fmla="*/ 1764 w 9030"/>
                  <a:gd name="connsiteY2" fmla="*/ 47 h 18846"/>
                  <a:gd name="connsiteX3" fmla="*/ 47 w 9030"/>
                  <a:gd name="connsiteY3" fmla="*/ 2991 h 18846"/>
                  <a:gd name="connsiteX4" fmla="*/ 2500 w 9030"/>
                  <a:gd name="connsiteY4" fmla="*/ 11333 h 18846"/>
                  <a:gd name="connsiteX5" fmla="*/ 4462 w 9030"/>
                  <a:gd name="connsiteY5" fmla="*/ 17221 h 18846"/>
                  <a:gd name="connsiteX6" fmla="*/ 7405 w 9030"/>
                  <a:gd name="connsiteY6" fmla="*/ 18693 h 18846"/>
                  <a:gd name="connsiteX7" fmla="*/ 7405 w 9030"/>
                  <a:gd name="connsiteY7" fmla="*/ 18693 h 18846"/>
                  <a:gd name="connsiteX8" fmla="*/ 8876 w 9030"/>
                  <a:gd name="connsiteY8" fmla="*/ 15504 h 18846"/>
                  <a:gd name="connsiteX9" fmla="*/ 7160 w 9030"/>
                  <a:gd name="connsiteY9" fmla="*/ 9861 h 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030" h="18846">
                    <a:moveTo>
                      <a:pt x="7160" y="10106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2500" y="11333"/>
                    </a:lnTo>
                    <a:cubicBezTo>
                      <a:pt x="2990" y="13295"/>
                      <a:pt x="3726" y="15258"/>
                      <a:pt x="4462" y="17221"/>
                    </a:cubicBezTo>
                    <a:cubicBezTo>
                      <a:pt x="4952" y="18448"/>
                      <a:pt x="6179" y="19184"/>
                      <a:pt x="7405" y="18693"/>
                    </a:cubicBezTo>
                    <a:cubicBezTo>
                      <a:pt x="7405" y="18693"/>
                      <a:pt x="7405" y="18693"/>
                      <a:pt x="7405" y="18693"/>
                    </a:cubicBezTo>
                    <a:cubicBezTo>
                      <a:pt x="8631" y="18202"/>
                      <a:pt x="9367" y="16730"/>
                      <a:pt x="8876" y="15504"/>
                    </a:cubicBezTo>
                    <a:cubicBezTo>
                      <a:pt x="8141" y="13541"/>
                      <a:pt x="7650" y="11823"/>
                      <a:pt x="7160" y="986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18" name="Freeform 172">
                <a:extLst>
                  <a:ext uri="{FF2B5EF4-FFF2-40B4-BE49-F238E27FC236}">
                    <a16:creationId xmlns:a16="http://schemas.microsoft.com/office/drawing/2014/main" id="{85354911-1E0D-1080-AB0F-D5703DBE3039}"/>
                  </a:ext>
                </a:extLst>
              </p:cNvPr>
              <p:cNvSpPr/>
              <p:nvPr/>
            </p:nvSpPr>
            <p:spPr>
              <a:xfrm>
                <a:off x="3241190" y="4633046"/>
                <a:ext cx="12129" cy="17450"/>
              </a:xfrm>
              <a:custGeom>
                <a:avLst/>
                <a:gdLst>
                  <a:gd name="connsiteX0" fmla="*/ 4603 w 12129"/>
                  <a:gd name="connsiteY0" fmla="*/ 1415 h 17450"/>
                  <a:gd name="connsiteX1" fmla="*/ 1414 w 12129"/>
                  <a:gd name="connsiteY1" fmla="*/ 188 h 17450"/>
                  <a:gd name="connsiteX2" fmla="*/ 188 w 12129"/>
                  <a:gd name="connsiteY2" fmla="*/ 3377 h 17450"/>
                  <a:gd name="connsiteX3" fmla="*/ 7546 w 12129"/>
                  <a:gd name="connsiteY3" fmla="*/ 16381 h 17450"/>
                  <a:gd name="connsiteX4" fmla="*/ 10244 w 12129"/>
                  <a:gd name="connsiteY4" fmla="*/ 17362 h 17450"/>
                  <a:gd name="connsiteX5" fmla="*/ 10980 w 12129"/>
                  <a:gd name="connsiteY5" fmla="*/ 17117 h 17450"/>
                  <a:gd name="connsiteX6" fmla="*/ 11715 w 12129"/>
                  <a:gd name="connsiteY6" fmla="*/ 13682 h 17450"/>
                  <a:gd name="connsiteX7" fmla="*/ 4603 w 12129"/>
                  <a:gd name="connsiteY7" fmla="*/ 1170 h 1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29" h="17450">
                    <a:moveTo>
                      <a:pt x="4603" y="1415"/>
                    </a:moveTo>
                    <a:cubicBezTo>
                      <a:pt x="4112" y="188"/>
                      <a:pt x="2641" y="-303"/>
                      <a:pt x="1414" y="188"/>
                    </a:cubicBezTo>
                    <a:cubicBezTo>
                      <a:pt x="188" y="679"/>
                      <a:pt x="-303" y="2151"/>
                      <a:pt x="188" y="3377"/>
                    </a:cubicBezTo>
                    <a:cubicBezTo>
                      <a:pt x="2395" y="7794"/>
                      <a:pt x="4848" y="12210"/>
                      <a:pt x="7546" y="16381"/>
                    </a:cubicBezTo>
                    <a:cubicBezTo>
                      <a:pt x="8036" y="17362"/>
                      <a:pt x="9263" y="17607"/>
                      <a:pt x="10244" y="17362"/>
                    </a:cubicBezTo>
                    <a:cubicBezTo>
                      <a:pt x="10244" y="17362"/>
                      <a:pt x="10734" y="17362"/>
                      <a:pt x="10980" y="17117"/>
                    </a:cubicBezTo>
                    <a:cubicBezTo>
                      <a:pt x="12206" y="16381"/>
                      <a:pt x="12451" y="14909"/>
                      <a:pt x="11715" y="13682"/>
                    </a:cubicBezTo>
                    <a:cubicBezTo>
                      <a:pt x="9017" y="9756"/>
                      <a:pt x="6810" y="5340"/>
                      <a:pt x="4603" y="11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19" name="Freeform 173">
                <a:extLst>
                  <a:ext uri="{FF2B5EF4-FFF2-40B4-BE49-F238E27FC236}">
                    <a16:creationId xmlns:a16="http://schemas.microsoft.com/office/drawing/2014/main" id="{AA0B6DA4-6104-72D4-1DD6-B4EE3AF32A48}"/>
                  </a:ext>
                </a:extLst>
              </p:cNvPr>
              <p:cNvSpPr/>
              <p:nvPr/>
            </p:nvSpPr>
            <p:spPr>
              <a:xfrm>
                <a:off x="3223181" y="4577004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20" name="Freeform 174">
                <a:extLst>
                  <a:ext uri="{FF2B5EF4-FFF2-40B4-BE49-F238E27FC236}">
                    <a16:creationId xmlns:a16="http://schemas.microsoft.com/office/drawing/2014/main" id="{AB5E50E7-40D1-F7F5-D368-9F0A344D0C9E}"/>
                  </a:ext>
                </a:extLst>
              </p:cNvPr>
              <p:cNvSpPr/>
              <p:nvPr/>
            </p:nvSpPr>
            <p:spPr>
              <a:xfrm>
                <a:off x="3214842" y="454879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21" name="Freeform 175">
                <a:extLst>
                  <a:ext uri="{FF2B5EF4-FFF2-40B4-BE49-F238E27FC236}">
                    <a16:creationId xmlns:a16="http://schemas.microsoft.com/office/drawing/2014/main" id="{197223A6-79B6-BCC9-4541-4CC7CC41337C}"/>
                  </a:ext>
                </a:extLst>
              </p:cNvPr>
              <p:cNvSpPr/>
              <p:nvPr/>
            </p:nvSpPr>
            <p:spPr>
              <a:xfrm>
                <a:off x="3351699" y="414495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22" name="Freeform 176">
                <a:extLst>
                  <a:ext uri="{FF2B5EF4-FFF2-40B4-BE49-F238E27FC236}">
                    <a16:creationId xmlns:a16="http://schemas.microsoft.com/office/drawing/2014/main" id="{2BAB289E-CB78-19DE-50A0-92C747C71808}"/>
                  </a:ext>
                </a:extLst>
              </p:cNvPr>
              <p:cNvSpPr/>
              <p:nvPr/>
            </p:nvSpPr>
            <p:spPr>
              <a:xfrm>
                <a:off x="3257186" y="4657634"/>
                <a:ext cx="15095" cy="15491"/>
              </a:xfrm>
              <a:custGeom>
                <a:avLst/>
                <a:gdLst>
                  <a:gd name="connsiteX0" fmla="*/ 4303 w 15095"/>
                  <a:gd name="connsiteY0" fmla="*/ 870 h 15491"/>
                  <a:gd name="connsiteX1" fmla="*/ 870 w 15095"/>
                  <a:gd name="connsiteY1" fmla="*/ 625 h 15491"/>
                  <a:gd name="connsiteX2" fmla="*/ 625 w 15095"/>
                  <a:gd name="connsiteY2" fmla="*/ 4060 h 15491"/>
                  <a:gd name="connsiteX3" fmla="*/ 10926 w 15095"/>
                  <a:gd name="connsiteY3" fmla="*/ 14855 h 15491"/>
                  <a:gd name="connsiteX4" fmla="*/ 13378 w 15095"/>
                  <a:gd name="connsiteY4" fmla="*/ 15345 h 15491"/>
                  <a:gd name="connsiteX5" fmla="*/ 14359 w 15095"/>
                  <a:gd name="connsiteY5" fmla="*/ 14609 h 15491"/>
                  <a:gd name="connsiteX6" fmla="*/ 14359 w 15095"/>
                  <a:gd name="connsiteY6" fmla="*/ 11174 h 15491"/>
                  <a:gd name="connsiteX7" fmla="*/ 4549 w 15095"/>
                  <a:gd name="connsiteY7" fmla="*/ 625 h 15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095" h="15491">
                    <a:moveTo>
                      <a:pt x="4303" y="870"/>
                    </a:moveTo>
                    <a:cubicBezTo>
                      <a:pt x="3322" y="-111"/>
                      <a:pt x="1851" y="-357"/>
                      <a:pt x="870" y="625"/>
                    </a:cubicBezTo>
                    <a:cubicBezTo>
                      <a:pt x="-111" y="1606"/>
                      <a:pt x="-357" y="3078"/>
                      <a:pt x="625" y="4060"/>
                    </a:cubicBezTo>
                    <a:cubicBezTo>
                      <a:pt x="3813" y="7985"/>
                      <a:pt x="7247" y="11665"/>
                      <a:pt x="10926" y="14855"/>
                    </a:cubicBezTo>
                    <a:cubicBezTo>
                      <a:pt x="11661" y="15590"/>
                      <a:pt x="12397" y="15590"/>
                      <a:pt x="13378" y="15345"/>
                    </a:cubicBezTo>
                    <a:cubicBezTo>
                      <a:pt x="13869" y="15345"/>
                      <a:pt x="14114" y="15100"/>
                      <a:pt x="14359" y="14609"/>
                    </a:cubicBezTo>
                    <a:cubicBezTo>
                      <a:pt x="15340" y="13628"/>
                      <a:pt x="15340" y="12156"/>
                      <a:pt x="14359" y="11174"/>
                    </a:cubicBezTo>
                    <a:cubicBezTo>
                      <a:pt x="10926" y="7985"/>
                      <a:pt x="7492" y="4305"/>
                      <a:pt x="4549" y="62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23" name="Freeform 177">
                <a:extLst>
                  <a:ext uri="{FF2B5EF4-FFF2-40B4-BE49-F238E27FC236}">
                    <a16:creationId xmlns:a16="http://schemas.microsoft.com/office/drawing/2014/main" id="{50D6A118-57D0-1AE6-B9CD-20F03D937E7B}"/>
                  </a:ext>
                </a:extLst>
              </p:cNvPr>
              <p:cNvSpPr/>
              <p:nvPr/>
            </p:nvSpPr>
            <p:spPr>
              <a:xfrm>
                <a:off x="3330163" y="4059872"/>
                <a:ext cx="6423" cy="19419"/>
              </a:xfrm>
              <a:custGeom>
                <a:avLst/>
                <a:gdLst>
                  <a:gd name="connsiteX0" fmla="*/ 4415 w 6423"/>
                  <a:gd name="connsiteY0" fmla="*/ 19382 h 19419"/>
                  <a:gd name="connsiteX1" fmla="*/ 4660 w 6423"/>
                  <a:gd name="connsiteY1" fmla="*/ 19382 h 19419"/>
                  <a:gd name="connsiteX2" fmla="*/ 6377 w 6423"/>
                  <a:gd name="connsiteY2" fmla="*/ 16683 h 19419"/>
                  <a:gd name="connsiteX3" fmla="*/ 4905 w 6423"/>
                  <a:gd name="connsiteY3" fmla="*/ 2453 h 19419"/>
                  <a:gd name="connsiteX4" fmla="*/ 2453 w 6423"/>
                  <a:gd name="connsiteY4" fmla="*/ 0 h 19419"/>
                  <a:gd name="connsiteX5" fmla="*/ 0 w 6423"/>
                  <a:gd name="connsiteY5" fmla="*/ 2453 h 19419"/>
                  <a:gd name="connsiteX6" fmla="*/ 1472 w 6423"/>
                  <a:gd name="connsiteY6" fmla="*/ 17419 h 19419"/>
                  <a:gd name="connsiteX7" fmla="*/ 4415 w 6423"/>
                  <a:gd name="connsiteY7" fmla="*/ 19382 h 19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23" h="19419">
                    <a:moveTo>
                      <a:pt x="4415" y="19382"/>
                    </a:moveTo>
                    <a:cubicBezTo>
                      <a:pt x="4415" y="19382"/>
                      <a:pt x="4415" y="19382"/>
                      <a:pt x="4660" y="19382"/>
                    </a:cubicBezTo>
                    <a:cubicBezTo>
                      <a:pt x="5886" y="19137"/>
                      <a:pt x="6622" y="17910"/>
                      <a:pt x="6377" y="16683"/>
                    </a:cubicBezTo>
                    <a:cubicBezTo>
                      <a:pt x="5641" y="12022"/>
                      <a:pt x="5151" y="7115"/>
                      <a:pt x="4905" y="2453"/>
                    </a:cubicBezTo>
                    <a:cubicBezTo>
                      <a:pt x="4905" y="981"/>
                      <a:pt x="3679" y="0"/>
                      <a:pt x="2453" y="0"/>
                    </a:cubicBezTo>
                    <a:cubicBezTo>
                      <a:pt x="981" y="0"/>
                      <a:pt x="0" y="1227"/>
                      <a:pt x="0" y="2453"/>
                    </a:cubicBezTo>
                    <a:cubicBezTo>
                      <a:pt x="0" y="7360"/>
                      <a:pt x="736" y="12513"/>
                      <a:pt x="1472" y="17419"/>
                    </a:cubicBezTo>
                    <a:cubicBezTo>
                      <a:pt x="1472" y="18646"/>
                      <a:pt x="2943" y="19627"/>
                      <a:pt x="4415" y="1938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24" name="Freeform 178">
                <a:extLst>
                  <a:ext uri="{FF2B5EF4-FFF2-40B4-BE49-F238E27FC236}">
                    <a16:creationId xmlns:a16="http://schemas.microsoft.com/office/drawing/2014/main" id="{7C1AE8E9-3F56-75F6-1AAF-47FA00B38AA3}"/>
                  </a:ext>
                </a:extLst>
              </p:cNvPr>
              <p:cNvSpPr/>
              <p:nvPr/>
            </p:nvSpPr>
            <p:spPr>
              <a:xfrm>
                <a:off x="3278475" y="4677704"/>
                <a:ext cx="17206" cy="12732"/>
              </a:xfrm>
              <a:custGeom>
                <a:avLst/>
                <a:gdLst>
                  <a:gd name="connsiteX0" fmla="*/ 15879 w 17206"/>
                  <a:gd name="connsiteY0" fmla="*/ 8279 h 12732"/>
                  <a:gd name="connsiteX1" fmla="*/ 3861 w 17206"/>
                  <a:gd name="connsiteY1" fmla="*/ 428 h 12732"/>
                  <a:gd name="connsiteX2" fmla="*/ 428 w 17206"/>
                  <a:gd name="connsiteY2" fmla="*/ 919 h 12732"/>
                  <a:gd name="connsiteX3" fmla="*/ 918 w 17206"/>
                  <a:gd name="connsiteY3" fmla="*/ 4354 h 12732"/>
                  <a:gd name="connsiteX4" fmla="*/ 13427 w 17206"/>
                  <a:gd name="connsiteY4" fmla="*/ 12450 h 12732"/>
                  <a:gd name="connsiteX5" fmla="*/ 15389 w 17206"/>
                  <a:gd name="connsiteY5" fmla="*/ 12450 h 12732"/>
                  <a:gd name="connsiteX6" fmla="*/ 16860 w 17206"/>
                  <a:gd name="connsiteY6" fmla="*/ 11223 h 12732"/>
                  <a:gd name="connsiteX7" fmla="*/ 15879 w 17206"/>
                  <a:gd name="connsiteY7" fmla="*/ 7788 h 12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206" h="12732">
                    <a:moveTo>
                      <a:pt x="15879" y="8279"/>
                    </a:moveTo>
                    <a:cubicBezTo>
                      <a:pt x="11710" y="5826"/>
                      <a:pt x="7540" y="3372"/>
                      <a:pt x="3861" y="428"/>
                    </a:cubicBezTo>
                    <a:cubicBezTo>
                      <a:pt x="2880" y="-308"/>
                      <a:pt x="1164" y="-63"/>
                      <a:pt x="428" y="919"/>
                    </a:cubicBezTo>
                    <a:cubicBezTo>
                      <a:pt x="-308" y="1900"/>
                      <a:pt x="-63" y="3617"/>
                      <a:pt x="918" y="4354"/>
                    </a:cubicBezTo>
                    <a:cubicBezTo>
                      <a:pt x="4843" y="7297"/>
                      <a:pt x="9257" y="9996"/>
                      <a:pt x="13427" y="12450"/>
                    </a:cubicBezTo>
                    <a:cubicBezTo>
                      <a:pt x="13917" y="12695"/>
                      <a:pt x="14653" y="12940"/>
                      <a:pt x="15389" y="12450"/>
                    </a:cubicBezTo>
                    <a:cubicBezTo>
                      <a:pt x="15879" y="12450"/>
                      <a:pt x="16615" y="11959"/>
                      <a:pt x="16860" y="11223"/>
                    </a:cubicBezTo>
                    <a:cubicBezTo>
                      <a:pt x="17596" y="9996"/>
                      <a:pt x="17106" y="8524"/>
                      <a:pt x="15879" y="778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25" name="Freeform 179">
                <a:extLst>
                  <a:ext uri="{FF2B5EF4-FFF2-40B4-BE49-F238E27FC236}">
                    <a16:creationId xmlns:a16="http://schemas.microsoft.com/office/drawing/2014/main" id="{C388FB39-9A02-CCB4-C5D9-C6F3EC37F4F3}"/>
                  </a:ext>
                </a:extLst>
              </p:cNvPr>
              <p:cNvSpPr/>
              <p:nvPr/>
            </p:nvSpPr>
            <p:spPr>
              <a:xfrm>
                <a:off x="3206503" y="452033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26" name="Freeform 180">
                <a:extLst>
                  <a:ext uri="{FF2B5EF4-FFF2-40B4-BE49-F238E27FC236}">
                    <a16:creationId xmlns:a16="http://schemas.microsoft.com/office/drawing/2014/main" id="{F05A64C5-D21C-6FE7-F704-4C6CF615062A}"/>
                  </a:ext>
                </a:extLst>
              </p:cNvPr>
              <p:cNvSpPr/>
              <p:nvPr/>
            </p:nvSpPr>
            <p:spPr>
              <a:xfrm>
                <a:off x="3303977" y="4692419"/>
                <a:ext cx="18874" cy="9511"/>
              </a:xfrm>
              <a:custGeom>
                <a:avLst/>
                <a:gdLst>
                  <a:gd name="connsiteX0" fmla="*/ 17111 w 18874"/>
                  <a:gd name="connsiteY0" fmla="*/ 4850 h 9511"/>
                  <a:gd name="connsiteX1" fmla="*/ 3376 w 18874"/>
                  <a:gd name="connsiteY1" fmla="*/ 188 h 9511"/>
                  <a:gd name="connsiteX2" fmla="*/ 188 w 18874"/>
                  <a:gd name="connsiteY2" fmla="*/ 1415 h 9511"/>
                  <a:gd name="connsiteX3" fmla="*/ 1414 w 18874"/>
                  <a:gd name="connsiteY3" fmla="*/ 4604 h 9511"/>
                  <a:gd name="connsiteX4" fmla="*/ 15640 w 18874"/>
                  <a:gd name="connsiteY4" fmla="*/ 9511 h 9511"/>
                  <a:gd name="connsiteX5" fmla="*/ 17111 w 18874"/>
                  <a:gd name="connsiteY5" fmla="*/ 9511 h 9511"/>
                  <a:gd name="connsiteX6" fmla="*/ 18828 w 18874"/>
                  <a:gd name="connsiteY6" fmla="*/ 7793 h 9511"/>
                  <a:gd name="connsiteX7" fmla="*/ 17111 w 18874"/>
                  <a:gd name="connsiteY7" fmla="*/ 4850 h 9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74" h="9511">
                    <a:moveTo>
                      <a:pt x="17111" y="4850"/>
                    </a:moveTo>
                    <a:cubicBezTo>
                      <a:pt x="12451" y="3623"/>
                      <a:pt x="8036" y="1906"/>
                      <a:pt x="3376" y="188"/>
                    </a:cubicBezTo>
                    <a:cubicBezTo>
                      <a:pt x="2150" y="-303"/>
                      <a:pt x="678" y="188"/>
                      <a:pt x="188" y="1415"/>
                    </a:cubicBezTo>
                    <a:cubicBezTo>
                      <a:pt x="-303" y="2641"/>
                      <a:pt x="188" y="4113"/>
                      <a:pt x="1414" y="4604"/>
                    </a:cubicBezTo>
                    <a:cubicBezTo>
                      <a:pt x="6074" y="6567"/>
                      <a:pt x="10734" y="8284"/>
                      <a:pt x="15640" y="9511"/>
                    </a:cubicBezTo>
                    <a:cubicBezTo>
                      <a:pt x="16130" y="9511"/>
                      <a:pt x="16621" y="9511"/>
                      <a:pt x="17111" y="9511"/>
                    </a:cubicBezTo>
                    <a:cubicBezTo>
                      <a:pt x="17847" y="9511"/>
                      <a:pt x="18583" y="8775"/>
                      <a:pt x="18828" y="7793"/>
                    </a:cubicBezTo>
                    <a:cubicBezTo>
                      <a:pt x="19073" y="6567"/>
                      <a:pt x="18337" y="5095"/>
                      <a:pt x="17111" y="485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</p:grpSp>
      </p:grpSp>
      <p:pic>
        <p:nvPicPr>
          <p:cNvPr id="327" name="Graphic 326" descr="Marker with solid fill">
            <a:extLst>
              <a:ext uri="{FF2B5EF4-FFF2-40B4-BE49-F238E27FC236}">
                <a16:creationId xmlns:a16="http://schemas.microsoft.com/office/drawing/2014/main" id="{F06D1F67-D33C-C696-E391-57452F27F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0455" y="2190394"/>
            <a:ext cx="685800" cy="685800"/>
          </a:xfrm>
          <a:prstGeom prst="rect">
            <a:avLst/>
          </a:prstGeom>
        </p:spPr>
      </p:pic>
      <p:pic>
        <p:nvPicPr>
          <p:cNvPr id="328" name="Graphic 327" descr="Marker with solid fill">
            <a:extLst>
              <a:ext uri="{FF2B5EF4-FFF2-40B4-BE49-F238E27FC236}">
                <a16:creationId xmlns:a16="http://schemas.microsoft.com/office/drawing/2014/main" id="{E8DEA583-24A0-86D7-D372-47A7D28A7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66162" y="4598858"/>
            <a:ext cx="685800" cy="685800"/>
          </a:xfrm>
          <a:prstGeom prst="rect">
            <a:avLst/>
          </a:prstGeom>
        </p:spPr>
      </p:pic>
      <p:pic>
        <p:nvPicPr>
          <p:cNvPr id="329" name="Graphic 328" descr="Marker with solid fill">
            <a:extLst>
              <a:ext uri="{FF2B5EF4-FFF2-40B4-BE49-F238E27FC236}">
                <a16:creationId xmlns:a16="http://schemas.microsoft.com/office/drawing/2014/main" id="{561D3E29-4CFD-70D5-8908-58BD7083C6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94812" y="2370008"/>
            <a:ext cx="685800" cy="685800"/>
          </a:xfrm>
          <a:prstGeom prst="rect">
            <a:avLst/>
          </a:prstGeom>
        </p:spPr>
      </p:pic>
      <p:pic>
        <p:nvPicPr>
          <p:cNvPr id="330" name="Graphic 329" descr="Marker with solid fill">
            <a:extLst>
              <a:ext uri="{FF2B5EF4-FFF2-40B4-BE49-F238E27FC236}">
                <a16:creationId xmlns:a16="http://schemas.microsoft.com/office/drawing/2014/main" id="{5E62C668-C3E1-F72C-5C74-E8CA6A586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46027" y="4647844"/>
            <a:ext cx="685800" cy="685800"/>
          </a:xfrm>
          <a:prstGeom prst="rect">
            <a:avLst/>
          </a:prstGeom>
        </p:spPr>
      </p:pic>
      <p:pic>
        <p:nvPicPr>
          <p:cNvPr id="331" name="Graphic 330" descr="Marker with solid fill">
            <a:extLst>
              <a:ext uri="{FF2B5EF4-FFF2-40B4-BE49-F238E27FC236}">
                <a16:creationId xmlns:a16="http://schemas.microsoft.com/office/drawing/2014/main" id="{D44E4C50-11A7-915B-1707-D308A70EB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40141" y="3749773"/>
            <a:ext cx="685800" cy="685800"/>
          </a:xfrm>
          <a:prstGeom prst="rect">
            <a:avLst/>
          </a:prstGeom>
        </p:spPr>
      </p:pic>
      <p:pic>
        <p:nvPicPr>
          <p:cNvPr id="332" name="Graphic 331" descr="Marker with solid fill">
            <a:extLst>
              <a:ext uri="{FF2B5EF4-FFF2-40B4-BE49-F238E27FC236}">
                <a16:creationId xmlns:a16="http://schemas.microsoft.com/office/drawing/2014/main" id="{98E692E5-D458-6EB8-BC96-E541763B66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99520" y="1994451"/>
            <a:ext cx="685800" cy="685800"/>
          </a:xfrm>
          <a:prstGeom prst="rect">
            <a:avLst/>
          </a:prstGeom>
        </p:spPr>
      </p:pic>
      <p:sp>
        <p:nvSpPr>
          <p:cNvPr id="333" name="TextBox 332">
            <a:extLst>
              <a:ext uri="{FF2B5EF4-FFF2-40B4-BE49-F238E27FC236}">
                <a16:creationId xmlns:a16="http://schemas.microsoft.com/office/drawing/2014/main" id="{76D7D31D-3207-22BC-6CD9-67871E639BF0}"/>
              </a:ext>
            </a:extLst>
          </p:cNvPr>
          <p:cNvSpPr txBox="1"/>
          <p:nvPr/>
        </p:nvSpPr>
        <p:spPr>
          <a:xfrm>
            <a:off x="86199" y="1667743"/>
            <a:ext cx="2094312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4BDAFFC5-9D0D-AF60-55BE-27116725AB26}"/>
              </a:ext>
            </a:extLst>
          </p:cNvPr>
          <p:cNvSpPr txBox="1"/>
          <p:nvPr/>
        </p:nvSpPr>
        <p:spPr>
          <a:xfrm>
            <a:off x="1661906" y="5670919"/>
            <a:ext cx="2094312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9B174F65-E354-1E3C-104D-F2467E494805}"/>
              </a:ext>
            </a:extLst>
          </p:cNvPr>
          <p:cNvSpPr txBox="1"/>
          <p:nvPr/>
        </p:nvSpPr>
        <p:spPr>
          <a:xfrm>
            <a:off x="2241502" y="1997006"/>
            <a:ext cx="2094312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8B9BB9FC-53FB-3F21-0558-9519BE49ED71}"/>
              </a:ext>
            </a:extLst>
          </p:cNvPr>
          <p:cNvSpPr txBox="1"/>
          <p:nvPr/>
        </p:nvSpPr>
        <p:spPr>
          <a:xfrm>
            <a:off x="4184671" y="947906"/>
            <a:ext cx="2094312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337" name="TextBox 336">
            <a:extLst>
              <a:ext uri="{FF2B5EF4-FFF2-40B4-BE49-F238E27FC236}">
                <a16:creationId xmlns:a16="http://schemas.microsoft.com/office/drawing/2014/main" id="{AA953E48-16E9-4EDD-A7F5-0640C6A07FE0}"/>
              </a:ext>
            </a:extLst>
          </p:cNvPr>
          <p:cNvSpPr txBox="1"/>
          <p:nvPr/>
        </p:nvSpPr>
        <p:spPr>
          <a:xfrm>
            <a:off x="7462880" y="1379077"/>
            <a:ext cx="1297962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FBD55B22-8DE0-88EB-AF05-32BCBE2407D9}"/>
              </a:ext>
            </a:extLst>
          </p:cNvPr>
          <p:cNvSpPr txBox="1"/>
          <p:nvPr/>
        </p:nvSpPr>
        <p:spPr>
          <a:xfrm>
            <a:off x="5090581" y="5466422"/>
            <a:ext cx="2094312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339" name="TextBox 338">
            <a:extLst>
              <a:ext uri="{FF2B5EF4-FFF2-40B4-BE49-F238E27FC236}">
                <a16:creationId xmlns:a16="http://schemas.microsoft.com/office/drawing/2014/main" id="{07A4B30E-00AA-0126-0FFD-900851F6B842}"/>
              </a:ext>
            </a:extLst>
          </p:cNvPr>
          <p:cNvSpPr txBox="1"/>
          <p:nvPr/>
        </p:nvSpPr>
        <p:spPr>
          <a:xfrm>
            <a:off x="6589208" y="4815815"/>
            <a:ext cx="2094312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pic>
        <p:nvPicPr>
          <p:cNvPr id="343" name="Graphic 342" descr="Marker with solid fill">
            <a:extLst>
              <a:ext uri="{FF2B5EF4-FFF2-40B4-BE49-F238E27FC236}">
                <a16:creationId xmlns:a16="http://schemas.microsoft.com/office/drawing/2014/main" id="{96AC0696-DBF3-E775-436A-837444E21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9749" y="1398458"/>
            <a:ext cx="685800" cy="685800"/>
          </a:xfrm>
          <a:prstGeom prst="rect">
            <a:avLst/>
          </a:prstGeom>
        </p:spPr>
      </p:pic>
      <p:pic>
        <p:nvPicPr>
          <p:cNvPr id="345" name="Graphic 344" descr="Car Mechanic with solid fill">
            <a:extLst>
              <a:ext uri="{FF2B5EF4-FFF2-40B4-BE49-F238E27FC236}">
                <a16:creationId xmlns:a16="http://schemas.microsoft.com/office/drawing/2014/main" id="{5790F9FB-14CA-2C98-918D-5BF39B7FF5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31121" y="3701843"/>
            <a:ext cx="396544" cy="3965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6" name="Graphic 345" descr="Slippery Road with solid fill">
            <a:extLst>
              <a:ext uri="{FF2B5EF4-FFF2-40B4-BE49-F238E27FC236}">
                <a16:creationId xmlns:a16="http://schemas.microsoft.com/office/drawing/2014/main" id="{414E14B7-07F4-CBB4-F163-8D4BBAF414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41733" y="4474851"/>
            <a:ext cx="396544" cy="3965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7" name="Graphic 346" descr="Car with solid fill">
            <a:extLst>
              <a:ext uri="{FF2B5EF4-FFF2-40B4-BE49-F238E27FC236}">
                <a16:creationId xmlns:a16="http://schemas.microsoft.com/office/drawing/2014/main" id="{513FEEC0-CF2C-522D-26F6-8216C0DFEE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01248" y="2476869"/>
            <a:ext cx="396544" cy="3965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1657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A5FD4-984F-A82A-E14B-96AA693CD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21753-8A0A-F523-81B1-0764E4457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Strategy Road (6 Curves)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F47EA1-07FA-4AC2-B81C-1AE440EDA5F9}"/>
              </a:ext>
            </a:extLst>
          </p:cNvPr>
          <p:cNvGrpSpPr/>
          <p:nvPr/>
        </p:nvGrpSpPr>
        <p:grpSpPr>
          <a:xfrm>
            <a:off x="0" y="1782631"/>
            <a:ext cx="8527483" cy="3833403"/>
            <a:chOff x="0" y="902537"/>
            <a:chExt cx="11369977" cy="5111204"/>
          </a:xfrm>
        </p:grpSpPr>
        <p:sp>
          <p:nvSpPr>
            <p:cNvPr id="20" name="Freeform 3">
              <a:extLst>
                <a:ext uri="{FF2B5EF4-FFF2-40B4-BE49-F238E27FC236}">
                  <a16:creationId xmlns:a16="http://schemas.microsoft.com/office/drawing/2014/main" id="{4EF457F1-01DB-66FE-5DD4-C0D4A17A198F}"/>
                </a:ext>
              </a:extLst>
            </p:cNvPr>
            <p:cNvSpPr/>
            <p:nvPr/>
          </p:nvSpPr>
          <p:spPr>
            <a:xfrm>
              <a:off x="0" y="1177875"/>
              <a:ext cx="11369977" cy="4835866"/>
            </a:xfrm>
            <a:custGeom>
              <a:avLst/>
              <a:gdLst>
                <a:gd name="connsiteX0" fmla="*/ 1861059 w 2006010"/>
                <a:gd name="connsiteY0" fmla="*/ 92934 h 853194"/>
                <a:gd name="connsiteX1" fmla="*/ 1881907 w 2006010"/>
                <a:gd name="connsiteY1" fmla="*/ 163837 h 853194"/>
                <a:gd name="connsiteX2" fmla="*/ 1764426 w 2006010"/>
                <a:gd name="connsiteY2" fmla="*/ 198185 h 853194"/>
                <a:gd name="connsiteX3" fmla="*/ 1653076 w 2006010"/>
                <a:gd name="connsiteY3" fmla="*/ 401572 h 853194"/>
                <a:gd name="connsiteX4" fmla="*/ 1668282 w 2006010"/>
                <a:gd name="connsiteY4" fmla="*/ 453830 h 853194"/>
                <a:gd name="connsiteX5" fmla="*/ 1613589 w 2006010"/>
                <a:gd name="connsiteY5" fmla="*/ 553684 h 853194"/>
                <a:gd name="connsiteX6" fmla="*/ 1513766 w 2006010"/>
                <a:gd name="connsiteY6" fmla="*/ 498973 h 853194"/>
                <a:gd name="connsiteX7" fmla="*/ 1402417 w 2006010"/>
                <a:gd name="connsiteY7" fmla="*/ 117958 h 853194"/>
                <a:gd name="connsiteX8" fmla="*/ 1199093 w 2006010"/>
                <a:gd name="connsiteY8" fmla="*/ 6573 h 853194"/>
                <a:gd name="connsiteX9" fmla="*/ 1087744 w 2006010"/>
                <a:gd name="connsiteY9" fmla="*/ 209961 h 853194"/>
                <a:gd name="connsiteX10" fmla="*/ 1221167 w 2006010"/>
                <a:gd name="connsiteY10" fmla="*/ 666295 h 853194"/>
                <a:gd name="connsiteX11" fmla="*/ 1166473 w 2006010"/>
                <a:gd name="connsiteY11" fmla="*/ 766149 h 853194"/>
                <a:gd name="connsiteX12" fmla="*/ 1066651 w 2006010"/>
                <a:gd name="connsiteY12" fmla="*/ 711438 h 853194"/>
                <a:gd name="connsiteX13" fmla="*/ 960697 w 2006010"/>
                <a:gd name="connsiteY13" fmla="*/ 349069 h 853194"/>
                <a:gd name="connsiteX14" fmla="*/ 757374 w 2006010"/>
                <a:gd name="connsiteY14" fmla="*/ 237685 h 853194"/>
                <a:gd name="connsiteX15" fmla="*/ 646024 w 2006010"/>
                <a:gd name="connsiteY15" fmla="*/ 441072 h 853194"/>
                <a:gd name="connsiteX16" fmla="*/ 710038 w 2006010"/>
                <a:gd name="connsiteY16" fmla="*/ 660407 h 853194"/>
                <a:gd name="connsiteX17" fmla="*/ 655344 w 2006010"/>
                <a:gd name="connsiteY17" fmla="*/ 760261 h 853194"/>
                <a:gd name="connsiteX18" fmla="*/ 555522 w 2006010"/>
                <a:gd name="connsiteY18" fmla="*/ 705550 h 853194"/>
                <a:gd name="connsiteX19" fmla="*/ 440493 w 2006010"/>
                <a:gd name="connsiteY19" fmla="*/ 312023 h 853194"/>
                <a:gd name="connsiteX20" fmla="*/ 237170 w 2006010"/>
                <a:gd name="connsiteY20" fmla="*/ 200638 h 853194"/>
                <a:gd name="connsiteX21" fmla="*/ 125820 w 2006010"/>
                <a:gd name="connsiteY21" fmla="*/ 404026 h 853194"/>
                <a:gd name="connsiteX22" fmla="*/ 176590 w 2006010"/>
                <a:gd name="connsiteY22" fmla="*/ 578218 h 853194"/>
                <a:gd name="connsiteX23" fmla="*/ 121896 w 2006010"/>
                <a:gd name="connsiteY23" fmla="*/ 678072 h 853194"/>
                <a:gd name="connsiteX24" fmla="*/ 0 w 2006010"/>
                <a:gd name="connsiteY24" fmla="*/ 714137 h 853194"/>
                <a:gd name="connsiteX25" fmla="*/ 0 w 2006010"/>
                <a:gd name="connsiteY25" fmla="*/ 800987 h 853194"/>
                <a:gd name="connsiteX26" fmla="*/ 145196 w 2006010"/>
                <a:gd name="connsiteY26" fmla="*/ 758543 h 853194"/>
                <a:gd name="connsiteX27" fmla="*/ 256546 w 2006010"/>
                <a:gd name="connsiteY27" fmla="*/ 555156 h 853194"/>
                <a:gd name="connsiteX28" fmla="*/ 205776 w 2006010"/>
                <a:gd name="connsiteY28" fmla="*/ 380964 h 853194"/>
                <a:gd name="connsiteX29" fmla="*/ 260470 w 2006010"/>
                <a:gd name="connsiteY29" fmla="*/ 281110 h 853194"/>
                <a:gd name="connsiteX30" fmla="*/ 360292 w 2006010"/>
                <a:gd name="connsiteY30" fmla="*/ 335821 h 853194"/>
                <a:gd name="connsiteX31" fmla="*/ 475321 w 2006010"/>
                <a:gd name="connsiteY31" fmla="*/ 729348 h 853194"/>
                <a:gd name="connsiteX32" fmla="*/ 678644 w 2006010"/>
                <a:gd name="connsiteY32" fmla="*/ 840732 h 853194"/>
                <a:gd name="connsiteX33" fmla="*/ 789994 w 2006010"/>
                <a:gd name="connsiteY33" fmla="*/ 637345 h 853194"/>
                <a:gd name="connsiteX34" fmla="*/ 725980 w 2006010"/>
                <a:gd name="connsiteY34" fmla="*/ 418010 h 853194"/>
                <a:gd name="connsiteX35" fmla="*/ 780674 w 2006010"/>
                <a:gd name="connsiteY35" fmla="*/ 318156 h 853194"/>
                <a:gd name="connsiteX36" fmla="*/ 880496 w 2006010"/>
                <a:gd name="connsiteY36" fmla="*/ 372867 h 853194"/>
                <a:gd name="connsiteX37" fmla="*/ 986450 w 2006010"/>
                <a:gd name="connsiteY37" fmla="*/ 735236 h 853194"/>
                <a:gd name="connsiteX38" fmla="*/ 1189773 w 2006010"/>
                <a:gd name="connsiteY38" fmla="*/ 846621 h 853194"/>
                <a:gd name="connsiteX39" fmla="*/ 1301123 w 2006010"/>
                <a:gd name="connsiteY39" fmla="*/ 643233 h 853194"/>
                <a:gd name="connsiteX40" fmla="*/ 1167700 w 2006010"/>
                <a:gd name="connsiteY40" fmla="*/ 186899 h 853194"/>
                <a:gd name="connsiteX41" fmla="*/ 1222393 w 2006010"/>
                <a:gd name="connsiteY41" fmla="*/ 87045 h 853194"/>
                <a:gd name="connsiteX42" fmla="*/ 1322215 w 2006010"/>
                <a:gd name="connsiteY42" fmla="*/ 141756 h 853194"/>
                <a:gd name="connsiteX43" fmla="*/ 1433565 w 2006010"/>
                <a:gd name="connsiteY43" fmla="*/ 522771 h 853194"/>
                <a:gd name="connsiteX44" fmla="*/ 1636889 w 2006010"/>
                <a:gd name="connsiteY44" fmla="*/ 634156 h 853194"/>
                <a:gd name="connsiteX45" fmla="*/ 1748238 w 2006010"/>
                <a:gd name="connsiteY45" fmla="*/ 430768 h 853194"/>
                <a:gd name="connsiteX46" fmla="*/ 1733032 w 2006010"/>
                <a:gd name="connsiteY46" fmla="*/ 378510 h 853194"/>
                <a:gd name="connsiteX47" fmla="*/ 1787726 w 2006010"/>
                <a:gd name="connsiteY47" fmla="*/ 278656 h 853194"/>
                <a:gd name="connsiteX48" fmla="*/ 1905207 w 2006010"/>
                <a:gd name="connsiteY48" fmla="*/ 244309 h 853194"/>
                <a:gd name="connsiteX49" fmla="*/ 1926545 w 2006010"/>
                <a:gd name="connsiteY49" fmla="*/ 317666 h 853194"/>
                <a:gd name="connsiteX50" fmla="*/ 2006010 w 2006010"/>
                <a:gd name="connsiteY50" fmla="*/ 172669 h 853194"/>
                <a:gd name="connsiteX51" fmla="*/ 1861059 w 2006010"/>
                <a:gd name="connsiteY51" fmla="*/ 93179 h 853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006010" h="853194">
                  <a:moveTo>
                    <a:pt x="1861059" y="92934"/>
                  </a:moveTo>
                  <a:lnTo>
                    <a:pt x="1881907" y="163837"/>
                  </a:lnTo>
                  <a:lnTo>
                    <a:pt x="1764426" y="198185"/>
                  </a:lnTo>
                  <a:cubicBezTo>
                    <a:pt x="1677602" y="223455"/>
                    <a:pt x="1627814" y="314721"/>
                    <a:pt x="1653076" y="401572"/>
                  </a:cubicBezTo>
                  <a:lnTo>
                    <a:pt x="1668282" y="453830"/>
                  </a:lnTo>
                  <a:cubicBezTo>
                    <a:pt x="1680791" y="496519"/>
                    <a:pt x="1656264" y="541417"/>
                    <a:pt x="1613589" y="553684"/>
                  </a:cubicBezTo>
                  <a:cubicBezTo>
                    <a:pt x="1570913" y="566196"/>
                    <a:pt x="1526030" y="541662"/>
                    <a:pt x="1513766" y="498973"/>
                  </a:cubicBezTo>
                  <a:lnTo>
                    <a:pt x="1402417" y="117958"/>
                  </a:lnTo>
                  <a:cubicBezTo>
                    <a:pt x="1377155" y="31107"/>
                    <a:pt x="1285917" y="-18697"/>
                    <a:pt x="1199093" y="6573"/>
                  </a:cubicBezTo>
                  <a:cubicBezTo>
                    <a:pt x="1112270" y="31844"/>
                    <a:pt x="1062482" y="123110"/>
                    <a:pt x="1087744" y="209961"/>
                  </a:cubicBezTo>
                  <a:lnTo>
                    <a:pt x="1221167" y="666295"/>
                  </a:lnTo>
                  <a:cubicBezTo>
                    <a:pt x="1233675" y="708985"/>
                    <a:pt x="1209149" y="753882"/>
                    <a:pt x="1166473" y="766149"/>
                  </a:cubicBezTo>
                  <a:cubicBezTo>
                    <a:pt x="1123797" y="778661"/>
                    <a:pt x="1078914" y="754127"/>
                    <a:pt x="1066651" y="711438"/>
                  </a:cubicBezTo>
                  <a:lnTo>
                    <a:pt x="960697" y="349069"/>
                  </a:lnTo>
                  <a:cubicBezTo>
                    <a:pt x="935435" y="262219"/>
                    <a:pt x="844197" y="212414"/>
                    <a:pt x="757374" y="237685"/>
                  </a:cubicBezTo>
                  <a:cubicBezTo>
                    <a:pt x="670550" y="262955"/>
                    <a:pt x="620762" y="354222"/>
                    <a:pt x="646024" y="441072"/>
                  </a:cubicBezTo>
                  <a:lnTo>
                    <a:pt x="710038" y="660407"/>
                  </a:lnTo>
                  <a:cubicBezTo>
                    <a:pt x="722546" y="703096"/>
                    <a:pt x="698020" y="747994"/>
                    <a:pt x="655344" y="760261"/>
                  </a:cubicBezTo>
                  <a:cubicBezTo>
                    <a:pt x="612668" y="772773"/>
                    <a:pt x="567785" y="748239"/>
                    <a:pt x="555522" y="705550"/>
                  </a:cubicBezTo>
                  <a:lnTo>
                    <a:pt x="440493" y="312023"/>
                  </a:lnTo>
                  <a:cubicBezTo>
                    <a:pt x="415231" y="225172"/>
                    <a:pt x="323993" y="175368"/>
                    <a:pt x="237170" y="200638"/>
                  </a:cubicBezTo>
                  <a:cubicBezTo>
                    <a:pt x="150347" y="225908"/>
                    <a:pt x="100558" y="317175"/>
                    <a:pt x="125820" y="404026"/>
                  </a:cubicBezTo>
                  <a:lnTo>
                    <a:pt x="176590" y="578218"/>
                  </a:lnTo>
                  <a:cubicBezTo>
                    <a:pt x="189098" y="620907"/>
                    <a:pt x="164572" y="665805"/>
                    <a:pt x="121896" y="678072"/>
                  </a:cubicBezTo>
                  <a:lnTo>
                    <a:pt x="0" y="714137"/>
                  </a:lnTo>
                  <a:lnTo>
                    <a:pt x="0" y="800987"/>
                  </a:lnTo>
                  <a:lnTo>
                    <a:pt x="145196" y="758543"/>
                  </a:lnTo>
                  <a:cubicBezTo>
                    <a:pt x="232019" y="733273"/>
                    <a:pt x="281808" y="642006"/>
                    <a:pt x="256546" y="555156"/>
                  </a:cubicBezTo>
                  <a:lnTo>
                    <a:pt x="205776" y="380964"/>
                  </a:lnTo>
                  <a:cubicBezTo>
                    <a:pt x="193268" y="338274"/>
                    <a:pt x="217794" y="293377"/>
                    <a:pt x="260470" y="281110"/>
                  </a:cubicBezTo>
                  <a:cubicBezTo>
                    <a:pt x="303146" y="268598"/>
                    <a:pt x="348029" y="293132"/>
                    <a:pt x="360292" y="335821"/>
                  </a:cubicBezTo>
                  <a:lnTo>
                    <a:pt x="475321" y="729348"/>
                  </a:lnTo>
                  <a:cubicBezTo>
                    <a:pt x="500583" y="816198"/>
                    <a:pt x="591821" y="866003"/>
                    <a:pt x="678644" y="840732"/>
                  </a:cubicBezTo>
                  <a:cubicBezTo>
                    <a:pt x="765467" y="815463"/>
                    <a:pt x="815256" y="724196"/>
                    <a:pt x="789994" y="637345"/>
                  </a:cubicBezTo>
                  <a:lnTo>
                    <a:pt x="725980" y="418010"/>
                  </a:lnTo>
                  <a:cubicBezTo>
                    <a:pt x="713472" y="375321"/>
                    <a:pt x="737998" y="330423"/>
                    <a:pt x="780674" y="318156"/>
                  </a:cubicBezTo>
                  <a:cubicBezTo>
                    <a:pt x="823350" y="305889"/>
                    <a:pt x="868233" y="330178"/>
                    <a:pt x="880496" y="372867"/>
                  </a:cubicBezTo>
                  <a:lnTo>
                    <a:pt x="986450" y="735236"/>
                  </a:lnTo>
                  <a:cubicBezTo>
                    <a:pt x="1011712" y="822087"/>
                    <a:pt x="1102950" y="871891"/>
                    <a:pt x="1189773" y="846621"/>
                  </a:cubicBezTo>
                  <a:cubicBezTo>
                    <a:pt x="1276597" y="821350"/>
                    <a:pt x="1326385" y="730084"/>
                    <a:pt x="1301123" y="643233"/>
                  </a:cubicBezTo>
                  <a:lnTo>
                    <a:pt x="1167700" y="186899"/>
                  </a:lnTo>
                  <a:cubicBezTo>
                    <a:pt x="1155191" y="144210"/>
                    <a:pt x="1179717" y="99312"/>
                    <a:pt x="1222393" y="87045"/>
                  </a:cubicBezTo>
                  <a:cubicBezTo>
                    <a:pt x="1265069" y="74778"/>
                    <a:pt x="1309952" y="99067"/>
                    <a:pt x="1322215" y="141756"/>
                  </a:cubicBezTo>
                  <a:lnTo>
                    <a:pt x="1433565" y="522771"/>
                  </a:lnTo>
                  <a:cubicBezTo>
                    <a:pt x="1458827" y="609621"/>
                    <a:pt x="1550065" y="659425"/>
                    <a:pt x="1636889" y="634156"/>
                  </a:cubicBezTo>
                  <a:cubicBezTo>
                    <a:pt x="1723712" y="608885"/>
                    <a:pt x="1773500" y="517619"/>
                    <a:pt x="1748238" y="430768"/>
                  </a:cubicBezTo>
                  <a:lnTo>
                    <a:pt x="1733032" y="378510"/>
                  </a:lnTo>
                  <a:cubicBezTo>
                    <a:pt x="1720523" y="335821"/>
                    <a:pt x="1745050" y="290924"/>
                    <a:pt x="1787726" y="278656"/>
                  </a:cubicBezTo>
                  <a:lnTo>
                    <a:pt x="1905207" y="244309"/>
                  </a:lnTo>
                  <a:lnTo>
                    <a:pt x="1926545" y="317666"/>
                  </a:lnTo>
                  <a:lnTo>
                    <a:pt x="2006010" y="172669"/>
                  </a:lnTo>
                  <a:lnTo>
                    <a:pt x="1861059" y="9317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2" name="Freeform 4">
              <a:extLst>
                <a:ext uri="{FF2B5EF4-FFF2-40B4-BE49-F238E27FC236}">
                  <a16:creationId xmlns:a16="http://schemas.microsoft.com/office/drawing/2014/main" id="{A43E74A6-E0C0-06B3-D88A-6AF7B54AD94C}"/>
                </a:ext>
              </a:extLst>
            </p:cNvPr>
            <p:cNvSpPr/>
            <p:nvPr/>
          </p:nvSpPr>
          <p:spPr>
            <a:xfrm>
              <a:off x="0" y="902537"/>
              <a:ext cx="11369977" cy="4834472"/>
            </a:xfrm>
            <a:custGeom>
              <a:avLst/>
              <a:gdLst>
                <a:gd name="connsiteX0" fmla="*/ 1861059 w 2006010"/>
                <a:gd name="connsiteY0" fmla="*/ 92933 h 852948"/>
                <a:gd name="connsiteX1" fmla="*/ 1881907 w 2006010"/>
                <a:gd name="connsiteY1" fmla="*/ 163837 h 852948"/>
                <a:gd name="connsiteX2" fmla="*/ 1764426 w 2006010"/>
                <a:gd name="connsiteY2" fmla="*/ 198185 h 852948"/>
                <a:gd name="connsiteX3" fmla="*/ 1653076 w 2006010"/>
                <a:gd name="connsiteY3" fmla="*/ 401572 h 852948"/>
                <a:gd name="connsiteX4" fmla="*/ 1668282 w 2006010"/>
                <a:gd name="connsiteY4" fmla="*/ 453830 h 852948"/>
                <a:gd name="connsiteX5" fmla="*/ 1613589 w 2006010"/>
                <a:gd name="connsiteY5" fmla="*/ 553684 h 852948"/>
                <a:gd name="connsiteX6" fmla="*/ 1513766 w 2006010"/>
                <a:gd name="connsiteY6" fmla="*/ 498973 h 852948"/>
                <a:gd name="connsiteX7" fmla="*/ 1402417 w 2006010"/>
                <a:gd name="connsiteY7" fmla="*/ 117958 h 852948"/>
                <a:gd name="connsiteX8" fmla="*/ 1199093 w 2006010"/>
                <a:gd name="connsiteY8" fmla="*/ 6573 h 852948"/>
                <a:gd name="connsiteX9" fmla="*/ 1087744 w 2006010"/>
                <a:gd name="connsiteY9" fmla="*/ 209961 h 852948"/>
                <a:gd name="connsiteX10" fmla="*/ 1221167 w 2006010"/>
                <a:gd name="connsiteY10" fmla="*/ 666295 h 852948"/>
                <a:gd name="connsiteX11" fmla="*/ 1166473 w 2006010"/>
                <a:gd name="connsiteY11" fmla="*/ 766149 h 852948"/>
                <a:gd name="connsiteX12" fmla="*/ 1066651 w 2006010"/>
                <a:gd name="connsiteY12" fmla="*/ 711438 h 852948"/>
                <a:gd name="connsiteX13" fmla="*/ 960697 w 2006010"/>
                <a:gd name="connsiteY13" fmla="*/ 349069 h 852948"/>
                <a:gd name="connsiteX14" fmla="*/ 757374 w 2006010"/>
                <a:gd name="connsiteY14" fmla="*/ 237684 h 852948"/>
                <a:gd name="connsiteX15" fmla="*/ 646024 w 2006010"/>
                <a:gd name="connsiteY15" fmla="*/ 441072 h 852948"/>
                <a:gd name="connsiteX16" fmla="*/ 710038 w 2006010"/>
                <a:gd name="connsiteY16" fmla="*/ 660407 h 852948"/>
                <a:gd name="connsiteX17" fmla="*/ 655344 w 2006010"/>
                <a:gd name="connsiteY17" fmla="*/ 760261 h 852948"/>
                <a:gd name="connsiteX18" fmla="*/ 555522 w 2006010"/>
                <a:gd name="connsiteY18" fmla="*/ 705549 h 852948"/>
                <a:gd name="connsiteX19" fmla="*/ 440493 w 2006010"/>
                <a:gd name="connsiteY19" fmla="*/ 312023 h 852948"/>
                <a:gd name="connsiteX20" fmla="*/ 237170 w 2006010"/>
                <a:gd name="connsiteY20" fmla="*/ 200638 h 852948"/>
                <a:gd name="connsiteX21" fmla="*/ 125820 w 2006010"/>
                <a:gd name="connsiteY21" fmla="*/ 404026 h 852948"/>
                <a:gd name="connsiteX22" fmla="*/ 176590 w 2006010"/>
                <a:gd name="connsiteY22" fmla="*/ 578218 h 852948"/>
                <a:gd name="connsiteX23" fmla="*/ 121896 w 2006010"/>
                <a:gd name="connsiteY23" fmla="*/ 678071 h 852948"/>
                <a:gd name="connsiteX24" fmla="*/ 0 w 2006010"/>
                <a:gd name="connsiteY24" fmla="*/ 713891 h 852948"/>
                <a:gd name="connsiteX25" fmla="*/ 0 w 2006010"/>
                <a:gd name="connsiteY25" fmla="*/ 800742 h 852948"/>
                <a:gd name="connsiteX26" fmla="*/ 145196 w 2006010"/>
                <a:gd name="connsiteY26" fmla="*/ 758298 h 852948"/>
                <a:gd name="connsiteX27" fmla="*/ 256546 w 2006010"/>
                <a:gd name="connsiteY27" fmla="*/ 554910 h 852948"/>
                <a:gd name="connsiteX28" fmla="*/ 205776 w 2006010"/>
                <a:gd name="connsiteY28" fmla="*/ 380718 h 852948"/>
                <a:gd name="connsiteX29" fmla="*/ 260470 w 2006010"/>
                <a:gd name="connsiteY29" fmla="*/ 280864 h 852948"/>
                <a:gd name="connsiteX30" fmla="*/ 360292 w 2006010"/>
                <a:gd name="connsiteY30" fmla="*/ 335576 h 852948"/>
                <a:gd name="connsiteX31" fmla="*/ 475321 w 2006010"/>
                <a:gd name="connsiteY31" fmla="*/ 729102 h 852948"/>
                <a:gd name="connsiteX32" fmla="*/ 678644 w 2006010"/>
                <a:gd name="connsiteY32" fmla="*/ 840487 h 852948"/>
                <a:gd name="connsiteX33" fmla="*/ 789994 w 2006010"/>
                <a:gd name="connsiteY33" fmla="*/ 637100 h 852948"/>
                <a:gd name="connsiteX34" fmla="*/ 725980 w 2006010"/>
                <a:gd name="connsiteY34" fmla="*/ 417765 h 852948"/>
                <a:gd name="connsiteX35" fmla="*/ 780674 w 2006010"/>
                <a:gd name="connsiteY35" fmla="*/ 317911 h 852948"/>
                <a:gd name="connsiteX36" fmla="*/ 880496 w 2006010"/>
                <a:gd name="connsiteY36" fmla="*/ 372622 h 852948"/>
                <a:gd name="connsiteX37" fmla="*/ 986450 w 2006010"/>
                <a:gd name="connsiteY37" fmla="*/ 734990 h 852948"/>
                <a:gd name="connsiteX38" fmla="*/ 1189773 w 2006010"/>
                <a:gd name="connsiteY38" fmla="*/ 846375 h 852948"/>
                <a:gd name="connsiteX39" fmla="*/ 1301123 w 2006010"/>
                <a:gd name="connsiteY39" fmla="*/ 642988 h 852948"/>
                <a:gd name="connsiteX40" fmla="*/ 1167700 w 2006010"/>
                <a:gd name="connsiteY40" fmla="*/ 186653 h 852948"/>
                <a:gd name="connsiteX41" fmla="*/ 1222393 w 2006010"/>
                <a:gd name="connsiteY41" fmla="*/ 86800 h 852948"/>
                <a:gd name="connsiteX42" fmla="*/ 1322215 w 2006010"/>
                <a:gd name="connsiteY42" fmla="*/ 141511 h 852948"/>
                <a:gd name="connsiteX43" fmla="*/ 1433565 w 2006010"/>
                <a:gd name="connsiteY43" fmla="*/ 522525 h 852948"/>
                <a:gd name="connsiteX44" fmla="*/ 1636889 w 2006010"/>
                <a:gd name="connsiteY44" fmla="*/ 633910 h 852948"/>
                <a:gd name="connsiteX45" fmla="*/ 1748238 w 2006010"/>
                <a:gd name="connsiteY45" fmla="*/ 430522 h 852948"/>
                <a:gd name="connsiteX46" fmla="*/ 1733032 w 2006010"/>
                <a:gd name="connsiteY46" fmla="*/ 378265 h 852948"/>
                <a:gd name="connsiteX47" fmla="*/ 1787726 w 2006010"/>
                <a:gd name="connsiteY47" fmla="*/ 278411 h 852948"/>
                <a:gd name="connsiteX48" fmla="*/ 1905207 w 2006010"/>
                <a:gd name="connsiteY48" fmla="*/ 244063 h 852948"/>
                <a:gd name="connsiteX49" fmla="*/ 1926545 w 2006010"/>
                <a:gd name="connsiteY49" fmla="*/ 317420 h 852948"/>
                <a:gd name="connsiteX50" fmla="*/ 2006010 w 2006010"/>
                <a:gd name="connsiteY50" fmla="*/ 172424 h 852948"/>
                <a:gd name="connsiteX51" fmla="*/ 1861059 w 2006010"/>
                <a:gd name="connsiteY51" fmla="*/ 92933 h 85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006010" h="852948">
                  <a:moveTo>
                    <a:pt x="1861059" y="92933"/>
                  </a:moveTo>
                  <a:lnTo>
                    <a:pt x="1881907" y="163837"/>
                  </a:lnTo>
                  <a:lnTo>
                    <a:pt x="1764426" y="198185"/>
                  </a:lnTo>
                  <a:cubicBezTo>
                    <a:pt x="1677602" y="223455"/>
                    <a:pt x="1627814" y="314722"/>
                    <a:pt x="1653076" y="401572"/>
                  </a:cubicBezTo>
                  <a:lnTo>
                    <a:pt x="1668282" y="453830"/>
                  </a:lnTo>
                  <a:cubicBezTo>
                    <a:pt x="1680791" y="496519"/>
                    <a:pt x="1656264" y="541417"/>
                    <a:pt x="1613589" y="553684"/>
                  </a:cubicBezTo>
                  <a:cubicBezTo>
                    <a:pt x="1570913" y="566196"/>
                    <a:pt x="1526030" y="541662"/>
                    <a:pt x="1513766" y="498973"/>
                  </a:cubicBezTo>
                  <a:lnTo>
                    <a:pt x="1402417" y="117958"/>
                  </a:lnTo>
                  <a:cubicBezTo>
                    <a:pt x="1377155" y="31108"/>
                    <a:pt x="1285917" y="-18697"/>
                    <a:pt x="1199093" y="6573"/>
                  </a:cubicBezTo>
                  <a:cubicBezTo>
                    <a:pt x="1112270" y="31843"/>
                    <a:pt x="1062482" y="123110"/>
                    <a:pt x="1087744" y="209961"/>
                  </a:cubicBezTo>
                  <a:lnTo>
                    <a:pt x="1221167" y="666295"/>
                  </a:lnTo>
                  <a:cubicBezTo>
                    <a:pt x="1233675" y="708984"/>
                    <a:pt x="1209149" y="753882"/>
                    <a:pt x="1166473" y="766149"/>
                  </a:cubicBezTo>
                  <a:cubicBezTo>
                    <a:pt x="1123797" y="778661"/>
                    <a:pt x="1078914" y="754127"/>
                    <a:pt x="1066651" y="711438"/>
                  </a:cubicBezTo>
                  <a:lnTo>
                    <a:pt x="960697" y="349069"/>
                  </a:lnTo>
                  <a:cubicBezTo>
                    <a:pt x="935435" y="262219"/>
                    <a:pt x="844197" y="212414"/>
                    <a:pt x="757374" y="237684"/>
                  </a:cubicBezTo>
                  <a:cubicBezTo>
                    <a:pt x="670550" y="262955"/>
                    <a:pt x="620762" y="354221"/>
                    <a:pt x="646024" y="441072"/>
                  </a:cubicBezTo>
                  <a:lnTo>
                    <a:pt x="710038" y="660407"/>
                  </a:lnTo>
                  <a:cubicBezTo>
                    <a:pt x="722546" y="703096"/>
                    <a:pt x="698020" y="747994"/>
                    <a:pt x="655344" y="760261"/>
                  </a:cubicBezTo>
                  <a:cubicBezTo>
                    <a:pt x="612668" y="772773"/>
                    <a:pt x="567785" y="748239"/>
                    <a:pt x="555522" y="705549"/>
                  </a:cubicBezTo>
                  <a:lnTo>
                    <a:pt x="440493" y="312023"/>
                  </a:lnTo>
                  <a:cubicBezTo>
                    <a:pt x="415231" y="225172"/>
                    <a:pt x="323993" y="175368"/>
                    <a:pt x="237170" y="200638"/>
                  </a:cubicBezTo>
                  <a:cubicBezTo>
                    <a:pt x="150347" y="225908"/>
                    <a:pt x="100558" y="317175"/>
                    <a:pt x="125820" y="404026"/>
                  </a:cubicBezTo>
                  <a:lnTo>
                    <a:pt x="176590" y="578218"/>
                  </a:lnTo>
                  <a:cubicBezTo>
                    <a:pt x="189098" y="620907"/>
                    <a:pt x="164572" y="665804"/>
                    <a:pt x="121896" y="678071"/>
                  </a:cubicBezTo>
                  <a:lnTo>
                    <a:pt x="0" y="713891"/>
                  </a:lnTo>
                  <a:lnTo>
                    <a:pt x="0" y="800742"/>
                  </a:lnTo>
                  <a:lnTo>
                    <a:pt x="145196" y="758298"/>
                  </a:lnTo>
                  <a:cubicBezTo>
                    <a:pt x="232019" y="733028"/>
                    <a:pt x="281808" y="641761"/>
                    <a:pt x="256546" y="554910"/>
                  </a:cubicBezTo>
                  <a:lnTo>
                    <a:pt x="205776" y="380718"/>
                  </a:lnTo>
                  <a:cubicBezTo>
                    <a:pt x="193268" y="338029"/>
                    <a:pt x="217794" y="293131"/>
                    <a:pt x="260470" y="280864"/>
                  </a:cubicBezTo>
                  <a:cubicBezTo>
                    <a:pt x="303146" y="268352"/>
                    <a:pt x="348029" y="292886"/>
                    <a:pt x="360292" y="335576"/>
                  </a:cubicBezTo>
                  <a:lnTo>
                    <a:pt x="475321" y="729102"/>
                  </a:lnTo>
                  <a:cubicBezTo>
                    <a:pt x="500583" y="815953"/>
                    <a:pt x="591821" y="865757"/>
                    <a:pt x="678644" y="840487"/>
                  </a:cubicBezTo>
                  <a:cubicBezTo>
                    <a:pt x="765467" y="815217"/>
                    <a:pt x="815256" y="723950"/>
                    <a:pt x="789994" y="637100"/>
                  </a:cubicBezTo>
                  <a:lnTo>
                    <a:pt x="725980" y="417765"/>
                  </a:lnTo>
                  <a:cubicBezTo>
                    <a:pt x="713472" y="375075"/>
                    <a:pt x="737998" y="330178"/>
                    <a:pt x="780674" y="317911"/>
                  </a:cubicBezTo>
                  <a:cubicBezTo>
                    <a:pt x="823350" y="305644"/>
                    <a:pt x="868233" y="329933"/>
                    <a:pt x="880496" y="372622"/>
                  </a:cubicBezTo>
                  <a:lnTo>
                    <a:pt x="986450" y="734990"/>
                  </a:lnTo>
                  <a:cubicBezTo>
                    <a:pt x="1011712" y="821841"/>
                    <a:pt x="1102950" y="871645"/>
                    <a:pt x="1189773" y="846375"/>
                  </a:cubicBezTo>
                  <a:cubicBezTo>
                    <a:pt x="1276597" y="821105"/>
                    <a:pt x="1326385" y="729838"/>
                    <a:pt x="1301123" y="642988"/>
                  </a:cubicBezTo>
                  <a:lnTo>
                    <a:pt x="1167700" y="186653"/>
                  </a:lnTo>
                  <a:cubicBezTo>
                    <a:pt x="1155191" y="143964"/>
                    <a:pt x="1179717" y="99067"/>
                    <a:pt x="1222393" y="86800"/>
                  </a:cubicBezTo>
                  <a:cubicBezTo>
                    <a:pt x="1265069" y="74533"/>
                    <a:pt x="1309952" y="98822"/>
                    <a:pt x="1322215" y="141511"/>
                  </a:cubicBezTo>
                  <a:lnTo>
                    <a:pt x="1433565" y="522525"/>
                  </a:lnTo>
                  <a:cubicBezTo>
                    <a:pt x="1458827" y="609376"/>
                    <a:pt x="1550065" y="659180"/>
                    <a:pt x="1636889" y="633910"/>
                  </a:cubicBezTo>
                  <a:cubicBezTo>
                    <a:pt x="1723712" y="608640"/>
                    <a:pt x="1773500" y="517373"/>
                    <a:pt x="1748238" y="430522"/>
                  </a:cubicBezTo>
                  <a:lnTo>
                    <a:pt x="1733032" y="378265"/>
                  </a:lnTo>
                  <a:cubicBezTo>
                    <a:pt x="1720523" y="335576"/>
                    <a:pt x="1745050" y="290678"/>
                    <a:pt x="1787726" y="278411"/>
                  </a:cubicBezTo>
                  <a:lnTo>
                    <a:pt x="1905207" y="244063"/>
                  </a:lnTo>
                  <a:lnTo>
                    <a:pt x="1926545" y="317420"/>
                  </a:lnTo>
                  <a:lnTo>
                    <a:pt x="2006010" y="172424"/>
                  </a:lnTo>
                  <a:lnTo>
                    <a:pt x="1861059" y="92933"/>
                  </a:ln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grpSp>
          <p:nvGrpSpPr>
            <p:cNvPr id="23" name="Graphic 3">
              <a:extLst>
                <a:ext uri="{FF2B5EF4-FFF2-40B4-BE49-F238E27FC236}">
                  <a16:creationId xmlns:a16="http://schemas.microsoft.com/office/drawing/2014/main" id="{302138EE-9305-0743-4D72-79CB60671EEC}"/>
                </a:ext>
              </a:extLst>
            </p:cNvPr>
            <p:cNvGrpSpPr/>
            <p:nvPr/>
          </p:nvGrpSpPr>
          <p:grpSpPr>
            <a:xfrm>
              <a:off x="0" y="1123139"/>
              <a:ext cx="10886472" cy="4390280"/>
              <a:chOff x="2209800" y="3931767"/>
              <a:chExt cx="1920705" cy="774579"/>
            </a:xfrm>
            <a:solidFill>
              <a:srgbClr val="464749"/>
            </a:solidFill>
          </p:grpSpPr>
          <p:sp>
            <p:nvSpPr>
              <p:cNvPr id="24" name="Freeform 7">
                <a:extLst>
                  <a:ext uri="{FF2B5EF4-FFF2-40B4-BE49-F238E27FC236}">
                    <a16:creationId xmlns:a16="http://schemas.microsoft.com/office/drawing/2014/main" id="{C711453D-DC2E-F874-5742-FF8393B66F50}"/>
                  </a:ext>
                </a:extLst>
              </p:cNvPr>
              <p:cNvSpPr/>
              <p:nvPr/>
            </p:nvSpPr>
            <p:spPr>
              <a:xfrm>
                <a:off x="2537774" y="4135985"/>
                <a:ext cx="18192" cy="11266"/>
              </a:xfrm>
              <a:custGeom>
                <a:avLst/>
                <a:gdLst>
                  <a:gd name="connsiteX0" fmla="*/ 16866 w 18192"/>
                  <a:gd name="connsiteY0" fmla="*/ 6812 h 11266"/>
                  <a:gd name="connsiteX1" fmla="*/ 3376 w 18192"/>
                  <a:gd name="connsiteY1" fmla="*/ 188 h 11266"/>
                  <a:gd name="connsiteX2" fmla="*/ 188 w 18192"/>
                  <a:gd name="connsiteY2" fmla="*/ 1415 h 11266"/>
                  <a:gd name="connsiteX3" fmla="*/ 1414 w 18192"/>
                  <a:gd name="connsiteY3" fmla="*/ 4604 h 11266"/>
                  <a:gd name="connsiteX4" fmla="*/ 14413 w 18192"/>
                  <a:gd name="connsiteY4" fmla="*/ 10983 h 11266"/>
                  <a:gd name="connsiteX5" fmla="*/ 16375 w 18192"/>
                  <a:gd name="connsiteY5" fmla="*/ 10983 h 11266"/>
                  <a:gd name="connsiteX6" fmla="*/ 17847 w 18192"/>
                  <a:gd name="connsiteY6" fmla="*/ 9756 h 11266"/>
                  <a:gd name="connsiteX7" fmla="*/ 16866 w 18192"/>
                  <a:gd name="connsiteY7" fmla="*/ 6322 h 11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192" h="11266">
                    <a:moveTo>
                      <a:pt x="16866" y="6812"/>
                    </a:moveTo>
                    <a:cubicBezTo>
                      <a:pt x="12451" y="4359"/>
                      <a:pt x="8036" y="2151"/>
                      <a:pt x="3376" y="188"/>
                    </a:cubicBezTo>
                    <a:cubicBezTo>
                      <a:pt x="2150" y="-303"/>
                      <a:pt x="678" y="188"/>
                      <a:pt x="188" y="1415"/>
                    </a:cubicBezTo>
                    <a:cubicBezTo>
                      <a:pt x="-303" y="2642"/>
                      <a:pt x="188" y="4114"/>
                      <a:pt x="1414" y="4604"/>
                    </a:cubicBezTo>
                    <a:cubicBezTo>
                      <a:pt x="5829" y="6567"/>
                      <a:pt x="10244" y="8529"/>
                      <a:pt x="14413" y="10983"/>
                    </a:cubicBezTo>
                    <a:cubicBezTo>
                      <a:pt x="14904" y="11228"/>
                      <a:pt x="15640" y="11474"/>
                      <a:pt x="16375" y="10983"/>
                    </a:cubicBezTo>
                    <a:cubicBezTo>
                      <a:pt x="16866" y="10983"/>
                      <a:pt x="17602" y="10492"/>
                      <a:pt x="17847" y="9756"/>
                    </a:cubicBezTo>
                    <a:cubicBezTo>
                      <a:pt x="18583" y="8529"/>
                      <a:pt x="18092" y="7057"/>
                      <a:pt x="16866" y="632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5" name="Freeform 8">
                <a:extLst>
                  <a:ext uri="{FF2B5EF4-FFF2-40B4-BE49-F238E27FC236}">
                    <a16:creationId xmlns:a16="http://schemas.microsoft.com/office/drawing/2014/main" id="{202F479C-6039-C53D-C445-4E22FDBE1B78}"/>
                  </a:ext>
                </a:extLst>
              </p:cNvPr>
              <p:cNvSpPr/>
              <p:nvPr/>
            </p:nvSpPr>
            <p:spPr>
              <a:xfrm>
                <a:off x="2563287" y="4150466"/>
                <a:ext cx="16124" cy="14313"/>
              </a:xfrm>
              <a:custGeom>
                <a:avLst/>
                <a:gdLst>
                  <a:gd name="connsiteX0" fmla="*/ 3861 w 16124"/>
                  <a:gd name="connsiteY0" fmla="*/ 428 h 14313"/>
                  <a:gd name="connsiteX1" fmla="*/ 428 w 16124"/>
                  <a:gd name="connsiteY1" fmla="*/ 919 h 14313"/>
                  <a:gd name="connsiteX2" fmla="*/ 918 w 16124"/>
                  <a:gd name="connsiteY2" fmla="*/ 4353 h 14313"/>
                  <a:gd name="connsiteX3" fmla="*/ 11955 w 16124"/>
                  <a:gd name="connsiteY3" fmla="*/ 13676 h 14313"/>
                  <a:gd name="connsiteX4" fmla="*/ 14408 w 16124"/>
                  <a:gd name="connsiteY4" fmla="*/ 14167 h 14313"/>
                  <a:gd name="connsiteX5" fmla="*/ 15389 w 16124"/>
                  <a:gd name="connsiteY5" fmla="*/ 13431 h 14313"/>
                  <a:gd name="connsiteX6" fmla="*/ 15389 w 16124"/>
                  <a:gd name="connsiteY6" fmla="*/ 9996 h 14313"/>
                  <a:gd name="connsiteX7" fmla="*/ 3861 w 16124"/>
                  <a:gd name="connsiteY7" fmla="*/ 428 h 14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24" h="14313">
                    <a:moveTo>
                      <a:pt x="3861" y="428"/>
                    </a:moveTo>
                    <a:cubicBezTo>
                      <a:pt x="2880" y="-308"/>
                      <a:pt x="1164" y="-63"/>
                      <a:pt x="428" y="919"/>
                    </a:cubicBezTo>
                    <a:cubicBezTo>
                      <a:pt x="-308" y="1900"/>
                      <a:pt x="-63" y="3617"/>
                      <a:pt x="918" y="4353"/>
                    </a:cubicBezTo>
                    <a:cubicBezTo>
                      <a:pt x="4843" y="7297"/>
                      <a:pt x="8522" y="10242"/>
                      <a:pt x="11955" y="13676"/>
                    </a:cubicBezTo>
                    <a:cubicBezTo>
                      <a:pt x="12691" y="14412"/>
                      <a:pt x="13427" y="14412"/>
                      <a:pt x="14408" y="14167"/>
                    </a:cubicBezTo>
                    <a:cubicBezTo>
                      <a:pt x="14898" y="14167"/>
                      <a:pt x="15144" y="13922"/>
                      <a:pt x="15389" y="13431"/>
                    </a:cubicBezTo>
                    <a:cubicBezTo>
                      <a:pt x="16370" y="12450"/>
                      <a:pt x="16370" y="10978"/>
                      <a:pt x="15389" y="9996"/>
                    </a:cubicBezTo>
                    <a:cubicBezTo>
                      <a:pt x="11710" y="6562"/>
                      <a:pt x="8031" y="3372"/>
                      <a:pt x="3861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6" name="Freeform 9">
                <a:extLst>
                  <a:ext uri="{FF2B5EF4-FFF2-40B4-BE49-F238E27FC236}">
                    <a16:creationId xmlns:a16="http://schemas.microsoft.com/office/drawing/2014/main" id="{6871F1DA-6DC9-1A7A-E804-AE1C5CABDA29}"/>
                  </a:ext>
                </a:extLst>
              </p:cNvPr>
              <p:cNvSpPr/>
              <p:nvPr/>
            </p:nvSpPr>
            <p:spPr>
              <a:xfrm>
                <a:off x="2509757" y="4127832"/>
                <a:ext cx="19259" cy="7850"/>
              </a:xfrm>
              <a:custGeom>
                <a:avLst/>
                <a:gdLst>
                  <a:gd name="connsiteX0" fmla="*/ 17414 w 19259"/>
                  <a:gd name="connsiteY0" fmla="*/ 3189 h 7850"/>
                  <a:gd name="connsiteX1" fmla="*/ 2698 w 19259"/>
                  <a:gd name="connsiteY1" fmla="*/ 0 h 7850"/>
                  <a:gd name="connsiteX2" fmla="*/ 0 w 19259"/>
                  <a:gd name="connsiteY2" fmla="*/ 1963 h 7850"/>
                  <a:gd name="connsiteX3" fmla="*/ 1962 w 19259"/>
                  <a:gd name="connsiteY3" fmla="*/ 4662 h 7850"/>
                  <a:gd name="connsiteX4" fmla="*/ 15942 w 19259"/>
                  <a:gd name="connsiteY4" fmla="*/ 7851 h 7850"/>
                  <a:gd name="connsiteX5" fmla="*/ 17414 w 19259"/>
                  <a:gd name="connsiteY5" fmla="*/ 7851 h 7850"/>
                  <a:gd name="connsiteX6" fmla="*/ 19131 w 19259"/>
                  <a:gd name="connsiteY6" fmla="*/ 6134 h 7850"/>
                  <a:gd name="connsiteX7" fmla="*/ 17414 w 19259"/>
                  <a:gd name="connsiteY7" fmla="*/ 3189 h 7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259" h="7850">
                    <a:moveTo>
                      <a:pt x="17414" y="3189"/>
                    </a:moveTo>
                    <a:cubicBezTo>
                      <a:pt x="12508" y="1717"/>
                      <a:pt x="7603" y="736"/>
                      <a:pt x="2698" y="0"/>
                    </a:cubicBezTo>
                    <a:cubicBezTo>
                      <a:pt x="1472" y="0"/>
                      <a:pt x="0" y="736"/>
                      <a:pt x="0" y="1963"/>
                    </a:cubicBezTo>
                    <a:cubicBezTo>
                      <a:pt x="0" y="3189"/>
                      <a:pt x="736" y="4662"/>
                      <a:pt x="1962" y="4662"/>
                    </a:cubicBezTo>
                    <a:cubicBezTo>
                      <a:pt x="6622" y="5397"/>
                      <a:pt x="11527" y="6379"/>
                      <a:pt x="15942" y="7851"/>
                    </a:cubicBezTo>
                    <a:cubicBezTo>
                      <a:pt x="16433" y="7851"/>
                      <a:pt x="16923" y="7851"/>
                      <a:pt x="17414" y="7851"/>
                    </a:cubicBezTo>
                    <a:cubicBezTo>
                      <a:pt x="18149" y="7851"/>
                      <a:pt x="18885" y="7115"/>
                      <a:pt x="19131" y="6134"/>
                    </a:cubicBezTo>
                    <a:cubicBezTo>
                      <a:pt x="19621" y="4907"/>
                      <a:pt x="18640" y="3435"/>
                      <a:pt x="17414" y="318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7" name="Freeform 10">
                <a:extLst>
                  <a:ext uri="{FF2B5EF4-FFF2-40B4-BE49-F238E27FC236}">
                    <a16:creationId xmlns:a16="http://schemas.microsoft.com/office/drawing/2014/main" id="{C4B4FFA4-1B6C-0779-8BA2-1B93350A9346}"/>
                  </a:ext>
                </a:extLst>
              </p:cNvPr>
              <p:cNvSpPr/>
              <p:nvPr/>
            </p:nvSpPr>
            <p:spPr>
              <a:xfrm>
                <a:off x="2480288" y="4126360"/>
                <a:ext cx="19658" cy="5189"/>
              </a:xfrm>
              <a:custGeom>
                <a:avLst/>
                <a:gdLst>
                  <a:gd name="connsiteX0" fmla="*/ 17206 w 19658"/>
                  <a:gd name="connsiteY0" fmla="*/ 0 h 5189"/>
                  <a:gd name="connsiteX1" fmla="*/ 2245 w 19658"/>
                  <a:gd name="connsiteY1" fmla="*/ 245 h 5189"/>
                  <a:gd name="connsiteX2" fmla="*/ 38 w 19658"/>
                  <a:gd name="connsiteY2" fmla="*/ 2944 h 5189"/>
                  <a:gd name="connsiteX3" fmla="*/ 2735 w 19658"/>
                  <a:gd name="connsiteY3" fmla="*/ 5152 h 5189"/>
                  <a:gd name="connsiteX4" fmla="*/ 17206 w 19658"/>
                  <a:gd name="connsiteY4" fmla="*/ 4907 h 5189"/>
                  <a:gd name="connsiteX5" fmla="*/ 17942 w 19658"/>
                  <a:gd name="connsiteY5" fmla="*/ 4907 h 5189"/>
                  <a:gd name="connsiteX6" fmla="*/ 19659 w 19658"/>
                  <a:gd name="connsiteY6" fmla="*/ 2699 h 5189"/>
                  <a:gd name="connsiteX7" fmla="*/ 17206 w 19658"/>
                  <a:gd name="connsiteY7" fmla="*/ 245 h 5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58" h="5189">
                    <a:moveTo>
                      <a:pt x="17206" y="0"/>
                    </a:moveTo>
                    <a:cubicBezTo>
                      <a:pt x="12301" y="0"/>
                      <a:pt x="7150" y="0"/>
                      <a:pt x="2245" y="245"/>
                    </a:cubicBezTo>
                    <a:cubicBezTo>
                      <a:pt x="773" y="245"/>
                      <a:pt x="-208" y="1472"/>
                      <a:pt x="38" y="2944"/>
                    </a:cubicBezTo>
                    <a:cubicBezTo>
                      <a:pt x="38" y="4416"/>
                      <a:pt x="1264" y="5397"/>
                      <a:pt x="2735" y="5152"/>
                    </a:cubicBezTo>
                    <a:cubicBezTo>
                      <a:pt x="7395" y="4661"/>
                      <a:pt x="12301" y="4661"/>
                      <a:pt x="17206" y="4907"/>
                    </a:cubicBezTo>
                    <a:cubicBezTo>
                      <a:pt x="17451" y="4907"/>
                      <a:pt x="17697" y="4907"/>
                      <a:pt x="17942" y="4907"/>
                    </a:cubicBezTo>
                    <a:cubicBezTo>
                      <a:pt x="18923" y="4661"/>
                      <a:pt x="19659" y="3680"/>
                      <a:pt x="19659" y="2699"/>
                    </a:cubicBezTo>
                    <a:cubicBezTo>
                      <a:pt x="19659" y="1227"/>
                      <a:pt x="18678" y="245"/>
                      <a:pt x="17206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8" name="Freeform 11">
                <a:extLst>
                  <a:ext uri="{FF2B5EF4-FFF2-40B4-BE49-F238E27FC236}">
                    <a16:creationId xmlns:a16="http://schemas.microsoft.com/office/drawing/2014/main" id="{D86EBDE6-34DF-0F00-0E1F-142F4DAE379E}"/>
                  </a:ext>
                </a:extLst>
              </p:cNvPr>
              <p:cNvSpPr/>
              <p:nvPr/>
            </p:nvSpPr>
            <p:spPr>
              <a:xfrm>
                <a:off x="2600562" y="4195358"/>
                <a:ext cx="10243" cy="18251"/>
              </a:xfrm>
              <a:custGeom>
                <a:avLst/>
                <a:gdLst>
                  <a:gd name="connsiteX0" fmla="*/ 10244 w 10243"/>
                  <a:gd name="connsiteY0" fmla="*/ 15399 h 18251"/>
                  <a:gd name="connsiteX1" fmla="*/ 4603 w 10243"/>
                  <a:gd name="connsiteY1" fmla="*/ 1415 h 18251"/>
                  <a:gd name="connsiteX2" fmla="*/ 1414 w 10243"/>
                  <a:gd name="connsiteY2" fmla="*/ 188 h 18251"/>
                  <a:gd name="connsiteX3" fmla="*/ 188 w 10243"/>
                  <a:gd name="connsiteY3" fmla="*/ 3378 h 18251"/>
                  <a:gd name="connsiteX4" fmla="*/ 5584 w 10243"/>
                  <a:gd name="connsiteY4" fmla="*/ 16626 h 18251"/>
                  <a:gd name="connsiteX5" fmla="*/ 8527 w 10243"/>
                  <a:gd name="connsiteY5" fmla="*/ 18098 h 18251"/>
                  <a:gd name="connsiteX6" fmla="*/ 8527 w 10243"/>
                  <a:gd name="connsiteY6" fmla="*/ 18098 h 18251"/>
                  <a:gd name="connsiteX7" fmla="*/ 9999 w 10243"/>
                  <a:gd name="connsiteY7" fmla="*/ 14908 h 18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243" h="18251">
                    <a:moveTo>
                      <a:pt x="10244" y="15399"/>
                    </a:moveTo>
                    <a:cubicBezTo>
                      <a:pt x="8527" y="10738"/>
                      <a:pt x="6810" y="6076"/>
                      <a:pt x="4603" y="1415"/>
                    </a:cubicBezTo>
                    <a:cubicBezTo>
                      <a:pt x="4112" y="188"/>
                      <a:pt x="2641" y="-303"/>
                      <a:pt x="1414" y="188"/>
                    </a:cubicBezTo>
                    <a:cubicBezTo>
                      <a:pt x="188" y="679"/>
                      <a:pt x="-303" y="2151"/>
                      <a:pt x="188" y="3378"/>
                    </a:cubicBezTo>
                    <a:cubicBezTo>
                      <a:pt x="2150" y="7793"/>
                      <a:pt x="4112" y="12210"/>
                      <a:pt x="5584" y="16626"/>
                    </a:cubicBezTo>
                    <a:cubicBezTo>
                      <a:pt x="6074" y="17852"/>
                      <a:pt x="7301" y="18589"/>
                      <a:pt x="8527" y="18098"/>
                    </a:cubicBezTo>
                    <a:cubicBezTo>
                      <a:pt x="8527" y="18098"/>
                      <a:pt x="8527" y="18098"/>
                      <a:pt x="8527" y="18098"/>
                    </a:cubicBezTo>
                    <a:cubicBezTo>
                      <a:pt x="9753" y="17607"/>
                      <a:pt x="10489" y="16380"/>
                      <a:pt x="9999" y="1490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29" name="Freeform 12">
                <a:extLst>
                  <a:ext uri="{FF2B5EF4-FFF2-40B4-BE49-F238E27FC236}">
                    <a16:creationId xmlns:a16="http://schemas.microsoft.com/office/drawing/2014/main" id="{13525DA9-DD04-63BA-F72E-4F444D9508BE}"/>
                  </a:ext>
                </a:extLst>
              </p:cNvPr>
              <p:cNvSpPr/>
              <p:nvPr/>
            </p:nvSpPr>
            <p:spPr>
              <a:xfrm>
                <a:off x="2618607" y="425119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0" name="Freeform 13">
                <a:extLst>
                  <a:ext uri="{FF2B5EF4-FFF2-40B4-BE49-F238E27FC236}">
                    <a16:creationId xmlns:a16="http://schemas.microsoft.com/office/drawing/2014/main" id="{2F6B02BE-292F-4128-245E-55A1213C9D37}"/>
                  </a:ext>
                </a:extLst>
              </p:cNvPr>
              <p:cNvSpPr/>
              <p:nvPr/>
            </p:nvSpPr>
            <p:spPr>
              <a:xfrm>
                <a:off x="2626700" y="427965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1" name="Freeform 14">
                <a:extLst>
                  <a:ext uri="{FF2B5EF4-FFF2-40B4-BE49-F238E27FC236}">
                    <a16:creationId xmlns:a16="http://schemas.microsoft.com/office/drawing/2014/main" id="{4386C311-6C20-7722-D892-397293FE3BFF}"/>
                  </a:ext>
                </a:extLst>
              </p:cNvPr>
              <p:cNvSpPr/>
              <p:nvPr/>
            </p:nvSpPr>
            <p:spPr>
              <a:xfrm>
                <a:off x="2584673" y="4170632"/>
                <a:ext cx="13792" cy="16660"/>
              </a:xfrm>
              <a:custGeom>
                <a:avLst/>
                <a:gdLst>
                  <a:gd name="connsiteX0" fmla="*/ 4304 w 13792"/>
                  <a:gd name="connsiteY0" fmla="*/ 870 h 16660"/>
                  <a:gd name="connsiteX1" fmla="*/ 870 w 13792"/>
                  <a:gd name="connsiteY1" fmla="*/ 625 h 16660"/>
                  <a:gd name="connsiteX2" fmla="*/ 625 w 13792"/>
                  <a:gd name="connsiteY2" fmla="*/ 4060 h 16660"/>
                  <a:gd name="connsiteX3" fmla="*/ 9209 w 13792"/>
                  <a:gd name="connsiteY3" fmla="*/ 15590 h 16660"/>
                  <a:gd name="connsiteX4" fmla="*/ 11907 w 13792"/>
                  <a:gd name="connsiteY4" fmla="*/ 16572 h 16660"/>
                  <a:gd name="connsiteX5" fmla="*/ 12642 w 13792"/>
                  <a:gd name="connsiteY5" fmla="*/ 16327 h 16660"/>
                  <a:gd name="connsiteX6" fmla="*/ 13378 w 13792"/>
                  <a:gd name="connsiteY6" fmla="*/ 12892 h 16660"/>
                  <a:gd name="connsiteX7" fmla="*/ 4549 w 13792"/>
                  <a:gd name="connsiteY7" fmla="*/ 870 h 16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792" h="16660">
                    <a:moveTo>
                      <a:pt x="4304" y="870"/>
                    </a:moveTo>
                    <a:cubicBezTo>
                      <a:pt x="3322" y="-111"/>
                      <a:pt x="1851" y="-357"/>
                      <a:pt x="870" y="625"/>
                    </a:cubicBezTo>
                    <a:cubicBezTo>
                      <a:pt x="-111" y="1606"/>
                      <a:pt x="-357" y="3078"/>
                      <a:pt x="625" y="4060"/>
                    </a:cubicBezTo>
                    <a:cubicBezTo>
                      <a:pt x="3568" y="7740"/>
                      <a:pt x="6511" y="11665"/>
                      <a:pt x="9209" y="15590"/>
                    </a:cubicBezTo>
                    <a:cubicBezTo>
                      <a:pt x="9699" y="16572"/>
                      <a:pt x="10926" y="16817"/>
                      <a:pt x="11907" y="16572"/>
                    </a:cubicBezTo>
                    <a:cubicBezTo>
                      <a:pt x="11907" y="16572"/>
                      <a:pt x="12397" y="16572"/>
                      <a:pt x="12642" y="16327"/>
                    </a:cubicBezTo>
                    <a:cubicBezTo>
                      <a:pt x="13869" y="15590"/>
                      <a:pt x="14114" y="14118"/>
                      <a:pt x="13378" y="12892"/>
                    </a:cubicBezTo>
                    <a:cubicBezTo>
                      <a:pt x="10680" y="8721"/>
                      <a:pt x="7737" y="4550"/>
                      <a:pt x="4549" y="8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2" name="Freeform 15">
                <a:extLst>
                  <a:ext uri="{FF2B5EF4-FFF2-40B4-BE49-F238E27FC236}">
                    <a16:creationId xmlns:a16="http://schemas.microsoft.com/office/drawing/2014/main" id="{91D17391-4D98-DEA7-7E54-295714C97CDD}"/>
                  </a:ext>
                </a:extLst>
              </p:cNvPr>
              <p:cNvSpPr/>
              <p:nvPr/>
            </p:nvSpPr>
            <p:spPr>
              <a:xfrm>
                <a:off x="2610268" y="422297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3" name="Freeform 16">
                <a:extLst>
                  <a:ext uri="{FF2B5EF4-FFF2-40B4-BE49-F238E27FC236}">
                    <a16:creationId xmlns:a16="http://schemas.microsoft.com/office/drawing/2014/main" id="{58EFAAF8-A66C-F2CF-17C0-0713CEE7CD8F}"/>
                  </a:ext>
                </a:extLst>
              </p:cNvPr>
              <p:cNvSpPr/>
              <p:nvPr/>
            </p:nvSpPr>
            <p:spPr>
              <a:xfrm>
                <a:off x="2451476" y="4128530"/>
                <a:ext cx="19085" cy="9023"/>
              </a:xfrm>
              <a:custGeom>
                <a:avLst/>
                <a:gdLst>
                  <a:gd name="connsiteX0" fmla="*/ 16096 w 19085"/>
                  <a:gd name="connsiteY0" fmla="*/ 283 h 9023"/>
                  <a:gd name="connsiteX1" fmla="*/ 6285 w 19085"/>
                  <a:gd name="connsiteY1" fmla="*/ 2737 h 9023"/>
                  <a:gd name="connsiteX2" fmla="*/ 1625 w 19085"/>
                  <a:gd name="connsiteY2" fmla="*/ 4209 h 9023"/>
                  <a:gd name="connsiteX3" fmla="*/ 154 w 19085"/>
                  <a:gd name="connsiteY3" fmla="*/ 7398 h 9023"/>
                  <a:gd name="connsiteX4" fmla="*/ 3342 w 19085"/>
                  <a:gd name="connsiteY4" fmla="*/ 8870 h 9023"/>
                  <a:gd name="connsiteX5" fmla="*/ 8002 w 19085"/>
                  <a:gd name="connsiteY5" fmla="*/ 7398 h 9023"/>
                  <a:gd name="connsiteX6" fmla="*/ 17322 w 19085"/>
                  <a:gd name="connsiteY6" fmla="*/ 4945 h 9023"/>
                  <a:gd name="connsiteX7" fmla="*/ 17322 w 19085"/>
                  <a:gd name="connsiteY7" fmla="*/ 4945 h 9023"/>
                  <a:gd name="connsiteX8" fmla="*/ 19039 w 19085"/>
                  <a:gd name="connsiteY8" fmla="*/ 2001 h 9023"/>
                  <a:gd name="connsiteX9" fmla="*/ 16096 w 19085"/>
                  <a:gd name="connsiteY9" fmla="*/ 38 h 9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085" h="9023">
                    <a:moveTo>
                      <a:pt x="16096" y="283"/>
                    </a:moveTo>
                    <a:cubicBezTo>
                      <a:pt x="12907" y="1019"/>
                      <a:pt x="9474" y="1755"/>
                      <a:pt x="6285" y="2737"/>
                    </a:cubicBezTo>
                    <a:cubicBezTo>
                      <a:pt x="4814" y="3227"/>
                      <a:pt x="3097" y="3718"/>
                      <a:pt x="1625" y="4209"/>
                    </a:cubicBezTo>
                    <a:cubicBezTo>
                      <a:pt x="399" y="4699"/>
                      <a:pt x="-337" y="5926"/>
                      <a:pt x="154" y="7398"/>
                    </a:cubicBezTo>
                    <a:cubicBezTo>
                      <a:pt x="644" y="8625"/>
                      <a:pt x="2116" y="9361"/>
                      <a:pt x="3342" y="8870"/>
                    </a:cubicBezTo>
                    <a:cubicBezTo>
                      <a:pt x="4814" y="8379"/>
                      <a:pt x="6285" y="7889"/>
                      <a:pt x="8002" y="7398"/>
                    </a:cubicBezTo>
                    <a:cubicBezTo>
                      <a:pt x="11191" y="6417"/>
                      <a:pt x="14134" y="5681"/>
                      <a:pt x="17322" y="4945"/>
                    </a:cubicBezTo>
                    <a:cubicBezTo>
                      <a:pt x="17322" y="4945"/>
                      <a:pt x="17322" y="4945"/>
                      <a:pt x="17322" y="4945"/>
                    </a:cubicBezTo>
                    <a:cubicBezTo>
                      <a:pt x="18548" y="4699"/>
                      <a:pt x="19284" y="3473"/>
                      <a:pt x="19039" y="2001"/>
                    </a:cubicBezTo>
                    <a:cubicBezTo>
                      <a:pt x="18794" y="774"/>
                      <a:pt x="17567" y="-207"/>
                      <a:pt x="16096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4" name="Freeform 17">
                <a:extLst>
                  <a:ext uri="{FF2B5EF4-FFF2-40B4-BE49-F238E27FC236}">
                    <a16:creationId xmlns:a16="http://schemas.microsoft.com/office/drawing/2014/main" id="{AFF4F4CD-F47D-FE9D-1A85-C7AE21F72ECF}"/>
                  </a:ext>
                </a:extLst>
              </p:cNvPr>
              <p:cNvSpPr/>
              <p:nvPr/>
            </p:nvSpPr>
            <p:spPr>
              <a:xfrm>
                <a:off x="2410807" y="4542515"/>
                <a:ext cx="11824" cy="18013"/>
              </a:xfrm>
              <a:custGeom>
                <a:avLst/>
                <a:gdLst>
                  <a:gd name="connsiteX0" fmla="*/ 10410 w 11824"/>
                  <a:gd name="connsiteY0" fmla="*/ 188 h 18013"/>
                  <a:gd name="connsiteX1" fmla="*/ 7222 w 11824"/>
                  <a:gd name="connsiteY1" fmla="*/ 1415 h 18013"/>
                  <a:gd name="connsiteX2" fmla="*/ 354 w 11824"/>
                  <a:gd name="connsiteY2" fmla="*/ 14172 h 18013"/>
                  <a:gd name="connsiteX3" fmla="*/ 1090 w 11824"/>
                  <a:gd name="connsiteY3" fmla="*/ 17607 h 18013"/>
                  <a:gd name="connsiteX4" fmla="*/ 3052 w 11824"/>
                  <a:gd name="connsiteY4" fmla="*/ 17852 h 18013"/>
                  <a:gd name="connsiteX5" fmla="*/ 4524 w 11824"/>
                  <a:gd name="connsiteY5" fmla="*/ 16871 h 18013"/>
                  <a:gd name="connsiteX6" fmla="*/ 11636 w 11824"/>
                  <a:gd name="connsiteY6" fmla="*/ 3623 h 18013"/>
                  <a:gd name="connsiteX7" fmla="*/ 10410 w 11824"/>
                  <a:gd name="connsiteY7" fmla="*/ 433 h 18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824" h="18013">
                    <a:moveTo>
                      <a:pt x="10410" y="188"/>
                    </a:moveTo>
                    <a:cubicBezTo>
                      <a:pt x="9184" y="-303"/>
                      <a:pt x="7712" y="188"/>
                      <a:pt x="7222" y="1415"/>
                    </a:cubicBezTo>
                    <a:cubicBezTo>
                      <a:pt x="5260" y="5831"/>
                      <a:pt x="2807" y="10002"/>
                      <a:pt x="354" y="14172"/>
                    </a:cubicBezTo>
                    <a:cubicBezTo>
                      <a:pt x="-382" y="15399"/>
                      <a:pt x="109" y="16871"/>
                      <a:pt x="1090" y="17607"/>
                    </a:cubicBezTo>
                    <a:cubicBezTo>
                      <a:pt x="1826" y="18098"/>
                      <a:pt x="2316" y="18098"/>
                      <a:pt x="3052" y="17852"/>
                    </a:cubicBezTo>
                    <a:cubicBezTo>
                      <a:pt x="3543" y="17852"/>
                      <a:pt x="4033" y="17362"/>
                      <a:pt x="4524" y="16871"/>
                    </a:cubicBezTo>
                    <a:cubicBezTo>
                      <a:pt x="7222" y="12700"/>
                      <a:pt x="9429" y="8284"/>
                      <a:pt x="11636" y="3623"/>
                    </a:cubicBezTo>
                    <a:cubicBezTo>
                      <a:pt x="12127" y="2396"/>
                      <a:pt x="11636" y="924"/>
                      <a:pt x="10410" y="43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5" name="Freeform 18">
                <a:extLst>
                  <a:ext uri="{FF2B5EF4-FFF2-40B4-BE49-F238E27FC236}">
                    <a16:creationId xmlns:a16="http://schemas.microsoft.com/office/drawing/2014/main" id="{E167BC43-3534-5D7D-E403-57BAB4B74B2D}"/>
                  </a:ext>
                </a:extLst>
              </p:cNvPr>
              <p:cNvSpPr/>
              <p:nvPr/>
            </p:nvSpPr>
            <p:spPr>
              <a:xfrm>
                <a:off x="2407190" y="4399868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6" name="Freeform 19">
                <a:extLst>
                  <a:ext uri="{FF2B5EF4-FFF2-40B4-BE49-F238E27FC236}">
                    <a16:creationId xmlns:a16="http://schemas.microsoft.com/office/drawing/2014/main" id="{86DBBB41-4BBE-3CAF-EA6B-51B3BB1A1A7B}"/>
                  </a:ext>
                </a:extLst>
              </p:cNvPr>
              <p:cNvSpPr/>
              <p:nvPr/>
            </p:nvSpPr>
            <p:spPr>
              <a:xfrm>
                <a:off x="2390757" y="4343194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5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3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7" name="Freeform 20">
                <a:extLst>
                  <a:ext uri="{FF2B5EF4-FFF2-40B4-BE49-F238E27FC236}">
                    <a16:creationId xmlns:a16="http://schemas.microsoft.com/office/drawing/2014/main" id="{B12EA95E-1BFC-42C1-B97A-F8A62515A928}"/>
                  </a:ext>
                </a:extLst>
              </p:cNvPr>
              <p:cNvSpPr/>
              <p:nvPr/>
            </p:nvSpPr>
            <p:spPr>
              <a:xfrm>
                <a:off x="2392521" y="4567716"/>
                <a:ext cx="14727" cy="15805"/>
              </a:xfrm>
              <a:custGeom>
                <a:avLst/>
                <a:gdLst>
                  <a:gd name="connsiteX0" fmla="*/ 10301 w 14727"/>
                  <a:gd name="connsiteY0" fmla="*/ 748 h 15805"/>
                  <a:gd name="connsiteX1" fmla="*/ 736 w 14727"/>
                  <a:gd name="connsiteY1" fmla="*/ 11543 h 15805"/>
                  <a:gd name="connsiteX2" fmla="*/ 736 w 14727"/>
                  <a:gd name="connsiteY2" fmla="*/ 14978 h 15805"/>
                  <a:gd name="connsiteX3" fmla="*/ 3188 w 14727"/>
                  <a:gd name="connsiteY3" fmla="*/ 15713 h 15805"/>
                  <a:gd name="connsiteX4" fmla="*/ 4169 w 14727"/>
                  <a:gd name="connsiteY4" fmla="*/ 15223 h 15805"/>
                  <a:gd name="connsiteX5" fmla="*/ 14225 w 14727"/>
                  <a:gd name="connsiteY5" fmla="*/ 3937 h 15805"/>
                  <a:gd name="connsiteX6" fmla="*/ 13735 w 14727"/>
                  <a:gd name="connsiteY6" fmla="*/ 502 h 15805"/>
                  <a:gd name="connsiteX7" fmla="*/ 10301 w 14727"/>
                  <a:gd name="connsiteY7" fmla="*/ 993 h 15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727" h="15805">
                    <a:moveTo>
                      <a:pt x="10301" y="748"/>
                    </a:moveTo>
                    <a:cubicBezTo>
                      <a:pt x="7358" y="4428"/>
                      <a:pt x="4169" y="8108"/>
                      <a:pt x="736" y="11543"/>
                    </a:cubicBezTo>
                    <a:cubicBezTo>
                      <a:pt x="-245" y="12524"/>
                      <a:pt x="-245" y="13996"/>
                      <a:pt x="736" y="14978"/>
                    </a:cubicBezTo>
                    <a:cubicBezTo>
                      <a:pt x="1472" y="15713"/>
                      <a:pt x="2453" y="15959"/>
                      <a:pt x="3188" y="15713"/>
                    </a:cubicBezTo>
                    <a:cubicBezTo>
                      <a:pt x="3679" y="15713"/>
                      <a:pt x="3924" y="15468"/>
                      <a:pt x="4169" y="15223"/>
                    </a:cubicBezTo>
                    <a:cubicBezTo>
                      <a:pt x="7603" y="11788"/>
                      <a:pt x="11037" y="7863"/>
                      <a:pt x="14225" y="3937"/>
                    </a:cubicBezTo>
                    <a:cubicBezTo>
                      <a:pt x="14961" y="2956"/>
                      <a:pt x="14961" y="1238"/>
                      <a:pt x="13735" y="502"/>
                    </a:cubicBezTo>
                    <a:cubicBezTo>
                      <a:pt x="12754" y="-234"/>
                      <a:pt x="11037" y="-234"/>
                      <a:pt x="10301" y="99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8" name="Freeform 21">
                <a:extLst>
                  <a:ext uri="{FF2B5EF4-FFF2-40B4-BE49-F238E27FC236}">
                    <a16:creationId xmlns:a16="http://schemas.microsoft.com/office/drawing/2014/main" id="{A51B7EB6-130F-DA9D-86B0-BCF2B96DC8E9}"/>
                  </a:ext>
                </a:extLst>
              </p:cNvPr>
              <p:cNvSpPr/>
              <p:nvPr/>
            </p:nvSpPr>
            <p:spPr>
              <a:xfrm>
                <a:off x="2424972" y="4138193"/>
                <a:ext cx="17770" cy="11807"/>
              </a:xfrm>
              <a:custGeom>
                <a:avLst/>
                <a:gdLst>
                  <a:gd name="connsiteX0" fmla="*/ 14394 w 17770"/>
                  <a:gd name="connsiteY0" fmla="*/ 188 h 11807"/>
                  <a:gd name="connsiteX1" fmla="*/ 1150 w 17770"/>
                  <a:gd name="connsiteY1" fmla="*/ 7303 h 11807"/>
                  <a:gd name="connsiteX2" fmla="*/ 414 w 17770"/>
                  <a:gd name="connsiteY2" fmla="*/ 10738 h 11807"/>
                  <a:gd name="connsiteX3" fmla="*/ 3112 w 17770"/>
                  <a:gd name="connsiteY3" fmla="*/ 11719 h 11807"/>
                  <a:gd name="connsiteX4" fmla="*/ 3848 w 17770"/>
                  <a:gd name="connsiteY4" fmla="*/ 11474 h 11807"/>
                  <a:gd name="connsiteX5" fmla="*/ 16356 w 17770"/>
                  <a:gd name="connsiteY5" fmla="*/ 4604 h 11807"/>
                  <a:gd name="connsiteX6" fmla="*/ 17582 w 17770"/>
                  <a:gd name="connsiteY6" fmla="*/ 1415 h 11807"/>
                  <a:gd name="connsiteX7" fmla="*/ 14394 w 17770"/>
                  <a:gd name="connsiteY7" fmla="*/ 188 h 11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770" h="11807">
                    <a:moveTo>
                      <a:pt x="14394" y="188"/>
                    </a:moveTo>
                    <a:cubicBezTo>
                      <a:pt x="9979" y="2396"/>
                      <a:pt x="5564" y="4850"/>
                      <a:pt x="1150" y="7303"/>
                    </a:cubicBezTo>
                    <a:cubicBezTo>
                      <a:pt x="-77" y="8039"/>
                      <a:pt x="-322" y="9511"/>
                      <a:pt x="414" y="10738"/>
                    </a:cubicBezTo>
                    <a:cubicBezTo>
                      <a:pt x="904" y="11719"/>
                      <a:pt x="2131" y="11964"/>
                      <a:pt x="3112" y="11719"/>
                    </a:cubicBezTo>
                    <a:cubicBezTo>
                      <a:pt x="3112" y="11719"/>
                      <a:pt x="3602" y="11719"/>
                      <a:pt x="3848" y="11474"/>
                    </a:cubicBezTo>
                    <a:cubicBezTo>
                      <a:pt x="7772" y="9020"/>
                      <a:pt x="12187" y="6567"/>
                      <a:pt x="16356" y="4604"/>
                    </a:cubicBezTo>
                    <a:cubicBezTo>
                      <a:pt x="17582" y="4114"/>
                      <a:pt x="18073" y="2641"/>
                      <a:pt x="17582" y="1415"/>
                    </a:cubicBezTo>
                    <a:cubicBezTo>
                      <a:pt x="17092" y="188"/>
                      <a:pt x="15620" y="-303"/>
                      <a:pt x="14394" y="18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9" name="Freeform 22">
                <a:extLst>
                  <a:ext uri="{FF2B5EF4-FFF2-40B4-BE49-F238E27FC236}">
                    <a16:creationId xmlns:a16="http://schemas.microsoft.com/office/drawing/2014/main" id="{68D00C59-A8AA-5082-13FD-70E631F634CA}"/>
                  </a:ext>
                </a:extLst>
              </p:cNvPr>
              <p:cNvSpPr/>
              <p:nvPr/>
            </p:nvSpPr>
            <p:spPr>
              <a:xfrm>
                <a:off x="2382418" y="431498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3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0" name="Freeform 23">
                <a:extLst>
                  <a:ext uri="{FF2B5EF4-FFF2-40B4-BE49-F238E27FC236}">
                    <a16:creationId xmlns:a16="http://schemas.microsoft.com/office/drawing/2014/main" id="{D2CDC99F-9BFB-C2B0-4351-21CD12C562DA}"/>
                  </a:ext>
                </a:extLst>
              </p:cNvPr>
              <p:cNvSpPr/>
              <p:nvPr/>
            </p:nvSpPr>
            <p:spPr>
              <a:xfrm>
                <a:off x="2423622" y="4456542"/>
                <a:ext cx="8187" cy="18975"/>
              </a:xfrm>
              <a:custGeom>
                <a:avLst/>
                <a:gdLst>
                  <a:gd name="connsiteX0" fmla="*/ 47 w 8187"/>
                  <a:gd name="connsiteY0" fmla="*/ 2991 h 18975"/>
                  <a:gd name="connsiteX1" fmla="*/ 47 w 8187"/>
                  <a:gd name="connsiteY1" fmla="*/ 3727 h 18975"/>
                  <a:gd name="connsiteX2" fmla="*/ 3235 w 8187"/>
                  <a:gd name="connsiteY2" fmla="*/ 16976 h 18975"/>
                  <a:gd name="connsiteX3" fmla="*/ 6179 w 8187"/>
                  <a:gd name="connsiteY3" fmla="*/ 18938 h 18975"/>
                  <a:gd name="connsiteX4" fmla="*/ 6424 w 8187"/>
                  <a:gd name="connsiteY4" fmla="*/ 18938 h 18975"/>
                  <a:gd name="connsiteX5" fmla="*/ 8141 w 8187"/>
                  <a:gd name="connsiteY5" fmla="*/ 16239 h 18975"/>
                  <a:gd name="connsiteX6" fmla="*/ 4952 w 8187"/>
                  <a:gd name="connsiteY6" fmla="*/ 2500 h 18975"/>
                  <a:gd name="connsiteX7" fmla="*/ 4952 w 8187"/>
                  <a:gd name="connsiteY7" fmla="*/ 1764 h 18975"/>
                  <a:gd name="connsiteX8" fmla="*/ 1764 w 8187"/>
                  <a:gd name="connsiteY8" fmla="*/ 47 h 18975"/>
                  <a:gd name="connsiteX9" fmla="*/ 47 w 8187"/>
                  <a:gd name="connsiteY9" fmla="*/ 2991 h 18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187" h="18975">
                    <a:moveTo>
                      <a:pt x="47" y="2991"/>
                    </a:moveTo>
                    <a:lnTo>
                      <a:pt x="47" y="3727"/>
                    </a:lnTo>
                    <a:cubicBezTo>
                      <a:pt x="1519" y="8143"/>
                      <a:pt x="2500" y="12559"/>
                      <a:pt x="3235" y="16976"/>
                    </a:cubicBezTo>
                    <a:cubicBezTo>
                      <a:pt x="3235" y="18202"/>
                      <a:pt x="4707" y="19183"/>
                      <a:pt x="6179" y="18938"/>
                    </a:cubicBezTo>
                    <a:cubicBezTo>
                      <a:pt x="6179" y="18938"/>
                      <a:pt x="6179" y="18938"/>
                      <a:pt x="6424" y="18938"/>
                    </a:cubicBezTo>
                    <a:cubicBezTo>
                      <a:pt x="7650" y="18693"/>
                      <a:pt x="8386" y="17466"/>
                      <a:pt x="8141" y="16239"/>
                    </a:cubicBezTo>
                    <a:cubicBezTo>
                      <a:pt x="7405" y="11578"/>
                      <a:pt x="6179" y="6916"/>
                      <a:pt x="4952" y="2500"/>
                    </a:cubicBezTo>
                    <a:lnTo>
                      <a:pt x="4952" y="1764"/>
                    </a:lnTo>
                    <a:cubicBezTo>
                      <a:pt x="4462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1" name="Freeform 24">
                <a:extLst>
                  <a:ext uri="{FF2B5EF4-FFF2-40B4-BE49-F238E27FC236}">
                    <a16:creationId xmlns:a16="http://schemas.microsoft.com/office/drawing/2014/main" id="{C06119AD-9B3E-3EDD-2341-FB7BF5AE08F0}"/>
                  </a:ext>
                </a:extLst>
              </p:cNvPr>
              <p:cNvSpPr/>
              <p:nvPr/>
            </p:nvSpPr>
            <p:spPr>
              <a:xfrm>
                <a:off x="2422780" y="4514443"/>
                <a:ext cx="8539" cy="19183"/>
              </a:xfrm>
              <a:custGeom>
                <a:avLst/>
                <a:gdLst>
                  <a:gd name="connsiteX0" fmla="*/ 6776 w 8539"/>
                  <a:gd name="connsiteY0" fmla="*/ 46 h 19183"/>
                  <a:gd name="connsiteX1" fmla="*/ 3833 w 8539"/>
                  <a:gd name="connsiteY1" fmla="*/ 2009 h 19183"/>
                  <a:gd name="connsiteX2" fmla="*/ 154 w 8539"/>
                  <a:gd name="connsiteY2" fmla="*/ 15994 h 19183"/>
                  <a:gd name="connsiteX3" fmla="*/ 1625 w 8539"/>
                  <a:gd name="connsiteY3" fmla="*/ 19183 h 19183"/>
                  <a:gd name="connsiteX4" fmla="*/ 3097 w 8539"/>
                  <a:gd name="connsiteY4" fmla="*/ 19183 h 19183"/>
                  <a:gd name="connsiteX5" fmla="*/ 4814 w 8539"/>
                  <a:gd name="connsiteY5" fmla="*/ 17466 h 19183"/>
                  <a:gd name="connsiteX6" fmla="*/ 8493 w 8539"/>
                  <a:gd name="connsiteY6" fmla="*/ 2990 h 19183"/>
                  <a:gd name="connsiteX7" fmla="*/ 6531 w 8539"/>
                  <a:gd name="connsiteY7" fmla="*/ 46 h 19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39" h="19183">
                    <a:moveTo>
                      <a:pt x="6776" y="46"/>
                    </a:moveTo>
                    <a:cubicBezTo>
                      <a:pt x="5549" y="-199"/>
                      <a:pt x="4078" y="537"/>
                      <a:pt x="3833" y="2009"/>
                    </a:cubicBezTo>
                    <a:cubicBezTo>
                      <a:pt x="2852" y="6671"/>
                      <a:pt x="1625" y="11332"/>
                      <a:pt x="154" y="15994"/>
                    </a:cubicBezTo>
                    <a:cubicBezTo>
                      <a:pt x="-337" y="17220"/>
                      <a:pt x="399" y="18692"/>
                      <a:pt x="1625" y="19183"/>
                    </a:cubicBezTo>
                    <a:cubicBezTo>
                      <a:pt x="2116" y="19183"/>
                      <a:pt x="2606" y="19183"/>
                      <a:pt x="3097" y="19183"/>
                    </a:cubicBezTo>
                    <a:cubicBezTo>
                      <a:pt x="3833" y="19183"/>
                      <a:pt x="4568" y="18447"/>
                      <a:pt x="4814" y="17466"/>
                    </a:cubicBezTo>
                    <a:cubicBezTo>
                      <a:pt x="6285" y="12804"/>
                      <a:pt x="7512" y="7897"/>
                      <a:pt x="8493" y="2990"/>
                    </a:cubicBezTo>
                    <a:cubicBezTo>
                      <a:pt x="8738" y="1764"/>
                      <a:pt x="8002" y="292"/>
                      <a:pt x="6531" y="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2" name="Freeform 25">
                <a:extLst>
                  <a:ext uri="{FF2B5EF4-FFF2-40B4-BE49-F238E27FC236}">
                    <a16:creationId xmlns:a16="http://schemas.microsoft.com/office/drawing/2014/main" id="{969ED84B-9AFF-5AF2-437F-6477821F317A}"/>
                  </a:ext>
                </a:extLst>
              </p:cNvPr>
              <p:cNvSpPr/>
              <p:nvPr/>
            </p:nvSpPr>
            <p:spPr>
              <a:xfrm>
                <a:off x="2415529" y="442783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3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3" name="Freeform 26">
                <a:extLst>
                  <a:ext uri="{FF2B5EF4-FFF2-40B4-BE49-F238E27FC236}">
                    <a16:creationId xmlns:a16="http://schemas.microsoft.com/office/drawing/2014/main" id="{5CCBCFE4-CE3E-0676-2972-236094940DA6}"/>
                  </a:ext>
                </a:extLst>
              </p:cNvPr>
              <p:cNvSpPr/>
              <p:nvPr/>
            </p:nvSpPr>
            <p:spPr>
              <a:xfrm>
                <a:off x="2635039" y="430786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4" name="Freeform 27">
                <a:extLst>
                  <a:ext uri="{FF2B5EF4-FFF2-40B4-BE49-F238E27FC236}">
                    <a16:creationId xmlns:a16="http://schemas.microsoft.com/office/drawing/2014/main" id="{FAF72D07-7641-3419-02BD-2828A64F19CA}"/>
                  </a:ext>
                </a:extLst>
              </p:cNvPr>
              <p:cNvSpPr/>
              <p:nvPr/>
            </p:nvSpPr>
            <p:spPr>
              <a:xfrm>
                <a:off x="2908999" y="4374107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5" name="Freeform 28">
                <a:extLst>
                  <a:ext uri="{FF2B5EF4-FFF2-40B4-BE49-F238E27FC236}">
                    <a16:creationId xmlns:a16="http://schemas.microsoft.com/office/drawing/2014/main" id="{017B8126-D7B2-551F-BC3A-2C5A7D04B0A3}"/>
                  </a:ext>
                </a:extLst>
              </p:cNvPr>
              <p:cNvSpPr/>
              <p:nvPr/>
            </p:nvSpPr>
            <p:spPr>
              <a:xfrm>
                <a:off x="2812120" y="4692560"/>
                <a:ext cx="19177" cy="7161"/>
              </a:xfrm>
              <a:custGeom>
                <a:avLst/>
                <a:gdLst>
                  <a:gd name="connsiteX0" fmla="*/ 17215 w 19177"/>
                  <a:gd name="connsiteY0" fmla="*/ 2500 h 7161"/>
                  <a:gd name="connsiteX1" fmla="*/ 2990 w 19177"/>
                  <a:gd name="connsiteY1" fmla="*/ 47 h 7161"/>
                  <a:gd name="connsiteX2" fmla="*/ 47 w 19177"/>
                  <a:gd name="connsiteY2" fmla="*/ 1765 h 7161"/>
                  <a:gd name="connsiteX3" fmla="*/ 1764 w 19177"/>
                  <a:gd name="connsiteY3" fmla="*/ 4709 h 7161"/>
                  <a:gd name="connsiteX4" fmla="*/ 16480 w 19177"/>
                  <a:gd name="connsiteY4" fmla="*/ 7162 h 7161"/>
                  <a:gd name="connsiteX5" fmla="*/ 17461 w 19177"/>
                  <a:gd name="connsiteY5" fmla="*/ 7162 h 7161"/>
                  <a:gd name="connsiteX6" fmla="*/ 19178 w 19177"/>
                  <a:gd name="connsiteY6" fmla="*/ 4954 h 7161"/>
                  <a:gd name="connsiteX7" fmla="*/ 16970 w 19177"/>
                  <a:gd name="connsiteY7" fmla="*/ 2255 h 7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77" h="7161">
                    <a:moveTo>
                      <a:pt x="17215" y="2500"/>
                    </a:moveTo>
                    <a:cubicBezTo>
                      <a:pt x="12555" y="2010"/>
                      <a:pt x="7650" y="1274"/>
                      <a:pt x="2990" y="47"/>
                    </a:cubicBezTo>
                    <a:cubicBezTo>
                      <a:pt x="1764" y="-198"/>
                      <a:pt x="292" y="538"/>
                      <a:pt x="47" y="1765"/>
                    </a:cubicBezTo>
                    <a:cubicBezTo>
                      <a:pt x="-198" y="2991"/>
                      <a:pt x="538" y="4463"/>
                      <a:pt x="1764" y="4709"/>
                    </a:cubicBezTo>
                    <a:cubicBezTo>
                      <a:pt x="6669" y="5935"/>
                      <a:pt x="11574" y="6671"/>
                      <a:pt x="16480" y="7162"/>
                    </a:cubicBezTo>
                    <a:cubicBezTo>
                      <a:pt x="16725" y="7162"/>
                      <a:pt x="17215" y="7162"/>
                      <a:pt x="17461" y="7162"/>
                    </a:cubicBezTo>
                    <a:cubicBezTo>
                      <a:pt x="18442" y="6917"/>
                      <a:pt x="19178" y="6181"/>
                      <a:pt x="19178" y="4954"/>
                    </a:cubicBezTo>
                    <a:cubicBezTo>
                      <a:pt x="19178" y="3727"/>
                      <a:pt x="18442" y="2500"/>
                      <a:pt x="16970" y="225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6" name="Freeform 29">
                <a:extLst>
                  <a:ext uri="{FF2B5EF4-FFF2-40B4-BE49-F238E27FC236}">
                    <a16:creationId xmlns:a16="http://schemas.microsoft.com/office/drawing/2014/main" id="{D7C9B1C7-ED77-4CA2-3698-22D7BAC8DF90}"/>
                  </a:ext>
                </a:extLst>
              </p:cNvPr>
              <p:cNvSpPr/>
              <p:nvPr/>
            </p:nvSpPr>
            <p:spPr>
              <a:xfrm>
                <a:off x="2740190" y="4644476"/>
                <a:ext cx="14094" cy="16574"/>
              </a:xfrm>
              <a:custGeom>
                <a:avLst/>
                <a:gdLst>
                  <a:gd name="connsiteX0" fmla="*/ 4530 w 14094"/>
                  <a:gd name="connsiteY0" fmla="*/ 1026 h 16574"/>
                  <a:gd name="connsiteX1" fmla="*/ 1096 w 14094"/>
                  <a:gd name="connsiteY1" fmla="*/ 535 h 16574"/>
                  <a:gd name="connsiteX2" fmla="*/ 605 w 14094"/>
                  <a:gd name="connsiteY2" fmla="*/ 3970 h 16574"/>
                  <a:gd name="connsiteX3" fmla="*/ 9925 w 14094"/>
                  <a:gd name="connsiteY3" fmla="*/ 15746 h 16574"/>
                  <a:gd name="connsiteX4" fmla="*/ 12378 w 14094"/>
                  <a:gd name="connsiteY4" fmla="*/ 16482 h 16574"/>
                  <a:gd name="connsiteX5" fmla="*/ 13359 w 14094"/>
                  <a:gd name="connsiteY5" fmla="*/ 15991 h 16574"/>
                  <a:gd name="connsiteX6" fmla="*/ 13359 w 14094"/>
                  <a:gd name="connsiteY6" fmla="*/ 12557 h 16574"/>
                  <a:gd name="connsiteX7" fmla="*/ 4284 w 14094"/>
                  <a:gd name="connsiteY7" fmla="*/ 1271 h 16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094" h="16574">
                    <a:moveTo>
                      <a:pt x="4530" y="1026"/>
                    </a:moveTo>
                    <a:cubicBezTo>
                      <a:pt x="3794" y="44"/>
                      <a:pt x="2322" y="-446"/>
                      <a:pt x="1096" y="535"/>
                    </a:cubicBezTo>
                    <a:cubicBezTo>
                      <a:pt x="-130" y="1271"/>
                      <a:pt x="-376" y="2743"/>
                      <a:pt x="605" y="3970"/>
                    </a:cubicBezTo>
                    <a:cubicBezTo>
                      <a:pt x="3549" y="8141"/>
                      <a:pt x="6737" y="12066"/>
                      <a:pt x="9925" y="15746"/>
                    </a:cubicBezTo>
                    <a:cubicBezTo>
                      <a:pt x="10661" y="16482"/>
                      <a:pt x="11642" y="16728"/>
                      <a:pt x="12378" y="16482"/>
                    </a:cubicBezTo>
                    <a:cubicBezTo>
                      <a:pt x="12623" y="16482"/>
                      <a:pt x="13114" y="16237"/>
                      <a:pt x="13359" y="15991"/>
                    </a:cubicBezTo>
                    <a:cubicBezTo>
                      <a:pt x="14340" y="15010"/>
                      <a:pt x="14340" y="13538"/>
                      <a:pt x="13359" y="12557"/>
                    </a:cubicBezTo>
                    <a:cubicBezTo>
                      <a:pt x="10171" y="9122"/>
                      <a:pt x="6982" y="5196"/>
                      <a:pt x="4284" y="127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7" name="Freeform 30">
                <a:extLst>
                  <a:ext uri="{FF2B5EF4-FFF2-40B4-BE49-F238E27FC236}">
                    <a16:creationId xmlns:a16="http://schemas.microsoft.com/office/drawing/2014/main" id="{81AA72F3-024B-6A91-8F49-2386EA0C5843}"/>
                  </a:ext>
                </a:extLst>
              </p:cNvPr>
              <p:cNvSpPr/>
              <p:nvPr/>
            </p:nvSpPr>
            <p:spPr>
              <a:xfrm>
                <a:off x="2760037" y="4665976"/>
                <a:ext cx="16490" cy="13789"/>
              </a:xfrm>
              <a:custGeom>
                <a:avLst/>
                <a:gdLst>
                  <a:gd name="connsiteX0" fmla="*/ 4058 w 16490"/>
                  <a:gd name="connsiteY0" fmla="*/ 625 h 13789"/>
                  <a:gd name="connsiteX1" fmla="*/ 625 w 16490"/>
                  <a:gd name="connsiteY1" fmla="*/ 870 h 13789"/>
                  <a:gd name="connsiteX2" fmla="*/ 870 w 16490"/>
                  <a:gd name="connsiteY2" fmla="*/ 4305 h 13789"/>
                  <a:gd name="connsiteX3" fmla="*/ 12888 w 16490"/>
                  <a:gd name="connsiteY3" fmla="*/ 13382 h 13789"/>
                  <a:gd name="connsiteX4" fmla="*/ 14850 w 16490"/>
                  <a:gd name="connsiteY4" fmla="*/ 13628 h 13789"/>
                  <a:gd name="connsiteX5" fmla="*/ 16076 w 16490"/>
                  <a:gd name="connsiteY5" fmla="*/ 12647 h 13789"/>
                  <a:gd name="connsiteX6" fmla="*/ 15340 w 16490"/>
                  <a:gd name="connsiteY6" fmla="*/ 9212 h 13789"/>
                  <a:gd name="connsiteX7" fmla="*/ 3813 w 16490"/>
                  <a:gd name="connsiteY7" fmla="*/ 380 h 13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90" h="13789">
                    <a:moveTo>
                      <a:pt x="4058" y="625"/>
                    </a:moveTo>
                    <a:cubicBezTo>
                      <a:pt x="3077" y="-357"/>
                      <a:pt x="1360" y="-111"/>
                      <a:pt x="625" y="870"/>
                    </a:cubicBezTo>
                    <a:cubicBezTo>
                      <a:pt x="-357" y="1852"/>
                      <a:pt x="-111" y="3323"/>
                      <a:pt x="870" y="4305"/>
                    </a:cubicBezTo>
                    <a:cubicBezTo>
                      <a:pt x="4549" y="7494"/>
                      <a:pt x="8718" y="10684"/>
                      <a:pt x="12888" y="13382"/>
                    </a:cubicBezTo>
                    <a:cubicBezTo>
                      <a:pt x="13623" y="13873"/>
                      <a:pt x="14359" y="13873"/>
                      <a:pt x="14850" y="13628"/>
                    </a:cubicBezTo>
                    <a:cubicBezTo>
                      <a:pt x="15340" y="13628"/>
                      <a:pt x="15831" y="13137"/>
                      <a:pt x="16076" y="12647"/>
                    </a:cubicBezTo>
                    <a:cubicBezTo>
                      <a:pt x="16812" y="11420"/>
                      <a:pt x="16567" y="9948"/>
                      <a:pt x="15340" y="9212"/>
                    </a:cubicBezTo>
                    <a:cubicBezTo>
                      <a:pt x="11416" y="6513"/>
                      <a:pt x="7492" y="3569"/>
                      <a:pt x="3813" y="38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8" name="Freeform 31">
                <a:extLst>
                  <a:ext uri="{FF2B5EF4-FFF2-40B4-BE49-F238E27FC236}">
                    <a16:creationId xmlns:a16="http://schemas.microsoft.com/office/drawing/2014/main" id="{B454319D-FD49-5F88-1100-44AD1B972F0D}"/>
                  </a:ext>
                </a:extLst>
              </p:cNvPr>
              <p:cNvSpPr/>
              <p:nvPr/>
            </p:nvSpPr>
            <p:spPr>
              <a:xfrm>
                <a:off x="2870410" y="4687301"/>
                <a:ext cx="18922" cy="9360"/>
              </a:xfrm>
              <a:custGeom>
                <a:avLst/>
                <a:gdLst>
                  <a:gd name="connsiteX0" fmla="*/ 15581 w 18922"/>
                  <a:gd name="connsiteY0" fmla="*/ 154 h 9360"/>
                  <a:gd name="connsiteX1" fmla="*/ 1846 w 18922"/>
                  <a:gd name="connsiteY1" fmla="*/ 4570 h 9360"/>
                  <a:gd name="connsiteX2" fmla="*/ 129 w 18922"/>
                  <a:gd name="connsiteY2" fmla="*/ 7514 h 9360"/>
                  <a:gd name="connsiteX3" fmla="*/ 3072 w 18922"/>
                  <a:gd name="connsiteY3" fmla="*/ 9231 h 9360"/>
                  <a:gd name="connsiteX4" fmla="*/ 6996 w 18922"/>
                  <a:gd name="connsiteY4" fmla="*/ 8250 h 9360"/>
                  <a:gd name="connsiteX5" fmla="*/ 17297 w 18922"/>
                  <a:gd name="connsiteY5" fmla="*/ 4815 h 9360"/>
                  <a:gd name="connsiteX6" fmla="*/ 18769 w 18922"/>
                  <a:gd name="connsiteY6" fmla="*/ 1626 h 9360"/>
                  <a:gd name="connsiteX7" fmla="*/ 15581 w 18922"/>
                  <a:gd name="connsiteY7" fmla="*/ 154 h 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922" h="9360">
                    <a:moveTo>
                      <a:pt x="15581" y="154"/>
                    </a:moveTo>
                    <a:cubicBezTo>
                      <a:pt x="11166" y="1871"/>
                      <a:pt x="6506" y="3343"/>
                      <a:pt x="1846" y="4570"/>
                    </a:cubicBezTo>
                    <a:cubicBezTo>
                      <a:pt x="620" y="4570"/>
                      <a:pt x="-362" y="6287"/>
                      <a:pt x="129" y="7514"/>
                    </a:cubicBezTo>
                    <a:cubicBezTo>
                      <a:pt x="374" y="8741"/>
                      <a:pt x="1846" y="9722"/>
                      <a:pt x="3072" y="9231"/>
                    </a:cubicBezTo>
                    <a:cubicBezTo>
                      <a:pt x="4298" y="8986"/>
                      <a:pt x="5770" y="8495"/>
                      <a:pt x="6996" y="8250"/>
                    </a:cubicBezTo>
                    <a:cubicBezTo>
                      <a:pt x="10430" y="7269"/>
                      <a:pt x="13864" y="6042"/>
                      <a:pt x="17297" y="4815"/>
                    </a:cubicBezTo>
                    <a:cubicBezTo>
                      <a:pt x="18524" y="4324"/>
                      <a:pt x="19260" y="2852"/>
                      <a:pt x="18769" y="1626"/>
                    </a:cubicBezTo>
                    <a:cubicBezTo>
                      <a:pt x="18278" y="399"/>
                      <a:pt x="16807" y="-337"/>
                      <a:pt x="15581" y="15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9" name="Freeform 32">
                <a:extLst>
                  <a:ext uri="{FF2B5EF4-FFF2-40B4-BE49-F238E27FC236}">
                    <a16:creationId xmlns:a16="http://schemas.microsoft.com/office/drawing/2014/main" id="{405C79F3-9E28-3DBD-1F1B-1854A457FFF4}"/>
                  </a:ext>
                </a:extLst>
              </p:cNvPr>
              <p:cNvSpPr/>
              <p:nvPr/>
            </p:nvSpPr>
            <p:spPr>
              <a:xfrm>
                <a:off x="2784643" y="4682600"/>
                <a:ext cx="18387" cy="10251"/>
              </a:xfrm>
              <a:custGeom>
                <a:avLst/>
                <a:gdLst>
                  <a:gd name="connsiteX0" fmla="*/ 16732 w 18387"/>
                  <a:gd name="connsiteY0" fmla="*/ 5835 h 10251"/>
                  <a:gd name="connsiteX1" fmla="*/ 3487 w 18387"/>
                  <a:gd name="connsiteY1" fmla="*/ 192 h 10251"/>
                  <a:gd name="connsiteX2" fmla="*/ 299 w 18387"/>
                  <a:gd name="connsiteY2" fmla="*/ 1174 h 10251"/>
                  <a:gd name="connsiteX3" fmla="*/ 1280 w 18387"/>
                  <a:gd name="connsiteY3" fmla="*/ 4363 h 10251"/>
                  <a:gd name="connsiteX4" fmla="*/ 15015 w 18387"/>
                  <a:gd name="connsiteY4" fmla="*/ 10251 h 10251"/>
                  <a:gd name="connsiteX5" fmla="*/ 16486 w 18387"/>
                  <a:gd name="connsiteY5" fmla="*/ 10251 h 10251"/>
                  <a:gd name="connsiteX6" fmla="*/ 18203 w 18387"/>
                  <a:gd name="connsiteY6" fmla="*/ 8779 h 10251"/>
                  <a:gd name="connsiteX7" fmla="*/ 16732 w 18387"/>
                  <a:gd name="connsiteY7" fmla="*/ 5590 h 102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87" h="10251">
                    <a:moveTo>
                      <a:pt x="16732" y="5835"/>
                    </a:moveTo>
                    <a:cubicBezTo>
                      <a:pt x="12317" y="4118"/>
                      <a:pt x="7902" y="2155"/>
                      <a:pt x="3487" y="192"/>
                    </a:cubicBezTo>
                    <a:cubicBezTo>
                      <a:pt x="2261" y="-298"/>
                      <a:pt x="789" y="192"/>
                      <a:pt x="299" y="1174"/>
                    </a:cubicBezTo>
                    <a:cubicBezTo>
                      <a:pt x="-437" y="2401"/>
                      <a:pt x="299" y="3873"/>
                      <a:pt x="1280" y="4363"/>
                    </a:cubicBezTo>
                    <a:cubicBezTo>
                      <a:pt x="5695" y="6571"/>
                      <a:pt x="10355" y="8534"/>
                      <a:pt x="15015" y="10251"/>
                    </a:cubicBezTo>
                    <a:cubicBezTo>
                      <a:pt x="15505" y="10251"/>
                      <a:pt x="15996" y="10251"/>
                      <a:pt x="16486" y="10251"/>
                    </a:cubicBezTo>
                    <a:cubicBezTo>
                      <a:pt x="17222" y="10251"/>
                      <a:pt x="17713" y="9516"/>
                      <a:pt x="18203" y="8779"/>
                    </a:cubicBezTo>
                    <a:cubicBezTo>
                      <a:pt x="18694" y="7553"/>
                      <a:pt x="18203" y="6081"/>
                      <a:pt x="16732" y="559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0" name="Freeform 33">
                <a:extLst>
                  <a:ext uri="{FF2B5EF4-FFF2-40B4-BE49-F238E27FC236}">
                    <a16:creationId xmlns:a16="http://schemas.microsoft.com/office/drawing/2014/main" id="{741C49FE-CD8B-9C9B-C1DA-44439BB7A683}"/>
                  </a:ext>
                </a:extLst>
              </p:cNvPr>
              <p:cNvSpPr/>
              <p:nvPr/>
            </p:nvSpPr>
            <p:spPr>
              <a:xfrm>
                <a:off x="2841108" y="4694815"/>
                <a:ext cx="19422" cy="5888"/>
              </a:xfrm>
              <a:custGeom>
                <a:avLst/>
                <a:gdLst>
                  <a:gd name="connsiteX0" fmla="*/ 16923 w 19422"/>
                  <a:gd name="connsiteY0" fmla="*/ 0 h 5888"/>
                  <a:gd name="connsiteX1" fmla="*/ 2453 w 19422"/>
                  <a:gd name="connsiteY1" fmla="*/ 981 h 5888"/>
                  <a:gd name="connsiteX2" fmla="*/ 0 w 19422"/>
                  <a:gd name="connsiteY2" fmla="*/ 3435 h 5888"/>
                  <a:gd name="connsiteX3" fmla="*/ 2453 w 19422"/>
                  <a:gd name="connsiteY3" fmla="*/ 5888 h 5888"/>
                  <a:gd name="connsiteX4" fmla="*/ 17414 w 19422"/>
                  <a:gd name="connsiteY4" fmla="*/ 4907 h 5888"/>
                  <a:gd name="connsiteX5" fmla="*/ 17659 w 19422"/>
                  <a:gd name="connsiteY5" fmla="*/ 4907 h 5888"/>
                  <a:gd name="connsiteX6" fmla="*/ 19376 w 19422"/>
                  <a:gd name="connsiteY6" fmla="*/ 2208 h 5888"/>
                  <a:gd name="connsiteX7" fmla="*/ 16678 w 19422"/>
                  <a:gd name="connsiteY7" fmla="*/ 0 h 5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22" h="5888">
                    <a:moveTo>
                      <a:pt x="16923" y="0"/>
                    </a:moveTo>
                    <a:cubicBezTo>
                      <a:pt x="12263" y="736"/>
                      <a:pt x="7358" y="981"/>
                      <a:pt x="2453" y="981"/>
                    </a:cubicBezTo>
                    <a:cubicBezTo>
                      <a:pt x="981" y="981"/>
                      <a:pt x="0" y="2208"/>
                      <a:pt x="0" y="3435"/>
                    </a:cubicBezTo>
                    <a:cubicBezTo>
                      <a:pt x="0" y="4907"/>
                      <a:pt x="1226" y="5888"/>
                      <a:pt x="2453" y="5888"/>
                    </a:cubicBezTo>
                    <a:cubicBezTo>
                      <a:pt x="7358" y="5888"/>
                      <a:pt x="12508" y="5397"/>
                      <a:pt x="17414" y="4907"/>
                    </a:cubicBezTo>
                    <a:cubicBezTo>
                      <a:pt x="17414" y="4907"/>
                      <a:pt x="17659" y="4907"/>
                      <a:pt x="17659" y="4907"/>
                    </a:cubicBezTo>
                    <a:cubicBezTo>
                      <a:pt x="18885" y="4662"/>
                      <a:pt x="19621" y="3435"/>
                      <a:pt x="19376" y="2208"/>
                    </a:cubicBezTo>
                    <a:cubicBezTo>
                      <a:pt x="19376" y="981"/>
                      <a:pt x="17904" y="0"/>
                      <a:pt x="16678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1" name="Freeform 34">
                <a:extLst>
                  <a:ext uri="{FF2B5EF4-FFF2-40B4-BE49-F238E27FC236}">
                    <a16:creationId xmlns:a16="http://schemas.microsoft.com/office/drawing/2014/main" id="{4499AE55-CA96-931C-D7F8-8A774BD77BDF}"/>
                  </a:ext>
                </a:extLst>
              </p:cNvPr>
              <p:cNvSpPr/>
              <p:nvPr/>
            </p:nvSpPr>
            <p:spPr>
              <a:xfrm>
                <a:off x="2888198" y="4288530"/>
                <a:ext cx="6131" cy="19419"/>
              </a:xfrm>
              <a:custGeom>
                <a:avLst/>
                <a:gdLst>
                  <a:gd name="connsiteX0" fmla="*/ 6132 w 6131"/>
                  <a:gd name="connsiteY0" fmla="*/ 16929 h 19419"/>
                  <a:gd name="connsiteX1" fmla="*/ 4905 w 6131"/>
                  <a:gd name="connsiteY1" fmla="*/ 2453 h 19419"/>
                  <a:gd name="connsiteX2" fmla="*/ 2453 w 6131"/>
                  <a:gd name="connsiteY2" fmla="*/ 0 h 19419"/>
                  <a:gd name="connsiteX3" fmla="*/ 0 w 6131"/>
                  <a:gd name="connsiteY3" fmla="*/ 2453 h 19419"/>
                  <a:gd name="connsiteX4" fmla="*/ 1226 w 6131"/>
                  <a:gd name="connsiteY4" fmla="*/ 17419 h 19419"/>
                  <a:gd name="connsiteX5" fmla="*/ 3924 w 6131"/>
                  <a:gd name="connsiteY5" fmla="*/ 19382 h 19419"/>
                  <a:gd name="connsiteX6" fmla="*/ 4169 w 6131"/>
                  <a:gd name="connsiteY6" fmla="*/ 19382 h 19419"/>
                  <a:gd name="connsiteX7" fmla="*/ 5886 w 6131"/>
                  <a:gd name="connsiteY7" fmla="*/ 16683 h 19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31" h="19419">
                    <a:moveTo>
                      <a:pt x="6132" y="16929"/>
                    </a:moveTo>
                    <a:cubicBezTo>
                      <a:pt x="5396" y="12267"/>
                      <a:pt x="4905" y="7360"/>
                      <a:pt x="4905" y="2453"/>
                    </a:cubicBezTo>
                    <a:cubicBezTo>
                      <a:pt x="4905" y="981"/>
                      <a:pt x="3679" y="0"/>
                      <a:pt x="2453" y="0"/>
                    </a:cubicBezTo>
                    <a:cubicBezTo>
                      <a:pt x="981" y="0"/>
                      <a:pt x="0" y="1227"/>
                      <a:pt x="0" y="2453"/>
                    </a:cubicBezTo>
                    <a:cubicBezTo>
                      <a:pt x="0" y="7360"/>
                      <a:pt x="490" y="12512"/>
                      <a:pt x="1226" y="17419"/>
                    </a:cubicBezTo>
                    <a:cubicBezTo>
                      <a:pt x="1226" y="18646"/>
                      <a:pt x="2698" y="19627"/>
                      <a:pt x="3924" y="19382"/>
                    </a:cubicBezTo>
                    <a:cubicBezTo>
                      <a:pt x="3924" y="19382"/>
                      <a:pt x="3924" y="19382"/>
                      <a:pt x="4169" y="19382"/>
                    </a:cubicBezTo>
                    <a:cubicBezTo>
                      <a:pt x="5396" y="19136"/>
                      <a:pt x="6132" y="17910"/>
                      <a:pt x="5886" y="1668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2" name="Freeform 35">
                <a:extLst>
                  <a:ext uri="{FF2B5EF4-FFF2-40B4-BE49-F238E27FC236}">
                    <a16:creationId xmlns:a16="http://schemas.microsoft.com/office/drawing/2014/main" id="{5D072B83-3913-490F-8E24-1317F908E6A1}"/>
                  </a:ext>
                </a:extLst>
              </p:cNvPr>
              <p:cNvSpPr/>
              <p:nvPr/>
            </p:nvSpPr>
            <p:spPr>
              <a:xfrm>
                <a:off x="2369052" y="4588154"/>
                <a:ext cx="17029" cy="13132"/>
              </a:xfrm>
              <a:custGeom>
                <a:avLst/>
                <a:gdLst>
                  <a:gd name="connsiteX0" fmla="*/ 13168 w 17029"/>
                  <a:gd name="connsiteY0" fmla="*/ 428 h 13132"/>
                  <a:gd name="connsiteX1" fmla="*/ 1150 w 17029"/>
                  <a:gd name="connsiteY1" fmla="*/ 8524 h 13132"/>
                  <a:gd name="connsiteX2" fmla="*/ 414 w 17029"/>
                  <a:gd name="connsiteY2" fmla="*/ 11959 h 13132"/>
                  <a:gd name="connsiteX3" fmla="*/ 3112 w 17029"/>
                  <a:gd name="connsiteY3" fmla="*/ 12940 h 13132"/>
                  <a:gd name="connsiteX4" fmla="*/ 3602 w 17029"/>
                  <a:gd name="connsiteY4" fmla="*/ 12695 h 13132"/>
                  <a:gd name="connsiteX5" fmla="*/ 16111 w 17029"/>
                  <a:gd name="connsiteY5" fmla="*/ 4354 h 13132"/>
                  <a:gd name="connsiteX6" fmla="*/ 16601 w 17029"/>
                  <a:gd name="connsiteY6" fmla="*/ 919 h 13132"/>
                  <a:gd name="connsiteX7" fmla="*/ 13168 w 17029"/>
                  <a:gd name="connsiteY7" fmla="*/ 428 h 13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029" h="13132">
                    <a:moveTo>
                      <a:pt x="13168" y="428"/>
                    </a:moveTo>
                    <a:cubicBezTo>
                      <a:pt x="9489" y="3372"/>
                      <a:pt x="5319" y="6071"/>
                      <a:pt x="1150" y="8524"/>
                    </a:cubicBezTo>
                    <a:cubicBezTo>
                      <a:pt x="-77" y="9260"/>
                      <a:pt x="-322" y="10732"/>
                      <a:pt x="414" y="11959"/>
                    </a:cubicBezTo>
                    <a:cubicBezTo>
                      <a:pt x="904" y="12940"/>
                      <a:pt x="2131" y="13431"/>
                      <a:pt x="3112" y="12940"/>
                    </a:cubicBezTo>
                    <a:cubicBezTo>
                      <a:pt x="3112" y="12940"/>
                      <a:pt x="3602" y="12940"/>
                      <a:pt x="3602" y="12695"/>
                    </a:cubicBezTo>
                    <a:cubicBezTo>
                      <a:pt x="7772" y="10241"/>
                      <a:pt x="11941" y="7297"/>
                      <a:pt x="16111" y="4354"/>
                    </a:cubicBezTo>
                    <a:cubicBezTo>
                      <a:pt x="17092" y="3617"/>
                      <a:pt x="17337" y="1900"/>
                      <a:pt x="16601" y="919"/>
                    </a:cubicBezTo>
                    <a:cubicBezTo>
                      <a:pt x="15865" y="-63"/>
                      <a:pt x="14149" y="-308"/>
                      <a:pt x="13168" y="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3" name="Freeform 36">
                <a:extLst>
                  <a:ext uri="{FF2B5EF4-FFF2-40B4-BE49-F238E27FC236}">
                    <a16:creationId xmlns:a16="http://schemas.microsoft.com/office/drawing/2014/main" id="{20C4BFAD-3A70-9316-9CD1-7D1AC7BF35ED}"/>
                  </a:ext>
                </a:extLst>
              </p:cNvPr>
              <p:cNvSpPr/>
              <p:nvPr/>
            </p:nvSpPr>
            <p:spPr>
              <a:xfrm>
                <a:off x="2897663" y="4673846"/>
                <a:ext cx="17628" cy="12444"/>
              </a:xfrm>
              <a:custGeom>
                <a:avLst/>
                <a:gdLst>
                  <a:gd name="connsiteX0" fmla="*/ 13590 w 17628"/>
                  <a:gd name="connsiteY0" fmla="*/ 115 h 12444"/>
                  <a:gd name="connsiteX1" fmla="*/ 1327 w 17628"/>
                  <a:gd name="connsiteY1" fmla="*/ 7720 h 12444"/>
                  <a:gd name="connsiteX2" fmla="*/ 346 w 17628"/>
                  <a:gd name="connsiteY2" fmla="*/ 11155 h 12444"/>
                  <a:gd name="connsiteX3" fmla="*/ 3289 w 17628"/>
                  <a:gd name="connsiteY3" fmla="*/ 12382 h 12444"/>
                  <a:gd name="connsiteX4" fmla="*/ 3779 w 17628"/>
                  <a:gd name="connsiteY4" fmla="*/ 12382 h 12444"/>
                  <a:gd name="connsiteX5" fmla="*/ 16533 w 17628"/>
                  <a:gd name="connsiteY5" fmla="*/ 4531 h 12444"/>
                  <a:gd name="connsiteX6" fmla="*/ 17024 w 17628"/>
                  <a:gd name="connsiteY6" fmla="*/ 1096 h 12444"/>
                  <a:gd name="connsiteX7" fmla="*/ 13590 w 17628"/>
                  <a:gd name="connsiteY7" fmla="*/ 605 h 12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628" h="12444">
                    <a:moveTo>
                      <a:pt x="13590" y="115"/>
                    </a:moveTo>
                    <a:cubicBezTo>
                      <a:pt x="9666" y="2814"/>
                      <a:pt x="5496" y="5512"/>
                      <a:pt x="1327" y="7720"/>
                    </a:cubicBezTo>
                    <a:cubicBezTo>
                      <a:pt x="100" y="8456"/>
                      <a:pt x="-390" y="9928"/>
                      <a:pt x="346" y="11155"/>
                    </a:cubicBezTo>
                    <a:cubicBezTo>
                      <a:pt x="836" y="12137"/>
                      <a:pt x="2063" y="12627"/>
                      <a:pt x="3289" y="12382"/>
                    </a:cubicBezTo>
                    <a:cubicBezTo>
                      <a:pt x="3289" y="12382"/>
                      <a:pt x="3534" y="12382"/>
                      <a:pt x="3779" y="12382"/>
                    </a:cubicBezTo>
                    <a:cubicBezTo>
                      <a:pt x="8194" y="9928"/>
                      <a:pt x="12364" y="7475"/>
                      <a:pt x="16533" y="4531"/>
                    </a:cubicBezTo>
                    <a:cubicBezTo>
                      <a:pt x="17759" y="3795"/>
                      <a:pt x="18005" y="2323"/>
                      <a:pt x="17024" y="1096"/>
                    </a:cubicBezTo>
                    <a:cubicBezTo>
                      <a:pt x="16288" y="-130"/>
                      <a:pt x="14816" y="-376"/>
                      <a:pt x="13590" y="60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4" name="Freeform 37">
                <a:extLst>
                  <a:ext uri="{FF2B5EF4-FFF2-40B4-BE49-F238E27FC236}">
                    <a16:creationId xmlns:a16="http://schemas.microsoft.com/office/drawing/2014/main" id="{14E2142F-FAC8-9F34-89D4-A91A3EA003CD}"/>
                  </a:ext>
                </a:extLst>
              </p:cNvPr>
              <p:cNvSpPr/>
              <p:nvPr/>
            </p:nvSpPr>
            <p:spPr>
              <a:xfrm>
                <a:off x="2892566" y="4317924"/>
                <a:ext cx="8923" cy="18739"/>
              </a:xfrm>
              <a:custGeom>
                <a:avLst/>
                <a:gdLst>
                  <a:gd name="connsiteX0" fmla="*/ 7160 w 8923"/>
                  <a:gd name="connsiteY0" fmla="*/ 18693 h 18739"/>
                  <a:gd name="connsiteX1" fmla="*/ 8876 w 8923"/>
                  <a:gd name="connsiteY1" fmla="*/ 15749 h 18739"/>
                  <a:gd name="connsiteX2" fmla="*/ 5443 w 8923"/>
                  <a:gd name="connsiteY2" fmla="*/ 3972 h 18739"/>
                  <a:gd name="connsiteX3" fmla="*/ 4707 w 8923"/>
                  <a:gd name="connsiteY3" fmla="*/ 1764 h 18739"/>
                  <a:gd name="connsiteX4" fmla="*/ 1764 w 8923"/>
                  <a:gd name="connsiteY4" fmla="*/ 47 h 18739"/>
                  <a:gd name="connsiteX5" fmla="*/ 1764 w 8923"/>
                  <a:gd name="connsiteY5" fmla="*/ 47 h 18739"/>
                  <a:gd name="connsiteX6" fmla="*/ 47 w 8923"/>
                  <a:gd name="connsiteY6" fmla="*/ 2991 h 18739"/>
                  <a:gd name="connsiteX7" fmla="*/ 783 w 8923"/>
                  <a:gd name="connsiteY7" fmla="*/ 5199 h 18739"/>
                  <a:gd name="connsiteX8" fmla="*/ 4217 w 8923"/>
                  <a:gd name="connsiteY8" fmla="*/ 16976 h 18739"/>
                  <a:gd name="connsiteX9" fmla="*/ 7160 w 8923"/>
                  <a:gd name="connsiteY9" fmla="*/ 18693 h 18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923" h="18739">
                    <a:moveTo>
                      <a:pt x="7160" y="18693"/>
                    </a:moveTo>
                    <a:cubicBezTo>
                      <a:pt x="8386" y="18202"/>
                      <a:pt x="9122" y="16976"/>
                      <a:pt x="8876" y="15749"/>
                    </a:cubicBezTo>
                    <a:lnTo>
                      <a:pt x="5443" y="3972"/>
                    </a:lnTo>
                    <a:cubicBezTo>
                      <a:pt x="5443" y="3236"/>
                      <a:pt x="4952" y="2500"/>
                      <a:pt x="4707" y="1764"/>
                    </a:cubicBezTo>
                    <a:cubicBezTo>
                      <a:pt x="4462" y="538"/>
                      <a:pt x="2990" y="-198"/>
                      <a:pt x="1764" y="47"/>
                    </a:cubicBezTo>
                    <a:cubicBezTo>
                      <a:pt x="1764" y="47"/>
                      <a:pt x="1764" y="47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ubicBezTo>
                      <a:pt x="47" y="3727"/>
                      <a:pt x="538" y="4463"/>
                      <a:pt x="783" y="5199"/>
                    </a:cubicBezTo>
                    <a:lnTo>
                      <a:pt x="4217" y="16976"/>
                    </a:lnTo>
                    <a:cubicBezTo>
                      <a:pt x="4707" y="18202"/>
                      <a:pt x="5933" y="18938"/>
                      <a:pt x="7160" y="1869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5" name="Freeform 38">
                <a:extLst>
                  <a:ext uri="{FF2B5EF4-FFF2-40B4-BE49-F238E27FC236}">
                    <a16:creationId xmlns:a16="http://schemas.microsoft.com/office/drawing/2014/main" id="{463D0E7B-C816-7A78-0133-3D01EF7F91E2}"/>
                  </a:ext>
                </a:extLst>
              </p:cNvPr>
              <p:cNvSpPr/>
              <p:nvPr/>
            </p:nvSpPr>
            <p:spPr>
              <a:xfrm>
                <a:off x="2726171" y="4618605"/>
                <a:ext cx="11290" cy="18126"/>
              </a:xfrm>
              <a:custGeom>
                <a:avLst/>
                <a:gdLst>
                  <a:gd name="connsiteX0" fmla="*/ 4814 w 11290"/>
                  <a:gd name="connsiteY0" fmla="*/ 1626 h 18126"/>
                  <a:gd name="connsiteX1" fmla="*/ 1625 w 11290"/>
                  <a:gd name="connsiteY1" fmla="*/ 154 h 18126"/>
                  <a:gd name="connsiteX2" fmla="*/ 154 w 11290"/>
                  <a:gd name="connsiteY2" fmla="*/ 3343 h 18126"/>
                  <a:gd name="connsiteX3" fmla="*/ 6530 w 11290"/>
                  <a:gd name="connsiteY3" fmla="*/ 16837 h 18126"/>
                  <a:gd name="connsiteX4" fmla="*/ 9474 w 11290"/>
                  <a:gd name="connsiteY4" fmla="*/ 18064 h 18126"/>
                  <a:gd name="connsiteX5" fmla="*/ 9964 w 11290"/>
                  <a:gd name="connsiteY5" fmla="*/ 18064 h 18126"/>
                  <a:gd name="connsiteX6" fmla="*/ 10945 w 11290"/>
                  <a:gd name="connsiteY6" fmla="*/ 14629 h 18126"/>
                  <a:gd name="connsiteX7" fmla="*/ 4814 w 11290"/>
                  <a:gd name="connsiteY7" fmla="*/ 1626 h 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290" h="18126">
                    <a:moveTo>
                      <a:pt x="4814" y="1626"/>
                    </a:moveTo>
                    <a:cubicBezTo>
                      <a:pt x="4323" y="399"/>
                      <a:pt x="2852" y="-337"/>
                      <a:pt x="1625" y="154"/>
                    </a:cubicBezTo>
                    <a:cubicBezTo>
                      <a:pt x="399" y="644"/>
                      <a:pt x="-337" y="2117"/>
                      <a:pt x="154" y="3343"/>
                    </a:cubicBezTo>
                    <a:cubicBezTo>
                      <a:pt x="1870" y="8004"/>
                      <a:pt x="4078" y="12666"/>
                      <a:pt x="6530" y="16837"/>
                    </a:cubicBezTo>
                    <a:cubicBezTo>
                      <a:pt x="7021" y="17818"/>
                      <a:pt x="8247" y="18309"/>
                      <a:pt x="9474" y="18064"/>
                    </a:cubicBezTo>
                    <a:cubicBezTo>
                      <a:pt x="9474" y="18064"/>
                      <a:pt x="9719" y="18064"/>
                      <a:pt x="9964" y="18064"/>
                    </a:cubicBezTo>
                    <a:cubicBezTo>
                      <a:pt x="11191" y="17328"/>
                      <a:pt x="11681" y="15856"/>
                      <a:pt x="10945" y="14629"/>
                    </a:cubicBezTo>
                    <a:cubicBezTo>
                      <a:pt x="8738" y="10458"/>
                      <a:pt x="6530" y="6042"/>
                      <a:pt x="4814" y="162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6" name="Freeform 39">
                <a:extLst>
                  <a:ext uri="{FF2B5EF4-FFF2-40B4-BE49-F238E27FC236}">
                    <a16:creationId xmlns:a16="http://schemas.microsoft.com/office/drawing/2014/main" id="{4B83FC9F-F88A-1513-E577-BA2379F6AED4}"/>
                  </a:ext>
                </a:extLst>
              </p:cNvPr>
              <p:cNvSpPr/>
              <p:nvPr/>
            </p:nvSpPr>
            <p:spPr>
              <a:xfrm>
                <a:off x="2676244" y="444918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7" name="Freeform 40">
                <a:extLst>
                  <a:ext uri="{FF2B5EF4-FFF2-40B4-BE49-F238E27FC236}">
                    <a16:creationId xmlns:a16="http://schemas.microsoft.com/office/drawing/2014/main" id="{C451F101-A5AA-5CFB-8E39-FDA116CE509C}"/>
                  </a:ext>
                </a:extLst>
              </p:cNvPr>
              <p:cNvSpPr/>
              <p:nvPr/>
            </p:nvSpPr>
            <p:spPr>
              <a:xfrm>
                <a:off x="2668150" y="4420722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8" name="Freeform 41">
                <a:extLst>
                  <a:ext uri="{FF2B5EF4-FFF2-40B4-BE49-F238E27FC236}">
                    <a16:creationId xmlns:a16="http://schemas.microsoft.com/office/drawing/2014/main" id="{6CCEBDC3-EF07-F69D-08C6-A038B98B5069}"/>
                  </a:ext>
                </a:extLst>
              </p:cNvPr>
              <p:cNvSpPr/>
              <p:nvPr/>
            </p:nvSpPr>
            <p:spPr>
              <a:xfrm>
                <a:off x="2659811" y="439250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59" name="Freeform 42">
                <a:extLst>
                  <a:ext uri="{FF2B5EF4-FFF2-40B4-BE49-F238E27FC236}">
                    <a16:creationId xmlns:a16="http://schemas.microsoft.com/office/drawing/2014/main" id="{94A13354-3619-5193-9815-5DF3AA68F915}"/>
                  </a:ext>
                </a:extLst>
              </p:cNvPr>
              <p:cNvSpPr/>
              <p:nvPr/>
            </p:nvSpPr>
            <p:spPr>
              <a:xfrm>
                <a:off x="2684583" y="4477396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60" name="Freeform 43">
                <a:extLst>
                  <a:ext uri="{FF2B5EF4-FFF2-40B4-BE49-F238E27FC236}">
                    <a16:creationId xmlns:a16="http://schemas.microsoft.com/office/drawing/2014/main" id="{9CA20F81-5F43-8A99-5677-D1E8F41E6BF3}"/>
                  </a:ext>
                </a:extLst>
              </p:cNvPr>
              <p:cNvSpPr/>
              <p:nvPr/>
            </p:nvSpPr>
            <p:spPr>
              <a:xfrm>
                <a:off x="2651472" y="436429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61" name="Freeform 44">
                <a:extLst>
                  <a:ext uri="{FF2B5EF4-FFF2-40B4-BE49-F238E27FC236}">
                    <a16:creationId xmlns:a16="http://schemas.microsoft.com/office/drawing/2014/main" id="{ABD9536A-1A00-2A35-1987-07519508BAFF}"/>
                  </a:ext>
                </a:extLst>
              </p:cNvPr>
              <p:cNvSpPr/>
              <p:nvPr/>
            </p:nvSpPr>
            <p:spPr>
              <a:xfrm>
                <a:off x="2701015" y="4533824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62" name="Freeform 45">
                <a:extLst>
                  <a:ext uri="{FF2B5EF4-FFF2-40B4-BE49-F238E27FC236}">
                    <a16:creationId xmlns:a16="http://schemas.microsoft.com/office/drawing/2014/main" id="{B8D1BD29-1A12-EBA0-4CB5-7E9504D1955D}"/>
                  </a:ext>
                </a:extLst>
              </p:cNvPr>
              <p:cNvSpPr/>
              <p:nvPr/>
            </p:nvSpPr>
            <p:spPr>
              <a:xfrm>
                <a:off x="2717693" y="459049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63" name="Freeform 46">
                <a:extLst>
                  <a:ext uri="{FF2B5EF4-FFF2-40B4-BE49-F238E27FC236}">
                    <a16:creationId xmlns:a16="http://schemas.microsoft.com/office/drawing/2014/main" id="{C2EA2EEC-470E-3988-6CEA-4132CDEC85EF}"/>
                  </a:ext>
                </a:extLst>
              </p:cNvPr>
              <p:cNvSpPr/>
              <p:nvPr/>
            </p:nvSpPr>
            <p:spPr>
              <a:xfrm>
                <a:off x="2709354" y="456203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28" name="Freeform 47">
                <a:extLst>
                  <a:ext uri="{FF2B5EF4-FFF2-40B4-BE49-F238E27FC236}">
                    <a16:creationId xmlns:a16="http://schemas.microsoft.com/office/drawing/2014/main" id="{01C30F90-FF4F-9BC6-0F8F-3613F910C38C}"/>
                  </a:ext>
                </a:extLst>
              </p:cNvPr>
              <p:cNvSpPr/>
              <p:nvPr/>
            </p:nvSpPr>
            <p:spPr>
              <a:xfrm>
                <a:off x="2692922" y="450561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29" name="Freeform 48">
                <a:extLst>
                  <a:ext uri="{FF2B5EF4-FFF2-40B4-BE49-F238E27FC236}">
                    <a16:creationId xmlns:a16="http://schemas.microsoft.com/office/drawing/2014/main" id="{F2B97E05-B690-D628-76AA-CAECE59CFA50}"/>
                  </a:ext>
                </a:extLst>
              </p:cNvPr>
              <p:cNvSpPr/>
              <p:nvPr/>
            </p:nvSpPr>
            <p:spPr>
              <a:xfrm>
                <a:off x="2643378" y="4336079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0" name="Freeform 49">
                <a:extLst>
                  <a:ext uri="{FF2B5EF4-FFF2-40B4-BE49-F238E27FC236}">
                    <a16:creationId xmlns:a16="http://schemas.microsoft.com/office/drawing/2014/main" id="{1DD6EFB5-906F-205D-995D-296812F3272D}"/>
                  </a:ext>
                </a:extLst>
              </p:cNvPr>
              <p:cNvSpPr/>
              <p:nvPr/>
            </p:nvSpPr>
            <p:spPr>
              <a:xfrm>
                <a:off x="2209800" y="4645501"/>
                <a:ext cx="10348" cy="7360"/>
              </a:xfrm>
              <a:custGeom>
                <a:avLst/>
                <a:gdLst>
                  <a:gd name="connsiteX0" fmla="*/ 7358 w 10348"/>
                  <a:gd name="connsiteY0" fmla="*/ 0 h 7360"/>
                  <a:gd name="connsiteX1" fmla="*/ 0 w 10348"/>
                  <a:gd name="connsiteY1" fmla="*/ 2208 h 7360"/>
                  <a:gd name="connsiteX2" fmla="*/ 0 w 10348"/>
                  <a:gd name="connsiteY2" fmla="*/ 7360 h 7360"/>
                  <a:gd name="connsiteX3" fmla="*/ 8584 w 10348"/>
                  <a:gd name="connsiteY3" fmla="*/ 4907 h 7360"/>
                  <a:gd name="connsiteX4" fmla="*/ 10301 w 10348"/>
                  <a:gd name="connsiteY4" fmla="*/ 1963 h 7360"/>
                  <a:gd name="connsiteX5" fmla="*/ 7358 w 10348"/>
                  <a:gd name="connsiteY5" fmla="*/ 245 h 7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48" h="7360">
                    <a:moveTo>
                      <a:pt x="7358" y="0"/>
                    </a:moveTo>
                    <a:lnTo>
                      <a:pt x="0" y="2208"/>
                    </a:lnTo>
                    <a:lnTo>
                      <a:pt x="0" y="7360"/>
                    </a:lnTo>
                    <a:lnTo>
                      <a:pt x="8584" y="4907"/>
                    </a:lnTo>
                    <a:cubicBezTo>
                      <a:pt x="9811" y="4416"/>
                      <a:pt x="10546" y="3189"/>
                      <a:pt x="10301" y="1963"/>
                    </a:cubicBezTo>
                    <a:cubicBezTo>
                      <a:pt x="9811" y="736"/>
                      <a:pt x="8584" y="0"/>
                      <a:pt x="7358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1" name="Freeform 50">
                <a:extLst>
                  <a:ext uri="{FF2B5EF4-FFF2-40B4-BE49-F238E27FC236}">
                    <a16:creationId xmlns:a16="http://schemas.microsoft.com/office/drawing/2014/main" id="{96604F63-4EB6-A488-0819-6A5E478108EE}"/>
                  </a:ext>
                </a:extLst>
              </p:cNvPr>
              <p:cNvSpPr/>
              <p:nvPr/>
            </p:nvSpPr>
            <p:spPr>
              <a:xfrm>
                <a:off x="3366953" y="3957383"/>
                <a:ext cx="15879" cy="14504"/>
              </a:xfrm>
              <a:custGeom>
                <a:avLst/>
                <a:gdLst>
                  <a:gd name="connsiteX0" fmla="*/ 3188 w 15879"/>
                  <a:gd name="connsiteY0" fmla="*/ 14167 h 14504"/>
                  <a:gd name="connsiteX1" fmla="*/ 4169 w 15879"/>
                  <a:gd name="connsiteY1" fmla="*/ 13676 h 14504"/>
                  <a:gd name="connsiteX2" fmla="*/ 14961 w 15879"/>
                  <a:gd name="connsiteY2" fmla="*/ 4353 h 14504"/>
                  <a:gd name="connsiteX3" fmla="*/ 15452 w 15879"/>
                  <a:gd name="connsiteY3" fmla="*/ 919 h 14504"/>
                  <a:gd name="connsiteX4" fmla="*/ 12018 w 15879"/>
                  <a:gd name="connsiteY4" fmla="*/ 428 h 14504"/>
                  <a:gd name="connsiteX5" fmla="*/ 736 w 15879"/>
                  <a:gd name="connsiteY5" fmla="*/ 10241 h 14504"/>
                  <a:gd name="connsiteX6" fmla="*/ 736 w 15879"/>
                  <a:gd name="connsiteY6" fmla="*/ 13676 h 14504"/>
                  <a:gd name="connsiteX7" fmla="*/ 3188 w 15879"/>
                  <a:gd name="connsiteY7" fmla="*/ 14412 h 14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79" h="14504">
                    <a:moveTo>
                      <a:pt x="3188" y="14167"/>
                    </a:moveTo>
                    <a:cubicBezTo>
                      <a:pt x="3679" y="14167"/>
                      <a:pt x="3924" y="13922"/>
                      <a:pt x="4169" y="13676"/>
                    </a:cubicBezTo>
                    <a:cubicBezTo>
                      <a:pt x="7603" y="10241"/>
                      <a:pt x="11282" y="7052"/>
                      <a:pt x="14961" y="4353"/>
                    </a:cubicBezTo>
                    <a:cubicBezTo>
                      <a:pt x="15942" y="3617"/>
                      <a:pt x="16187" y="1900"/>
                      <a:pt x="15452" y="919"/>
                    </a:cubicBezTo>
                    <a:cubicBezTo>
                      <a:pt x="14716" y="-63"/>
                      <a:pt x="12999" y="-308"/>
                      <a:pt x="12018" y="428"/>
                    </a:cubicBezTo>
                    <a:cubicBezTo>
                      <a:pt x="8094" y="3372"/>
                      <a:pt x="4169" y="6807"/>
                      <a:pt x="736" y="10241"/>
                    </a:cubicBezTo>
                    <a:cubicBezTo>
                      <a:pt x="-245" y="11223"/>
                      <a:pt x="-245" y="12695"/>
                      <a:pt x="736" y="13676"/>
                    </a:cubicBezTo>
                    <a:cubicBezTo>
                      <a:pt x="1472" y="14412"/>
                      <a:pt x="2453" y="14658"/>
                      <a:pt x="3188" y="1441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2" name="Freeform 51">
                <a:extLst>
                  <a:ext uri="{FF2B5EF4-FFF2-40B4-BE49-F238E27FC236}">
                    <a16:creationId xmlns:a16="http://schemas.microsoft.com/office/drawing/2014/main" id="{C13F7DC0-87CC-BE24-45E9-3288094755D9}"/>
                  </a:ext>
                </a:extLst>
              </p:cNvPr>
              <p:cNvSpPr/>
              <p:nvPr/>
            </p:nvSpPr>
            <p:spPr>
              <a:xfrm>
                <a:off x="3392904" y="4286520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7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3" name="Freeform 52">
                <a:extLst>
                  <a:ext uri="{FF2B5EF4-FFF2-40B4-BE49-F238E27FC236}">
                    <a16:creationId xmlns:a16="http://schemas.microsoft.com/office/drawing/2014/main" id="{E6A11047-CCE8-1A6A-A872-F2E17BD90415}"/>
                  </a:ext>
                </a:extLst>
              </p:cNvPr>
              <p:cNvSpPr/>
              <p:nvPr/>
            </p:nvSpPr>
            <p:spPr>
              <a:xfrm>
                <a:off x="3368132" y="4201632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4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4" name="Freeform 53">
                <a:extLst>
                  <a:ext uri="{FF2B5EF4-FFF2-40B4-BE49-F238E27FC236}">
                    <a16:creationId xmlns:a16="http://schemas.microsoft.com/office/drawing/2014/main" id="{DE0C8E66-54A7-15B4-8B2F-FB1BC8D2FFA6}"/>
                  </a:ext>
                </a:extLst>
              </p:cNvPr>
              <p:cNvSpPr/>
              <p:nvPr/>
            </p:nvSpPr>
            <p:spPr>
              <a:xfrm>
                <a:off x="3416939" y="3933975"/>
                <a:ext cx="19469" cy="8180"/>
              </a:xfrm>
              <a:custGeom>
                <a:avLst/>
                <a:gdLst>
                  <a:gd name="connsiteX0" fmla="*/ 3481 w 19469"/>
                  <a:gd name="connsiteY0" fmla="*/ 7889 h 8180"/>
                  <a:gd name="connsiteX1" fmla="*/ 3481 w 19469"/>
                  <a:gd name="connsiteY1" fmla="*/ 7889 h 8180"/>
                  <a:gd name="connsiteX2" fmla="*/ 4216 w 19469"/>
                  <a:gd name="connsiteY2" fmla="*/ 7889 h 8180"/>
                  <a:gd name="connsiteX3" fmla="*/ 17461 w 19469"/>
                  <a:gd name="connsiteY3" fmla="*/ 4699 h 8180"/>
                  <a:gd name="connsiteX4" fmla="*/ 17706 w 19469"/>
                  <a:gd name="connsiteY4" fmla="*/ 4699 h 8180"/>
                  <a:gd name="connsiteX5" fmla="*/ 19423 w 19469"/>
                  <a:gd name="connsiteY5" fmla="*/ 2000 h 8180"/>
                  <a:gd name="connsiteX6" fmla="*/ 16480 w 19469"/>
                  <a:gd name="connsiteY6" fmla="*/ 38 h 8180"/>
                  <a:gd name="connsiteX7" fmla="*/ 2500 w 19469"/>
                  <a:gd name="connsiteY7" fmla="*/ 3227 h 8180"/>
                  <a:gd name="connsiteX8" fmla="*/ 1764 w 19469"/>
                  <a:gd name="connsiteY8" fmla="*/ 3227 h 8180"/>
                  <a:gd name="connsiteX9" fmla="*/ 47 w 19469"/>
                  <a:gd name="connsiteY9" fmla="*/ 6417 h 8180"/>
                  <a:gd name="connsiteX10" fmla="*/ 2990 w 19469"/>
                  <a:gd name="connsiteY10" fmla="*/ 8134 h 8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469" h="8180">
                    <a:moveTo>
                      <a:pt x="3481" y="7889"/>
                    </a:moveTo>
                    <a:cubicBezTo>
                      <a:pt x="3481" y="7889"/>
                      <a:pt x="3481" y="7889"/>
                      <a:pt x="3481" y="7889"/>
                    </a:cubicBezTo>
                    <a:lnTo>
                      <a:pt x="4216" y="7889"/>
                    </a:lnTo>
                    <a:cubicBezTo>
                      <a:pt x="8631" y="6417"/>
                      <a:pt x="13046" y="5435"/>
                      <a:pt x="17461" y="4699"/>
                    </a:cubicBezTo>
                    <a:cubicBezTo>
                      <a:pt x="17461" y="4699"/>
                      <a:pt x="17461" y="4699"/>
                      <a:pt x="17706" y="4699"/>
                    </a:cubicBezTo>
                    <a:cubicBezTo>
                      <a:pt x="18932" y="4454"/>
                      <a:pt x="19668" y="3227"/>
                      <a:pt x="19423" y="2000"/>
                    </a:cubicBezTo>
                    <a:cubicBezTo>
                      <a:pt x="19423" y="774"/>
                      <a:pt x="17951" y="-207"/>
                      <a:pt x="16480" y="38"/>
                    </a:cubicBezTo>
                    <a:cubicBezTo>
                      <a:pt x="11820" y="774"/>
                      <a:pt x="7160" y="2000"/>
                      <a:pt x="2500" y="3227"/>
                    </a:cubicBezTo>
                    <a:lnTo>
                      <a:pt x="1764" y="3227"/>
                    </a:lnTo>
                    <a:cubicBezTo>
                      <a:pt x="537" y="3718"/>
                      <a:pt x="-198" y="5190"/>
                      <a:pt x="47" y="6417"/>
                    </a:cubicBezTo>
                    <a:cubicBezTo>
                      <a:pt x="537" y="7643"/>
                      <a:pt x="1764" y="8379"/>
                      <a:pt x="2990" y="813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5" name="Freeform 54">
                <a:extLst>
                  <a:ext uri="{FF2B5EF4-FFF2-40B4-BE49-F238E27FC236}">
                    <a16:creationId xmlns:a16="http://schemas.microsoft.com/office/drawing/2014/main" id="{A9474ADE-C6B2-B4AA-7558-7BEE4424DE86}"/>
                  </a:ext>
                </a:extLst>
              </p:cNvPr>
              <p:cNvSpPr/>
              <p:nvPr/>
            </p:nvSpPr>
            <p:spPr>
              <a:xfrm>
                <a:off x="3390016" y="3942411"/>
                <a:ext cx="18083" cy="11781"/>
              </a:xfrm>
              <a:custGeom>
                <a:avLst/>
                <a:gdLst>
                  <a:gd name="connsiteX0" fmla="*/ 3425 w 18083"/>
                  <a:gd name="connsiteY0" fmla="*/ 11228 h 11781"/>
                  <a:gd name="connsiteX1" fmla="*/ 3916 w 18083"/>
                  <a:gd name="connsiteY1" fmla="*/ 11228 h 11781"/>
                  <a:gd name="connsiteX2" fmla="*/ 16670 w 18083"/>
                  <a:gd name="connsiteY2" fmla="*/ 4604 h 11781"/>
                  <a:gd name="connsiteX3" fmla="*/ 17896 w 18083"/>
                  <a:gd name="connsiteY3" fmla="*/ 1415 h 11781"/>
                  <a:gd name="connsiteX4" fmla="*/ 14707 w 18083"/>
                  <a:gd name="connsiteY4" fmla="*/ 188 h 11781"/>
                  <a:gd name="connsiteX5" fmla="*/ 1218 w 18083"/>
                  <a:gd name="connsiteY5" fmla="*/ 7057 h 11781"/>
                  <a:gd name="connsiteX6" fmla="*/ 237 w 18083"/>
                  <a:gd name="connsiteY6" fmla="*/ 10492 h 11781"/>
                  <a:gd name="connsiteX7" fmla="*/ 2935 w 18083"/>
                  <a:gd name="connsiteY7" fmla="*/ 11719 h 11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083" h="11781">
                    <a:moveTo>
                      <a:pt x="3425" y="11228"/>
                    </a:moveTo>
                    <a:cubicBezTo>
                      <a:pt x="3425" y="11228"/>
                      <a:pt x="3916" y="11228"/>
                      <a:pt x="3916" y="11228"/>
                    </a:cubicBezTo>
                    <a:cubicBezTo>
                      <a:pt x="8085" y="8775"/>
                      <a:pt x="12255" y="6567"/>
                      <a:pt x="16670" y="4604"/>
                    </a:cubicBezTo>
                    <a:cubicBezTo>
                      <a:pt x="17896" y="4114"/>
                      <a:pt x="18386" y="2642"/>
                      <a:pt x="17896" y="1415"/>
                    </a:cubicBezTo>
                    <a:cubicBezTo>
                      <a:pt x="17405" y="188"/>
                      <a:pt x="15934" y="-303"/>
                      <a:pt x="14707" y="188"/>
                    </a:cubicBezTo>
                    <a:cubicBezTo>
                      <a:pt x="10047" y="2151"/>
                      <a:pt x="5633" y="4359"/>
                      <a:pt x="1218" y="7057"/>
                    </a:cubicBezTo>
                    <a:cubicBezTo>
                      <a:pt x="-8" y="7794"/>
                      <a:pt x="-254" y="9266"/>
                      <a:pt x="237" y="10492"/>
                    </a:cubicBezTo>
                    <a:cubicBezTo>
                      <a:pt x="727" y="11474"/>
                      <a:pt x="1954" y="11964"/>
                      <a:pt x="2935" y="1171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6" name="Freeform 55">
                <a:extLst>
                  <a:ext uri="{FF2B5EF4-FFF2-40B4-BE49-F238E27FC236}">
                    <a16:creationId xmlns:a16="http://schemas.microsoft.com/office/drawing/2014/main" id="{D391B0CE-013A-8F3D-3282-6F369344B6C5}"/>
                  </a:ext>
                </a:extLst>
              </p:cNvPr>
              <p:cNvSpPr/>
              <p:nvPr/>
            </p:nvSpPr>
            <p:spPr>
              <a:xfrm>
                <a:off x="3417675" y="4371163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7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7" name="Freeform 56">
                <a:extLst>
                  <a:ext uri="{FF2B5EF4-FFF2-40B4-BE49-F238E27FC236}">
                    <a16:creationId xmlns:a16="http://schemas.microsoft.com/office/drawing/2014/main" id="{08E05C3C-4588-2760-64D3-330E6435B447}"/>
                  </a:ext>
                </a:extLst>
              </p:cNvPr>
              <p:cNvSpPr/>
              <p:nvPr/>
            </p:nvSpPr>
            <p:spPr>
              <a:xfrm>
                <a:off x="3335021" y="4088530"/>
                <a:ext cx="8923" cy="18985"/>
              </a:xfrm>
              <a:custGeom>
                <a:avLst/>
                <a:gdLst>
                  <a:gd name="connsiteX0" fmla="*/ 4707 w 8923"/>
                  <a:gd name="connsiteY0" fmla="*/ 1764 h 18985"/>
                  <a:gd name="connsiteX1" fmla="*/ 1764 w 8923"/>
                  <a:gd name="connsiteY1" fmla="*/ 47 h 18985"/>
                  <a:gd name="connsiteX2" fmla="*/ 47 w 8923"/>
                  <a:gd name="connsiteY2" fmla="*/ 2991 h 18985"/>
                  <a:gd name="connsiteX3" fmla="*/ 4216 w 8923"/>
                  <a:gd name="connsiteY3" fmla="*/ 17221 h 18985"/>
                  <a:gd name="connsiteX4" fmla="*/ 7160 w 8923"/>
                  <a:gd name="connsiteY4" fmla="*/ 18938 h 18985"/>
                  <a:gd name="connsiteX5" fmla="*/ 8876 w 8923"/>
                  <a:gd name="connsiteY5" fmla="*/ 15994 h 18985"/>
                  <a:gd name="connsiteX6" fmla="*/ 4707 w 8923"/>
                  <a:gd name="connsiteY6" fmla="*/ 176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07" y="1764"/>
                    </a:move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8" name="Freeform 57">
                <a:extLst>
                  <a:ext uri="{FF2B5EF4-FFF2-40B4-BE49-F238E27FC236}">
                    <a16:creationId xmlns:a16="http://schemas.microsoft.com/office/drawing/2014/main" id="{E77BA092-6A4B-8986-FCD5-14B2CF81CEF9}"/>
                  </a:ext>
                </a:extLst>
              </p:cNvPr>
              <p:cNvSpPr/>
              <p:nvPr/>
            </p:nvSpPr>
            <p:spPr>
              <a:xfrm>
                <a:off x="3336386" y="4002520"/>
                <a:ext cx="10397" cy="18588"/>
              </a:xfrm>
              <a:custGeom>
                <a:avLst/>
                <a:gdLst>
                  <a:gd name="connsiteX0" fmla="*/ 1625 w 10397"/>
                  <a:gd name="connsiteY0" fmla="*/ 18343 h 18588"/>
                  <a:gd name="connsiteX1" fmla="*/ 3097 w 10397"/>
                  <a:gd name="connsiteY1" fmla="*/ 18343 h 18588"/>
                  <a:gd name="connsiteX2" fmla="*/ 4814 w 10397"/>
                  <a:gd name="connsiteY2" fmla="*/ 16871 h 18588"/>
                  <a:gd name="connsiteX3" fmla="*/ 10209 w 10397"/>
                  <a:gd name="connsiteY3" fmla="*/ 3377 h 18588"/>
                  <a:gd name="connsiteX4" fmla="*/ 8983 w 10397"/>
                  <a:gd name="connsiteY4" fmla="*/ 188 h 18588"/>
                  <a:gd name="connsiteX5" fmla="*/ 5795 w 10397"/>
                  <a:gd name="connsiteY5" fmla="*/ 1415 h 18588"/>
                  <a:gd name="connsiteX6" fmla="*/ 154 w 10397"/>
                  <a:gd name="connsiteY6" fmla="*/ 15399 h 18588"/>
                  <a:gd name="connsiteX7" fmla="*/ 1625 w 10397"/>
                  <a:gd name="connsiteY7" fmla="*/ 18589 h 1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397" h="18588">
                    <a:moveTo>
                      <a:pt x="1625" y="18343"/>
                    </a:moveTo>
                    <a:cubicBezTo>
                      <a:pt x="2116" y="18343"/>
                      <a:pt x="2606" y="18343"/>
                      <a:pt x="3097" y="18343"/>
                    </a:cubicBezTo>
                    <a:cubicBezTo>
                      <a:pt x="3833" y="18343"/>
                      <a:pt x="4568" y="17607"/>
                      <a:pt x="4814" y="16871"/>
                    </a:cubicBezTo>
                    <a:cubicBezTo>
                      <a:pt x="6285" y="12210"/>
                      <a:pt x="8002" y="7794"/>
                      <a:pt x="10209" y="3377"/>
                    </a:cubicBezTo>
                    <a:cubicBezTo>
                      <a:pt x="10700" y="2151"/>
                      <a:pt x="10209" y="679"/>
                      <a:pt x="8983" y="188"/>
                    </a:cubicBezTo>
                    <a:cubicBezTo>
                      <a:pt x="7757" y="-303"/>
                      <a:pt x="6285" y="188"/>
                      <a:pt x="5795" y="1415"/>
                    </a:cubicBezTo>
                    <a:cubicBezTo>
                      <a:pt x="3587" y="5831"/>
                      <a:pt x="1871" y="10492"/>
                      <a:pt x="154" y="15399"/>
                    </a:cubicBezTo>
                    <a:cubicBezTo>
                      <a:pt x="-337" y="16626"/>
                      <a:pt x="399" y="18098"/>
                      <a:pt x="1625" y="1858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39" name="Freeform 58">
                <a:extLst>
                  <a:ext uri="{FF2B5EF4-FFF2-40B4-BE49-F238E27FC236}">
                    <a16:creationId xmlns:a16="http://schemas.microsoft.com/office/drawing/2014/main" id="{B5982654-8AED-0469-B61A-D016C4550464}"/>
                  </a:ext>
                </a:extLst>
              </p:cNvPr>
              <p:cNvSpPr/>
              <p:nvPr/>
            </p:nvSpPr>
            <p:spPr>
              <a:xfrm>
                <a:off x="3348694" y="3977672"/>
                <a:ext cx="13364" cy="16855"/>
              </a:xfrm>
              <a:custGeom>
                <a:avLst/>
                <a:gdLst>
                  <a:gd name="connsiteX0" fmla="*/ 1090 w 13364"/>
                  <a:gd name="connsiteY0" fmla="*/ 16450 h 16855"/>
                  <a:gd name="connsiteX1" fmla="*/ 3052 w 13364"/>
                  <a:gd name="connsiteY1" fmla="*/ 16695 h 16855"/>
                  <a:gd name="connsiteX2" fmla="*/ 4524 w 13364"/>
                  <a:gd name="connsiteY2" fmla="*/ 15713 h 16855"/>
                  <a:gd name="connsiteX3" fmla="*/ 12863 w 13364"/>
                  <a:gd name="connsiteY3" fmla="*/ 3937 h 16855"/>
                  <a:gd name="connsiteX4" fmla="*/ 12372 w 13364"/>
                  <a:gd name="connsiteY4" fmla="*/ 502 h 16855"/>
                  <a:gd name="connsiteX5" fmla="*/ 8938 w 13364"/>
                  <a:gd name="connsiteY5" fmla="*/ 993 h 16855"/>
                  <a:gd name="connsiteX6" fmla="*/ 354 w 13364"/>
                  <a:gd name="connsiteY6" fmla="*/ 13260 h 16855"/>
                  <a:gd name="connsiteX7" fmla="*/ 1090 w 13364"/>
                  <a:gd name="connsiteY7" fmla="*/ 16695 h 16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364" h="16855">
                    <a:moveTo>
                      <a:pt x="1090" y="16450"/>
                    </a:moveTo>
                    <a:cubicBezTo>
                      <a:pt x="1826" y="16940"/>
                      <a:pt x="2316" y="16940"/>
                      <a:pt x="3052" y="16695"/>
                    </a:cubicBezTo>
                    <a:cubicBezTo>
                      <a:pt x="3543" y="16695"/>
                      <a:pt x="4033" y="16204"/>
                      <a:pt x="4524" y="15713"/>
                    </a:cubicBezTo>
                    <a:cubicBezTo>
                      <a:pt x="6976" y="11543"/>
                      <a:pt x="9920" y="7617"/>
                      <a:pt x="12863" y="3937"/>
                    </a:cubicBezTo>
                    <a:cubicBezTo>
                      <a:pt x="13598" y="2956"/>
                      <a:pt x="13598" y="1238"/>
                      <a:pt x="12372" y="502"/>
                    </a:cubicBezTo>
                    <a:cubicBezTo>
                      <a:pt x="11391" y="-234"/>
                      <a:pt x="9674" y="-234"/>
                      <a:pt x="8938" y="993"/>
                    </a:cubicBezTo>
                    <a:cubicBezTo>
                      <a:pt x="5750" y="4918"/>
                      <a:pt x="2807" y="9089"/>
                      <a:pt x="354" y="13260"/>
                    </a:cubicBezTo>
                    <a:cubicBezTo>
                      <a:pt x="-381" y="14487"/>
                      <a:pt x="109" y="15959"/>
                      <a:pt x="1090" y="1669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0" name="Freeform 59">
                <a:extLst>
                  <a:ext uri="{FF2B5EF4-FFF2-40B4-BE49-F238E27FC236}">
                    <a16:creationId xmlns:a16="http://schemas.microsoft.com/office/drawing/2014/main" id="{76088D2B-3592-6D6D-7324-A7C46D82D151}"/>
                  </a:ext>
                </a:extLst>
              </p:cNvPr>
              <p:cNvSpPr/>
              <p:nvPr/>
            </p:nvSpPr>
            <p:spPr>
              <a:xfrm>
                <a:off x="3343360" y="4116990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4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1" name="Freeform 60">
                <a:extLst>
                  <a:ext uri="{FF2B5EF4-FFF2-40B4-BE49-F238E27FC236}">
                    <a16:creationId xmlns:a16="http://schemas.microsoft.com/office/drawing/2014/main" id="{C19EEAB5-DFB5-04B5-CCEC-618CBB59DD0F}"/>
                  </a:ext>
                </a:extLst>
              </p:cNvPr>
              <p:cNvSpPr/>
              <p:nvPr/>
            </p:nvSpPr>
            <p:spPr>
              <a:xfrm>
                <a:off x="3458879" y="4512479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7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2" name="Freeform 61">
                <a:extLst>
                  <a:ext uri="{FF2B5EF4-FFF2-40B4-BE49-F238E27FC236}">
                    <a16:creationId xmlns:a16="http://schemas.microsoft.com/office/drawing/2014/main" id="{BB0A6997-8CF0-4B8D-2F2F-7C5F0D62BC93}"/>
                  </a:ext>
                </a:extLst>
              </p:cNvPr>
              <p:cNvSpPr/>
              <p:nvPr/>
            </p:nvSpPr>
            <p:spPr>
              <a:xfrm>
                <a:off x="3896929" y="4264204"/>
                <a:ext cx="7933" cy="19221"/>
              </a:xfrm>
              <a:custGeom>
                <a:avLst/>
                <a:gdLst>
                  <a:gd name="connsiteX0" fmla="*/ 4698 w 7933"/>
                  <a:gd name="connsiteY0" fmla="*/ 2001 h 19221"/>
                  <a:gd name="connsiteX1" fmla="*/ 2000 w 7933"/>
                  <a:gd name="connsiteY1" fmla="*/ 38 h 19221"/>
                  <a:gd name="connsiteX2" fmla="*/ 38 w 7933"/>
                  <a:gd name="connsiteY2" fmla="*/ 2737 h 19221"/>
                  <a:gd name="connsiteX3" fmla="*/ 3226 w 7933"/>
                  <a:gd name="connsiteY3" fmla="*/ 17457 h 19221"/>
                  <a:gd name="connsiteX4" fmla="*/ 6169 w 7933"/>
                  <a:gd name="connsiteY4" fmla="*/ 19175 h 19221"/>
                  <a:gd name="connsiteX5" fmla="*/ 6169 w 7933"/>
                  <a:gd name="connsiteY5" fmla="*/ 19175 h 19221"/>
                  <a:gd name="connsiteX6" fmla="*/ 7886 w 7933"/>
                  <a:gd name="connsiteY6" fmla="*/ 16230 h 19221"/>
                  <a:gd name="connsiteX7" fmla="*/ 4943 w 7933"/>
                  <a:gd name="connsiteY7" fmla="*/ 2246 h 19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33" h="19221">
                    <a:moveTo>
                      <a:pt x="4698" y="2001"/>
                    </a:moveTo>
                    <a:cubicBezTo>
                      <a:pt x="4698" y="774"/>
                      <a:pt x="3226" y="-207"/>
                      <a:pt x="2000" y="38"/>
                    </a:cubicBezTo>
                    <a:cubicBezTo>
                      <a:pt x="774" y="38"/>
                      <a:pt x="-207" y="1510"/>
                      <a:pt x="38" y="2737"/>
                    </a:cubicBezTo>
                    <a:cubicBezTo>
                      <a:pt x="774" y="7643"/>
                      <a:pt x="1755" y="12550"/>
                      <a:pt x="3226" y="17457"/>
                    </a:cubicBezTo>
                    <a:cubicBezTo>
                      <a:pt x="3471" y="18684"/>
                      <a:pt x="4943" y="19420"/>
                      <a:pt x="6169" y="19175"/>
                    </a:cubicBezTo>
                    <a:cubicBezTo>
                      <a:pt x="6169" y="19175"/>
                      <a:pt x="6169" y="19175"/>
                      <a:pt x="6169" y="19175"/>
                    </a:cubicBezTo>
                    <a:cubicBezTo>
                      <a:pt x="7396" y="18684"/>
                      <a:pt x="8132" y="17457"/>
                      <a:pt x="7886" y="16230"/>
                    </a:cubicBezTo>
                    <a:cubicBezTo>
                      <a:pt x="6660" y="11569"/>
                      <a:pt x="5679" y="6907"/>
                      <a:pt x="4943" y="22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3" name="Freeform 62">
                <a:extLst>
                  <a:ext uri="{FF2B5EF4-FFF2-40B4-BE49-F238E27FC236}">
                    <a16:creationId xmlns:a16="http://schemas.microsoft.com/office/drawing/2014/main" id="{894BE3B0-0F3A-5C46-A167-FED438A6D319}"/>
                  </a:ext>
                </a:extLst>
              </p:cNvPr>
              <p:cNvSpPr/>
              <p:nvPr/>
            </p:nvSpPr>
            <p:spPr>
              <a:xfrm>
                <a:off x="3898392" y="4206157"/>
                <a:ext cx="8814" cy="19075"/>
              </a:xfrm>
              <a:custGeom>
                <a:avLst/>
                <a:gdLst>
                  <a:gd name="connsiteX0" fmla="*/ 1763 w 8814"/>
                  <a:gd name="connsiteY0" fmla="*/ 19075 h 19075"/>
                  <a:gd name="connsiteX1" fmla="*/ 2990 w 8814"/>
                  <a:gd name="connsiteY1" fmla="*/ 19075 h 19075"/>
                  <a:gd name="connsiteX2" fmla="*/ 4707 w 8814"/>
                  <a:gd name="connsiteY2" fmla="*/ 17358 h 19075"/>
                  <a:gd name="connsiteX3" fmla="*/ 8631 w 8814"/>
                  <a:gd name="connsiteY3" fmla="*/ 3373 h 19075"/>
                  <a:gd name="connsiteX4" fmla="*/ 7159 w 8814"/>
                  <a:gd name="connsiteY4" fmla="*/ 184 h 19075"/>
                  <a:gd name="connsiteX5" fmla="*/ 3971 w 8814"/>
                  <a:gd name="connsiteY5" fmla="*/ 1656 h 19075"/>
                  <a:gd name="connsiteX6" fmla="*/ 46 w 8814"/>
                  <a:gd name="connsiteY6" fmla="*/ 16131 h 19075"/>
                  <a:gd name="connsiteX7" fmla="*/ 2009 w 8814"/>
                  <a:gd name="connsiteY7" fmla="*/ 19075 h 1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14" h="19075">
                    <a:moveTo>
                      <a:pt x="1763" y="19075"/>
                    </a:moveTo>
                    <a:cubicBezTo>
                      <a:pt x="2254" y="19075"/>
                      <a:pt x="2499" y="19075"/>
                      <a:pt x="2990" y="19075"/>
                    </a:cubicBezTo>
                    <a:cubicBezTo>
                      <a:pt x="3725" y="19075"/>
                      <a:pt x="4461" y="18094"/>
                      <a:pt x="4707" y="17358"/>
                    </a:cubicBezTo>
                    <a:cubicBezTo>
                      <a:pt x="5687" y="12696"/>
                      <a:pt x="6914" y="8035"/>
                      <a:pt x="8631" y="3373"/>
                    </a:cubicBezTo>
                    <a:cubicBezTo>
                      <a:pt x="9121" y="2147"/>
                      <a:pt x="8631" y="675"/>
                      <a:pt x="7159" y="184"/>
                    </a:cubicBezTo>
                    <a:cubicBezTo>
                      <a:pt x="5933" y="-307"/>
                      <a:pt x="4461" y="184"/>
                      <a:pt x="3971" y="1656"/>
                    </a:cubicBezTo>
                    <a:cubicBezTo>
                      <a:pt x="2254" y="6318"/>
                      <a:pt x="1028" y="11224"/>
                      <a:pt x="46" y="16131"/>
                    </a:cubicBezTo>
                    <a:cubicBezTo>
                      <a:pt x="-199" y="17358"/>
                      <a:pt x="537" y="18830"/>
                      <a:pt x="2009" y="1907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4" name="Freeform 63">
                <a:extLst>
                  <a:ext uri="{FF2B5EF4-FFF2-40B4-BE49-F238E27FC236}">
                    <a16:creationId xmlns:a16="http://schemas.microsoft.com/office/drawing/2014/main" id="{21E99381-5B2B-D6C3-947F-D6C9401ADA33}"/>
                  </a:ext>
                </a:extLst>
              </p:cNvPr>
              <p:cNvSpPr/>
              <p:nvPr/>
            </p:nvSpPr>
            <p:spPr>
              <a:xfrm>
                <a:off x="3907816" y="4179675"/>
                <a:ext cx="12129" cy="17771"/>
              </a:xfrm>
              <a:custGeom>
                <a:avLst/>
                <a:gdLst>
                  <a:gd name="connsiteX0" fmla="*/ 1414 w 12129"/>
                  <a:gd name="connsiteY0" fmla="*/ 17588 h 17771"/>
                  <a:gd name="connsiteX1" fmla="*/ 3131 w 12129"/>
                  <a:gd name="connsiteY1" fmla="*/ 17588 h 17771"/>
                  <a:gd name="connsiteX2" fmla="*/ 4603 w 12129"/>
                  <a:gd name="connsiteY2" fmla="*/ 16361 h 17771"/>
                  <a:gd name="connsiteX3" fmla="*/ 11715 w 12129"/>
                  <a:gd name="connsiteY3" fmla="*/ 3849 h 17771"/>
                  <a:gd name="connsiteX4" fmla="*/ 10979 w 12129"/>
                  <a:gd name="connsiteY4" fmla="*/ 414 h 17771"/>
                  <a:gd name="connsiteX5" fmla="*/ 7546 w 12129"/>
                  <a:gd name="connsiteY5" fmla="*/ 1150 h 17771"/>
                  <a:gd name="connsiteX6" fmla="*/ 188 w 12129"/>
                  <a:gd name="connsiteY6" fmla="*/ 14153 h 17771"/>
                  <a:gd name="connsiteX7" fmla="*/ 1414 w 12129"/>
                  <a:gd name="connsiteY7" fmla="*/ 17342 h 17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29" h="17771">
                    <a:moveTo>
                      <a:pt x="1414" y="17588"/>
                    </a:moveTo>
                    <a:cubicBezTo>
                      <a:pt x="1905" y="17833"/>
                      <a:pt x="2641" y="17833"/>
                      <a:pt x="3131" y="17588"/>
                    </a:cubicBezTo>
                    <a:cubicBezTo>
                      <a:pt x="3867" y="17588"/>
                      <a:pt x="4357" y="16852"/>
                      <a:pt x="4603" y="16361"/>
                    </a:cubicBezTo>
                    <a:cubicBezTo>
                      <a:pt x="6810" y="11945"/>
                      <a:pt x="9017" y="7774"/>
                      <a:pt x="11715" y="3849"/>
                    </a:cubicBezTo>
                    <a:cubicBezTo>
                      <a:pt x="12451" y="2622"/>
                      <a:pt x="12206" y="1150"/>
                      <a:pt x="10979" y="414"/>
                    </a:cubicBezTo>
                    <a:cubicBezTo>
                      <a:pt x="9753" y="-322"/>
                      <a:pt x="8282" y="-77"/>
                      <a:pt x="7546" y="1150"/>
                    </a:cubicBezTo>
                    <a:cubicBezTo>
                      <a:pt x="4848" y="5321"/>
                      <a:pt x="2395" y="9737"/>
                      <a:pt x="188" y="14153"/>
                    </a:cubicBezTo>
                    <a:cubicBezTo>
                      <a:pt x="-303" y="15380"/>
                      <a:pt x="188" y="16852"/>
                      <a:pt x="1414" y="1734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5" name="Freeform 64">
                <a:extLst>
                  <a:ext uri="{FF2B5EF4-FFF2-40B4-BE49-F238E27FC236}">
                    <a16:creationId xmlns:a16="http://schemas.microsoft.com/office/drawing/2014/main" id="{105FBE6F-FE0F-9E33-7A88-942ECC4C8A62}"/>
                  </a:ext>
                </a:extLst>
              </p:cNvPr>
              <p:cNvSpPr/>
              <p:nvPr/>
            </p:nvSpPr>
            <p:spPr>
              <a:xfrm>
                <a:off x="3904033" y="4292899"/>
                <a:ext cx="8923" cy="18985"/>
              </a:xfrm>
              <a:custGeom>
                <a:avLst/>
                <a:gdLst>
                  <a:gd name="connsiteX0" fmla="*/ 4216 w 8923"/>
                  <a:gd name="connsiteY0" fmla="*/ 17221 h 18985"/>
                  <a:gd name="connsiteX1" fmla="*/ 7160 w 8923"/>
                  <a:gd name="connsiteY1" fmla="*/ 18938 h 18985"/>
                  <a:gd name="connsiteX2" fmla="*/ 8877 w 8923"/>
                  <a:gd name="connsiteY2" fmla="*/ 15994 h 18985"/>
                  <a:gd name="connsiteX3" fmla="*/ 4707 w 8923"/>
                  <a:gd name="connsiteY3" fmla="*/ 1765 h 18985"/>
                  <a:gd name="connsiteX4" fmla="*/ 1764 w 8923"/>
                  <a:gd name="connsiteY4" fmla="*/ 47 h 18985"/>
                  <a:gd name="connsiteX5" fmla="*/ 47 w 8923"/>
                  <a:gd name="connsiteY5" fmla="*/ 2991 h 18985"/>
                  <a:gd name="connsiteX6" fmla="*/ 4216 w 8923"/>
                  <a:gd name="connsiteY6" fmla="*/ 1722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216" y="17221"/>
                    </a:move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6" name="Freeform 65">
                <a:extLst>
                  <a:ext uri="{FF2B5EF4-FFF2-40B4-BE49-F238E27FC236}">
                    <a16:creationId xmlns:a16="http://schemas.microsoft.com/office/drawing/2014/main" id="{DB196EBE-FD6E-095F-4BED-40791BDB6F4A}"/>
                  </a:ext>
                </a:extLst>
              </p:cNvPr>
              <p:cNvSpPr/>
              <p:nvPr/>
            </p:nvSpPr>
            <p:spPr>
              <a:xfrm>
                <a:off x="3912372" y="4320868"/>
                <a:ext cx="8923" cy="18985"/>
              </a:xfrm>
              <a:custGeom>
                <a:avLst/>
                <a:gdLst>
                  <a:gd name="connsiteX0" fmla="*/ 1764 w 8923"/>
                  <a:gd name="connsiteY0" fmla="*/ 292 h 18985"/>
                  <a:gd name="connsiteX1" fmla="*/ 47 w 8923"/>
                  <a:gd name="connsiteY1" fmla="*/ 3237 h 18985"/>
                  <a:gd name="connsiteX2" fmla="*/ 3481 w 8923"/>
                  <a:gd name="connsiteY2" fmla="*/ 14767 h 18985"/>
                  <a:gd name="connsiteX3" fmla="*/ 4217 w 8923"/>
                  <a:gd name="connsiteY3" fmla="*/ 17221 h 18985"/>
                  <a:gd name="connsiteX4" fmla="*/ 7160 w 8923"/>
                  <a:gd name="connsiteY4" fmla="*/ 18938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  <a:gd name="connsiteX7" fmla="*/ 8141 w 8923"/>
                  <a:gd name="connsiteY7" fmla="*/ 13295 h 18985"/>
                  <a:gd name="connsiteX8" fmla="*/ 4707 w 8923"/>
                  <a:gd name="connsiteY8" fmla="*/ 1765 h 18985"/>
                  <a:gd name="connsiteX9" fmla="*/ 1764 w 8923"/>
                  <a:gd name="connsiteY9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923" h="18985">
                    <a:moveTo>
                      <a:pt x="1764" y="292"/>
                    </a:moveTo>
                    <a:cubicBezTo>
                      <a:pt x="538" y="783"/>
                      <a:pt x="-198" y="2010"/>
                      <a:pt x="47" y="3237"/>
                    </a:cubicBezTo>
                    <a:lnTo>
                      <a:pt x="3481" y="14767"/>
                    </a:lnTo>
                    <a:cubicBezTo>
                      <a:pt x="3481" y="15504"/>
                      <a:pt x="3971" y="16485"/>
                      <a:pt x="4217" y="17221"/>
                    </a:cubicBezTo>
                    <a:cubicBezTo>
                      <a:pt x="4462" y="18448"/>
                      <a:pt x="5933" y="19184"/>
                      <a:pt x="7160" y="18938"/>
                    </a:cubicBezTo>
                    <a:cubicBezTo>
                      <a:pt x="7160" y="18938"/>
                      <a:pt x="7160" y="18938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ubicBezTo>
                      <a:pt x="8876" y="15013"/>
                      <a:pt x="8386" y="14277"/>
                      <a:pt x="8141" y="13295"/>
                    </a:cubicBez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7" name="Freeform 66">
                <a:extLst>
                  <a:ext uri="{FF2B5EF4-FFF2-40B4-BE49-F238E27FC236}">
                    <a16:creationId xmlns:a16="http://schemas.microsoft.com/office/drawing/2014/main" id="{100EA345-D2E4-2762-4389-E878E7032930}"/>
                  </a:ext>
                </a:extLst>
              </p:cNvPr>
              <p:cNvSpPr/>
              <p:nvPr/>
            </p:nvSpPr>
            <p:spPr>
              <a:xfrm>
                <a:off x="3467218" y="4540939"/>
                <a:ext cx="8432" cy="19221"/>
              </a:xfrm>
              <a:custGeom>
                <a:avLst/>
                <a:gdLst>
                  <a:gd name="connsiteX0" fmla="*/ 47 w 8432"/>
                  <a:gd name="connsiteY0" fmla="*/ 2991 h 19221"/>
                  <a:gd name="connsiteX1" fmla="*/ 1273 w 8432"/>
                  <a:gd name="connsiteY1" fmla="*/ 7407 h 19221"/>
                  <a:gd name="connsiteX2" fmla="*/ 3726 w 8432"/>
                  <a:gd name="connsiteY2" fmla="*/ 17221 h 19221"/>
                  <a:gd name="connsiteX3" fmla="*/ 6669 w 8432"/>
                  <a:gd name="connsiteY3" fmla="*/ 19183 h 19221"/>
                  <a:gd name="connsiteX4" fmla="*/ 6669 w 8432"/>
                  <a:gd name="connsiteY4" fmla="*/ 19183 h 19221"/>
                  <a:gd name="connsiteX5" fmla="*/ 8386 w 8432"/>
                  <a:gd name="connsiteY5" fmla="*/ 16240 h 19221"/>
                  <a:gd name="connsiteX6" fmla="*/ 5933 w 8432"/>
                  <a:gd name="connsiteY6" fmla="*/ 6181 h 19221"/>
                  <a:gd name="connsiteX7" fmla="*/ 4707 w 8432"/>
                  <a:gd name="connsiteY7" fmla="*/ 1764 h 19221"/>
                  <a:gd name="connsiteX8" fmla="*/ 1764 w 8432"/>
                  <a:gd name="connsiteY8" fmla="*/ 47 h 19221"/>
                  <a:gd name="connsiteX9" fmla="*/ 47 w 8432"/>
                  <a:gd name="connsiteY9" fmla="*/ 2991 h 19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432" h="19221">
                    <a:moveTo>
                      <a:pt x="47" y="2991"/>
                    </a:moveTo>
                    <a:lnTo>
                      <a:pt x="1273" y="7407"/>
                    </a:lnTo>
                    <a:cubicBezTo>
                      <a:pt x="2254" y="10597"/>
                      <a:pt x="2990" y="13786"/>
                      <a:pt x="3726" y="17221"/>
                    </a:cubicBezTo>
                    <a:cubicBezTo>
                      <a:pt x="3971" y="18448"/>
                      <a:pt x="5197" y="19429"/>
                      <a:pt x="6669" y="19183"/>
                    </a:cubicBezTo>
                    <a:cubicBezTo>
                      <a:pt x="6669" y="19183"/>
                      <a:pt x="6669" y="19183"/>
                      <a:pt x="6669" y="19183"/>
                    </a:cubicBezTo>
                    <a:cubicBezTo>
                      <a:pt x="7895" y="18938"/>
                      <a:pt x="8631" y="17712"/>
                      <a:pt x="8386" y="16240"/>
                    </a:cubicBezTo>
                    <a:cubicBezTo>
                      <a:pt x="7650" y="12805"/>
                      <a:pt x="6914" y="9370"/>
                      <a:pt x="5933" y="6181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8" name="Freeform 67">
                <a:extLst>
                  <a:ext uri="{FF2B5EF4-FFF2-40B4-BE49-F238E27FC236}">
                    <a16:creationId xmlns:a16="http://schemas.microsoft.com/office/drawing/2014/main" id="{98E6F7C6-BCBF-1F9D-0F62-0FA3F76E69C7}"/>
                  </a:ext>
                </a:extLst>
              </p:cNvPr>
              <p:cNvSpPr/>
              <p:nvPr/>
            </p:nvSpPr>
            <p:spPr>
              <a:xfrm>
                <a:off x="3895495" y="4234800"/>
                <a:ext cx="5395" cy="19627"/>
              </a:xfrm>
              <a:custGeom>
                <a:avLst/>
                <a:gdLst>
                  <a:gd name="connsiteX0" fmla="*/ 2453 w 5395"/>
                  <a:gd name="connsiteY0" fmla="*/ 19627 h 19627"/>
                  <a:gd name="connsiteX1" fmla="*/ 3188 w 5395"/>
                  <a:gd name="connsiteY1" fmla="*/ 19627 h 19627"/>
                  <a:gd name="connsiteX2" fmla="*/ 4905 w 5395"/>
                  <a:gd name="connsiteY2" fmla="*/ 17174 h 19627"/>
                  <a:gd name="connsiteX3" fmla="*/ 5396 w 5395"/>
                  <a:gd name="connsiteY3" fmla="*/ 2699 h 19627"/>
                  <a:gd name="connsiteX4" fmla="*/ 3188 w 5395"/>
                  <a:gd name="connsiteY4" fmla="*/ 0 h 19627"/>
                  <a:gd name="connsiteX5" fmla="*/ 491 w 5395"/>
                  <a:gd name="connsiteY5" fmla="*/ 2208 h 19627"/>
                  <a:gd name="connsiteX6" fmla="*/ 0 w 5395"/>
                  <a:gd name="connsiteY6" fmla="*/ 17174 h 19627"/>
                  <a:gd name="connsiteX7" fmla="*/ 2453 w 5395"/>
                  <a:gd name="connsiteY7" fmla="*/ 19627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95" h="19627">
                    <a:moveTo>
                      <a:pt x="2453" y="19627"/>
                    </a:moveTo>
                    <a:cubicBezTo>
                      <a:pt x="2453" y="19627"/>
                      <a:pt x="2943" y="19627"/>
                      <a:pt x="3188" y="19627"/>
                    </a:cubicBezTo>
                    <a:cubicBezTo>
                      <a:pt x="4170" y="19382"/>
                      <a:pt x="4905" y="18401"/>
                      <a:pt x="4905" y="17174"/>
                    </a:cubicBezTo>
                    <a:cubicBezTo>
                      <a:pt x="4905" y="12267"/>
                      <a:pt x="4905" y="7606"/>
                      <a:pt x="5396" y="2699"/>
                    </a:cubicBezTo>
                    <a:cubicBezTo>
                      <a:pt x="5396" y="1472"/>
                      <a:pt x="4415" y="245"/>
                      <a:pt x="3188" y="0"/>
                    </a:cubicBezTo>
                    <a:cubicBezTo>
                      <a:pt x="1962" y="0"/>
                      <a:pt x="736" y="981"/>
                      <a:pt x="491" y="2208"/>
                    </a:cubicBezTo>
                    <a:cubicBezTo>
                      <a:pt x="0" y="7115"/>
                      <a:pt x="0" y="12267"/>
                      <a:pt x="0" y="17174"/>
                    </a:cubicBezTo>
                    <a:cubicBezTo>
                      <a:pt x="0" y="18646"/>
                      <a:pt x="1226" y="19627"/>
                      <a:pt x="2453" y="1962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49" name="Freeform 68">
                <a:extLst>
                  <a:ext uri="{FF2B5EF4-FFF2-40B4-BE49-F238E27FC236}">
                    <a16:creationId xmlns:a16="http://schemas.microsoft.com/office/drawing/2014/main" id="{A18F728B-82FC-549C-D1B3-2177E35CAD83}"/>
                  </a:ext>
                </a:extLst>
              </p:cNvPr>
              <p:cNvSpPr/>
              <p:nvPr/>
            </p:nvSpPr>
            <p:spPr>
              <a:xfrm>
                <a:off x="3330408" y="4030385"/>
                <a:ext cx="6913" cy="19673"/>
              </a:xfrm>
              <a:custGeom>
                <a:avLst/>
                <a:gdLst>
                  <a:gd name="connsiteX0" fmla="*/ 2207 w 6913"/>
                  <a:gd name="connsiteY0" fmla="*/ 19428 h 19673"/>
                  <a:gd name="connsiteX1" fmla="*/ 3188 w 6913"/>
                  <a:gd name="connsiteY1" fmla="*/ 19428 h 19673"/>
                  <a:gd name="connsiteX2" fmla="*/ 4905 w 6913"/>
                  <a:gd name="connsiteY2" fmla="*/ 17220 h 19673"/>
                  <a:gd name="connsiteX3" fmla="*/ 6867 w 6913"/>
                  <a:gd name="connsiteY3" fmla="*/ 2991 h 19673"/>
                  <a:gd name="connsiteX4" fmla="*/ 4905 w 6913"/>
                  <a:gd name="connsiteY4" fmla="*/ 46 h 19673"/>
                  <a:gd name="connsiteX5" fmla="*/ 1962 w 6913"/>
                  <a:gd name="connsiteY5" fmla="*/ 2009 h 19673"/>
                  <a:gd name="connsiteX6" fmla="*/ 0 w 6913"/>
                  <a:gd name="connsiteY6" fmla="*/ 16975 h 19673"/>
                  <a:gd name="connsiteX7" fmla="*/ 2207 w 6913"/>
                  <a:gd name="connsiteY7" fmla="*/ 19674 h 19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13" h="19673">
                    <a:moveTo>
                      <a:pt x="2207" y="19428"/>
                    </a:moveTo>
                    <a:cubicBezTo>
                      <a:pt x="2453" y="19428"/>
                      <a:pt x="2698" y="19428"/>
                      <a:pt x="3188" y="19428"/>
                    </a:cubicBezTo>
                    <a:cubicBezTo>
                      <a:pt x="4170" y="19183"/>
                      <a:pt x="4905" y="18202"/>
                      <a:pt x="4905" y="17220"/>
                    </a:cubicBezTo>
                    <a:cubicBezTo>
                      <a:pt x="5151" y="12559"/>
                      <a:pt x="5886" y="7652"/>
                      <a:pt x="6867" y="2991"/>
                    </a:cubicBezTo>
                    <a:cubicBezTo>
                      <a:pt x="7113" y="1764"/>
                      <a:pt x="6377" y="292"/>
                      <a:pt x="4905" y="46"/>
                    </a:cubicBezTo>
                    <a:cubicBezTo>
                      <a:pt x="3679" y="-199"/>
                      <a:pt x="2207" y="537"/>
                      <a:pt x="1962" y="2009"/>
                    </a:cubicBezTo>
                    <a:cubicBezTo>
                      <a:pt x="981" y="6916"/>
                      <a:pt x="245" y="11823"/>
                      <a:pt x="0" y="16975"/>
                    </a:cubicBezTo>
                    <a:cubicBezTo>
                      <a:pt x="0" y="18447"/>
                      <a:pt x="981" y="19428"/>
                      <a:pt x="2207" y="1967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50" name="Freeform 69">
                <a:extLst>
                  <a:ext uri="{FF2B5EF4-FFF2-40B4-BE49-F238E27FC236}">
                    <a16:creationId xmlns:a16="http://schemas.microsoft.com/office/drawing/2014/main" id="{A6806D4F-5BC7-75D7-F7AE-E9B759D3B402}"/>
                  </a:ext>
                </a:extLst>
              </p:cNvPr>
              <p:cNvSpPr/>
              <p:nvPr/>
            </p:nvSpPr>
            <p:spPr>
              <a:xfrm>
                <a:off x="3446632" y="3931767"/>
                <a:ext cx="19407" cy="5190"/>
              </a:xfrm>
              <a:custGeom>
                <a:avLst/>
                <a:gdLst>
                  <a:gd name="connsiteX0" fmla="*/ 2239 w 19407"/>
                  <a:gd name="connsiteY0" fmla="*/ 5190 h 5190"/>
                  <a:gd name="connsiteX1" fmla="*/ 16710 w 19407"/>
                  <a:gd name="connsiteY1" fmla="*/ 5190 h 5190"/>
                  <a:gd name="connsiteX2" fmla="*/ 17691 w 19407"/>
                  <a:gd name="connsiteY2" fmla="*/ 5190 h 5190"/>
                  <a:gd name="connsiteX3" fmla="*/ 19407 w 19407"/>
                  <a:gd name="connsiteY3" fmla="*/ 2982 h 5190"/>
                  <a:gd name="connsiteX4" fmla="*/ 17200 w 19407"/>
                  <a:gd name="connsiteY4" fmla="*/ 283 h 5190"/>
                  <a:gd name="connsiteX5" fmla="*/ 2239 w 19407"/>
                  <a:gd name="connsiteY5" fmla="*/ 283 h 5190"/>
                  <a:gd name="connsiteX6" fmla="*/ 32 w 19407"/>
                  <a:gd name="connsiteY6" fmla="*/ 2737 h 5190"/>
                  <a:gd name="connsiteX7" fmla="*/ 2484 w 19407"/>
                  <a:gd name="connsiteY7" fmla="*/ 4945 h 5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407" h="5190">
                    <a:moveTo>
                      <a:pt x="2239" y="5190"/>
                    </a:moveTo>
                    <a:cubicBezTo>
                      <a:pt x="7144" y="5190"/>
                      <a:pt x="11804" y="5190"/>
                      <a:pt x="16710" y="5190"/>
                    </a:cubicBezTo>
                    <a:cubicBezTo>
                      <a:pt x="16955" y="5190"/>
                      <a:pt x="17200" y="5190"/>
                      <a:pt x="17691" y="5190"/>
                    </a:cubicBezTo>
                    <a:cubicBezTo>
                      <a:pt x="18672" y="4945"/>
                      <a:pt x="19407" y="3963"/>
                      <a:pt x="19407" y="2982"/>
                    </a:cubicBezTo>
                    <a:cubicBezTo>
                      <a:pt x="19407" y="1510"/>
                      <a:pt x="18426" y="529"/>
                      <a:pt x="17200" y="283"/>
                    </a:cubicBezTo>
                    <a:cubicBezTo>
                      <a:pt x="12295" y="38"/>
                      <a:pt x="7144" y="-207"/>
                      <a:pt x="2239" y="283"/>
                    </a:cubicBezTo>
                    <a:cubicBezTo>
                      <a:pt x="1013" y="283"/>
                      <a:pt x="-214" y="1510"/>
                      <a:pt x="32" y="2737"/>
                    </a:cubicBezTo>
                    <a:cubicBezTo>
                      <a:pt x="32" y="4209"/>
                      <a:pt x="1258" y="5190"/>
                      <a:pt x="2484" y="49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51" name="Freeform 70">
                <a:extLst>
                  <a:ext uri="{FF2B5EF4-FFF2-40B4-BE49-F238E27FC236}">
                    <a16:creationId xmlns:a16="http://schemas.microsoft.com/office/drawing/2014/main" id="{21FD8BB4-4F61-38C8-6D9C-D4AE4D4E7A98}"/>
                  </a:ext>
                </a:extLst>
              </p:cNvPr>
              <p:cNvSpPr/>
              <p:nvPr/>
            </p:nvSpPr>
            <p:spPr>
              <a:xfrm>
                <a:off x="3442447" y="4456051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7 w 8923"/>
                  <a:gd name="connsiteY3" fmla="*/ 15994 h 18985"/>
                  <a:gd name="connsiteX4" fmla="*/ 4707 w 8923"/>
                  <a:gd name="connsiteY4" fmla="*/ 1765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52" name="Freeform 71">
                <a:extLst>
                  <a:ext uri="{FF2B5EF4-FFF2-40B4-BE49-F238E27FC236}">
                    <a16:creationId xmlns:a16="http://schemas.microsoft.com/office/drawing/2014/main" id="{67629A00-1AEE-4CAF-4C97-4DE0D897DD40}"/>
                  </a:ext>
                </a:extLst>
              </p:cNvPr>
              <p:cNvSpPr/>
              <p:nvPr/>
            </p:nvSpPr>
            <p:spPr>
              <a:xfrm>
                <a:off x="2900905" y="4345893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4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53" name="Freeform 72">
                <a:extLst>
                  <a:ext uri="{FF2B5EF4-FFF2-40B4-BE49-F238E27FC236}">
                    <a16:creationId xmlns:a16="http://schemas.microsoft.com/office/drawing/2014/main" id="{22295FC7-357C-6137-3070-5B7E248CEB4A}"/>
                  </a:ext>
                </a:extLst>
              </p:cNvPr>
              <p:cNvSpPr/>
              <p:nvPr/>
            </p:nvSpPr>
            <p:spPr>
              <a:xfrm>
                <a:off x="2917338" y="4402321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7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54" name="Freeform 73">
                <a:extLst>
                  <a:ext uri="{FF2B5EF4-FFF2-40B4-BE49-F238E27FC236}">
                    <a16:creationId xmlns:a16="http://schemas.microsoft.com/office/drawing/2014/main" id="{B42317F9-3EB5-31C0-1099-2C444C61ABAC}"/>
                  </a:ext>
                </a:extLst>
              </p:cNvPr>
              <p:cNvSpPr/>
              <p:nvPr/>
            </p:nvSpPr>
            <p:spPr>
              <a:xfrm>
                <a:off x="2942109" y="4487455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7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55" name="Freeform 74">
                <a:extLst>
                  <a:ext uri="{FF2B5EF4-FFF2-40B4-BE49-F238E27FC236}">
                    <a16:creationId xmlns:a16="http://schemas.microsoft.com/office/drawing/2014/main" id="{434360E8-7D40-52C6-3F25-6C576297FF5D}"/>
                  </a:ext>
                </a:extLst>
              </p:cNvPr>
              <p:cNvSpPr/>
              <p:nvPr/>
            </p:nvSpPr>
            <p:spPr>
              <a:xfrm>
                <a:off x="2257579" y="4629016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5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56" name="Freeform 75">
                <a:extLst>
                  <a:ext uri="{FF2B5EF4-FFF2-40B4-BE49-F238E27FC236}">
                    <a16:creationId xmlns:a16="http://schemas.microsoft.com/office/drawing/2014/main" id="{C0CADE63-9797-B2E9-BCD5-76DEDC366DA5}"/>
                  </a:ext>
                </a:extLst>
              </p:cNvPr>
              <p:cNvSpPr/>
              <p:nvPr/>
            </p:nvSpPr>
            <p:spPr>
              <a:xfrm>
                <a:off x="2373239" y="4200510"/>
                <a:ext cx="9904" cy="18588"/>
              </a:xfrm>
              <a:custGeom>
                <a:avLst/>
                <a:gdLst>
                  <a:gd name="connsiteX0" fmla="*/ 1623 w 9904"/>
                  <a:gd name="connsiteY0" fmla="*/ 18589 h 18588"/>
                  <a:gd name="connsiteX1" fmla="*/ 3095 w 9904"/>
                  <a:gd name="connsiteY1" fmla="*/ 18589 h 18588"/>
                  <a:gd name="connsiteX2" fmla="*/ 4811 w 9904"/>
                  <a:gd name="connsiteY2" fmla="*/ 16871 h 18588"/>
                  <a:gd name="connsiteX3" fmla="*/ 9717 w 9904"/>
                  <a:gd name="connsiteY3" fmla="*/ 3378 h 18588"/>
                  <a:gd name="connsiteX4" fmla="*/ 8490 w 9904"/>
                  <a:gd name="connsiteY4" fmla="*/ 188 h 18588"/>
                  <a:gd name="connsiteX5" fmla="*/ 5302 w 9904"/>
                  <a:gd name="connsiteY5" fmla="*/ 1415 h 18588"/>
                  <a:gd name="connsiteX6" fmla="*/ 151 w 9904"/>
                  <a:gd name="connsiteY6" fmla="*/ 15645 h 18588"/>
                  <a:gd name="connsiteX7" fmla="*/ 1868 w 9904"/>
                  <a:gd name="connsiteY7" fmla="*/ 18589 h 18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04" h="18588">
                    <a:moveTo>
                      <a:pt x="1623" y="18589"/>
                    </a:moveTo>
                    <a:cubicBezTo>
                      <a:pt x="2113" y="18589"/>
                      <a:pt x="2604" y="18589"/>
                      <a:pt x="3095" y="18589"/>
                    </a:cubicBezTo>
                    <a:cubicBezTo>
                      <a:pt x="3830" y="18589"/>
                      <a:pt x="4566" y="17853"/>
                      <a:pt x="4811" y="16871"/>
                    </a:cubicBezTo>
                    <a:cubicBezTo>
                      <a:pt x="6038" y="12210"/>
                      <a:pt x="7755" y="7793"/>
                      <a:pt x="9717" y="3378"/>
                    </a:cubicBezTo>
                    <a:cubicBezTo>
                      <a:pt x="10207" y="2151"/>
                      <a:pt x="9717" y="679"/>
                      <a:pt x="8490" y="188"/>
                    </a:cubicBezTo>
                    <a:cubicBezTo>
                      <a:pt x="7264" y="-303"/>
                      <a:pt x="5792" y="188"/>
                      <a:pt x="5302" y="1415"/>
                    </a:cubicBezTo>
                    <a:cubicBezTo>
                      <a:pt x="3340" y="6076"/>
                      <a:pt x="1623" y="10738"/>
                      <a:pt x="151" y="15645"/>
                    </a:cubicBezTo>
                    <a:cubicBezTo>
                      <a:pt x="-339" y="16871"/>
                      <a:pt x="397" y="18343"/>
                      <a:pt x="1868" y="1858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57" name="Freeform 76">
                <a:extLst>
                  <a:ext uri="{FF2B5EF4-FFF2-40B4-BE49-F238E27FC236}">
                    <a16:creationId xmlns:a16="http://schemas.microsoft.com/office/drawing/2014/main" id="{7FFD3DBE-CEA1-251B-D93C-0A5058817713}"/>
                  </a:ext>
                </a:extLst>
              </p:cNvPr>
              <p:cNvSpPr/>
              <p:nvPr/>
            </p:nvSpPr>
            <p:spPr>
              <a:xfrm>
                <a:off x="2384572" y="4174755"/>
                <a:ext cx="13036" cy="17394"/>
              </a:xfrm>
              <a:custGeom>
                <a:avLst/>
                <a:gdLst>
                  <a:gd name="connsiteX0" fmla="*/ 1327 w 13036"/>
                  <a:gd name="connsiteY0" fmla="*/ 17111 h 17394"/>
                  <a:gd name="connsiteX1" fmla="*/ 3289 w 13036"/>
                  <a:gd name="connsiteY1" fmla="*/ 17111 h 17394"/>
                  <a:gd name="connsiteX2" fmla="*/ 4760 w 13036"/>
                  <a:gd name="connsiteY2" fmla="*/ 15884 h 17394"/>
                  <a:gd name="connsiteX3" fmla="*/ 12609 w 13036"/>
                  <a:gd name="connsiteY3" fmla="*/ 3863 h 17394"/>
                  <a:gd name="connsiteX4" fmla="*/ 12118 w 13036"/>
                  <a:gd name="connsiteY4" fmla="*/ 428 h 17394"/>
                  <a:gd name="connsiteX5" fmla="*/ 8685 w 13036"/>
                  <a:gd name="connsiteY5" fmla="*/ 919 h 17394"/>
                  <a:gd name="connsiteX6" fmla="*/ 346 w 13036"/>
                  <a:gd name="connsiteY6" fmla="*/ 13431 h 17394"/>
                  <a:gd name="connsiteX7" fmla="*/ 1327 w 13036"/>
                  <a:gd name="connsiteY7" fmla="*/ 16866 h 17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36" h="17394">
                    <a:moveTo>
                      <a:pt x="1327" y="17111"/>
                    </a:moveTo>
                    <a:cubicBezTo>
                      <a:pt x="1817" y="17356"/>
                      <a:pt x="2553" y="17602"/>
                      <a:pt x="3289" y="17111"/>
                    </a:cubicBezTo>
                    <a:cubicBezTo>
                      <a:pt x="3779" y="17111"/>
                      <a:pt x="4515" y="16621"/>
                      <a:pt x="4760" y="15884"/>
                    </a:cubicBezTo>
                    <a:cubicBezTo>
                      <a:pt x="7213" y="11714"/>
                      <a:pt x="9911" y="7788"/>
                      <a:pt x="12609" y="3863"/>
                    </a:cubicBezTo>
                    <a:cubicBezTo>
                      <a:pt x="13345" y="2881"/>
                      <a:pt x="13099" y="1164"/>
                      <a:pt x="12118" y="428"/>
                    </a:cubicBezTo>
                    <a:cubicBezTo>
                      <a:pt x="11137" y="-308"/>
                      <a:pt x="9420" y="-63"/>
                      <a:pt x="8685" y="919"/>
                    </a:cubicBezTo>
                    <a:cubicBezTo>
                      <a:pt x="5742" y="4844"/>
                      <a:pt x="2798" y="9015"/>
                      <a:pt x="346" y="13431"/>
                    </a:cubicBezTo>
                    <a:cubicBezTo>
                      <a:pt x="-390" y="14658"/>
                      <a:pt x="100" y="16130"/>
                      <a:pt x="1327" y="1686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58" name="Freeform 77">
                <a:extLst>
                  <a:ext uri="{FF2B5EF4-FFF2-40B4-BE49-F238E27FC236}">
                    <a16:creationId xmlns:a16="http://schemas.microsoft.com/office/drawing/2014/main" id="{5B810097-CA8C-5DC3-7BFE-741034D16204}"/>
                  </a:ext>
                </a:extLst>
              </p:cNvPr>
              <p:cNvSpPr/>
              <p:nvPr/>
            </p:nvSpPr>
            <p:spPr>
              <a:xfrm>
                <a:off x="2374079" y="4286766"/>
                <a:ext cx="8923" cy="18985"/>
              </a:xfrm>
              <a:custGeom>
                <a:avLst/>
                <a:gdLst>
                  <a:gd name="connsiteX0" fmla="*/ 1764 w 8923"/>
                  <a:gd name="connsiteY0" fmla="*/ 47 h 18985"/>
                  <a:gd name="connsiteX1" fmla="*/ 47 w 8923"/>
                  <a:gd name="connsiteY1" fmla="*/ 2991 h 18985"/>
                  <a:gd name="connsiteX2" fmla="*/ 4216 w 8923"/>
                  <a:gd name="connsiteY2" fmla="*/ 17221 h 18985"/>
                  <a:gd name="connsiteX3" fmla="*/ 7160 w 8923"/>
                  <a:gd name="connsiteY3" fmla="*/ 18938 h 18985"/>
                  <a:gd name="connsiteX4" fmla="*/ 8876 w 8923"/>
                  <a:gd name="connsiteY4" fmla="*/ 15994 h 18985"/>
                  <a:gd name="connsiteX5" fmla="*/ 4707 w 8923"/>
                  <a:gd name="connsiteY5" fmla="*/ 1765 h 18985"/>
                  <a:gd name="connsiteX6" fmla="*/ 1764 w 8923"/>
                  <a:gd name="connsiteY6" fmla="*/ 47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1764" y="47"/>
                    </a:move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59" name="Freeform 78">
                <a:extLst>
                  <a:ext uri="{FF2B5EF4-FFF2-40B4-BE49-F238E27FC236}">
                    <a16:creationId xmlns:a16="http://schemas.microsoft.com/office/drawing/2014/main" id="{E92929E8-7D3E-8035-495C-4431E1775A31}"/>
                  </a:ext>
                </a:extLst>
              </p:cNvPr>
              <p:cNvSpPr/>
              <p:nvPr/>
            </p:nvSpPr>
            <p:spPr>
              <a:xfrm>
                <a:off x="2367994" y="4228667"/>
                <a:ext cx="6376" cy="19381"/>
              </a:xfrm>
              <a:custGeom>
                <a:avLst/>
                <a:gdLst>
                  <a:gd name="connsiteX0" fmla="*/ 2453 w 6376"/>
                  <a:gd name="connsiteY0" fmla="*/ 19382 h 19381"/>
                  <a:gd name="connsiteX1" fmla="*/ 3188 w 6376"/>
                  <a:gd name="connsiteY1" fmla="*/ 19382 h 19381"/>
                  <a:gd name="connsiteX2" fmla="*/ 4905 w 6376"/>
                  <a:gd name="connsiteY2" fmla="*/ 17174 h 19381"/>
                  <a:gd name="connsiteX3" fmla="*/ 6377 w 6376"/>
                  <a:gd name="connsiteY3" fmla="*/ 2944 h 19381"/>
                  <a:gd name="connsiteX4" fmla="*/ 4415 w 6376"/>
                  <a:gd name="connsiteY4" fmla="*/ 0 h 19381"/>
                  <a:gd name="connsiteX5" fmla="*/ 1472 w 6376"/>
                  <a:gd name="connsiteY5" fmla="*/ 1963 h 19381"/>
                  <a:gd name="connsiteX6" fmla="*/ 0 w 6376"/>
                  <a:gd name="connsiteY6" fmla="*/ 16929 h 19381"/>
                  <a:gd name="connsiteX7" fmla="*/ 2453 w 6376"/>
                  <a:gd name="connsiteY7" fmla="*/ 19382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76" h="19381">
                    <a:moveTo>
                      <a:pt x="2453" y="19382"/>
                    </a:moveTo>
                    <a:cubicBezTo>
                      <a:pt x="2698" y="19382"/>
                      <a:pt x="2943" y="19382"/>
                      <a:pt x="3188" y="19382"/>
                    </a:cubicBezTo>
                    <a:cubicBezTo>
                      <a:pt x="4169" y="19137"/>
                      <a:pt x="4905" y="18155"/>
                      <a:pt x="4905" y="17174"/>
                    </a:cubicBezTo>
                    <a:cubicBezTo>
                      <a:pt x="4905" y="12512"/>
                      <a:pt x="5641" y="7606"/>
                      <a:pt x="6377" y="2944"/>
                    </a:cubicBezTo>
                    <a:cubicBezTo>
                      <a:pt x="6377" y="1717"/>
                      <a:pt x="5641" y="245"/>
                      <a:pt x="4415" y="0"/>
                    </a:cubicBezTo>
                    <a:cubicBezTo>
                      <a:pt x="3188" y="0"/>
                      <a:pt x="1717" y="736"/>
                      <a:pt x="1472" y="1963"/>
                    </a:cubicBezTo>
                    <a:cubicBezTo>
                      <a:pt x="736" y="6870"/>
                      <a:pt x="245" y="12022"/>
                      <a:pt x="0" y="16929"/>
                    </a:cubicBezTo>
                    <a:cubicBezTo>
                      <a:pt x="0" y="18401"/>
                      <a:pt x="981" y="19382"/>
                      <a:pt x="2453" y="1938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60" name="Freeform 79">
                <a:extLst>
                  <a:ext uri="{FF2B5EF4-FFF2-40B4-BE49-F238E27FC236}">
                    <a16:creationId xmlns:a16="http://schemas.microsoft.com/office/drawing/2014/main" id="{EDD88F57-93F6-B640-072C-BF458815F81C}"/>
                  </a:ext>
                </a:extLst>
              </p:cNvPr>
              <p:cNvSpPr/>
              <p:nvPr/>
            </p:nvSpPr>
            <p:spPr>
              <a:xfrm>
                <a:off x="2285784" y="4620675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8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8"/>
                      <a:pt x="-198" y="5935"/>
                      <a:pt x="47" y="7162"/>
                    </a:cubicBezTo>
                    <a:cubicBezTo>
                      <a:pt x="538" y="8388"/>
                      <a:pt x="1764" y="9125"/>
                      <a:pt x="2990" y="8879"/>
                    </a:cubicBezTo>
                    <a:lnTo>
                      <a:pt x="17215" y="4708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61" name="Freeform 80">
                <a:extLst>
                  <a:ext uri="{FF2B5EF4-FFF2-40B4-BE49-F238E27FC236}">
                    <a16:creationId xmlns:a16="http://schemas.microsoft.com/office/drawing/2014/main" id="{A72D3D5C-0DA8-9CDE-05E5-09F4EE2FF515}"/>
                  </a:ext>
                </a:extLst>
              </p:cNvPr>
              <p:cNvSpPr/>
              <p:nvPr/>
            </p:nvSpPr>
            <p:spPr>
              <a:xfrm>
                <a:off x="2342440" y="4603302"/>
                <a:ext cx="18384" cy="9860"/>
              </a:xfrm>
              <a:custGeom>
                <a:avLst/>
                <a:gdLst>
                  <a:gd name="connsiteX0" fmla="*/ 15253 w 18384"/>
                  <a:gd name="connsiteY0" fmla="*/ 0 h 9860"/>
                  <a:gd name="connsiteX1" fmla="*/ 1764 w 18384"/>
                  <a:gd name="connsiteY1" fmla="*/ 5152 h 9860"/>
                  <a:gd name="connsiteX2" fmla="*/ 47 w 18384"/>
                  <a:gd name="connsiteY2" fmla="*/ 8096 h 9860"/>
                  <a:gd name="connsiteX3" fmla="*/ 2990 w 18384"/>
                  <a:gd name="connsiteY3" fmla="*/ 9814 h 9860"/>
                  <a:gd name="connsiteX4" fmla="*/ 2990 w 18384"/>
                  <a:gd name="connsiteY4" fmla="*/ 9814 h 9860"/>
                  <a:gd name="connsiteX5" fmla="*/ 16970 w 18384"/>
                  <a:gd name="connsiteY5" fmla="*/ 4662 h 9860"/>
                  <a:gd name="connsiteX6" fmla="*/ 18196 w 18384"/>
                  <a:gd name="connsiteY6" fmla="*/ 1472 h 9860"/>
                  <a:gd name="connsiteX7" fmla="*/ 15008 w 18384"/>
                  <a:gd name="connsiteY7" fmla="*/ 246 h 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84" h="9860">
                    <a:moveTo>
                      <a:pt x="15253" y="0"/>
                    </a:moveTo>
                    <a:cubicBezTo>
                      <a:pt x="10839" y="1963"/>
                      <a:pt x="6424" y="3680"/>
                      <a:pt x="1764" y="5152"/>
                    </a:cubicBezTo>
                    <a:cubicBezTo>
                      <a:pt x="538" y="5643"/>
                      <a:pt x="-198" y="6870"/>
                      <a:pt x="47" y="8096"/>
                    </a:cubicBezTo>
                    <a:cubicBezTo>
                      <a:pt x="538" y="9323"/>
                      <a:pt x="1764" y="10059"/>
                      <a:pt x="2990" y="9814"/>
                    </a:cubicBezTo>
                    <a:cubicBezTo>
                      <a:pt x="2990" y="9814"/>
                      <a:pt x="2990" y="9814"/>
                      <a:pt x="2990" y="9814"/>
                    </a:cubicBezTo>
                    <a:cubicBezTo>
                      <a:pt x="7650" y="8342"/>
                      <a:pt x="12555" y="6624"/>
                      <a:pt x="16970" y="4662"/>
                    </a:cubicBezTo>
                    <a:cubicBezTo>
                      <a:pt x="18196" y="4171"/>
                      <a:pt x="18687" y="2699"/>
                      <a:pt x="18196" y="1472"/>
                    </a:cubicBezTo>
                    <a:cubicBezTo>
                      <a:pt x="17706" y="246"/>
                      <a:pt x="16234" y="-245"/>
                      <a:pt x="15008" y="2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62" name="Freeform 81">
                <a:extLst>
                  <a:ext uri="{FF2B5EF4-FFF2-40B4-BE49-F238E27FC236}">
                    <a16:creationId xmlns:a16="http://schemas.microsoft.com/office/drawing/2014/main" id="{1E05518C-697F-EB2A-8008-221151649372}"/>
                  </a:ext>
                </a:extLst>
              </p:cNvPr>
              <p:cNvSpPr/>
              <p:nvPr/>
            </p:nvSpPr>
            <p:spPr>
              <a:xfrm>
                <a:off x="2313989" y="4612578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4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63" name="Freeform 82">
                <a:extLst>
                  <a:ext uri="{FF2B5EF4-FFF2-40B4-BE49-F238E27FC236}">
                    <a16:creationId xmlns:a16="http://schemas.microsoft.com/office/drawing/2014/main" id="{CE267C7F-04A1-0EFC-CDF5-6FA5E3CAF893}"/>
                  </a:ext>
                </a:extLst>
              </p:cNvPr>
              <p:cNvSpPr/>
              <p:nvPr/>
            </p:nvSpPr>
            <p:spPr>
              <a:xfrm>
                <a:off x="2229374" y="4637358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8" y="2991"/>
                      <a:pt x="18932" y="1765"/>
                    </a:cubicBezTo>
                    <a:cubicBezTo>
                      <a:pt x="18687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64" name="Freeform 83">
                <a:extLst>
                  <a:ext uri="{FF2B5EF4-FFF2-40B4-BE49-F238E27FC236}">
                    <a16:creationId xmlns:a16="http://schemas.microsoft.com/office/drawing/2014/main" id="{2FEE0489-A688-330B-5CBE-8BA529A4BFAA}"/>
                  </a:ext>
                </a:extLst>
              </p:cNvPr>
              <p:cNvSpPr/>
              <p:nvPr/>
            </p:nvSpPr>
            <p:spPr>
              <a:xfrm>
                <a:off x="2925677" y="4430781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7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65" name="Freeform 84">
                <a:extLst>
                  <a:ext uri="{FF2B5EF4-FFF2-40B4-BE49-F238E27FC236}">
                    <a16:creationId xmlns:a16="http://schemas.microsoft.com/office/drawing/2014/main" id="{29FC3BFC-9AEA-BDA3-DB07-11EC0190E88E}"/>
                  </a:ext>
                </a:extLst>
              </p:cNvPr>
              <p:cNvSpPr/>
              <p:nvPr/>
            </p:nvSpPr>
            <p:spPr>
              <a:xfrm>
                <a:off x="2926950" y="4187022"/>
                <a:ext cx="16124" cy="14259"/>
              </a:xfrm>
              <a:custGeom>
                <a:avLst/>
                <a:gdLst>
                  <a:gd name="connsiteX0" fmla="*/ 3188 w 16124"/>
                  <a:gd name="connsiteY0" fmla="*/ 14167 h 14259"/>
                  <a:gd name="connsiteX1" fmla="*/ 4170 w 16124"/>
                  <a:gd name="connsiteY1" fmla="*/ 13676 h 14259"/>
                  <a:gd name="connsiteX2" fmla="*/ 15206 w 16124"/>
                  <a:gd name="connsiteY2" fmla="*/ 4354 h 14259"/>
                  <a:gd name="connsiteX3" fmla="*/ 15697 w 16124"/>
                  <a:gd name="connsiteY3" fmla="*/ 919 h 14259"/>
                  <a:gd name="connsiteX4" fmla="*/ 12263 w 16124"/>
                  <a:gd name="connsiteY4" fmla="*/ 428 h 14259"/>
                  <a:gd name="connsiteX5" fmla="*/ 736 w 16124"/>
                  <a:gd name="connsiteY5" fmla="*/ 9996 h 14259"/>
                  <a:gd name="connsiteX6" fmla="*/ 736 w 16124"/>
                  <a:gd name="connsiteY6" fmla="*/ 13431 h 14259"/>
                  <a:gd name="connsiteX7" fmla="*/ 3188 w 16124"/>
                  <a:gd name="connsiteY7" fmla="*/ 14167 h 14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24" h="14259">
                    <a:moveTo>
                      <a:pt x="3188" y="14167"/>
                    </a:moveTo>
                    <a:cubicBezTo>
                      <a:pt x="3434" y="14167"/>
                      <a:pt x="3924" y="13922"/>
                      <a:pt x="4170" y="13676"/>
                    </a:cubicBezTo>
                    <a:cubicBezTo>
                      <a:pt x="7603" y="10487"/>
                      <a:pt x="11527" y="7297"/>
                      <a:pt x="15206" y="4354"/>
                    </a:cubicBezTo>
                    <a:cubicBezTo>
                      <a:pt x="16187" y="3617"/>
                      <a:pt x="16433" y="1900"/>
                      <a:pt x="15697" y="919"/>
                    </a:cubicBezTo>
                    <a:cubicBezTo>
                      <a:pt x="14961" y="-63"/>
                      <a:pt x="13244" y="-308"/>
                      <a:pt x="12263" y="428"/>
                    </a:cubicBezTo>
                    <a:cubicBezTo>
                      <a:pt x="8339" y="3372"/>
                      <a:pt x="4415" y="6561"/>
                      <a:pt x="736" y="9996"/>
                    </a:cubicBezTo>
                    <a:cubicBezTo>
                      <a:pt x="-245" y="10978"/>
                      <a:pt x="-245" y="12450"/>
                      <a:pt x="736" y="13431"/>
                    </a:cubicBezTo>
                    <a:cubicBezTo>
                      <a:pt x="1472" y="14167"/>
                      <a:pt x="2453" y="14412"/>
                      <a:pt x="3188" y="1416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166" name="Freeform 85">
                <a:extLst>
                  <a:ext uri="{FF2B5EF4-FFF2-40B4-BE49-F238E27FC236}">
                    <a16:creationId xmlns:a16="http://schemas.microsoft.com/office/drawing/2014/main" id="{96EDE051-2B37-5FF6-6672-A7DE6262EDA9}"/>
                  </a:ext>
                </a:extLst>
              </p:cNvPr>
              <p:cNvSpPr/>
              <p:nvPr/>
            </p:nvSpPr>
            <p:spPr>
              <a:xfrm>
                <a:off x="2908387" y="4207288"/>
                <a:ext cx="13546" cy="16633"/>
              </a:xfrm>
              <a:custGeom>
                <a:avLst/>
                <a:gdLst>
                  <a:gd name="connsiteX0" fmla="*/ 904 w 13546"/>
                  <a:gd name="connsiteY0" fmla="*/ 16227 h 16633"/>
                  <a:gd name="connsiteX1" fmla="*/ 2867 w 13546"/>
                  <a:gd name="connsiteY1" fmla="*/ 16472 h 16633"/>
                  <a:gd name="connsiteX2" fmla="*/ 4338 w 13546"/>
                  <a:gd name="connsiteY2" fmla="*/ 15490 h 16633"/>
                  <a:gd name="connsiteX3" fmla="*/ 12922 w 13546"/>
                  <a:gd name="connsiteY3" fmla="*/ 3960 h 16633"/>
                  <a:gd name="connsiteX4" fmla="*/ 12677 w 13546"/>
                  <a:gd name="connsiteY4" fmla="*/ 525 h 16633"/>
                  <a:gd name="connsiteX5" fmla="*/ 9243 w 13546"/>
                  <a:gd name="connsiteY5" fmla="*/ 770 h 16633"/>
                  <a:gd name="connsiteX6" fmla="*/ 414 w 13546"/>
                  <a:gd name="connsiteY6" fmla="*/ 12792 h 16633"/>
                  <a:gd name="connsiteX7" fmla="*/ 1150 w 13546"/>
                  <a:gd name="connsiteY7" fmla="*/ 16227 h 16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46" h="16633">
                    <a:moveTo>
                      <a:pt x="904" y="16227"/>
                    </a:moveTo>
                    <a:cubicBezTo>
                      <a:pt x="1640" y="16717"/>
                      <a:pt x="2376" y="16717"/>
                      <a:pt x="2867" y="16472"/>
                    </a:cubicBezTo>
                    <a:cubicBezTo>
                      <a:pt x="3357" y="16472"/>
                      <a:pt x="3848" y="15981"/>
                      <a:pt x="4338" y="15490"/>
                    </a:cubicBezTo>
                    <a:cubicBezTo>
                      <a:pt x="7036" y="11565"/>
                      <a:pt x="9734" y="7640"/>
                      <a:pt x="12922" y="3960"/>
                    </a:cubicBezTo>
                    <a:cubicBezTo>
                      <a:pt x="13903" y="2978"/>
                      <a:pt x="13658" y="1261"/>
                      <a:pt x="12677" y="525"/>
                    </a:cubicBezTo>
                    <a:cubicBezTo>
                      <a:pt x="11696" y="-211"/>
                      <a:pt x="9979" y="-211"/>
                      <a:pt x="9243" y="770"/>
                    </a:cubicBezTo>
                    <a:cubicBezTo>
                      <a:pt x="6055" y="4695"/>
                      <a:pt x="3112" y="8621"/>
                      <a:pt x="414" y="12792"/>
                    </a:cubicBezTo>
                    <a:cubicBezTo>
                      <a:pt x="-322" y="14018"/>
                      <a:pt x="-77" y="15490"/>
                      <a:pt x="1150" y="1622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40" name="Freeform 86">
                <a:extLst>
                  <a:ext uri="{FF2B5EF4-FFF2-40B4-BE49-F238E27FC236}">
                    <a16:creationId xmlns:a16="http://schemas.microsoft.com/office/drawing/2014/main" id="{D29903E9-E0DF-E782-0325-9A68DA435104}"/>
                  </a:ext>
                </a:extLst>
              </p:cNvPr>
              <p:cNvSpPr/>
              <p:nvPr/>
            </p:nvSpPr>
            <p:spPr>
              <a:xfrm>
                <a:off x="2950448" y="4515424"/>
                <a:ext cx="8923" cy="18985"/>
              </a:xfrm>
              <a:custGeom>
                <a:avLst/>
                <a:gdLst>
                  <a:gd name="connsiteX0" fmla="*/ 4707 w 8923"/>
                  <a:gd name="connsiteY0" fmla="*/ 1764 h 18985"/>
                  <a:gd name="connsiteX1" fmla="*/ 1764 w 8923"/>
                  <a:gd name="connsiteY1" fmla="*/ 47 h 18985"/>
                  <a:gd name="connsiteX2" fmla="*/ 47 w 8923"/>
                  <a:gd name="connsiteY2" fmla="*/ 2991 h 18985"/>
                  <a:gd name="connsiteX3" fmla="*/ 4217 w 8923"/>
                  <a:gd name="connsiteY3" fmla="*/ 17221 h 18985"/>
                  <a:gd name="connsiteX4" fmla="*/ 7160 w 8923"/>
                  <a:gd name="connsiteY4" fmla="*/ 18938 h 18985"/>
                  <a:gd name="connsiteX5" fmla="*/ 8876 w 8923"/>
                  <a:gd name="connsiteY5" fmla="*/ 15994 h 18985"/>
                  <a:gd name="connsiteX6" fmla="*/ 4707 w 8923"/>
                  <a:gd name="connsiteY6" fmla="*/ 176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07" y="1764"/>
                    </a:move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41" name="Freeform 87">
                <a:extLst>
                  <a:ext uri="{FF2B5EF4-FFF2-40B4-BE49-F238E27FC236}">
                    <a16:creationId xmlns:a16="http://schemas.microsoft.com/office/drawing/2014/main" id="{3AD9A7C2-D368-5C39-C9F6-BB2C2EE9A11E}"/>
                  </a:ext>
                </a:extLst>
              </p:cNvPr>
              <p:cNvSpPr/>
              <p:nvPr/>
            </p:nvSpPr>
            <p:spPr>
              <a:xfrm>
                <a:off x="2958683" y="4543801"/>
                <a:ext cx="7556" cy="19265"/>
              </a:xfrm>
              <a:custGeom>
                <a:avLst/>
                <a:gdLst>
                  <a:gd name="connsiteX0" fmla="*/ 2604 w 7556"/>
                  <a:gd name="connsiteY0" fmla="*/ 17058 h 19265"/>
                  <a:gd name="connsiteX1" fmla="*/ 5302 w 7556"/>
                  <a:gd name="connsiteY1" fmla="*/ 19266 h 19265"/>
                  <a:gd name="connsiteX2" fmla="*/ 5792 w 7556"/>
                  <a:gd name="connsiteY2" fmla="*/ 19266 h 19265"/>
                  <a:gd name="connsiteX3" fmla="*/ 7509 w 7556"/>
                  <a:gd name="connsiteY3" fmla="*/ 16567 h 19265"/>
                  <a:gd name="connsiteX4" fmla="*/ 4811 w 7556"/>
                  <a:gd name="connsiteY4" fmla="*/ 1846 h 19265"/>
                  <a:gd name="connsiteX5" fmla="*/ 1868 w 7556"/>
                  <a:gd name="connsiteY5" fmla="*/ 129 h 19265"/>
                  <a:gd name="connsiteX6" fmla="*/ 151 w 7556"/>
                  <a:gd name="connsiteY6" fmla="*/ 3073 h 19265"/>
                  <a:gd name="connsiteX7" fmla="*/ 2849 w 7556"/>
                  <a:gd name="connsiteY7" fmla="*/ 17303 h 19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6" h="19265">
                    <a:moveTo>
                      <a:pt x="2604" y="17058"/>
                    </a:moveTo>
                    <a:cubicBezTo>
                      <a:pt x="2604" y="18284"/>
                      <a:pt x="4076" y="19266"/>
                      <a:pt x="5302" y="19266"/>
                    </a:cubicBezTo>
                    <a:cubicBezTo>
                      <a:pt x="5302" y="19266"/>
                      <a:pt x="5547" y="19266"/>
                      <a:pt x="5792" y="19266"/>
                    </a:cubicBezTo>
                    <a:cubicBezTo>
                      <a:pt x="7019" y="19020"/>
                      <a:pt x="7755" y="17793"/>
                      <a:pt x="7509" y="16567"/>
                    </a:cubicBezTo>
                    <a:cubicBezTo>
                      <a:pt x="6773" y="11660"/>
                      <a:pt x="6038" y="6753"/>
                      <a:pt x="4811" y="1846"/>
                    </a:cubicBezTo>
                    <a:cubicBezTo>
                      <a:pt x="4566" y="620"/>
                      <a:pt x="3095" y="-362"/>
                      <a:pt x="1868" y="129"/>
                    </a:cubicBezTo>
                    <a:cubicBezTo>
                      <a:pt x="397" y="374"/>
                      <a:pt x="-339" y="1846"/>
                      <a:pt x="151" y="3073"/>
                    </a:cubicBezTo>
                    <a:cubicBezTo>
                      <a:pt x="1378" y="7735"/>
                      <a:pt x="2113" y="12396"/>
                      <a:pt x="2849" y="1730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42" name="Freeform 88">
                <a:extLst>
                  <a:ext uri="{FF2B5EF4-FFF2-40B4-BE49-F238E27FC236}">
                    <a16:creationId xmlns:a16="http://schemas.microsoft.com/office/drawing/2014/main" id="{05929BD4-7F71-E02B-70B4-BE3C7D6A02FF}"/>
                  </a:ext>
                </a:extLst>
              </p:cNvPr>
              <p:cNvSpPr/>
              <p:nvPr/>
            </p:nvSpPr>
            <p:spPr>
              <a:xfrm>
                <a:off x="2401841" y="4153704"/>
                <a:ext cx="15830" cy="15001"/>
              </a:xfrm>
              <a:custGeom>
                <a:avLst/>
                <a:gdLst>
                  <a:gd name="connsiteX0" fmla="*/ 3434 w 15830"/>
                  <a:gd name="connsiteY0" fmla="*/ 14854 h 15001"/>
                  <a:gd name="connsiteX1" fmla="*/ 4415 w 15830"/>
                  <a:gd name="connsiteY1" fmla="*/ 14118 h 15001"/>
                  <a:gd name="connsiteX2" fmla="*/ 14961 w 15830"/>
                  <a:gd name="connsiteY2" fmla="*/ 4305 h 15001"/>
                  <a:gd name="connsiteX3" fmla="*/ 15206 w 15830"/>
                  <a:gd name="connsiteY3" fmla="*/ 870 h 15001"/>
                  <a:gd name="connsiteX4" fmla="*/ 11773 w 15830"/>
                  <a:gd name="connsiteY4" fmla="*/ 625 h 15001"/>
                  <a:gd name="connsiteX5" fmla="*/ 736 w 15830"/>
                  <a:gd name="connsiteY5" fmla="*/ 10929 h 15001"/>
                  <a:gd name="connsiteX6" fmla="*/ 736 w 15830"/>
                  <a:gd name="connsiteY6" fmla="*/ 14364 h 15001"/>
                  <a:gd name="connsiteX7" fmla="*/ 3188 w 15830"/>
                  <a:gd name="connsiteY7" fmla="*/ 14854 h 15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30" h="15001">
                    <a:moveTo>
                      <a:pt x="3434" y="14854"/>
                    </a:moveTo>
                    <a:cubicBezTo>
                      <a:pt x="3924" y="14854"/>
                      <a:pt x="4169" y="14609"/>
                      <a:pt x="4415" y="14118"/>
                    </a:cubicBezTo>
                    <a:cubicBezTo>
                      <a:pt x="7848" y="10684"/>
                      <a:pt x="11282" y="7494"/>
                      <a:pt x="14961" y="4305"/>
                    </a:cubicBezTo>
                    <a:cubicBezTo>
                      <a:pt x="15942" y="3569"/>
                      <a:pt x="16187" y="1851"/>
                      <a:pt x="15206" y="870"/>
                    </a:cubicBezTo>
                    <a:cubicBezTo>
                      <a:pt x="14471" y="-111"/>
                      <a:pt x="12754" y="-357"/>
                      <a:pt x="11773" y="625"/>
                    </a:cubicBezTo>
                    <a:cubicBezTo>
                      <a:pt x="7848" y="3814"/>
                      <a:pt x="4169" y="7249"/>
                      <a:pt x="736" y="10929"/>
                    </a:cubicBezTo>
                    <a:cubicBezTo>
                      <a:pt x="-245" y="11910"/>
                      <a:pt x="-245" y="13382"/>
                      <a:pt x="736" y="14364"/>
                    </a:cubicBezTo>
                    <a:cubicBezTo>
                      <a:pt x="1472" y="15100"/>
                      <a:pt x="2207" y="15100"/>
                      <a:pt x="3188" y="1485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44" name="Freeform 89">
                <a:extLst>
                  <a:ext uri="{FF2B5EF4-FFF2-40B4-BE49-F238E27FC236}">
                    <a16:creationId xmlns:a16="http://schemas.microsoft.com/office/drawing/2014/main" id="{C8AB0543-B6D3-18B8-81E3-50B62DFA1E44}"/>
                  </a:ext>
                </a:extLst>
              </p:cNvPr>
              <p:cNvSpPr/>
              <p:nvPr/>
            </p:nvSpPr>
            <p:spPr>
              <a:xfrm>
                <a:off x="2398851" y="4371654"/>
                <a:ext cx="8923" cy="18985"/>
              </a:xfrm>
              <a:custGeom>
                <a:avLst/>
                <a:gdLst>
                  <a:gd name="connsiteX0" fmla="*/ 47 w 8923"/>
                  <a:gd name="connsiteY0" fmla="*/ 2991 h 18985"/>
                  <a:gd name="connsiteX1" fmla="*/ 4216 w 8923"/>
                  <a:gd name="connsiteY1" fmla="*/ 17221 h 18985"/>
                  <a:gd name="connsiteX2" fmla="*/ 7160 w 8923"/>
                  <a:gd name="connsiteY2" fmla="*/ 18938 h 18985"/>
                  <a:gd name="connsiteX3" fmla="*/ 8876 w 8923"/>
                  <a:gd name="connsiteY3" fmla="*/ 15994 h 18985"/>
                  <a:gd name="connsiteX4" fmla="*/ 4707 w 8923"/>
                  <a:gd name="connsiteY4" fmla="*/ 1764 h 18985"/>
                  <a:gd name="connsiteX5" fmla="*/ 1764 w 8923"/>
                  <a:gd name="connsiteY5" fmla="*/ 47 h 18985"/>
                  <a:gd name="connsiteX6" fmla="*/ 47 w 8923"/>
                  <a:gd name="connsiteY6" fmla="*/ 2991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47" y="2991"/>
                    </a:move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49" name="Freeform 90">
                <a:extLst>
                  <a:ext uri="{FF2B5EF4-FFF2-40B4-BE49-F238E27FC236}">
                    <a16:creationId xmlns:a16="http://schemas.microsoft.com/office/drawing/2014/main" id="{E86260B0-710A-6FD3-9E7B-4017E63E3F68}"/>
                  </a:ext>
                </a:extLst>
              </p:cNvPr>
              <p:cNvSpPr/>
              <p:nvPr/>
            </p:nvSpPr>
            <p:spPr>
              <a:xfrm>
                <a:off x="2368202" y="4258070"/>
                <a:ext cx="6951" cy="19702"/>
              </a:xfrm>
              <a:custGeom>
                <a:avLst/>
                <a:gdLst>
                  <a:gd name="connsiteX0" fmla="*/ 5188 w 6951"/>
                  <a:gd name="connsiteY0" fmla="*/ 19420 h 19702"/>
                  <a:gd name="connsiteX1" fmla="*/ 5188 w 6951"/>
                  <a:gd name="connsiteY1" fmla="*/ 19420 h 19702"/>
                  <a:gd name="connsiteX2" fmla="*/ 6905 w 6951"/>
                  <a:gd name="connsiteY2" fmla="*/ 16475 h 19702"/>
                  <a:gd name="connsiteX3" fmla="*/ 4943 w 6951"/>
                  <a:gd name="connsiteY3" fmla="*/ 2246 h 19702"/>
                  <a:gd name="connsiteX4" fmla="*/ 2245 w 6951"/>
                  <a:gd name="connsiteY4" fmla="*/ 38 h 19702"/>
                  <a:gd name="connsiteX5" fmla="*/ 38 w 6951"/>
                  <a:gd name="connsiteY5" fmla="*/ 2736 h 19702"/>
                  <a:gd name="connsiteX6" fmla="*/ 2000 w 6951"/>
                  <a:gd name="connsiteY6" fmla="*/ 17702 h 19702"/>
                  <a:gd name="connsiteX7" fmla="*/ 4943 w 6951"/>
                  <a:gd name="connsiteY7" fmla="*/ 19665 h 19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51" h="19702">
                    <a:moveTo>
                      <a:pt x="5188" y="19420"/>
                    </a:moveTo>
                    <a:cubicBezTo>
                      <a:pt x="5188" y="19420"/>
                      <a:pt x="5188" y="19420"/>
                      <a:pt x="5188" y="19420"/>
                    </a:cubicBezTo>
                    <a:cubicBezTo>
                      <a:pt x="6414" y="19174"/>
                      <a:pt x="7150" y="17948"/>
                      <a:pt x="6905" y="16475"/>
                    </a:cubicBezTo>
                    <a:cubicBezTo>
                      <a:pt x="5924" y="11814"/>
                      <a:pt x="5188" y="6907"/>
                      <a:pt x="4943" y="2246"/>
                    </a:cubicBezTo>
                    <a:cubicBezTo>
                      <a:pt x="4943" y="774"/>
                      <a:pt x="3717" y="-208"/>
                      <a:pt x="2245" y="38"/>
                    </a:cubicBezTo>
                    <a:cubicBezTo>
                      <a:pt x="773" y="38"/>
                      <a:pt x="-208" y="1264"/>
                      <a:pt x="38" y="2736"/>
                    </a:cubicBezTo>
                    <a:cubicBezTo>
                      <a:pt x="528" y="7643"/>
                      <a:pt x="1019" y="12795"/>
                      <a:pt x="2000" y="17702"/>
                    </a:cubicBezTo>
                    <a:cubicBezTo>
                      <a:pt x="2245" y="18929"/>
                      <a:pt x="3471" y="19910"/>
                      <a:pt x="4943" y="1966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50" name="Freeform 91">
                <a:extLst>
                  <a:ext uri="{FF2B5EF4-FFF2-40B4-BE49-F238E27FC236}">
                    <a16:creationId xmlns:a16="http://schemas.microsoft.com/office/drawing/2014/main" id="{E48192D3-44B1-BD04-D839-902780D625D7}"/>
                  </a:ext>
                </a:extLst>
              </p:cNvPr>
              <p:cNvSpPr/>
              <p:nvPr/>
            </p:nvSpPr>
            <p:spPr>
              <a:xfrm>
                <a:off x="2888689" y="4259288"/>
                <a:ext cx="7404" cy="19428"/>
              </a:xfrm>
              <a:custGeom>
                <a:avLst/>
                <a:gdLst>
                  <a:gd name="connsiteX0" fmla="*/ 2453 w 7404"/>
                  <a:gd name="connsiteY0" fmla="*/ 19428 h 19428"/>
                  <a:gd name="connsiteX1" fmla="*/ 3434 w 7404"/>
                  <a:gd name="connsiteY1" fmla="*/ 19428 h 19428"/>
                  <a:gd name="connsiteX2" fmla="*/ 5151 w 7404"/>
                  <a:gd name="connsiteY2" fmla="*/ 17220 h 19428"/>
                  <a:gd name="connsiteX3" fmla="*/ 7358 w 7404"/>
                  <a:gd name="connsiteY3" fmla="*/ 2990 h 19428"/>
                  <a:gd name="connsiteX4" fmla="*/ 5396 w 7404"/>
                  <a:gd name="connsiteY4" fmla="*/ 46 h 19428"/>
                  <a:gd name="connsiteX5" fmla="*/ 2453 w 7404"/>
                  <a:gd name="connsiteY5" fmla="*/ 2009 h 19428"/>
                  <a:gd name="connsiteX6" fmla="*/ 0 w 7404"/>
                  <a:gd name="connsiteY6" fmla="*/ 16730 h 19428"/>
                  <a:gd name="connsiteX7" fmla="*/ 2207 w 7404"/>
                  <a:gd name="connsiteY7" fmla="*/ 19428 h 19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4" h="19428">
                    <a:moveTo>
                      <a:pt x="2453" y="19428"/>
                    </a:moveTo>
                    <a:cubicBezTo>
                      <a:pt x="2698" y="19428"/>
                      <a:pt x="3188" y="19428"/>
                      <a:pt x="3434" y="19428"/>
                    </a:cubicBezTo>
                    <a:cubicBezTo>
                      <a:pt x="4415" y="19183"/>
                      <a:pt x="5151" y="18447"/>
                      <a:pt x="5151" y="17220"/>
                    </a:cubicBezTo>
                    <a:cubicBezTo>
                      <a:pt x="5641" y="12559"/>
                      <a:pt x="6377" y="7652"/>
                      <a:pt x="7358" y="2990"/>
                    </a:cubicBezTo>
                    <a:cubicBezTo>
                      <a:pt x="7603" y="1764"/>
                      <a:pt x="6867" y="292"/>
                      <a:pt x="5396" y="46"/>
                    </a:cubicBezTo>
                    <a:cubicBezTo>
                      <a:pt x="4170" y="-199"/>
                      <a:pt x="2698" y="537"/>
                      <a:pt x="2453" y="2009"/>
                    </a:cubicBezTo>
                    <a:cubicBezTo>
                      <a:pt x="1472" y="6916"/>
                      <a:pt x="491" y="11823"/>
                      <a:pt x="0" y="16730"/>
                    </a:cubicBezTo>
                    <a:cubicBezTo>
                      <a:pt x="0" y="17956"/>
                      <a:pt x="736" y="19183"/>
                      <a:pt x="2207" y="1942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51" name="Freeform 92">
                <a:extLst>
                  <a:ext uri="{FF2B5EF4-FFF2-40B4-BE49-F238E27FC236}">
                    <a16:creationId xmlns:a16="http://schemas.microsoft.com/office/drawing/2014/main" id="{A2815AB9-70F5-BE68-DC38-975DBF210969}"/>
                  </a:ext>
                </a:extLst>
              </p:cNvPr>
              <p:cNvSpPr/>
              <p:nvPr/>
            </p:nvSpPr>
            <p:spPr>
              <a:xfrm>
                <a:off x="2895127" y="4231914"/>
                <a:ext cx="10673" cy="18343"/>
              </a:xfrm>
              <a:custGeom>
                <a:avLst/>
                <a:gdLst>
                  <a:gd name="connsiteX0" fmla="*/ 1656 w 10673"/>
                  <a:gd name="connsiteY0" fmla="*/ 18098 h 18343"/>
                  <a:gd name="connsiteX1" fmla="*/ 3127 w 10673"/>
                  <a:gd name="connsiteY1" fmla="*/ 18098 h 18343"/>
                  <a:gd name="connsiteX2" fmla="*/ 4844 w 10673"/>
                  <a:gd name="connsiteY2" fmla="*/ 16626 h 18343"/>
                  <a:gd name="connsiteX3" fmla="*/ 10485 w 10673"/>
                  <a:gd name="connsiteY3" fmla="*/ 3377 h 18343"/>
                  <a:gd name="connsiteX4" fmla="*/ 9259 w 10673"/>
                  <a:gd name="connsiteY4" fmla="*/ 188 h 18343"/>
                  <a:gd name="connsiteX5" fmla="*/ 6070 w 10673"/>
                  <a:gd name="connsiteY5" fmla="*/ 1415 h 18343"/>
                  <a:gd name="connsiteX6" fmla="*/ 184 w 10673"/>
                  <a:gd name="connsiteY6" fmla="*/ 15154 h 18343"/>
                  <a:gd name="connsiteX7" fmla="*/ 1656 w 10673"/>
                  <a:gd name="connsiteY7" fmla="*/ 18343 h 18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73" h="18343">
                    <a:moveTo>
                      <a:pt x="1656" y="18098"/>
                    </a:moveTo>
                    <a:cubicBezTo>
                      <a:pt x="2146" y="18098"/>
                      <a:pt x="2637" y="18098"/>
                      <a:pt x="3127" y="18098"/>
                    </a:cubicBezTo>
                    <a:cubicBezTo>
                      <a:pt x="3863" y="18098"/>
                      <a:pt x="4599" y="17362"/>
                      <a:pt x="4844" y="16626"/>
                    </a:cubicBezTo>
                    <a:cubicBezTo>
                      <a:pt x="6316" y="12210"/>
                      <a:pt x="8278" y="7548"/>
                      <a:pt x="10485" y="3377"/>
                    </a:cubicBezTo>
                    <a:cubicBezTo>
                      <a:pt x="10976" y="2151"/>
                      <a:pt x="10485" y="679"/>
                      <a:pt x="9259" y="188"/>
                    </a:cubicBezTo>
                    <a:cubicBezTo>
                      <a:pt x="8032" y="-303"/>
                      <a:pt x="6561" y="188"/>
                      <a:pt x="6070" y="1415"/>
                    </a:cubicBezTo>
                    <a:cubicBezTo>
                      <a:pt x="3863" y="5831"/>
                      <a:pt x="1901" y="10492"/>
                      <a:pt x="184" y="15154"/>
                    </a:cubicBezTo>
                    <a:cubicBezTo>
                      <a:pt x="-307" y="16381"/>
                      <a:pt x="184" y="17853"/>
                      <a:pt x="1656" y="1834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52" name="Freeform 93">
                <a:extLst>
                  <a:ext uri="{FF2B5EF4-FFF2-40B4-BE49-F238E27FC236}">
                    <a16:creationId xmlns:a16="http://schemas.microsoft.com/office/drawing/2014/main" id="{7384AA4E-5882-5A49-CC81-8F133B83D371}"/>
                  </a:ext>
                </a:extLst>
              </p:cNvPr>
              <p:cNvSpPr/>
              <p:nvPr/>
            </p:nvSpPr>
            <p:spPr>
              <a:xfrm>
                <a:off x="2428782" y="4485293"/>
                <a:ext cx="5226" cy="19627"/>
              </a:xfrm>
              <a:custGeom>
                <a:avLst/>
                <a:gdLst>
                  <a:gd name="connsiteX0" fmla="*/ 2245 w 5226"/>
                  <a:gd name="connsiteY0" fmla="*/ 0 h 19627"/>
                  <a:gd name="connsiteX1" fmla="*/ 38 w 5226"/>
                  <a:gd name="connsiteY1" fmla="*/ 2453 h 19627"/>
                  <a:gd name="connsiteX2" fmla="*/ 38 w 5226"/>
                  <a:gd name="connsiteY2" fmla="*/ 16929 h 19627"/>
                  <a:gd name="connsiteX3" fmla="*/ 2245 w 5226"/>
                  <a:gd name="connsiteY3" fmla="*/ 19627 h 19627"/>
                  <a:gd name="connsiteX4" fmla="*/ 3226 w 5226"/>
                  <a:gd name="connsiteY4" fmla="*/ 19627 h 19627"/>
                  <a:gd name="connsiteX5" fmla="*/ 4943 w 5226"/>
                  <a:gd name="connsiteY5" fmla="*/ 17419 h 19627"/>
                  <a:gd name="connsiteX6" fmla="*/ 4943 w 5226"/>
                  <a:gd name="connsiteY6" fmla="*/ 2453 h 19627"/>
                  <a:gd name="connsiteX7" fmla="*/ 2245 w 5226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26" h="19627">
                    <a:moveTo>
                      <a:pt x="2245" y="0"/>
                    </a:moveTo>
                    <a:cubicBezTo>
                      <a:pt x="773" y="0"/>
                      <a:pt x="-208" y="1227"/>
                      <a:pt x="38" y="2453"/>
                    </a:cubicBezTo>
                    <a:cubicBezTo>
                      <a:pt x="38" y="7115"/>
                      <a:pt x="38" y="12022"/>
                      <a:pt x="38" y="16929"/>
                    </a:cubicBezTo>
                    <a:cubicBezTo>
                      <a:pt x="38" y="18401"/>
                      <a:pt x="1019" y="19382"/>
                      <a:pt x="2245" y="19627"/>
                    </a:cubicBezTo>
                    <a:cubicBezTo>
                      <a:pt x="2490" y="19627"/>
                      <a:pt x="2735" y="19627"/>
                      <a:pt x="3226" y="19627"/>
                    </a:cubicBezTo>
                    <a:cubicBezTo>
                      <a:pt x="4207" y="19382"/>
                      <a:pt x="4943" y="18401"/>
                      <a:pt x="4943" y="17419"/>
                    </a:cubicBezTo>
                    <a:cubicBezTo>
                      <a:pt x="5188" y="12512"/>
                      <a:pt x="5433" y="7360"/>
                      <a:pt x="4943" y="2453"/>
                    </a:cubicBezTo>
                    <a:cubicBezTo>
                      <a:pt x="4943" y="981"/>
                      <a:pt x="3717" y="0"/>
                      <a:pt x="224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53" name="Freeform 94">
                <a:extLst>
                  <a:ext uri="{FF2B5EF4-FFF2-40B4-BE49-F238E27FC236}">
                    <a16:creationId xmlns:a16="http://schemas.microsoft.com/office/drawing/2014/main" id="{A1CE0C30-B88E-B804-2A2E-6B3BD8853332}"/>
                  </a:ext>
                </a:extLst>
              </p:cNvPr>
              <p:cNvSpPr/>
              <p:nvPr/>
            </p:nvSpPr>
            <p:spPr>
              <a:xfrm>
                <a:off x="3622961" y="420212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54" name="Freeform 95">
                <a:extLst>
                  <a:ext uri="{FF2B5EF4-FFF2-40B4-BE49-F238E27FC236}">
                    <a16:creationId xmlns:a16="http://schemas.microsoft.com/office/drawing/2014/main" id="{A9F896D4-063D-3843-4172-C2AEB06C005B}"/>
                  </a:ext>
                </a:extLst>
              </p:cNvPr>
              <p:cNvSpPr/>
              <p:nvPr/>
            </p:nvSpPr>
            <p:spPr>
              <a:xfrm>
                <a:off x="3631300" y="4230337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55" name="Freeform 96">
                <a:extLst>
                  <a:ext uri="{FF2B5EF4-FFF2-40B4-BE49-F238E27FC236}">
                    <a16:creationId xmlns:a16="http://schemas.microsoft.com/office/drawing/2014/main" id="{A65BD063-F704-681F-C271-F4F1CDE791AF}"/>
                  </a:ext>
                </a:extLst>
              </p:cNvPr>
              <p:cNvSpPr/>
              <p:nvPr/>
            </p:nvSpPr>
            <p:spPr>
              <a:xfrm>
                <a:off x="3614622" y="417390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56" name="Freeform 97">
                <a:extLst>
                  <a:ext uri="{FF2B5EF4-FFF2-40B4-BE49-F238E27FC236}">
                    <a16:creationId xmlns:a16="http://schemas.microsoft.com/office/drawing/2014/main" id="{3341E465-252E-35E7-E27C-88FDA8F8D846}"/>
                  </a:ext>
                </a:extLst>
              </p:cNvPr>
              <p:cNvSpPr/>
              <p:nvPr/>
            </p:nvSpPr>
            <p:spPr>
              <a:xfrm>
                <a:off x="3606528" y="414569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57" name="Freeform 98">
                <a:extLst>
                  <a:ext uri="{FF2B5EF4-FFF2-40B4-BE49-F238E27FC236}">
                    <a16:creationId xmlns:a16="http://schemas.microsoft.com/office/drawing/2014/main" id="{101A4DE4-E8E5-0EE0-E31B-BEC2AAF7CB5A}"/>
                  </a:ext>
                </a:extLst>
              </p:cNvPr>
              <p:cNvSpPr/>
              <p:nvPr/>
            </p:nvSpPr>
            <p:spPr>
              <a:xfrm>
                <a:off x="3598189" y="4117480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58" name="Freeform 99">
                <a:extLst>
                  <a:ext uri="{FF2B5EF4-FFF2-40B4-BE49-F238E27FC236}">
                    <a16:creationId xmlns:a16="http://schemas.microsoft.com/office/drawing/2014/main" id="{84C1F8CB-8FA5-D37F-1761-71B02E625151}"/>
                  </a:ext>
                </a:extLst>
              </p:cNvPr>
              <p:cNvSpPr/>
              <p:nvPr/>
            </p:nvSpPr>
            <p:spPr>
              <a:xfrm>
                <a:off x="3664165" y="434344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59" name="Freeform 100">
                <a:extLst>
                  <a:ext uri="{FF2B5EF4-FFF2-40B4-BE49-F238E27FC236}">
                    <a16:creationId xmlns:a16="http://schemas.microsoft.com/office/drawing/2014/main" id="{C359873B-6C44-BA41-95DF-9CD6E8D533FD}"/>
                  </a:ext>
                </a:extLst>
              </p:cNvPr>
              <p:cNvSpPr/>
              <p:nvPr/>
            </p:nvSpPr>
            <p:spPr>
              <a:xfrm>
                <a:off x="3589850" y="408902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60" name="Freeform 101">
                <a:extLst>
                  <a:ext uri="{FF2B5EF4-FFF2-40B4-BE49-F238E27FC236}">
                    <a16:creationId xmlns:a16="http://schemas.microsoft.com/office/drawing/2014/main" id="{AF87A26C-502D-DCE2-6FD0-B0C4EC7642B7}"/>
                  </a:ext>
                </a:extLst>
              </p:cNvPr>
              <p:cNvSpPr/>
              <p:nvPr/>
            </p:nvSpPr>
            <p:spPr>
              <a:xfrm>
                <a:off x="3656071" y="4315225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61" name="Freeform 102">
                <a:extLst>
                  <a:ext uri="{FF2B5EF4-FFF2-40B4-BE49-F238E27FC236}">
                    <a16:creationId xmlns:a16="http://schemas.microsoft.com/office/drawing/2014/main" id="{BEFEB9E8-E5B6-8332-49B5-A2DAACB44CF7}"/>
                  </a:ext>
                </a:extLst>
              </p:cNvPr>
              <p:cNvSpPr/>
              <p:nvPr/>
            </p:nvSpPr>
            <p:spPr>
              <a:xfrm>
                <a:off x="3639393" y="425879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62" name="Freeform 103">
                <a:extLst>
                  <a:ext uri="{FF2B5EF4-FFF2-40B4-BE49-F238E27FC236}">
                    <a16:creationId xmlns:a16="http://schemas.microsoft.com/office/drawing/2014/main" id="{FA8C07E2-B854-4D91-C8B8-01FD09CF62C0}"/>
                  </a:ext>
                </a:extLst>
              </p:cNvPr>
              <p:cNvSpPr/>
              <p:nvPr/>
            </p:nvSpPr>
            <p:spPr>
              <a:xfrm>
                <a:off x="3647732" y="4287011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63" name="Freeform 104">
                <a:extLst>
                  <a:ext uri="{FF2B5EF4-FFF2-40B4-BE49-F238E27FC236}">
                    <a16:creationId xmlns:a16="http://schemas.microsoft.com/office/drawing/2014/main" id="{3218B9AB-39FD-076D-99FB-3D7FB9921AE3}"/>
                  </a:ext>
                </a:extLst>
              </p:cNvPr>
              <p:cNvSpPr/>
              <p:nvPr/>
            </p:nvSpPr>
            <p:spPr>
              <a:xfrm>
                <a:off x="3549246" y="3979709"/>
                <a:ext cx="12859" cy="17058"/>
              </a:xfrm>
              <a:custGeom>
                <a:avLst/>
                <a:gdLst>
                  <a:gd name="connsiteX0" fmla="*/ 4352 w 12859"/>
                  <a:gd name="connsiteY0" fmla="*/ 919 h 17058"/>
                  <a:gd name="connsiteX1" fmla="*/ 918 w 12859"/>
                  <a:gd name="connsiteY1" fmla="*/ 428 h 17058"/>
                  <a:gd name="connsiteX2" fmla="*/ 428 w 12859"/>
                  <a:gd name="connsiteY2" fmla="*/ 3863 h 17058"/>
                  <a:gd name="connsiteX3" fmla="*/ 8521 w 12859"/>
                  <a:gd name="connsiteY3" fmla="*/ 15884 h 17058"/>
                  <a:gd name="connsiteX4" fmla="*/ 11219 w 12859"/>
                  <a:gd name="connsiteY4" fmla="*/ 16866 h 17058"/>
                  <a:gd name="connsiteX5" fmla="*/ 11710 w 12859"/>
                  <a:gd name="connsiteY5" fmla="*/ 16621 h 17058"/>
                  <a:gd name="connsiteX6" fmla="*/ 12446 w 12859"/>
                  <a:gd name="connsiteY6" fmla="*/ 13186 h 17058"/>
                  <a:gd name="connsiteX7" fmla="*/ 4107 w 12859"/>
                  <a:gd name="connsiteY7" fmla="*/ 673 h 17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859" h="17058">
                    <a:moveTo>
                      <a:pt x="4352" y="919"/>
                    </a:moveTo>
                    <a:cubicBezTo>
                      <a:pt x="3616" y="-63"/>
                      <a:pt x="1899" y="-308"/>
                      <a:pt x="918" y="428"/>
                    </a:cubicBezTo>
                    <a:cubicBezTo>
                      <a:pt x="-63" y="1164"/>
                      <a:pt x="-308" y="2881"/>
                      <a:pt x="428" y="3863"/>
                    </a:cubicBezTo>
                    <a:cubicBezTo>
                      <a:pt x="3371" y="7543"/>
                      <a:pt x="6069" y="11714"/>
                      <a:pt x="8521" y="15884"/>
                    </a:cubicBezTo>
                    <a:cubicBezTo>
                      <a:pt x="9012" y="16866"/>
                      <a:pt x="10238" y="17356"/>
                      <a:pt x="11219" y="16866"/>
                    </a:cubicBezTo>
                    <a:cubicBezTo>
                      <a:pt x="11219" y="16866"/>
                      <a:pt x="11710" y="16866"/>
                      <a:pt x="11710" y="16621"/>
                    </a:cubicBezTo>
                    <a:cubicBezTo>
                      <a:pt x="12936" y="15884"/>
                      <a:pt x="13182" y="14412"/>
                      <a:pt x="12446" y="13186"/>
                    </a:cubicBezTo>
                    <a:cubicBezTo>
                      <a:pt x="9993" y="9015"/>
                      <a:pt x="7050" y="4599"/>
                      <a:pt x="4107" y="67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64" name="Freeform 105">
                <a:extLst>
                  <a:ext uri="{FF2B5EF4-FFF2-40B4-BE49-F238E27FC236}">
                    <a16:creationId xmlns:a16="http://schemas.microsoft.com/office/drawing/2014/main" id="{4B01DCBD-4D87-6FA6-B803-F3FC49C3A8E8}"/>
                  </a:ext>
                </a:extLst>
              </p:cNvPr>
              <p:cNvSpPr/>
              <p:nvPr/>
            </p:nvSpPr>
            <p:spPr>
              <a:xfrm>
                <a:off x="3581756" y="406080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65" name="Freeform 106">
                <a:extLst>
                  <a:ext uri="{FF2B5EF4-FFF2-40B4-BE49-F238E27FC236}">
                    <a16:creationId xmlns:a16="http://schemas.microsoft.com/office/drawing/2014/main" id="{3FA07723-1E1D-C67B-C058-70716ABCAF67}"/>
                  </a:ext>
                </a:extLst>
              </p:cNvPr>
              <p:cNvSpPr/>
              <p:nvPr/>
            </p:nvSpPr>
            <p:spPr>
              <a:xfrm>
                <a:off x="3475558" y="3934211"/>
                <a:ext cx="19330" cy="8633"/>
              </a:xfrm>
              <a:custGeom>
                <a:avLst/>
                <a:gdLst>
                  <a:gd name="connsiteX0" fmla="*/ 17460 w 19330"/>
                  <a:gd name="connsiteY0" fmla="*/ 3727 h 8633"/>
                  <a:gd name="connsiteX1" fmla="*/ 2990 w 19330"/>
                  <a:gd name="connsiteY1" fmla="*/ 46 h 8633"/>
                  <a:gd name="connsiteX2" fmla="*/ 46 w 19330"/>
                  <a:gd name="connsiteY2" fmla="*/ 2009 h 8633"/>
                  <a:gd name="connsiteX3" fmla="*/ 2009 w 19330"/>
                  <a:gd name="connsiteY3" fmla="*/ 4953 h 8633"/>
                  <a:gd name="connsiteX4" fmla="*/ 15989 w 19330"/>
                  <a:gd name="connsiteY4" fmla="*/ 8633 h 8633"/>
                  <a:gd name="connsiteX5" fmla="*/ 17460 w 19330"/>
                  <a:gd name="connsiteY5" fmla="*/ 8633 h 8633"/>
                  <a:gd name="connsiteX6" fmla="*/ 19177 w 19330"/>
                  <a:gd name="connsiteY6" fmla="*/ 6916 h 8633"/>
                  <a:gd name="connsiteX7" fmla="*/ 17705 w 19330"/>
                  <a:gd name="connsiteY7" fmla="*/ 3727 h 8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30" h="8633">
                    <a:moveTo>
                      <a:pt x="17460" y="3727"/>
                    </a:moveTo>
                    <a:cubicBezTo>
                      <a:pt x="12800" y="2255"/>
                      <a:pt x="7895" y="1028"/>
                      <a:pt x="2990" y="46"/>
                    </a:cubicBezTo>
                    <a:cubicBezTo>
                      <a:pt x="1763" y="-199"/>
                      <a:pt x="292" y="537"/>
                      <a:pt x="46" y="2009"/>
                    </a:cubicBezTo>
                    <a:cubicBezTo>
                      <a:pt x="-199" y="3236"/>
                      <a:pt x="537" y="4708"/>
                      <a:pt x="2009" y="4953"/>
                    </a:cubicBezTo>
                    <a:cubicBezTo>
                      <a:pt x="6669" y="5935"/>
                      <a:pt x="11329" y="7161"/>
                      <a:pt x="15989" y="8633"/>
                    </a:cubicBezTo>
                    <a:cubicBezTo>
                      <a:pt x="16479" y="8633"/>
                      <a:pt x="16970" y="8633"/>
                      <a:pt x="17460" y="8633"/>
                    </a:cubicBezTo>
                    <a:cubicBezTo>
                      <a:pt x="18196" y="8633"/>
                      <a:pt x="18932" y="7897"/>
                      <a:pt x="19177" y="6916"/>
                    </a:cubicBezTo>
                    <a:cubicBezTo>
                      <a:pt x="19668" y="5689"/>
                      <a:pt x="18932" y="4217"/>
                      <a:pt x="17705" y="372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66" name="Freeform 107">
                <a:extLst>
                  <a:ext uri="{FF2B5EF4-FFF2-40B4-BE49-F238E27FC236}">
                    <a16:creationId xmlns:a16="http://schemas.microsoft.com/office/drawing/2014/main" id="{85ACEE9A-64DE-540C-0454-0CF951DB96A0}"/>
                  </a:ext>
                </a:extLst>
              </p:cNvPr>
              <p:cNvSpPr/>
              <p:nvPr/>
            </p:nvSpPr>
            <p:spPr>
              <a:xfrm>
                <a:off x="3457109" y="4627101"/>
                <a:ext cx="11570" cy="18193"/>
              </a:xfrm>
              <a:custGeom>
                <a:avLst/>
                <a:gdLst>
                  <a:gd name="connsiteX0" fmla="*/ 9911 w 11570"/>
                  <a:gd name="connsiteY0" fmla="*/ 245 h 18193"/>
                  <a:gd name="connsiteX1" fmla="*/ 6723 w 11570"/>
                  <a:gd name="connsiteY1" fmla="*/ 1472 h 18193"/>
                  <a:gd name="connsiteX2" fmla="*/ 346 w 11570"/>
                  <a:gd name="connsiteY2" fmla="*/ 14475 h 18193"/>
                  <a:gd name="connsiteX3" fmla="*/ 1327 w 11570"/>
                  <a:gd name="connsiteY3" fmla="*/ 17910 h 18193"/>
                  <a:gd name="connsiteX4" fmla="*/ 3289 w 11570"/>
                  <a:gd name="connsiteY4" fmla="*/ 17910 h 18193"/>
                  <a:gd name="connsiteX5" fmla="*/ 4760 w 11570"/>
                  <a:gd name="connsiteY5" fmla="*/ 16683 h 18193"/>
                  <a:gd name="connsiteX6" fmla="*/ 11383 w 11570"/>
                  <a:gd name="connsiteY6" fmla="*/ 3189 h 18193"/>
                  <a:gd name="connsiteX7" fmla="*/ 10156 w 11570"/>
                  <a:gd name="connsiteY7" fmla="*/ 0 h 1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570" h="18193">
                    <a:moveTo>
                      <a:pt x="9911" y="245"/>
                    </a:moveTo>
                    <a:cubicBezTo>
                      <a:pt x="8685" y="-245"/>
                      <a:pt x="7213" y="245"/>
                      <a:pt x="6723" y="1472"/>
                    </a:cubicBezTo>
                    <a:cubicBezTo>
                      <a:pt x="4760" y="5888"/>
                      <a:pt x="2798" y="10304"/>
                      <a:pt x="346" y="14475"/>
                    </a:cubicBezTo>
                    <a:cubicBezTo>
                      <a:pt x="-390" y="15702"/>
                      <a:pt x="100" y="17174"/>
                      <a:pt x="1327" y="17910"/>
                    </a:cubicBezTo>
                    <a:cubicBezTo>
                      <a:pt x="1817" y="18155"/>
                      <a:pt x="2553" y="18401"/>
                      <a:pt x="3289" y="17910"/>
                    </a:cubicBezTo>
                    <a:cubicBezTo>
                      <a:pt x="3779" y="17910"/>
                      <a:pt x="4515" y="17419"/>
                      <a:pt x="4760" y="16683"/>
                    </a:cubicBezTo>
                    <a:cubicBezTo>
                      <a:pt x="7213" y="12267"/>
                      <a:pt x="9421" y="7851"/>
                      <a:pt x="11383" y="3189"/>
                    </a:cubicBezTo>
                    <a:cubicBezTo>
                      <a:pt x="11873" y="1963"/>
                      <a:pt x="11383" y="491"/>
                      <a:pt x="10156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67" name="Freeform 108">
                <a:extLst>
                  <a:ext uri="{FF2B5EF4-FFF2-40B4-BE49-F238E27FC236}">
                    <a16:creationId xmlns:a16="http://schemas.microsoft.com/office/drawing/2014/main" id="{D0F431F4-172A-EF77-632A-74748ED3F355}"/>
                  </a:ext>
                </a:extLst>
              </p:cNvPr>
              <p:cNvSpPr/>
              <p:nvPr/>
            </p:nvSpPr>
            <p:spPr>
              <a:xfrm>
                <a:off x="3503622" y="3943147"/>
                <a:ext cx="17955" cy="11880"/>
              </a:xfrm>
              <a:custGeom>
                <a:avLst/>
                <a:gdLst>
                  <a:gd name="connsiteX0" fmla="*/ 16621 w 17955"/>
                  <a:gd name="connsiteY0" fmla="*/ 7303 h 11880"/>
                  <a:gd name="connsiteX1" fmla="*/ 3376 w 17955"/>
                  <a:gd name="connsiteY1" fmla="*/ 188 h 11880"/>
                  <a:gd name="connsiteX2" fmla="*/ 188 w 17955"/>
                  <a:gd name="connsiteY2" fmla="*/ 1415 h 11880"/>
                  <a:gd name="connsiteX3" fmla="*/ 1414 w 17955"/>
                  <a:gd name="connsiteY3" fmla="*/ 4604 h 11880"/>
                  <a:gd name="connsiteX4" fmla="*/ 14168 w 17955"/>
                  <a:gd name="connsiteY4" fmla="*/ 11474 h 11880"/>
                  <a:gd name="connsiteX5" fmla="*/ 16130 w 17955"/>
                  <a:gd name="connsiteY5" fmla="*/ 11719 h 11880"/>
                  <a:gd name="connsiteX6" fmla="*/ 17602 w 17955"/>
                  <a:gd name="connsiteY6" fmla="*/ 10738 h 11880"/>
                  <a:gd name="connsiteX7" fmla="*/ 16866 w 17955"/>
                  <a:gd name="connsiteY7" fmla="*/ 7303 h 11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955" h="11880">
                    <a:moveTo>
                      <a:pt x="16621" y="7303"/>
                    </a:moveTo>
                    <a:cubicBezTo>
                      <a:pt x="12451" y="4604"/>
                      <a:pt x="8036" y="2396"/>
                      <a:pt x="3376" y="188"/>
                    </a:cubicBezTo>
                    <a:cubicBezTo>
                      <a:pt x="2150" y="-303"/>
                      <a:pt x="678" y="188"/>
                      <a:pt x="188" y="1415"/>
                    </a:cubicBezTo>
                    <a:cubicBezTo>
                      <a:pt x="-302" y="2641"/>
                      <a:pt x="188" y="4114"/>
                      <a:pt x="1414" y="4604"/>
                    </a:cubicBezTo>
                    <a:cubicBezTo>
                      <a:pt x="5829" y="6567"/>
                      <a:pt x="9998" y="9020"/>
                      <a:pt x="14168" y="11474"/>
                    </a:cubicBezTo>
                    <a:cubicBezTo>
                      <a:pt x="14904" y="11964"/>
                      <a:pt x="15394" y="11964"/>
                      <a:pt x="16130" y="11719"/>
                    </a:cubicBezTo>
                    <a:cubicBezTo>
                      <a:pt x="16621" y="11719"/>
                      <a:pt x="17111" y="11228"/>
                      <a:pt x="17602" y="10738"/>
                    </a:cubicBezTo>
                    <a:cubicBezTo>
                      <a:pt x="18337" y="9511"/>
                      <a:pt x="17847" y="8039"/>
                      <a:pt x="16866" y="7303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68" name="Freeform 109">
                <a:extLst>
                  <a:ext uri="{FF2B5EF4-FFF2-40B4-BE49-F238E27FC236}">
                    <a16:creationId xmlns:a16="http://schemas.microsoft.com/office/drawing/2014/main" id="{9358FD28-1D67-8865-022C-47B5CB841EDF}"/>
                  </a:ext>
                </a:extLst>
              </p:cNvPr>
              <p:cNvSpPr/>
              <p:nvPr/>
            </p:nvSpPr>
            <p:spPr>
              <a:xfrm>
                <a:off x="3468608" y="4598641"/>
                <a:ext cx="8222" cy="19136"/>
              </a:xfrm>
              <a:custGeom>
                <a:avLst/>
                <a:gdLst>
                  <a:gd name="connsiteX0" fmla="*/ 6015 w 8222"/>
                  <a:gd name="connsiteY0" fmla="*/ 245 h 19136"/>
                  <a:gd name="connsiteX1" fmla="*/ 3317 w 8222"/>
                  <a:gd name="connsiteY1" fmla="*/ 2208 h 19136"/>
                  <a:gd name="connsiteX2" fmla="*/ 129 w 8222"/>
                  <a:gd name="connsiteY2" fmla="*/ 16192 h 19136"/>
                  <a:gd name="connsiteX3" fmla="*/ 1846 w 8222"/>
                  <a:gd name="connsiteY3" fmla="*/ 19136 h 19136"/>
                  <a:gd name="connsiteX4" fmla="*/ 3317 w 8222"/>
                  <a:gd name="connsiteY4" fmla="*/ 19136 h 19136"/>
                  <a:gd name="connsiteX5" fmla="*/ 5034 w 8222"/>
                  <a:gd name="connsiteY5" fmla="*/ 17419 h 19136"/>
                  <a:gd name="connsiteX6" fmla="*/ 8223 w 8222"/>
                  <a:gd name="connsiteY6" fmla="*/ 2699 h 19136"/>
                  <a:gd name="connsiteX7" fmla="*/ 6261 w 8222"/>
                  <a:gd name="connsiteY7" fmla="*/ 0 h 1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22" h="19136">
                    <a:moveTo>
                      <a:pt x="6015" y="245"/>
                    </a:moveTo>
                    <a:cubicBezTo>
                      <a:pt x="4789" y="245"/>
                      <a:pt x="3317" y="981"/>
                      <a:pt x="3317" y="2208"/>
                    </a:cubicBezTo>
                    <a:cubicBezTo>
                      <a:pt x="2582" y="6869"/>
                      <a:pt x="1601" y="11776"/>
                      <a:pt x="129" y="16192"/>
                    </a:cubicBezTo>
                    <a:cubicBezTo>
                      <a:pt x="-362" y="17419"/>
                      <a:pt x="620" y="18891"/>
                      <a:pt x="1846" y="19136"/>
                    </a:cubicBezTo>
                    <a:cubicBezTo>
                      <a:pt x="2336" y="19136"/>
                      <a:pt x="2827" y="19136"/>
                      <a:pt x="3317" y="19136"/>
                    </a:cubicBezTo>
                    <a:cubicBezTo>
                      <a:pt x="4053" y="19136"/>
                      <a:pt x="4789" y="18401"/>
                      <a:pt x="5034" y="17419"/>
                    </a:cubicBezTo>
                    <a:cubicBezTo>
                      <a:pt x="6506" y="12512"/>
                      <a:pt x="7487" y="7606"/>
                      <a:pt x="8223" y="2699"/>
                    </a:cubicBezTo>
                    <a:cubicBezTo>
                      <a:pt x="8223" y="1472"/>
                      <a:pt x="7487" y="0"/>
                      <a:pt x="6261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69" name="Freeform 110">
                <a:extLst>
                  <a:ext uri="{FF2B5EF4-FFF2-40B4-BE49-F238E27FC236}">
                    <a16:creationId xmlns:a16="http://schemas.microsoft.com/office/drawing/2014/main" id="{84191DD1-22BB-FF77-A842-18882E872868}"/>
                  </a:ext>
                </a:extLst>
              </p:cNvPr>
              <p:cNvSpPr/>
              <p:nvPr/>
            </p:nvSpPr>
            <p:spPr>
              <a:xfrm>
                <a:off x="3472875" y="4569446"/>
                <a:ext cx="5182" cy="19627"/>
              </a:xfrm>
              <a:custGeom>
                <a:avLst/>
                <a:gdLst>
                  <a:gd name="connsiteX0" fmla="*/ 2239 w 5182"/>
                  <a:gd name="connsiteY0" fmla="*/ 0 h 19627"/>
                  <a:gd name="connsiteX1" fmla="*/ 32 w 5182"/>
                  <a:gd name="connsiteY1" fmla="*/ 2699 h 19627"/>
                  <a:gd name="connsiteX2" fmla="*/ 277 w 5182"/>
                  <a:gd name="connsiteY2" fmla="*/ 17174 h 19627"/>
                  <a:gd name="connsiteX3" fmla="*/ 2729 w 5182"/>
                  <a:gd name="connsiteY3" fmla="*/ 19627 h 19627"/>
                  <a:gd name="connsiteX4" fmla="*/ 3465 w 5182"/>
                  <a:gd name="connsiteY4" fmla="*/ 19627 h 19627"/>
                  <a:gd name="connsiteX5" fmla="*/ 5182 w 5182"/>
                  <a:gd name="connsiteY5" fmla="*/ 17419 h 19627"/>
                  <a:gd name="connsiteX6" fmla="*/ 4937 w 5182"/>
                  <a:gd name="connsiteY6" fmla="*/ 2453 h 19627"/>
                  <a:gd name="connsiteX7" fmla="*/ 2239 w 5182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182" h="19627">
                    <a:moveTo>
                      <a:pt x="2239" y="0"/>
                    </a:moveTo>
                    <a:cubicBezTo>
                      <a:pt x="1013" y="0"/>
                      <a:pt x="-214" y="1227"/>
                      <a:pt x="32" y="2699"/>
                    </a:cubicBezTo>
                    <a:cubicBezTo>
                      <a:pt x="522" y="7360"/>
                      <a:pt x="522" y="12267"/>
                      <a:pt x="277" y="17174"/>
                    </a:cubicBezTo>
                    <a:cubicBezTo>
                      <a:pt x="277" y="18646"/>
                      <a:pt x="1258" y="19627"/>
                      <a:pt x="2729" y="19627"/>
                    </a:cubicBezTo>
                    <a:cubicBezTo>
                      <a:pt x="2975" y="19627"/>
                      <a:pt x="3220" y="19627"/>
                      <a:pt x="3465" y="19627"/>
                    </a:cubicBezTo>
                    <a:cubicBezTo>
                      <a:pt x="4446" y="19382"/>
                      <a:pt x="5182" y="18401"/>
                      <a:pt x="5182" y="17419"/>
                    </a:cubicBezTo>
                    <a:cubicBezTo>
                      <a:pt x="5182" y="12512"/>
                      <a:pt x="5182" y="7360"/>
                      <a:pt x="4937" y="2453"/>
                    </a:cubicBezTo>
                    <a:cubicBezTo>
                      <a:pt x="4937" y="981"/>
                      <a:pt x="3711" y="0"/>
                      <a:pt x="2239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70" name="Freeform 111">
                <a:extLst>
                  <a:ext uri="{FF2B5EF4-FFF2-40B4-BE49-F238E27FC236}">
                    <a16:creationId xmlns:a16="http://schemas.microsoft.com/office/drawing/2014/main" id="{0A8E5C2F-C68B-8517-62D1-DE36A6E3D076}"/>
                  </a:ext>
                </a:extLst>
              </p:cNvPr>
              <p:cNvSpPr/>
              <p:nvPr/>
            </p:nvSpPr>
            <p:spPr>
              <a:xfrm>
                <a:off x="3564202" y="4004973"/>
                <a:ext cx="9800" cy="18635"/>
              </a:xfrm>
              <a:custGeom>
                <a:avLst/>
                <a:gdLst>
                  <a:gd name="connsiteX0" fmla="*/ 9753 w 9800"/>
                  <a:gd name="connsiteY0" fmla="*/ 15399 h 18635"/>
                  <a:gd name="connsiteX1" fmla="*/ 4603 w 9800"/>
                  <a:gd name="connsiteY1" fmla="*/ 1415 h 18635"/>
                  <a:gd name="connsiteX2" fmla="*/ 1414 w 9800"/>
                  <a:gd name="connsiteY2" fmla="*/ 188 h 18635"/>
                  <a:gd name="connsiteX3" fmla="*/ 188 w 9800"/>
                  <a:gd name="connsiteY3" fmla="*/ 3377 h 18635"/>
                  <a:gd name="connsiteX4" fmla="*/ 5093 w 9800"/>
                  <a:gd name="connsiteY4" fmla="*/ 16871 h 18635"/>
                  <a:gd name="connsiteX5" fmla="*/ 8036 w 9800"/>
                  <a:gd name="connsiteY5" fmla="*/ 18589 h 18635"/>
                  <a:gd name="connsiteX6" fmla="*/ 8036 w 9800"/>
                  <a:gd name="connsiteY6" fmla="*/ 18589 h 18635"/>
                  <a:gd name="connsiteX7" fmla="*/ 9753 w 9800"/>
                  <a:gd name="connsiteY7" fmla="*/ 15644 h 18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800" h="18635">
                    <a:moveTo>
                      <a:pt x="9753" y="15399"/>
                    </a:moveTo>
                    <a:cubicBezTo>
                      <a:pt x="8282" y="10738"/>
                      <a:pt x="6565" y="5831"/>
                      <a:pt x="4603" y="1415"/>
                    </a:cubicBezTo>
                    <a:cubicBezTo>
                      <a:pt x="4112" y="188"/>
                      <a:pt x="2641" y="-303"/>
                      <a:pt x="1414" y="188"/>
                    </a:cubicBezTo>
                    <a:cubicBezTo>
                      <a:pt x="188" y="679"/>
                      <a:pt x="-303" y="2151"/>
                      <a:pt x="188" y="3377"/>
                    </a:cubicBezTo>
                    <a:cubicBezTo>
                      <a:pt x="2150" y="7794"/>
                      <a:pt x="3867" y="12210"/>
                      <a:pt x="5093" y="16871"/>
                    </a:cubicBezTo>
                    <a:cubicBezTo>
                      <a:pt x="5584" y="18098"/>
                      <a:pt x="6810" y="18834"/>
                      <a:pt x="8036" y="18589"/>
                    </a:cubicBezTo>
                    <a:cubicBezTo>
                      <a:pt x="8036" y="18589"/>
                      <a:pt x="8036" y="18589"/>
                      <a:pt x="8036" y="18589"/>
                    </a:cubicBezTo>
                    <a:cubicBezTo>
                      <a:pt x="9263" y="18098"/>
                      <a:pt x="9999" y="16871"/>
                      <a:pt x="9753" y="1564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71" name="Freeform 112">
                <a:extLst>
                  <a:ext uri="{FF2B5EF4-FFF2-40B4-BE49-F238E27FC236}">
                    <a16:creationId xmlns:a16="http://schemas.microsoft.com/office/drawing/2014/main" id="{3C16A33C-92E5-72E5-BA81-B3D2A9FFDED7}"/>
                  </a:ext>
                </a:extLst>
              </p:cNvPr>
              <p:cNvSpPr/>
              <p:nvPr/>
            </p:nvSpPr>
            <p:spPr>
              <a:xfrm>
                <a:off x="3573418" y="4032593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72" name="Freeform 113">
                <a:extLst>
                  <a:ext uri="{FF2B5EF4-FFF2-40B4-BE49-F238E27FC236}">
                    <a16:creationId xmlns:a16="http://schemas.microsoft.com/office/drawing/2014/main" id="{8FF0D999-3987-8CD1-4C3A-EEDFEB0663BE}"/>
                  </a:ext>
                </a:extLst>
              </p:cNvPr>
              <p:cNvSpPr/>
              <p:nvPr/>
            </p:nvSpPr>
            <p:spPr>
              <a:xfrm>
                <a:off x="3672504" y="4371654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73" name="Freeform 114">
                <a:extLst>
                  <a:ext uri="{FF2B5EF4-FFF2-40B4-BE49-F238E27FC236}">
                    <a16:creationId xmlns:a16="http://schemas.microsoft.com/office/drawing/2014/main" id="{7C1E4D81-259D-D7A7-89E0-F6C249CED66F}"/>
                  </a:ext>
                </a:extLst>
              </p:cNvPr>
              <p:cNvSpPr/>
              <p:nvPr/>
            </p:nvSpPr>
            <p:spPr>
              <a:xfrm>
                <a:off x="3528570" y="3958780"/>
                <a:ext cx="15953" cy="14824"/>
              </a:xfrm>
              <a:custGeom>
                <a:avLst/>
                <a:gdLst>
                  <a:gd name="connsiteX0" fmla="*/ 3936 w 15953"/>
                  <a:gd name="connsiteY0" fmla="*/ 502 h 14824"/>
                  <a:gd name="connsiteX1" fmla="*/ 502 w 15953"/>
                  <a:gd name="connsiteY1" fmla="*/ 993 h 14824"/>
                  <a:gd name="connsiteX2" fmla="*/ 993 w 15953"/>
                  <a:gd name="connsiteY2" fmla="*/ 4428 h 14824"/>
                  <a:gd name="connsiteX3" fmla="*/ 11784 w 15953"/>
                  <a:gd name="connsiteY3" fmla="*/ 13996 h 14824"/>
                  <a:gd name="connsiteX4" fmla="*/ 14237 w 15953"/>
                  <a:gd name="connsiteY4" fmla="*/ 14732 h 14824"/>
                  <a:gd name="connsiteX5" fmla="*/ 15218 w 15953"/>
                  <a:gd name="connsiteY5" fmla="*/ 14241 h 14824"/>
                  <a:gd name="connsiteX6" fmla="*/ 15218 w 15953"/>
                  <a:gd name="connsiteY6" fmla="*/ 10807 h 14824"/>
                  <a:gd name="connsiteX7" fmla="*/ 3936 w 15953"/>
                  <a:gd name="connsiteY7" fmla="*/ 748 h 148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953" h="14824">
                    <a:moveTo>
                      <a:pt x="3936" y="502"/>
                    </a:moveTo>
                    <a:cubicBezTo>
                      <a:pt x="2955" y="-234"/>
                      <a:pt x="1238" y="-234"/>
                      <a:pt x="502" y="993"/>
                    </a:cubicBezTo>
                    <a:cubicBezTo>
                      <a:pt x="-234" y="1974"/>
                      <a:pt x="-234" y="3692"/>
                      <a:pt x="993" y="4428"/>
                    </a:cubicBezTo>
                    <a:cubicBezTo>
                      <a:pt x="4672" y="7372"/>
                      <a:pt x="8351" y="10561"/>
                      <a:pt x="11784" y="13996"/>
                    </a:cubicBezTo>
                    <a:cubicBezTo>
                      <a:pt x="12520" y="14732"/>
                      <a:pt x="13501" y="14977"/>
                      <a:pt x="14237" y="14732"/>
                    </a:cubicBezTo>
                    <a:cubicBezTo>
                      <a:pt x="14727" y="14732"/>
                      <a:pt x="14973" y="14487"/>
                      <a:pt x="15218" y="14241"/>
                    </a:cubicBezTo>
                    <a:cubicBezTo>
                      <a:pt x="16199" y="13260"/>
                      <a:pt x="16199" y="11788"/>
                      <a:pt x="15218" y="10807"/>
                    </a:cubicBezTo>
                    <a:cubicBezTo>
                      <a:pt x="11784" y="7372"/>
                      <a:pt x="7860" y="3937"/>
                      <a:pt x="3936" y="74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74" name="Freeform 115">
                <a:extLst>
                  <a:ext uri="{FF2B5EF4-FFF2-40B4-BE49-F238E27FC236}">
                    <a16:creationId xmlns:a16="http://schemas.microsoft.com/office/drawing/2014/main" id="{B78809DB-CCE6-0DB5-4560-0DCD4A5C3F61}"/>
                  </a:ext>
                </a:extLst>
              </p:cNvPr>
              <p:cNvSpPr/>
              <p:nvPr/>
            </p:nvSpPr>
            <p:spPr>
              <a:xfrm>
                <a:off x="4054870" y="4103741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7" y="2991"/>
                      <a:pt x="18932" y="1765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75" name="Freeform 116">
                <a:extLst>
                  <a:ext uri="{FF2B5EF4-FFF2-40B4-BE49-F238E27FC236}">
                    <a16:creationId xmlns:a16="http://schemas.microsoft.com/office/drawing/2014/main" id="{AE7FC411-F807-AF02-1DA7-BFEA0A4F9E9F}"/>
                  </a:ext>
                </a:extLst>
              </p:cNvPr>
              <p:cNvSpPr/>
              <p:nvPr/>
            </p:nvSpPr>
            <p:spPr>
              <a:xfrm>
                <a:off x="3998459" y="4120179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8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8"/>
                      <a:pt x="-198" y="5935"/>
                      <a:pt x="47" y="7162"/>
                    </a:cubicBezTo>
                    <a:cubicBezTo>
                      <a:pt x="538" y="8388"/>
                      <a:pt x="1764" y="9125"/>
                      <a:pt x="2990" y="8879"/>
                    </a:cubicBezTo>
                    <a:lnTo>
                      <a:pt x="17215" y="4708"/>
                    </a:lnTo>
                    <a:cubicBezTo>
                      <a:pt x="18442" y="4218"/>
                      <a:pt x="19177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76" name="Freeform 117">
                <a:extLst>
                  <a:ext uri="{FF2B5EF4-FFF2-40B4-BE49-F238E27FC236}">
                    <a16:creationId xmlns:a16="http://schemas.microsoft.com/office/drawing/2014/main" id="{9A0930E3-3CCC-0134-157E-0059D399FE0B}"/>
                  </a:ext>
                </a:extLst>
              </p:cNvPr>
              <p:cNvSpPr/>
              <p:nvPr/>
            </p:nvSpPr>
            <p:spPr>
              <a:xfrm>
                <a:off x="3970358" y="4128262"/>
                <a:ext cx="18874" cy="9689"/>
              </a:xfrm>
              <a:custGeom>
                <a:avLst/>
                <a:gdLst>
                  <a:gd name="connsiteX0" fmla="*/ 15640 w 18874"/>
                  <a:gd name="connsiteY0" fmla="*/ 60 h 9689"/>
                  <a:gd name="connsiteX1" fmla="*/ 14658 w 18874"/>
                  <a:gd name="connsiteY1" fmla="*/ 60 h 9689"/>
                  <a:gd name="connsiteX2" fmla="*/ 1414 w 18874"/>
                  <a:gd name="connsiteY2" fmla="*/ 4967 h 9689"/>
                  <a:gd name="connsiteX3" fmla="*/ 188 w 18874"/>
                  <a:gd name="connsiteY3" fmla="*/ 8157 h 9689"/>
                  <a:gd name="connsiteX4" fmla="*/ 3131 w 18874"/>
                  <a:gd name="connsiteY4" fmla="*/ 9629 h 9689"/>
                  <a:gd name="connsiteX5" fmla="*/ 3376 w 18874"/>
                  <a:gd name="connsiteY5" fmla="*/ 9629 h 9689"/>
                  <a:gd name="connsiteX6" fmla="*/ 16130 w 18874"/>
                  <a:gd name="connsiteY6" fmla="*/ 5212 h 9689"/>
                  <a:gd name="connsiteX7" fmla="*/ 17111 w 18874"/>
                  <a:gd name="connsiteY7" fmla="*/ 5212 h 9689"/>
                  <a:gd name="connsiteX8" fmla="*/ 18828 w 18874"/>
                  <a:gd name="connsiteY8" fmla="*/ 1778 h 9689"/>
                  <a:gd name="connsiteX9" fmla="*/ 15885 w 18874"/>
                  <a:gd name="connsiteY9" fmla="*/ 60 h 9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874" h="9689">
                    <a:moveTo>
                      <a:pt x="15640" y="60"/>
                    </a:moveTo>
                    <a:lnTo>
                      <a:pt x="14658" y="60"/>
                    </a:lnTo>
                    <a:cubicBezTo>
                      <a:pt x="10244" y="1532"/>
                      <a:pt x="5829" y="3250"/>
                      <a:pt x="1414" y="4967"/>
                    </a:cubicBezTo>
                    <a:cubicBezTo>
                      <a:pt x="188" y="5458"/>
                      <a:pt x="-303" y="6930"/>
                      <a:pt x="188" y="8157"/>
                    </a:cubicBezTo>
                    <a:cubicBezTo>
                      <a:pt x="678" y="9383"/>
                      <a:pt x="1905" y="9874"/>
                      <a:pt x="3131" y="9629"/>
                    </a:cubicBezTo>
                    <a:cubicBezTo>
                      <a:pt x="3131" y="9629"/>
                      <a:pt x="3131" y="9629"/>
                      <a:pt x="3376" y="9629"/>
                    </a:cubicBezTo>
                    <a:cubicBezTo>
                      <a:pt x="7546" y="7911"/>
                      <a:pt x="11715" y="6439"/>
                      <a:pt x="16130" y="5212"/>
                    </a:cubicBezTo>
                    <a:lnTo>
                      <a:pt x="17111" y="5212"/>
                    </a:lnTo>
                    <a:cubicBezTo>
                      <a:pt x="18337" y="4476"/>
                      <a:pt x="19073" y="3250"/>
                      <a:pt x="18828" y="1778"/>
                    </a:cubicBezTo>
                    <a:cubicBezTo>
                      <a:pt x="18583" y="306"/>
                      <a:pt x="17111" y="-185"/>
                      <a:pt x="15885" y="6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77" name="Freeform 118">
                <a:extLst>
                  <a:ext uri="{FF2B5EF4-FFF2-40B4-BE49-F238E27FC236}">
                    <a16:creationId xmlns:a16="http://schemas.microsoft.com/office/drawing/2014/main" id="{5B0A04E8-3964-8A94-834C-4AF3AE1753D3}"/>
                  </a:ext>
                </a:extLst>
              </p:cNvPr>
              <p:cNvSpPr/>
              <p:nvPr/>
            </p:nvSpPr>
            <p:spPr>
              <a:xfrm>
                <a:off x="3917768" y="4378815"/>
                <a:ext cx="7404" cy="19381"/>
              </a:xfrm>
              <a:custGeom>
                <a:avLst/>
                <a:gdLst>
                  <a:gd name="connsiteX0" fmla="*/ 4952 w 7404"/>
                  <a:gd name="connsiteY0" fmla="*/ 0 h 19381"/>
                  <a:gd name="connsiteX1" fmla="*/ 2254 w 7404"/>
                  <a:gd name="connsiteY1" fmla="*/ 2208 h 19381"/>
                  <a:gd name="connsiteX2" fmla="*/ 47 w 7404"/>
                  <a:gd name="connsiteY2" fmla="*/ 16438 h 19381"/>
                  <a:gd name="connsiteX3" fmla="*/ 2009 w 7404"/>
                  <a:gd name="connsiteY3" fmla="*/ 19382 h 19381"/>
                  <a:gd name="connsiteX4" fmla="*/ 3235 w 7404"/>
                  <a:gd name="connsiteY4" fmla="*/ 19382 h 19381"/>
                  <a:gd name="connsiteX5" fmla="*/ 4952 w 7404"/>
                  <a:gd name="connsiteY5" fmla="*/ 17665 h 19381"/>
                  <a:gd name="connsiteX6" fmla="*/ 7404 w 7404"/>
                  <a:gd name="connsiteY6" fmla="*/ 2944 h 19381"/>
                  <a:gd name="connsiteX7" fmla="*/ 5197 w 7404"/>
                  <a:gd name="connsiteY7" fmla="*/ 246 h 19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04" h="19381">
                    <a:moveTo>
                      <a:pt x="4952" y="0"/>
                    </a:moveTo>
                    <a:cubicBezTo>
                      <a:pt x="3725" y="0"/>
                      <a:pt x="2499" y="736"/>
                      <a:pt x="2254" y="2208"/>
                    </a:cubicBezTo>
                    <a:cubicBezTo>
                      <a:pt x="1763" y="6870"/>
                      <a:pt x="1027" y="11776"/>
                      <a:pt x="47" y="16438"/>
                    </a:cubicBezTo>
                    <a:cubicBezTo>
                      <a:pt x="-199" y="17665"/>
                      <a:pt x="537" y="19137"/>
                      <a:pt x="2009" y="19382"/>
                    </a:cubicBezTo>
                    <a:cubicBezTo>
                      <a:pt x="2499" y="19382"/>
                      <a:pt x="2744" y="19382"/>
                      <a:pt x="3235" y="19382"/>
                    </a:cubicBezTo>
                    <a:cubicBezTo>
                      <a:pt x="3971" y="19382"/>
                      <a:pt x="4706" y="18401"/>
                      <a:pt x="4952" y="17665"/>
                    </a:cubicBezTo>
                    <a:cubicBezTo>
                      <a:pt x="5933" y="12758"/>
                      <a:pt x="6914" y="7851"/>
                      <a:pt x="7404" y="2944"/>
                    </a:cubicBezTo>
                    <a:cubicBezTo>
                      <a:pt x="7404" y="1718"/>
                      <a:pt x="6669" y="491"/>
                      <a:pt x="5197" y="2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78" name="Freeform 119">
                <a:extLst>
                  <a:ext uri="{FF2B5EF4-FFF2-40B4-BE49-F238E27FC236}">
                    <a16:creationId xmlns:a16="http://schemas.microsoft.com/office/drawing/2014/main" id="{E4ED6D46-D5CD-166C-36FD-C1F2129477F0}"/>
                  </a:ext>
                </a:extLst>
              </p:cNvPr>
              <p:cNvSpPr/>
              <p:nvPr/>
            </p:nvSpPr>
            <p:spPr>
              <a:xfrm>
                <a:off x="3919493" y="4349620"/>
                <a:ext cx="6169" cy="19627"/>
              </a:xfrm>
              <a:custGeom>
                <a:avLst/>
                <a:gdLst>
                  <a:gd name="connsiteX0" fmla="*/ 2000 w 6169"/>
                  <a:gd name="connsiteY0" fmla="*/ 0 h 19627"/>
                  <a:gd name="connsiteX1" fmla="*/ 38 w 6169"/>
                  <a:gd name="connsiteY1" fmla="*/ 2699 h 19627"/>
                  <a:gd name="connsiteX2" fmla="*/ 1264 w 6169"/>
                  <a:gd name="connsiteY2" fmla="*/ 17174 h 19627"/>
                  <a:gd name="connsiteX3" fmla="*/ 3717 w 6169"/>
                  <a:gd name="connsiteY3" fmla="*/ 19627 h 19627"/>
                  <a:gd name="connsiteX4" fmla="*/ 4453 w 6169"/>
                  <a:gd name="connsiteY4" fmla="*/ 19627 h 19627"/>
                  <a:gd name="connsiteX5" fmla="*/ 6169 w 6169"/>
                  <a:gd name="connsiteY5" fmla="*/ 17174 h 19627"/>
                  <a:gd name="connsiteX6" fmla="*/ 4943 w 6169"/>
                  <a:gd name="connsiteY6" fmla="*/ 2208 h 19627"/>
                  <a:gd name="connsiteX7" fmla="*/ 2245 w 6169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69" h="19627">
                    <a:moveTo>
                      <a:pt x="2000" y="0"/>
                    </a:moveTo>
                    <a:cubicBezTo>
                      <a:pt x="774" y="0"/>
                      <a:pt x="-207" y="1472"/>
                      <a:pt x="38" y="2699"/>
                    </a:cubicBezTo>
                    <a:cubicBezTo>
                      <a:pt x="774" y="7360"/>
                      <a:pt x="1019" y="12267"/>
                      <a:pt x="1264" y="17174"/>
                    </a:cubicBezTo>
                    <a:cubicBezTo>
                      <a:pt x="1264" y="18646"/>
                      <a:pt x="2490" y="19627"/>
                      <a:pt x="3717" y="19627"/>
                    </a:cubicBezTo>
                    <a:cubicBezTo>
                      <a:pt x="3717" y="19627"/>
                      <a:pt x="4207" y="19627"/>
                      <a:pt x="4453" y="19627"/>
                    </a:cubicBezTo>
                    <a:cubicBezTo>
                      <a:pt x="5434" y="19382"/>
                      <a:pt x="6169" y="18401"/>
                      <a:pt x="6169" y="17174"/>
                    </a:cubicBezTo>
                    <a:cubicBezTo>
                      <a:pt x="6169" y="12267"/>
                      <a:pt x="5679" y="7115"/>
                      <a:pt x="4943" y="2208"/>
                    </a:cubicBezTo>
                    <a:cubicBezTo>
                      <a:pt x="4943" y="981"/>
                      <a:pt x="3472" y="0"/>
                      <a:pt x="2245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79" name="Freeform 120">
                <a:extLst>
                  <a:ext uri="{FF2B5EF4-FFF2-40B4-BE49-F238E27FC236}">
                    <a16:creationId xmlns:a16="http://schemas.microsoft.com/office/drawing/2014/main" id="{0D655658-F5D7-D5DB-BCF0-42791AEC49ED}"/>
                  </a:ext>
                </a:extLst>
              </p:cNvPr>
              <p:cNvSpPr/>
              <p:nvPr/>
            </p:nvSpPr>
            <p:spPr>
              <a:xfrm>
                <a:off x="3923567" y="4157273"/>
                <a:ext cx="14849" cy="15552"/>
              </a:xfrm>
              <a:custGeom>
                <a:avLst/>
                <a:gdLst>
                  <a:gd name="connsiteX0" fmla="*/ 10926 w 14849"/>
                  <a:gd name="connsiteY0" fmla="*/ 491 h 15552"/>
                  <a:gd name="connsiteX1" fmla="*/ 625 w 14849"/>
                  <a:gd name="connsiteY1" fmla="*/ 11531 h 15552"/>
                  <a:gd name="connsiteX2" fmla="*/ 870 w 14849"/>
                  <a:gd name="connsiteY2" fmla="*/ 14966 h 15552"/>
                  <a:gd name="connsiteX3" fmla="*/ 3077 w 14849"/>
                  <a:gd name="connsiteY3" fmla="*/ 15456 h 15552"/>
                  <a:gd name="connsiteX4" fmla="*/ 4304 w 14849"/>
                  <a:gd name="connsiteY4" fmla="*/ 14720 h 15552"/>
                  <a:gd name="connsiteX5" fmla="*/ 14114 w 14849"/>
                  <a:gd name="connsiteY5" fmla="*/ 4171 h 15552"/>
                  <a:gd name="connsiteX6" fmla="*/ 14114 w 14849"/>
                  <a:gd name="connsiteY6" fmla="*/ 736 h 15552"/>
                  <a:gd name="connsiteX7" fmla="*/ 10680 w 14849"/>
                  <a:gd name="connsiteY7" fmla="*/ 736 h 15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49" h="15552">
                    <a:moveTo>
                      <a:pt x="10926" y="491"/>
                    </a:moveTo>
                    <a:cubicBezTo>
                      <a:pt x="7247" y="3925"/>
                      <a:pt x="3813" y="7606"/>
                      <a:pt x="625" y="11531"/>
                    </a:cubicBezTo>
                    <a:cubicBezTo>
                      <a:pt x="-357" y="12512"/>
                      <a:pt x="-111" y="14230"/>
                      <a:pt x="870" y="14966"/>
                    </a:cubicBezTo>
                    <a:cubicBezTo>
                      <a:pt x="1606" y="15456"/>
                      <a:pt x="2341" y="15702"/>
                      <a:pt x="3077" y="15456"/>
                    </a:cubicBezTo>
                    <a:cubicBezTo>
                      <a:pt x="3568" y="15456"/>
                      <a:pt x="4058" y="14966"/>
                      <a:pt x="4304" y="14720"/>
                    </a:cubicBezTo>
                    <a:cubicBezTo>
                      <a:pt x="7247" y="11040"/>
                      <a:pt x="10680" y="7360"/>
                      <a:pt x="14114" y="4171"/>
                    </a:cubicBezTo>
                    <a:cubicBezTo>
                      <a:pt x="15095" y="3189"/>
                      <a:pt x="15095" y="1717"/>
                      <a:pt x="14114" y="736"/>
                    </a:cubicBezTo>
                    <a:cubicBezTo>
                      <a:pt x="13133" y="-245"/>
                      <a:pt x="11661" y="-245"/>
                      <a:pt x="10680" y="73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80" name="Freeform 121">
                <a:extLst>
                  <a:ext uri="{FF2B5EF4-FFF2-40B4-BE49-F238E27FC236}">
                    <a16:creationId xmlns:a16="http://schemas.microsoft.com/office/drawing/2014/main" id="{43683A8C-D59C-10D9-5AF0-A730E101E124}"/>
                  </a:ext>
                </a:extLst>
              </p:cNvPr>
              <p:cNvSpPr/>
              <p:nvPr/>
            </p:nvSpPr>
            <p:spPr>
              <a:xfrm>
                <a:off x="3945101" y="4139617"/>
                <a:ext cx="17097" cy="13058"/>
              </a:xfrm>
              <a:custGeom>
                <a:avLst/>
                <a:gdLst>
                  <a:gd name="connsiteX0" fmla="*/ 13427 w 17097"/>
                  <a:gd name="connsiteY0" fmla="*/ 482 h 13058"/>
                  <a:gd name="connsiteX1" fmla="*/ 918 w 17097"/>
                  <a:gd name="connsiteY1" fmla="*/ 8578 h 13058"/>
                  <a:gd name="connsiteX2" fmla="*/ 428 w 17097"/>
                  <a:gd name="connsiteY2" fmla="*/ 12013 h 13058"/>
                  <a:gd name="connsiteX3" fmla="*/ 3126 w 17097"/>
                  <a:gd name="connsiteY3" fmla="*/ 12995 h 13058"/>
                  <a:gd name="connsiteX4" fmla="*/ 3861 w 17097"/>
                  <a:gd name="connsiteY4" fmla="*/ 12504 h 13058"/>
                  <a:gd name="connsiteX5" fmla="*/ 15879 w 17097"/>
                  <a:gd name="connsiteY5" fmla="*/ 4653 h 13058"/>
                  <a:gd name="connsiteX6" fmla="*/ 16860 w 17097"/>
                  <a:gd name="connsiteY6" fmla="*/ 1218 h 13058"/>
                  <a:gd name="connsiteX7" fmla="*/ 13427 w 17097"/>
                  <a:gd name="connsiteY7" fmla="*/ 237 h 13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097" h="13058">
                    <a:moveTo>
                      <a:pt x="13427" y="482"/>
                    </a:moveTo>
                    <a:cubicBezTo>
                      <a:pt x="9012" y="2936"/>
                      <a:pt x="4843" y="5634"/>
                      <a:pt x="918" y="8578"/>
                    </a:cubicBezTo>
                    <a:cubicBezTo>
                      <a:pt x="-63" y="9315"/>
                      <a:pt x="-308" y="11032"/>
                      <a:pt x="428" y="12013"/>
                    </a:cubicBezTo>
                    <a:cubicBezTo>
                      <a:pt x="1164" y="12749"/>
                      <a:pt x="2145" y="13240"/>
                      <a:pt x="3126" y="12995"/>
                    </a:cubicBezTo>
                    <a:cubicBezTo>
                      <a:pt x="3371" y="12995"/>
                      <a:pt x="3616" y="12995"/>
                      <a:pt x="3861" y="12504"/>
                    </a:cubicBezTo>
                    <a:cubicBezTo>
                      <a:pt x="7786" y="9560"/>
                      <a:pt x="11710" y="7106"/>
                      <a:pt x="15879" y="4653"/>
                    </a:cubicBezTo>
                    <a:cubicBezTo>
                      <a:pt x="17106" y="3917"/>
                      <a:pt x="17351" y="2445"/>
                      <a:pt x="16860" y="1218"/>
                    </a:cubicBezTo>
                    <a:cubicBezTo>
                      <a:pt x="16125" y="-9"/>
                      <a:pt x="14653" y="-254"/>
                      <a:pt x="13427" y="23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81" name="Freeform 122">
                <a:extLst>
                  <a:ext uri="{FF2B5EF4-FFF2-40B4-BE49-F238E27FC236}">
                    <a16:creationId xmlns:a16="http://schemas.microsoft.com/office/drawing/2014/main" id="{375AFF9A-7A67-0145-A63A-8C3C5FD6962E}"/>
                  </a:ext>
                </a:extLst>
              </p:cNvPr>
              <p:cNvSpPr/>
              <p:nvPr/>
            </p:nvSpPr>
            <p:spPr>
              <a:xfrm>
                <a:off x="4111526" y="4087058"/>
                <a:ext cx="18979" cy="8926"/>
              </a:xfrm>
              <a:custGeom>
                <a:avLst/>
                <a:gdLst>
                  <a:gd name="connsiteX0" fmla="*/ 18932 w 18979"/>
                  <a:gd name="connsiteY0" fmla="*/ 1764 h 8926"/>
                  <a:gd name="connsiteX1" fmla="*/ 15989 w 18979"/>
                  <a:gd name="connsiteY1" fmla="*/ 47 h 8926"/>
                  <a:gd name="connsiteX2" fmla="*/ 1764 w 18979"/>
                  <a:gd name="connsiteY2" fmla="*/ 4218 h 8926"/>
                  <a:gd name="connsiteX3" fmla="*/ 47 w 18979"/>
                  <a:gd name="connsiteY3" fmla="*/ 7162 h 8926"/>
                  <a:gd name="connsiteX4" fmla="*/ 2990 w 18979"/>
                  <a:gd name="connsiteY4" fmla="*/ 8879 h 8926"/>
                  <a:gd name="connsiteX5" fmla="*/ 17215 w 18979"/>
                  <a:gd name="connsiteY5" fmla="*/ 4708 h 8926"/>
                  <a:gd name="connsiteX6" fmla="*/ 18932 w 18979"/>
                  <a:gd name="connsiteY6" fmla="*/ 1764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8932" y="1764"/>
                    </a:moveTo>
                    <a:cubicBezTo>
                      <a:pt x="18442" y="538"/>
                      <a:pt x="17215" y="-198"/>
                      <a:pt x="15989" y="47"/>
                    </a:cubicBezTo>
                    <a:lnTo>
                      <a:pt x="1764" y="4218"/>
                    </a:lnTo>
                    <a:cubicBezTo>
                      <a:pt x="537" y="4708"/>
                      <a:pt x="-198" y="5935"/>
                      <a:pt x="47" y="7162"/>
                    </a:cubicBezTo>
                    <a:cubicBezTo>
                      <a:pt x="537" y="8388"/>
                      <a:pt x="1764" y="9125"/>
                      <a:pt x="2990" y="8879"/>
                    </a:cubicBezTo>
                    <a:lnTo>
                      <a:pt x="17215" y="4708"/>
                    </a:lnTo>
                    <a:cubicBezTo>
                      <a:pt x="18442" y="4218"/>
                      <a:pt x="19178" y="2991"/>
                      <a:pt x="18932" y="176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82" name="Freeform 123">
                <a:extLst>
                  <a:ext uri="{FF2B5EF4-FFF2-40B4-BE49-F238E27FC236}">
                    <a16:creationId xmlns:a16="http://schemas.microsoft.com/office/drawing/2014/main" id="{8950D4B6-81BD-DF36-4408-6D8C29E75D9E}"/>
                  </a:ext>
                </a:extLst>
              </p:cNvPr>
              <p:cNvSpPr/>
              <p:nvPr/>
            </p:nvSpPr>
            <p:spPr>
              <a:xfrm>
                <a:off x="4083075" y="4095400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5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5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7" y="2991"/>
                      <a:pt x="18932" y="1765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83" name="Freeform 124">
                <a:extLst>
                  <a:ext uri="{FF2B5EF4-FFF2-40B4-BE49-F238E27FC236}">
                    <a16:creationId xmlns:a16="http://schemas.microsoft.com/office/drawing/2014/main" id="{1A275D21-9A82-B422-B30B-18517BEDEF74}"/>
                  </a:ext>
                </a:extLst>
              </p:cNvPr>
              <p:cNvSpPr/>
              <p:nvPr/>
            </p:nvSpPr>
            <p:spPr>
              <a:xfrm>
                <a:off x="3450540" y="448402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5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84" name="Freeform 125">
                <a:extLst>
                  <a:ext uri="{FF2B5EF4-FFF2-40B4-BE49-F238E27FC236}">
                    <a16:creationId xmlns:a16="http://schemas.microsoft.com/office/drawing/2014/main" id="{C76B6E75-D373-EFA4-1EDE-B738943EDFA6}"/>
                  </a:ext>
                </a:extLst>
              </p:cNvPr>
              <p:cNvSpPr/>
              <p:nvPr/>
            </p:nvSpPr>
            <p:spPr>
              <a:xfrm>
                <a:off x="3680598" y="4400113"/>
                <a:ext cx="9660" cy="18508"/>
              </a:xfrm>
              <a:custGeom>
                <a:avLst/>
                <a:gdLst>
                  <a:gd name="connsiteX0" fmla="*/ 5197 w 9660"/>
                  <a:gd name="connsiteY0" fmla="*/ 2746 h 18508"/>
                  <a:gd name="connsiteX1" fmla="*/ 5197 w 9660"/>
                  <a:gd name="connsiteY1" fmla="*/ 1764 h 18508"/>
                  <a:gd name="connsiteX2" fmla="*/ 1764 w 9660"/>
                  <a:gd name="connsiteY2" fmla="*/ 47 h 18508"/>
                  <a:gd name="connsiteX3" fmla="*/ 47 w 9660"/>
                  <a:gd name="connsiteY3" fmla="*/ 2991 h 18508"/>
                  <a:gd name="connsiteX4" fmla="*/ 47 w 9660"/>
                  <a:gd name="connsiteY4" fmla="*/ 3972 h 18508"/>
                  <a:gd name="connsiteX5" fmla="*/ 4952 w 9660"/>
                  <a:gd name="connsiteY5" fmla="*/ 16976 h 18508"/>
                  <a:gd name="connsiteX6" fmla="*/ 7895 w 9660"/>
                  <a:gd name="connsiteY6" fmla="*/ 18448 h 18508"/>
                  <a:gd name="connsiteX7" fmla="*/ 8141 w 9660"/>
                  <a:gd name="connsiteY7" fmla="*/ 18448 h 18508"/>
                  <a:gd name="connsiteX8" fmla="*/ 9367 w 9660"/>
                  <a:gd name="connsiteY8" fmla="*/ 15258 h 18508"/>
                  <a:gd name="connsiteX9" fmla="*/ 4952 w 9660"/>
                  <a:gd name="connsiteY9" fmla="*/ 2746 h 18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660" h="18508">
                    <a:moveTo>
                      <a:pt x="5197" y="2746"/>
                    </a:moveTo>
                    <a:lnTo>
                      <a:pt x="5197" y="1764"/>
                    </a:lnTo>
                    <a:cubicBezTo>
                      <a:pt x="4462" y="538"/>
                      <a:pt x="3235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7" y="3972"/>
                    </a:lnTo>
                    <a:cubicBezTo>
                      <a:pt x="1764" y="8389"/>
                      <a:pt x="3235" y="12805"/>
                      <a:pt x="4952" y="16976"/>
                    </a:cubicBezTo>
                    <a:cubicBezTo>
                      <a:pt x="5443" y="18202"/>
                      <a:pt x="6669" y="18693"/>
                      <a:pt x="7895" y="18448"/>
                    </a:cubicBezTo>
                    <a:cubicBezTo>
                      <a:pt x="7895" y="18448"/>
                      <a:pt x="7895" y="18448"/>
                      <a:pt x="8141" y="18448"/>
                    </a:cubicBezTo>
                    <a:cubicBezTo>
                      <a:pt x="9367" y="17957"/>
                      <a:pt x="10103" y="16485"/>
                      <a:pt x="9367" y="15258"/>
                    </a:cubicBezTo>
                    <a:cubicBezTo>
                      <a:pt x="7650" y="11087"/>
                      <a:pt x="6179" y="6916"/>
                      <a:pt x="4952" y="27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85" name="Freeform 126">
                <a:extLst>
                  <a:ext uri="{FF2B5EF4-FFF2-40B4-BE49-F238E27FC236}">
                    <a16:creationId xmlns:a16="http://schemas.microsoft.com/office/drawing/2014/main" id="{596DC50F-4B94-984B-078E-5A9113DEDF2D}"/>
                  </a:ext>
                </a:extLst>
              </p:cNvPr>
              <p:cNvSpPr/>
              <p:nvPr/>
            </p:nvSpPr>
            <p:spPr>
              <a:xfrm>
                <a:off x="4026664" y="4111838"/>
                <a:ext cx="18979" cy="8926"/>
              </a:xfrm>
              <a:custGeom>
                <a:avLst/>
                <a:gdLst>
                  <a:gd name="connsiteX0" fmla="*/ 15989 w 18979"/>
                  <a:gd name="connsiteY0" fmla="*/ 47 h 8926"/>
                  <a:gd name="connsiteX1" fmla="*/ 1764 w 18979"/>
                  <a:gd name="connsiteY1" fmla="*/ 4218 h 8926"/>
                  <a:gd name="connsiteX2" fmla="*/ 47 w 18979"/>
                  <a:gd name="connsiteY2" fmla="*/ 7162 h 8926"/>
                  <a:gd name="connsiteX3" fmla="*/ 2990 w 18979"/>
                  <a:gd name="connsiteY3" fmla="*/ 8879 h 8926"/>
                  <a:gd name="connsiteX4" fmla="*/ 17215 w 18979"/>
                  <a:gd name="connsiteY4" fmla="*/ 4709 h 8926"/>
                  <a:gd name="connsiteX5" fmla="*/ 18932 w 18979"/>
                  <a:gd name="connsiteY5" fmla="*/ 1764 h 8926"/>
                  <a:gd name="connsiteX6" fmla="*/ 15989 w 18979"/>
                  <a:gd name="connsiteY6" fmla="*/ 47 h 89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979" h="8926">
                    <a:moveTo>
                      <a:pt x="15989" y="47"/>
                    </a:moveTo>
                    <a:lnTo>
                      <a:pt x="1764" y="4218"/>
                    </a:lnTo>
                    <a:cubicBezTo>
                      <a:pt x="538" y="4709"/>
                      <a:pt x="-198" y="5935"/>
                      <a:pt x="47" y="7162"/>
                    </a:cubicBezTo>
                    <a:cubicBezTo>
                      <a:pt x="538" y="8389"/>
                      <a:pt x="1764" y="9124"/>
                      <a:pt x="2990" y="8879"/>
                    </a:cubicBezTo>
                    <a:lnTo>
                      <a:pt x="17215" y="4709"/>
                    </a:lnTo>
                    <a:cubicBezTo>
                      <a:pt x="18442" y="4218"/>
                      <a:pt x="19177" y="2991"/>
                      <a:pt x="18932" y="1764"/>
                    </a:cubicBezTo>
                    <a:cubicBezTo>
                      <a:pt x="18442" y="538"/>
                      <a:pt x="17215" y="-198"/>
                      <a:pt x="15989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86" name="Freeform 127">
                <a:extLst>
                  <a:ext uri="{FF2B5EF4-FFF2-40B4-BE49-F238E27FC236}">
                    <a16:creationId xmlns:a16="http://schemas.microsoft.com/office/drawing/2014/main" id="{5D2CC30E-7DA3-5793-A2FE-A46CF287D0F0}"/>
                  </a:ext>
                </a:extLst>
              </p:cNvPr>
              <p:cNvSpPr/>
              <p:nvPr/>
            </p:nvSpPr>
            <p:spPr>
              <a:xfrm>
                <a:off x="3731981" y="4469423"/>
                <a:ext cx="17525" cy="12128"/>
              </a:xfrm>
              <a:custGeom>
                <a:avLst/>
                <a:gdLst>
                  <a:gd name="connsiteX0" fmla="*/ 16356 w 17525"/>
                  <a:gd name="connsiteY0" fmla="*/ 7529 h 12128"/>
                  <a:gd name="connsiteX1" fmla="*/ 3848 w 17525"/>
                  <a:gd name="connsiteY1" fmla="*/ 414 h 12128"/>
                  <a:gd name="connsiteX2" fmla="*/ 414 w 17525"/>
                  <a:gd name="connsiteY2" fmla="*/ 1150 h 12128"/>
                  <a:gd name="connsiteX3" fmla="*/ 1150 w 17525"/>
                  <a:gd name="connsiteY3" fmla="*/ 4585 h 12128"/>
                  <a:gd name="connsiteX4" fmla="*/ 14149 w 17525"/>
                  <a:gd name="connsiteY4" fmla="*/ 11945 h 12128"/>
                  <a:gd name="connsiteX5" fmla="*/ 15865 w 17525"/>
                  <a:gd name="connsiteY5" fmla="*/ 11945 h 12128"/>
                  <a:gd name="connsiteX6" fmla="*/ 17337 w 17525"/>
                  <a:gd name="connsiteY6" fmla="*/ 10718 h 12128"/>
                  <a:gd name="connsiteX7" fmla="*/ 16111 w 17525"/>
                  <a:gd name="connsiteY7" fmla="*/ 7529 h 12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525" h="12128">
                    <a:moveTo>
                      <a:pt x="16356" y="7529"/>
                    </a:moveTo>
                    <a:cubicBezTo>
                      <a:pt x="11941" y="5321"/>
                      <a:pt x="7772" y="3113"/>
                      <a:pt x="3848" y="414"/>
                    </a:cubicBezTo>
                    <a:cubicBezTo>
                      <a:pt x="2621" y="-322"/>
                      <a:pt x="1150" y="-77"/>
                      <a:pt x="414" y="1150"/>
                    </a:cubicBezTo>
                    <a:cubicBezTo>
                      <a:pt x="-322" y="2377"/>
                      <a:pt x="-77" y="3849"/>
                      <a:pt x="1150" y="4585"/>
                    </a:cubicBezTo>
                    <a:cubicBezTo>
                      <a:pt x="5319" y="7283"/>
                      <a:pt x="9734" y="9737"/>
                      <a:pt x="14149" y="11945"/>
                    </a:cubicBezTo>
                    <a:cubicBezTo>
                      <a:pt x="14639" y="12190"/>
                      <a:pt x="15375" y="12190"/>
                      <a:pt x="15865" y="11945"/>
                    </a:cubicBezTo>
                    <a:cubicBezTo>
                      <a:pt x="16601" y="11945"/>
                      <a:pt x="17092" y="11209"/>
                      <a:pt x="17337" y="10718"/>
                    </a:cubicBezTo>
                    <a:cubicBezTo>
                      <a:pt x="17828" y="9492"/>
                      <a:pt x="17337" y="8020"/>
                      <a:pt x="16111" y="752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87" name="Freeform 128">
                <a:extLst>
                  <a:ext uri="{FF2B5EF4-FFF2-40B4-BE49-F238E27FC236}">
                    <a16:creationId xmlns:a16="http://schemas.microsoft.com/office/drawing/2014/main" id="{ADADF61D-9492-EEB7-0835-1B937ADBA890}"/>
                  </a:ext>
                </a:extLst>
              </p:cNvPr>
              <p:cNvSpPr/>
              <p:nvPr/>
            </p:nvSpPr>
            <p:spPr>
              <a:xfrm>
                <a:off x="3758209" y="4482411"/>
                <a:ext cx="19115" cy="9016"/>
              </a:xfrm>
              <a:custGeom>
                <a:avLst/>
                <a:gdLst>
                  <a:gd name="connsiteX0" fmla="*/ 17352 w 19115"/>
                  <a:gd name="connsiteY0" fmla="*/ 4109 h 9016"/>
                  <a:gd name="connsiteX1" fmla="*/ 3372 w 19115"/>
                  <a:gd name="connsiteY1" fmla="*/ 184 h 9016"/>
                  <a:gd name="connsiteX2" fmla="*/ 184 w 19115"/>
                  <a:gd name="connsiteY2" fmla="*/ 1656 h 9016"/>
                  <a:gd name="connsiteX3" fmla="*/ 1655 w 19115"/>
                  <a:gd name="connsiteY3" fmla="*/ 4845 h 9016"/>
                  <a:gd name="connsiteX4" fmla="*/ 16126 w 19115"/>
                  <a:gd name="connsiteY4" fmla="*/ 9016 h 9016"/>
                  <a:gd name="connsiteX5" fmla="*/ 17352 w 19115"/>
                  <a:gd name="connsiteY5" fmla="*/ 9016 h 9016"/>
                  <a:gd name="connsiteX6" fmla="*/ 19069 w 19115"/>
                  <a:gd name="connsiteY6" fmla="*/ 7299 h 9016"/>
                  <a:gd name="connsiteX7" fmla="*/ 17107 w 19115"/>
                  <a:gd name="connsiteY7" fmla="*/ 4355 h 9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115" h="9016">
                    <a:moveTo>
                      <a:pt x="17352" y="4109"/>
                    </a:moveTo>
                    <a:cubicBezTo>
                      <a:pt x="12692" y="3128"/>
                      <a:pt x="8032" y="1901"/>
                      <a:pt x="3372" y="184"/>
                    </a:cubicBezTo>
                    <a:cubicBezTo>
                      <a:pt x="2146" y="-307"/>
                      <a:pt x="674" y="184"/>
                      <a:pt x="184" y="1656"/>
                    </a:cubicBezTo>
                    <a:cubicBezTo>
                      <a:pt x="-307" y="2883"/>
                      <a:pt x="184" y="4355"/>
                      <a:pt x="1655" y="4845"/>
                    </a:cubicBezTo>
                    <a:cubicBezTo>
                      <a:pt x="6316" y="6563"/>
                      <a:pt x="11221" y="7789"/>
                      <a:pt x="16126" y="9016"/>
                    </a:cubicBezTo>
                    <a:cubicBezTo>
                      <a:pt x="16616" y="9016"/>
                      <a:pt x="16862" y="9016"/>
                      <a:pt x="17352" y="9016"/>
                    </a:cubicBezTo>
                    <a:cubicBezTo>
                      <a:pt x="18088" y="9016"/>
                      <a:pt x="18824" y="8035"/>
                      <a:pt x="19069" y="7299"/>
                    </a:cubicBezTo>
                    <a:cubicBezTo>
                      <a:pt x="19314" y="6072"/>
                      <a:pt x="18579" y="4600"/>
                      <a:pt x="17107" y="435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88" name="Freeform 129">
                <a:extLst>
                  <a:ext uri="{FF2B5EF4-FFF2-40B4-BE49-F238E27FC236}">
                    <a16:creationId xmlns:a16="http://schemas.microsoft.com/office/drawing/2014/main" id="{511341F1-7073-9C3C-C31D-325CF21E67FD}"/>
                  </a:ext>
                </a:extLst>
              </p:cNvPr>
              <p:cNvSpPr/>
              <p:nvPr/>
            </p:nvSpPr>
            <p:spPr>
              <a:xfrm>
                <a:off x="3709586" y="4450946"/>
                <a:ext cx="15830" cy="15062"/>
              </a:xfrm>
              <a:custGeom>
                <a:avLst/>
                <a:gdLst>
                  <a:gd name="connsiteX0" fmla="*/ 4169 w 15830"/>
                  <a:gd name="connsiteY0" fmla="*/ 736 h 15062"/>
                  <a:gd name="connsiteX1" fmla="*/ 736 w 15830"/>
                  <a:gd name="connsiteY1" fmla="*/ 736 h 15062"/>
                  <a:gd name="connsiteX2" fmla="*/ 736 w 15830"/>
                  <a:gd name="connsiteY2" fmla="*/ 4171 h 15062"/>
                  <a:gd name="connsiteX3" fmla="*/ 11773 w 15830"/>
                  <a:gd name="connsiteY3" fmla="*/ 14475 h 15062"/>
                  <a:gd name="connsiteX4" fmla="*/ 13980 w 15830"/>
                  <a:gd name="connsiteY4" fmla="*/ 14966 h 15062"/>
                  <a:gd name="connsiteX5" fmla="*/ 15206 w 15830"/>
                  <a:gd name="connsiteY5" fmla="*/ 14230 h 15062"/>
                  <a:gd name="connsiteX6" fmla="*/ 14961 w 15830"/>
                  <a:gd name="connsiteY6" fmla="*/ 10795 h 15062"/>
                  <a:gd name="connsiteX7" fmla="*/ 4415 w 15830"/>
                  <a:gd name="connsiteY7" fmla="*/ 981 h 15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830" h="15062">
                    <a:moveTo>
                      <a:pt x="4169" y="736"/>
                    </a:moveTo>
                    <a:cubicBezTo>
                      <a:pt x="3188" y="-245"/>
                      <a:pt x="1717" y="-245"/>
                      <a:pt x="736" y="736"/>
                    </a:cubicBezTo>
                    <a:cubicBezTo>
                      <a:pt x="-245" y="1717"/>
                      <a:pt x="-245" y="3189"/>
                      <a:pt x="736" y="4171"/>
                    </a:cubicBezTo>
                    <a:cubicBezTo>
                      <a:pt x="4169" y="7851"/>
                      <a:pt x="7848" y="11286"/>
                      <a:pt x="11773" y="14475"/>
                    </a:cubicBezTo>
                    <a:cubicBezTo>
                      <a:pt x="12508" y="14966"/>
                      <a:pt x="13244" y="15211"/>
                      <a:pt x="13980" y="14966"/>
                    </a:cubicBezTo>
                    <a:cubicBezTo>
                      <a:pt x="14471" y="14966"/>
                      <a:pt x="14961" y="14475"/>
                      <a:pt x="15206" y="14230"/>
                    </a:cubicBezTo>
                    <a:cubicBezTo>
                      <a:pt x="16187" y="13248"/>
                      <a:pt x="15942" y="11531"/>
                      <a:pt x="14961" y="10795"/>
                    </a:cubicBezTo>
                    <a:cubicBezTo>
                      <a:pt x="11282" y="7851"/>
                      <a:pt x="7848" y="4416"/>
                      <a:pt x="4415" y="98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89" name="Freeform 130">
                <a:extLst>
                  <a:ext uri="{FF2B5EF4-FFF2-40B4-BE49-F238E27FC236}">
                    <a16:creationId xmlns:a16="http://schemas.microsoft.com/office/drawing/2014/main" id="{B058B835-3385-D4C1-1F79-74D70FCB2092}"/>
                  </a:ext>
                </a:extLst>
              </p:cNvPr>
              <p:cNvSpPr/>
              <p:nvPr/>
            </p:nvSpPr>
            <p:spPr>
              <a:xfrm>
                <a:off x="3907816" y="4407521"/>
                <a:ext cx="10672" cy="18339"/>
              </a:xfrm>
              <a:custGeom>
                <a:avLst/>
                <a:gdLst>
                  <a:gd name="connsiteX0" fmla="*/ 9017 w 10672"/>
                  <a:gd name="connsiteY0" fmla="*/ 245 h 18339"/>
                  <a:gd name="connsiteX1" fmla="*/ 5829 w 10672"/>
                  <a:gd name="connsiteY1" fmla="*/ 1717 h 18339"/>
                  <a:gd name="connsiteX2" fmla="*/ 188 w 10672"/>
                  <a:gd name="connsiteY2" fmla="*/ 14966 h 18339"/>
                  <a:gd name="connsiteX3" fmla="*/ 1414 w 10672"/>
                  <a:gd name="connsiteY3" fmla="*/ 18155 h 18339"/>
                  <a:gd name="connsiteX4" fmla="*/ 3131 w 10672"/>
                  <a:gd name="connsiteY4" fmla="*/ 18155 h 18339"/>
                  <a:gd name="connsiteX5" fmla="*/ 4603 w 10672"/>
                  <a:gd name="connsiteY5" fmla="*/ 16929 h 18339"/>
                  <a:gd name="connsiteX6" fmla="*/ 10489 w 10672"/>
                  <a:gd name="connsiteY6" fmla="*/ 3189 h 18339"/>
                  <a:gd name="connsiteX7" fmla="*/ 9017 w 10672"/>
                  <a:gd name="connsiteY7" fmla="*/ 0 h 18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672" h="18339">
                    <a:moveTo>
                      <a:pt x="9017" y="245"/>
                    </a:moveTo>
                    <a:cubicBezTo>
                      <a:pt x="7791" y="-245"/>
                      <a:pt x="6320" y="245"/>
                      <a:pt x="5829" y="1717"/>
                    </a:cubicBezTo>
                    <a:cubicBezTo>
                      <a:pt x="4112" y="6134"/>
                      <a:pt x="2395" y="10795"/>
                      <a:pt x="188" y="14966"/>
                    </a:cubicBezTo>
                    <a:cubicBezTo>
                      <a:pt x="-303" y="16192"/>
                      <a:pt x="188" y="17664"/>
                      <a:pt x="1414" y="18155"/>
                    </a:cubicBezTo>
                    <a:cubicBezTo>
                      <a:pt x="1905" y="18401"/>
                      <a:pt x="2641" y="18401"/>
                      <a:pt x="3131" y="18155"/>
                    </a:cubicBezTo>
                    <a:cubicBezTo>
                      <a:pt x="3867" y="18155"/>
                      <a:pt x="4357" y="17419"/>
                      <a:pt x="4603" y="16929"/>
                    </a:cubicBezTo>
                    <a:cubicBezTo>
                      <a:pt x="6810" y="12512"/>
                      <a:pt x="8772" y="7851"/>
                      <a:pt x="10489" y="3189"/>
                    </a:cubicBezTo>
                    <a:cubicBezTo>
                      <a:pt x="10979" y="1963"/>
                      <a:pt x="10489" y="491"/>
                      <a:pt x="9017" y="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90" name="Freeform 131">
                <a:extLst>
                  <a:ext uri="{FF2B5EF4-FFF2-40B4-BE49-F238E27FC236}">
                    <a16:creationId xmlns:a16="http://schemas.microsoft.com/office/drawing/2014/main" id="{F9CCEC43-E471-5262-D8D1-F13F0FA2A1DB}"/>
                  </a:ext>
                </a:extLst>
              </p:cNvPr>
              <p:cNvSpPr/>
              <p:nvPr/>
            </p:nvSpPr>
            <p:spPr>
              <a:xfrm>
                <a:off x="3691935" y="4427156"/>
                <a:ext cx="12682" cy="17229"/>
              </a:xfrm>
              <a:custGeom>
                <a:avLst/>
                <a:gdLst>
                  <a:gd name="connsiteX0" fmla="*/ 4652 w 12682"/>
                  <a:gd name="connsiteY0" fmla="*/ 1218 h 17229"/>
                  <a:gd name="connsiteX1" fmla="*/ 1218 w 12682"/>
                  <a:gd name="connsiteY1" fmla="*/ 237 h 17229"/>
                  <a:gd name="connsiteX2" fmla="*/ 237 w 12682"/>
                  <a:gd name="connsiteY2" fmla="*/ 3672 h 17229"/>
                  <a:gd name="connsiteX3" fmla="*/ 8331 w 12682"/>
                  <a:gd name="connsiteY3" fmla="*/ 16184 h 17229"/>
                  <a:gd name="connsiteX4" fmla="*/ 11028 w 12682"/>
                  <a:gd name="connsiteY4" fmla="*/ 17165 h 17229"/>
                  <a:gd name="connsiteX5" fmla="*/ 11764 w 12682"/>
                  <a:gd name="connsiteY5" fmla="*/ 16675 h 17229"/>
                  <a:gd name="connsiteX6" fmla="*/ 12255 w 12682"/>
                  <a:gd name="connsiteY6" fmla="*/ 13240 h 17229"/>
                  <a:gd name="connsiteX7" fmla="*/ 4406 w 12682"/>
                  <a:gd name="connsiteY7" fmla="*/ 1218 h 17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82" h="17229">
                    <a:moveTo>
                      <a:pt x="4652" y="1218"/>
                    </a:moveTo>
                    <a:cubicBezTo>
                      <a:pt x="3916" y="-8"/>
                      <a:pt x="2444" y="-254"/>
                      <a:pt x="1218" y="237"/>
                    </a:cubicBezTo>
                    <a:cubicBezTo>
                      <a:pt x="-8" y="973"/>
                      <a:pt x="-254" y="2445"/>
                      <a:pt x="237" y="3672"/>
                    </a:cubicBezTo>
                    <a:cubicBezTo>
                      <a:pt x="2690" y="8088"/>
                      <a:pt x="5387" y="12259"/>
                      <a:pt x="8331" y="16184"/>
                    </a:cubicBezTo>
                    <a:cubicBezTo>
                      <a:pt x="9066" y="16920"/>
                      <a:pt x="10047" y="17411"/>
                      <a:pt x="11028" y="17165"/>
                    </a:cubicBezTo>
                    <a:cubicBezTo>
                      <a:pt x="11274" y="17165"/>
                      <a:pt x="11519" y="17165"/>
                      <a:pt x="11764" y="16675"/>
                    </a:cubicBezTo>
                    <a:cubicBezTo>
                      <a:pt x="12745" y="15939"/>
                      <a:pt x="12990" y="14221"/>
                      <a:pt x="12255" y="13240"/>
                    </a:cubicBezTo>
                    <a:cubicBezTo>
                      <a:pt x="9312" y="9314"/>
                      <a:pt x="6859" y="5389"/>
                      <a:pt x="4406" y="121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91" name="Freeform 132">
                <a:extLst>
                  <a:ext uri="{FF2B5EF4-FFF2-40B4-BE49-F238E27FC236}">
                    <a16:creationId xmlns:a16="http://schemas.microsoft.com/office/drawing/2014/main" id="{301E59E4-31B5-2B44-0197-DA01A16DB116}"/>
                  </a:ext>
                </a:extLst>
              </p:cNvPr>
              <p:cNvSpPr/>
              <p:nvPr/>
            </p:nvSpPr>
            <p:spPr>
              <a:xfrm>
                <a:off x="3787089" y="4488728"/>
                <a:ext cx="19621" cy="5493"/>
              </a:xfrm>
              <a:custGeom>
                <a:avLst/>
                <a:gdLst>
                  <a:gd name="connsiteX0" fmla="*/ 17168 w 19621"/>
                  <a:gd name="connsiteY0" fmla="*/ 491 h 5493"/>
                  <a:gd name="connsiteX1" fmla="*/ 2698 w 19621"/>
                  <a:gd name="connsiteY1" fmla="*/ 0 h 5493"/>
                  <a:gd name="connsiteX2" fmla="*/ 0 w 19621"/>
                  <a:gd name="connsiteY2" fmla="*/ 2208 h 5493"/>
                  <a:gd name="connsiteX3" fmla="*/ 2207 w 19621"/>
                  <a:gd name="connsiteY3" fmla="*/ 4907 h 5493"/>
                  <a:gd name="connsiteX4" fmla="*/ 17168 w 19621"/>
                  <a:gd name="connsiteY4" fmla="*/ 5397 h 5493"/>
                  <a:gd name="connsiteX5" fmla="*/ 17904 w 19621"/>
                  <a:gd name="connsiteY5" fmla="*/ 5397 h 5493"/>
                  <a:gd name="connsiteX6" fmla="*/ 19621 w 19621"/>
                  <a:gd name="connsiteY6" fmla="*/ 2944 h 5493"/>
                  <a:gd name="connsiteX7" fmla="*/ 17168 w 19621"/>
                  <a:gd name="connsiteY7" fmla="*/ 491 h 5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21" h="5493">
                    <a:moveTo>
                      <a:pt x="17168" y="491"/>
                    </a:moveTo>
                    <a:cubicBezTo>
                      <a:pt x="12263" y="491"/>
                      <a:pt x="7603" y="491"/>
                      <a:pt x="2698" y="0"/>
                    </a:cubicBezTo>
                    <a:cubicBezTo>
                      <a:pt x="1472" y="0"/>
                      <a:pt x="245" y="981"/>
                      <a:pt x="0" y="2208"/>
                    </a:cubicBezTo>
                    <a:cubicBezTo>
                      <a:pt x="0" y="3435"/>
                      <a:pt x="981" y="4662"/>
                      <a:pt x="2207" y="4907"/>
                    </a:cubicBezTo>
                    <a:cubicBezTo>
                      <a:pt x="7113" y="5397"/>
                      <a:pt x="12263" y="5643"/>
                      <a:pt x="17168" y="5397"/>
                    </a:cubicBezTo>
                    <a:cubicBezTo>
                      <a:pt x="17168" y="5397"/>
                      <a:pt x="17659" y="5397"/>
                      <a:pt x="17904" y="5397"/>
                    </a:cubicBezTo>
                    <a:cubicBezTo>
                      <a:pt x="18885" y="5152"/>
                      <a:pt x="19621" y="4171"/>
                      <a:pt x="19621" y="2944"/>
                    </a:cubicBezTo>
                    <a:cubicBezTo>
                      <a:pt x="19621" y="1472"/>
                      <a:pt x="18395" y="491"/>
                      <a:pt x="17168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92" name="Freeform 133">
                <a:extLst>
                  <a:ext uri="{FF2B5EF4-FFF2-40B4-BE49-F238E27FC236}">
                    <a16:creationId xmlns:a16="http://schemas.microsoft.com/office/drawing/2014/main" id="{B4058BF3-1622-6DD6-BFAA-28C076FBEA7F}"/>
                  </a:ext>
                </a:extLst>
              </p:cNvPr>
              <p:cNvSpPr/>
              <p:nvPr/>
            </p:nvSpPr>
            <p:spPr>
              <a:xfrm>
                <a:off x="3891682" y="4433849"/>
                <a:ext cx="13546" cy="16702"/>
              </a:xfrm>
              <a:custGeom>
                <a:avLst/>
                <a:gdLst>
                  <a:gd name="connsiteX0" fmla="*/ 12643 w 13546"/>
                  <a:gd name="connsiteY0" fmla="*/ 414 h 16702"/>
                  <a:gd name="connsiteX1" fmla="*/ 9209 w 13546"/>
                  <a:gd name="connsiteY1" fmla="*/ 1150 h 16702"/>
                  <a:gd name="connsiteX2" fmla="*/ 625 w 13546"/>
                  <a:gd name="connsiteY2" fmla="*/ 12681 h 16702"/>
                  <a:gd name="connsiteX3" fmla="*/ 870 w 13546"/>
                  <a:gd name="connsiteY3" fmla="*/ 16116 h 16702"/>
                  <a:gd name="connsiteX4" fmla="*/ 3077 w 13546"/>
                  <a:gd name="connsiteY4" fmla="*/ 16607 h 16702"/>
                  <a:gd name="connsiteX5" fmla="*/ 4304 w 13546"/>
                  <a:gd name="connsiteY5" fmla="*/ 15870 h 16702"/>
                  <a:gd name="connsiteX6" fmla="*/ 13133 w 13546"/>
                  <a:gd name="connsiteY6" fmla="*/ 3849 h 16702"/>
                  <a:gd name="connsiteX7" fmla="*/ 12397 w 13546"/>
                  <a:gd name="connsiteY7" fmla="*/ 414 h 16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46" h="16702">
                    <a:moveTo>
                      <a:pt x="12643" y="414"/>
                    </a:moveTo>
                    <a:cubicBezTo>
                      <a:pt x="11416" y="-322"/>
                      <a:pt x="9945" y="-77"/>
                      <a:pt x="9209" y="1150"/>
                    </a:cubicBezTo>
                    <a:cubicBezTo>
                      <a:pt x="6511" y="5075"/>
                      <a:pt x="3813" y="9001"/>
                      <a:pt x="625" y="12681"/>
                    </a:cubicBezTo>
                    <a:cubicBezTo>
                      <a:pt x="-357" y="13662"/>
                      <a:pt x="-111" y="15380"/>
                      <a:pt x="870" y="16116"/>
                    </a:cubicBezTo>
                    <a:cubicBezTo>
                      <a:pt x="1606" y="16607"/>
                      <a:pt x="2341" y="16852"/>
                      <a:pt x="3077" y="16607"/>
                    </a:cubicBezTo>
                    <a:cubicBezTo>
                      <a:pt x="3568" y="16607"/>
                      <a:pt x="4058" y="16116"/>
                      <a:pt x="4304" y="15870"/>
                    </a:cubicBezTo>
                    <a:cubicBezTo>
                      <a:pt x="7492" y="11945"/>
                      <a:pt x="10435" y="8020"/>
                      <a:pt x="13133" y="3849"/>
                    </a:cubicBezTo>
                    <a:cubicBezTo>
                      <a:pt x="13869" y="2622"/>
                      <a:pt x="13623" y="1150"/>
                      <a:pt x="12397" y="41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93" name="Freeform 134">
                <a:extLst>
                  <a:ext uri="{FF2B5EF4-FFF2-40B4-BE49-F238E27FC236}">
                    <a16:creationId xmlns:a16="http://schemas.microsoft.com/office/drawing/2014/main" id="{C4DFE800-FB3A-2F8F-79A9-10890B6CFF12}"/>
                  </a:ext>
                </a:extLst>
              </p:cNvPr>
              <p:cNvSpPr/>
              <p:nvPr/>
            </p:nvSpPr>
            <p:spPr>
              <a:xfrm>
                <a:off x="3816728" y="4484511"/>
                <a:ext cx="19215" cy="7935"/>
              </a:xfrm>
              <a:custGeom>
                <a:avLst/>
                <a:gdLst>
                  <a:gd name="connsiteX0" fmla="*/ 15980 w 19215"/>
                  <a:gd name="connsiteY0" fmla="*/ 292 h 7935"/>
                  <a:gd name="connsiteX1" fmla="*/ 2000 w 19215"/>
                  <a:gd name="connsiteY1" fmla="*/ 3236 h 7935"/>
                  <a:gd name="connsiteX2" fmla="*/ 38 w 19215"/>
                  <a:gd name="connsiteY2" fmla="*/ 5935 h 7935"/>
                  <a:gd name="connsiteX3" fmla="*/ 2736 w 19215"/>
                  <a:gd name="connsiteY3" fmla="*/ 7898 h 7935"/>
                  <a:gd name="connsiteX4" fmla="*/ 17452 w 19215"/>
                  <a:gd name="connsiteY4" fmla="*/ 4708 h 7935"/>
                  <a:gd name="connsiteX5" fmla="*/ 17452 w 19215"/>
                  <a:gd name="connsiteY5" fmla="*/ 4708 h 7935"/>
                  <a:gd name="connsiteX6" fmla="*/ 19168 w 19215"/>
                  <a:gd name="connsiteY6" fmla="*/ 1764 h 7935"/>
                  <a:gd name="connsiteX7" fmla="*/ 16225 w 19215"/>
                  <a:gd name="connsiteY7" fmla="*/ 47 h 7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215" h="7935">
                    <a:moveTo>
                      <a:pt x="15980" y="292"/>
                    </a:moveTo>
                    <a:cubicBezTo>
                      <a:pt x="11320" y="1519"/>
                      <a:pt x="6660" y="2500"/>
                      <a:pt x="2000" y="3236"/>
                    </a:cubicBezTo>
                    <a:cubicBezTo>
                      <a:pt x="774" y="3236"/>
                      <a:pt x="-207" y="4708"/>
                      <a:pt x="38" y="5935"/>
                    </a:cubicBezTo>
                    <a:cubicBezTo>
                      <a:pt x="38" y="7162"/>
                      <a:pt x="1509" y="8143"/>
                      <a:pt x="2736" y="7898"/>
                    </a:cubicBezTo>
                    <a:cubicBezTo>
                      <a:pt x="7641" y="7162"/>
                      <a:pt x="12546" y="6181"/>
                      <a:pt x="17452" y="4708"/>
                    </a:cubicBezTo>
                    <a:cubicBezTo>
                      <a:pt x="17452" y="4708"/>
                      <a:pt x="17452" y="4708"/>
                      <a:pt x="17452" y="4708"/>
                    </a:cubicBezTo>
                    <a:cubicBezTo>
                      <a:pt x="18678" y="4218"/>
                      <a:pt x="19414" y="2991"/>
                      <a:pt x="19168" y="1764"/>
                    </a:cubicBezTo>
                    <a:cubicBezTo>
                      <a:pt x="18923" y="538"/>
                      <a:pt x="17452" y="-198"/>
                      <a:pt x="16225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94" name="Freeform 135">
                <a:extLst>
                  <a:ext uri="{FF2B5EF4-FFF2-40B4-BE49-F238E27FC236}">
                    <a16:creationId xmlns:a16="http://schemas.microsoft.com/office/drawing/2014/main" id="{6A4499FA-124E-B1C8-422B-1D463A4ED799}"/>
                  </a:ext>
                </a:extLst>
              </p:cNvPr>
              <p:cNvSpPr/>
              <p:nvPr/>
            </p:nvSpPr>
            <p:spPr>
              <a:xfrm>
                <a:off x="3870541" y="4456343"/>
                <a:ext cx="16124" cy="14318"/>
              </a:xfrm>
              <a:custGeom>
                <a:avLst/>
                <a:gdLst>
                  <a:gd name="connsiteX0" fmla="*/ 11955 w 16124"/>
                  <a:gd name="connsiteY0" fmla="*/ 736 h 14318"/>
                  <a:gd name="connsiteX1" fmla="*/ 918 w 16124"/>
                  <a:gd name="connsiteY1" fmla="*/ 9814 h 14318"/>
                  <a:gd name="connsiteX2" fmla="*/ 428 w 16124"/>
                  <a:gd name="connsiteY2" fmla="*/ 13248 h 14318"/>
                  <a:gd name="connsiteX3" fmla="*/ 3126 w 16124"/>
                  <a:gd name="connsiteY3" fmla="*/ 14230 h 14318"/>
                  <a:gd name="connsiteX4" fmla="*/ 3862 w 16124"/>
                  <a:gd name="connsiteY4" fmla="*/ 13739 h 14318"/>
                  <a:gd name="connsiteX5" fmla="*/ 15389 w 16124"/>
                  <a:gd name="connsiteY5" fmla="*/ 4171 h 14318"/>
                  <a:gd name="connsiteX6" fmla="*/ 15389 w 16124"/>
                  <a:gd name="connsiteY6" fmla="*/ 736 h 14318"/>
                  <a:gd name="connsiteX7" fmla="*/ 11955 w 16124"/>
                  <a:gd name="connsiteY7" fmla="*/ 736 h 14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124" h="14318">
                    <a:moveTo>
                      <a:pt x="11955" y="736"/>
                    </a:moveTo>
                    <a:cubicBezTo>
                      <a:pt x="8521" y="3926"/>
                      <a:pt x="4843" y="7115"/>
                      <a:pt x="918" y="9814"/>
                    </a:cubicBezTo>
                    <a:cubicBezTo>
                      <a:pt x="-63" y="10550"/>
                      <a:pt x="-308" y="12267"/>
                      <a:pt x="428" y="13248"/>
                    </a:cubicBezTo>
                    <a:cubicBezTo>
                      <a:pt x="1164" y="14230"/>
                      <a:pt x="2145" y="14475"/>
                      <a:pt x="3126" y="14230"/>
                    </a:cubicBezTo>
                    <a:cubicBezTo>
                      <a:pt x="3371" y="14230"/>
                      <a:pt x="3616" y="14230"/>
                      <a:pt x="3862" y="13739"/>
                    </a:cubicBezTo>
                    <a:cubicBezTo>
                      <a:pt x="7786" y="10795"/>
                      <a:pt x="11710" y="7606"/>
                      <a:pt x="15389" y="4171"/>
                    </a:cubicBezTo>
                    <a:cubicBezTo>
                      <a:pt x="16370" y="3189"/>
                      <a:pt x="16370" y="1717"/>
                      <a:pt x="15389" y="736"/>
                    </a:cubicBezTo>
                    <a:cubicBezTo>
                      <a:pt x="14408" y="-245"/>
                      <a:pt x="12936" y="-245"/>
                      <a:pt x="11955" y="73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95" name="Freeform 136">
                <a:extLst>
                  <a:ext uri="{FF2B5EF4-FFF2-40B4-BE49-F238E27FC236}">
                    <a16:creationId xmlns:a16="http://schemas.microsoft.com/office/drawing/2014/main" id="{C48200F8-1530-E822-97E6-8C8F746C0D5C}"/>
                  </a:ext>
                </a:extLst>
              </p:cNvPr>
              <p:cNvSpPr/>
              <p:nvPr/>
            </p:nvSpPr>
            <p:spPr>
              <a:xfrm>
                <a:off x="3844678" y="4473662"/>
                <a:ext cx="18052" cy="11202"/>
              </a:xfrm>
              <a:custGeom>
                <a:avLst/>
                <a:gdLst>
                  <a:gd name="connsiteX0" fmla="*/ 14519 w 18052"/>
                  <a:gd name="connsiteY0" fmla="*/ 346 h 11202"/>
                  <a:gd name="connsiteX1" fmla="*/ 1520 w 18052"/>
                  <a:gd name="connsiteY1" fmla="*/ 6479 h 11202"/>
                  <a:gd name="connsiteX2" fmla="*/ 294 w 18052"/>
                  <a:gd name="connsiteY2" fmla="*/ 9669 h 11202"/>
                  <a:gd name="connsiteX3" fmla="*/ 3237 w 18052"/>
                  <a:gd name="connsiteY3" fmla="*/ 11141 h 11202"/>
                  <a:gd name="connsiteX4" fmla="*/ 3237 w 18052"/>
                  <a:gd name="connsiteY4" fmla="*/ 11141 h 11202"/>
                  <a:gd name="connsiteX5" fmla="*/ 16726 w 18052"/>
                  <a:gd name="connsiteY5" fmla="*/ 4762 h 11202"/>
                  <a:gd name="connsiteX6" fmla="*/ 17707 w 18052"/>
                  <a:gd name="connsiteY6" fmla="*/ 1327 h 11202"/>
                  <a:gd name="connsiteX7" fmla="*/ 14274 w 18052"/>
                  <a:gd name="connsiteY7" fmla="*/ 346 h 11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052" h="11202">
                    <a:moveTo>
                      <a:pt x="14519" y="346"/>
                    </a:moveTo>
                    <a:cubicBezTo>
                      <a:pt x="10349" y="2554"/>
                      <a:pt x="5935" y="4762"/>
                      <a:pt x="1520" y="6479"/>
                    </a:cubicBezTo>
                    <a:cubicBezTo>
                      <a:pt x="294" y="6970"/>
                      <a:pt x="-442" y="8442"/>
                      <a:pt x="294" y="9669"/>
                    </a:cubicBezTo>
                    <a:cubicBezTo>
                      <a:pt x="784" y="10896"/>
                      <a:pt x="2010" y="11386"/>
                      <a:pt x="3237" y="11141"/>
                    </a:cubicBezTo>
                    <a:cubicBezTo>
                      <a:pt x="3237" y="11141"/>
                      <a:pt x="3237" y="11141"/>
                      <a:pt x="3237" y="11141"/>
                    </a:cubicBezTo>
                    <a:cubicBezTo>
                      <a:pt x="7897" y="9178"/>
                      <a:pt x="12311" y="6970"/>
                      <a:pt x="16726" y="4762"/>
                    </a:cubicBezTo>
                    <a:cubicBezTo>
                      <a:pt x="17953" y="4026"/>
                      <a:pt x="18443" y="2554"/>
                      <a:pt x="17707" y="1327"/>
                    </a:cubicBezTo>
                    <a:cubicBezTo>
                      <a:pt x="16971" y="101"/>
                      <a:pt x="15500" y="-390"/>
                      <a:pt x="14274" y="346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96" name="Freeform 137">
                <a:extLst>
                  <a:ext uri="{FF2B5EF4-FFF2-40B4-BE49-F238E27FC236}">
                    <a16:creationId xmlns:a16="http://schemas.microsoft.com/office/drawing/2014/main" id="{0FEA3AB3-E188-4F81-F748-2584B648778A}"/>
                  </a:ext>
                </a:extLst>
              </p:cNvPr>
              <p:cNvSpPr/>
              <p:nvPr/>
            </p:nvSpPr>
            <p:spPr>
              <a:xfrm>
                <a:off x="3361765" y="4698947"/>
                <a:ext cx="19215" cy="7190"/>
              </a:xfrm>
              <a:custGeom>
                <a:avLst/>
                <a:gdLst>
                  <a:gd name="connsiteX0" fmla="*/ 16470 w 19215"/>
                  <a:gd name="connsiteY0" fmla="*/ 38 h 7190"/>
                  <a:gd name="connsiteX1" fmla="*/ 2245 w 19215"/>
                  <a:gd name="connsiteY1" fmla="*/ 2246 h 7190"/>
                  <a:gd name="connsiteX2" fmla="*/ 38 w 19215"/>
                  <a:gd name="connsiteY2" fmla="*/ 4945 h 7190"/>
                  <a:gd name="connsiteX3" fmla="*/ 2735 w 19215"/>
                  <a:gd name="connsiteY3" fmla="*/ 7153 h 7190"/>
                  <a:gd name="connsiteX4" fmla="*/ 17451 w 19215"/>
                  <a:gd name="connsiteY4" fmla="*/ 4945 h 7190"/>
                  <a:gd name="connsiteX5" fmla="*/ 17451 w 19215"/>
                  <a:gd name="connsiteY5" fmla="*/ 4945 h 7190"/>
                  <a:gd name="connsiteX6" fmla="*/ 19168 w 19215"/>
                  <a:gd name="connsiteY6" fmla="*/ 2001 h 7190"/>
                  <a:gd name="connsiteX7" fmla="*/ 16225 w 19215"/>
                  <a:gd name="connsiteY7" fmla="*/ 38 h 7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215" h="7190">
                    <a:moveTo>
                      <a:pt x="16470" y="38"/>
                    </a:moveTo>
                    <a:cubicBezTo>
                      <a:pt x="11810" y="1019"/>
                      <a:pt x="6905" y="1755"/>
                      <a:pt x="2245" y="2246"/>
                    </a:cubicBezTo>
                    <a:cubicBezTo>
                      <a:pt x="773" y="2246"/>
                      <a:pt x="-208" y="3473"/>
                      <a:pt x="38" y="4945"/>
                    </a:cubicBezTo>
                    <a:cubicBezTo>
                      <a:pt x="38" y="6417"/>
                      <a:pt x="1264" y="7398"/>
                      <a:pt x="2735" y="7153"/>
                    </a:cubicBezTo>
                    <a:cubicBezTo>
                      <a:pt x="7641" y="6662"/>
                      <a:pt x="12791" y="5926"/>
                      <a:pt x="17451" y="4945"/>
                    </a:cubicBezTo>
                    <a:cubicBezTo>
                      <a:pt x="17451" y="4945"/>
                      <a:pt x="17451" y="4945"/>
                      <a:pt x="17451" y="4945"/>
                    </a:cubicBezTo>
                    <a:cubicBezTo>
                      <a:pt x="18678" y="4699"/>
                      <a:pt x="19413" y="3227"/>
                      <a:pt x="19168" y="2001"/>
                    </a:cubicBezTo>
                    <a:cubicBezTo>
                      <a:pt x="18923" y="774"/>
                      <a:pt x="17696" y="-207"/>
                      <a:pt x="16225" y="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97" name="Freeform 138">
                <a:extLst>
                  <a:ext uri="{FF2B5EF4-FFF2-40B4-BE49-F238E27FC236}">
                    <a16:creationId xmlns:a16="http://schemas.microsoft.com/office/drawing/2014/main" id="{AEC7B5B3-F5B5-0F2E-AC40-03D4A1FB3E43}"/>
                  </a:ext>
                </a:extLst>
              </p:cNvPr>
              <p:cNvSpPr/>
              <p:nvPr/>
            </p:nvSpPr>
            <p:spPr>
              <a:xfrm>
                <a:off x="3148866" y="4322586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98" name="Freeform 139">
                <a:extLst>
                  <a:ext uri="{FF2B5EF4-FFF2-40B4-BE49-F238E27FC236}">
                    <a16:creationId xmlns:a16="http://schemas.microsoft.com/office/drawing/2014/main" id="{B5BFE8F6-5ED8-27E6-7562-440F325EABA7}"/>
                  </a:ext>
                </a:extLst>
              </p:cNvPr>
              <p:cNvSpPr/>
              <p:nvPr/>
            </p:nvSpPr>
            <p:spPr>
              <a:xfrm>
                <a:off x="3140527" y="4294371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99" name="Freeform 140">
                <a:extLst>
                  <a:ext uri="{FF2B5EF4-FFF2-40B4-BE49-F238E27FC236}">
                    <a16:creationId xmlns:a16="http://schemas.microsoft.com/office/drawing/2014/main" id="{C1B8E9E2-99CA-745F-684B-C21B7518E90C}"/>
                  </a:ext>
                </a:extLst>
              </p:cNvPr>
              <p:cNvSpPr/>
              <p:nvPr/>
            </p:nvSpPr>
            <p:spPr>
              <a:xfrm>
                <a:off x="3132189" y="4266157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00" name="Freeform 141">
                <a:extLst>
                  <a:ext uri="{FF2B5EF4-FFF2-40B4-BE49-F238E27FC236}">
                    <a16:creationId xmlns:a16="http://schemas.microsoft.com/office/drawing/2014/main" id="{AFC66CC0-7FEC-9CE7-91AA-B06663D2340E}"/>
                  </a:ext>
                </a:extLst>
              </p:cNvPr>
              <p:cNvSpPr/>
              <p:nvPr/>
            </p:nvSpPr>
            <p:spPr>
              <a:xfrm>
                <a:off x="3108753" y="4212783"/>
                <a:ext cx="12682" cy="17173"/>
              </a:xfrm>
              <a:custGeom>
                <a:avLst/>
                <a:gdLst>
                  <a:gd name="connsiteX0" fmla="*/ 4352 w 12682"/>
                  <a:gd name="connsiteY0" fmla="*/ 919 h 17173"/>
                  <a:gd name="connsiteX1" fmla="*/ 918 w 12682"/>
                  <a:gd name="connsiteY1" fmla="*/ 428 h 17173"/>
                  <a:gd name="connsiteX2" fmla="*/ 428 w 12682"/>
                  <a:gd name="connsiteY2" fmla="*/ 3863 h 17173"/>
                  <a:gd name="connsiteX3" fmla="*/ 8276 w 12682"/>
                  <a:gd name="connsiteY3" fmla="*/ 15884 h 17173"/>
                  <a:gd name="connsiteX4" fmla="*/ 10974 w 12682"/>
                  <a:gd name="connsiteY4" fmla="*/ 17111 h 17173"/>
                  <a:gd name="connsiteX5" fmla="*/ 11465 w 12682"/>
                  <a:gd name="connsiteY5" fmla="*/ 17111 h 17173"/>
                  <a:gd name="connsiteX6" fmla="*/ 12446 w 12682"/>
                  <a:gd name="connsiteY6" fmla="*/ 13676 h 17173"/>
                  <a:gd name="connsiteX7" fmla="*/ 4352 w 12682"/>
                  <a:gd name="connsiteY7" fmla="*/ 1164 h 17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682" h="17173">
                    <a:moveTo>
                      <a:pt x="4352" y="919"/>
                    </a:moveTo>
                    <a:cubicBezTo>
                      <a:pt x="3616" y="-63"/>
                      <a:pt x="1899" y="-308"/>
                      <a:pt x="918" y="428"/>
                    </a:cubicBezTo>
                    <a:cubicBezTo>
                      <a:pt x="-63" y="1164"/>
                      <a:pt x="-308" y="2881"/>
                      <a:pt x="428" y="3863"/>
                    </a:cubicBezTo>
                    <a:cubicBezTo>
                      <a:pt x="3371" y="7788"/>
                      <a:pt x="5824" y="11714"/>
                      <a:pt x="8276" y="15884"/>
                    </a:cubicBezTo>
                    <a:cubicBezTo>
                      <a:pt x="8767" y="16866"/>
                      <a:pt x="9993" y="17356"/>
                      <a:pt x="10974" y="17111"/>
                    </a:cubicBezTo>
                    <a:cubicBezTo>
                      <a:pt x="10974" y="17111"/>
                      <a:pt x="11219" y="17111"/>
                      <a:pt x="11465" y="17111"/>
                    </a:cubicBezTo>
                    <a:cubicBezTo>
                      <a:pt x="12691" y="16375"/>
                      <a:pt x="12936" y="14903"/>
                      <a:pt x="12446" y="13676"/>
                    </a:cubicBezTo>
                    <a:cubicBezTo>
                      <a:pt x="9993" y="9260"/>
                      <a:pt x="7295" y="5089"/>
                      <a:pt x="4352" y="116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01" name="Freeform 142">
                <a:extLst>
                  <a:ext uri="{FF2B5EF4-FFF2-40B4-BE49-F238E27FC236}">
                    <a16:creationId xmlns:a16="http://schemas.microsoft.com/office/drawing/2014/main" id="{E05AA8EA-147B-9D67-F53E-F1ACC2CB2C7F}"/>
                  </a:ext>
                </a:extLst>
              </p:cNvPr>
              <p:cNvSpPr/>
              <p:nvPr/>
            </p:nvSpPr>
            <p:spPr>
              <a:xfrm>
                <a:off x="3156960" y="435080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02" name="Freeform 143">
                <a:extLst>
                  <a:ext uri="{FF2B5EF4-FFF2-40B4-BE49-F238E27FC236}">
                    <a16:creationId xmlns:a16="http://schemas.microsoft.com/office/drawing/2014/main" id="{265B3C18-2DBE-2E7E-249D-D82786C13497}"/>
                  </a:ext>
                </a:extLst>
              </p:cNvPr>
              <p:cNvSpPr/>
              <p:nvPr/>
            </p:nvSpPr>
            <p:spPr>
              <a:xfrm>
                <a:off x="3123463" y="4238187"/>
                <a:ext cx="9800" cy="18741"/>
              </a:xfrm>
              <a:custGeom>
                <a:avLst/>
                <a:gdLst>
                  <a:gd name="connsiteX0" fmla="*/ 9508 w 9800"/>
                  <a:gd name="connsiteY0" fmla="*/ 15750 h 18741"/>
                  <a:gd name="connsiteX1" fmla="*/ 9508 w 9800"/>
                  <a:gd name="connsiteY1" fmla="*/ 15014 h 18741"/>
                  <a:gd name="connsiteX2" fmla="*/ 4603 w 9800"/>
                  <a:gd name="connsiteY2" fmla="*/ 1520 h 18741"/>
                  <a:gd name="connsiteX3" fmla="*/ 1414 w 9800"/>
                  <a:gd name="connsiteY3" fmla="*/ 294 h 18741"/>
                  <a:gd name="connsiteX4" fmla="*/ 188 w 9800"/>
                  <a:gd name="connsiteY4" fmla="*/ 3483 h 18741"/>
                  <a:gd name="connsiteX5" fmla="*/ 4848 w 9800"/>
                  <a:gd name="connsiteY5" fmla="*/ 16241 h 18741"/>
                  <a:gd name="connsiteX6" fmla="*/ 4848 w 9800"/>
                  <a:gd name="connsiteY6" fmla="*/ 16977 h 18741"/>
                  <a:gd name="connsiteX7" fmla="*/ 8036 w 9800"/>
                  <a:gd name="connsiteY7" fmla="*/ 18694 h 18741"/>
                  <a:gd name="connsiteX8" fmla="*/ 9753 w 9800"/>
                  <a:gd name="connsiteY8" fmla="*/ 15750 h 18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800" h="18741">
                    <a:moveTo>
                      <a:pt x="9508" y="15750"/>
                    </a:moveTo>
                    <a:lnTo>
                      <a:pt x="9508" y="15014"/>
                    </a:lnTo>
                    <a:cubicBezTo>
                      <a:pt x="8036" y="10598"/>
                      <a:pt x="6320" y="5937"/>
                      <a:pt x="4603" y="1520"/>
                    </a:cubicBezTo>
                    <a:cubicBezTo>
                      <a:pt x="4112" y="294"/>
                      <a:pt x="2641" y="-442"/>
                      <a:pt x="1414" y="294"/>
                    </a:cubicBezTo>
                    <a:cubicBezTo>
                      <a:pt x="188" y="784"/>
                      <a:pt x="-303" y="2257"/>
                      <a:pt x="188" y="3483"/>
                    </a:cubicBezTo>
                    <a:cubicBezTo>
                      <a:pt x="1905" y="7654"/>
                      <a:pt x="3376" y="12070"/>
                      <a:pt x="4848" y="16241"/>
                    </a:cubicBezTo>
                    <a:lnTo>
                      <a:pt x="4848" y="16977"/>
                    </a:lnTo>
                    <a:cubicBezTo>
                      <a:pt x="5339" y="18204"/>
                      <a:pt x="6810" y="18940"/>
                      <a:pt x="8036" y="18694"/>
                    </a:cubicBezTo>
                    <a:cubicBezTo>
                      <a:pt x="9263" y="18204"/>
                      <a:pt x="9999" y="16977"/>
                      <a:pt x="9753" y="1575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03" name="Freeform 144">
                <a:extLst>
                  <a:ext uri="{FF2B5EF4-FFF2-40B4-BE49-F238E27FC236}">
                    <a16:creationId xmlns:a16="http://schemas.microsoft.com/office/drawing/2014/main" id="{5E5551F9-59D2-C86C-A8E2-B46890196433}"/>
                  </a:ext>
                </a:extLst>
              </p:cNvPr>
              <p:cNvSpPr/>
              <p:nvPr/>
            </p:nvSpPr>
            <p:spPr>
              <a:xfrm>
                <a:off x="3181732" y="4435688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04" name="Freeform 145">
                <a:extLst>
                  <a:ext uri="{FF2B5EF4-FFF2-40B4-BE49-F238E27FC236}">
                    <a16:creationId xmlns:a16="http://schemas.microsoft.com/office/drawing/2014/main" id="{29B305DD-311E-6491-8A51-91AE92E362C1}"/>
                  </a:ext>
                </a:extLst>
              </p:cNvPr>
              <p:cNvSpPr/>
              <p:nvPr/>
            </p:nvSpPr>
            <p:spPr>
              <a:xfrm>
                <a:off x="3165299" y="437925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292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05" name="Freeform 146">
                <a:extLst>
                  <a:ext uri="{FF2B5EF4-FFF2-40B4-BE49-F238E27FC236}">
                    <a16:creationId xmlns:a16="http://schemas.microsoft.com/office/drawing/2014/main" id="{3EC725A4-C4A8-53D6-E457-5DE9D9B92DA5}"/>
                  </a:ext>
                </a:extLst>
              </p:cNvPr>
              <p:cNvSpPr/>
              <p:nvPr/>
            </p:nvSpPr>
            <p:spPr>
              <a:xfrm>
                <a:off x="3190071" y="4463902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06" name="Freeform 147">
                <a:extLst>
                  <a:ext uri="{FF2B5EF4-FFF2-40B4-BE49-F238E27FC236}">
                    <a16:creationId xmlns:a16="http://schemas.microsoft.com/office/drawing/2014/main" id="{6D10DE94-1FB9-D2C7-F73A-9E97D8D0D9B8}"/>
                  </a:ext>
                </a:extLst>
              </p:cNvPr>
              <p:cNvSpPr/>
              <p:nvPr/>
            </p:nvSpPr>
            <p:spPr>
              <a:xfrm>
                <a:off x="3173638" y="4407474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292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07" name="Freeform 148">
                <a:extLst>
                  <a:ext uri="{FF2B5EF4-FFF2-40B4-BE49-F238E27FC236}">
                    <a16:creationId xmlns:a16="http://schemas.microsoft.com/office/drawing/2014/main" id="{F8F537B8-E650-07BF-B7AA-3A21F2C430F9}"/>
                  </a:ext>
                </a:extLst>
              </p:cNvPr>
              <p:cNvSpPr/>
              <p:nvPr/>
            </p:nvSpPr>
            <p:spPr>
              <a:xfrm>
                <a:off x="3088445" y="4191241"/>
                <a:ext cx="15585" cy="14946"/>
              </a:xfrm>
              <a:custGeom>
                <a:avLst/>
                <a:gdLst>
                  <a:gd name="connsiteX0" fmla="*/ 4058 w 15585"/>
                  <a:gd name="connsiteY0" fmla="*/ 625 h 14946"/>
                  <a:gd name="connsiteX1" fmla="*/ 625 w 15585"/>
                  <a:gd name="connsiteY1" fmla="*/ 870 h 14946"/>
                  <a:gd name="connsiteX2" fmla="*/ 870 w 15585"/>
                  <a:gd name="connsiteY2" fmla="*/ 4305 h 14946"/>
                  <a:gd name="connsiteX3" fmla="*/ 11416 w 15585"/>
                  <a:gd name="connsiteY3" fmla="*/ 14119 h 14946"/>
                  <a:gd name="connsiteX4" fmla="*/ 13869 w 15585"/>
                  <a:gd name="connsiteY4" fmla="*/ 14855 h 14946"/>
                  <a:gd name="connsiteX5" fmla="*/ 14850 w 15585"/>
                  <a:gd name="connsiteY5" fmla="*/ 14364 h 14946"/>
                  <a:gd name="connsiteX6" fmla="*/ 14850 w 15585"/>
                  <a:gd name="connsiteY6" fmla="*/ 10929 h 14946"/>
                  <a:gd name="connsiteX7" fmla="*/ 3813 w 15585"/>
                  <a:gd name="connsiteY7" fmla="*/ 625 h 14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585" h="14946">
                    <a:moveTo>
                      <a:pt x="4058" y="625"/>
                    </a:moveTo>
                    <a:cubicBezTo>
                      <a:pt x="3077" y="-357"/>
                      <a:pt x="1360" y="-111"/>
                      <a:pt x="625" y="870"/>
                    </a:cubicBezTo>
                    <a:cubicBezTo>
                      <a:pt x="-357" y="1852"/>
                      <a:pt x="-111" y="3569"/>
                      <a:pt x="870" y="4305"/>
                    </a:cubicBezTo>
                    <a:cubicBezTo>
                      <a:pt x="4549" y="7249"/>
                      <a:pt x="8228" y="10684"/>
                      <a:pt x="11416" y="14119"/>
                    </a:cubicBezTo>
                    <a:cubicBezTo>
                      <a:pt x="12152" y="14855"/>
                      <a:pt x="13133" y="15100"/>
                      <a:pt x="13869" y="14855"/>
                    </a:cubicBezTo>
                    <a:cubicBezTo>
                      <a:pt x="14114" y="14855"/>
                      <a:pt x="14605" y="14609"/>
                      <a:pt x="14850" y="14364"/>
                    </a:cubicBezTo>
                    <a:cubicBezTo>
                      <a:pt x="15831" y="13382"/>
                      <a:pt x="15831" y="11910"/>
                      <a:pt x="14850" y="10929"/>
                    </a:cubicBezTo>
                    <a:cubicBezTo>
                      <a:pt x="11416" y="7249"/>
                      <a:pt x="7737" y="3814"/>
                      <a:pt x="3813" y="62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08" name="Freeform 149">
                <a:extLst>
                  <a:ext uri="{FF2B5EF4-FFF2-40B4-BE49-F238E27FC236}">
                    <a16:creationId xmlns:a16="http://schemas.microsoft.com/office/drawing/2014/main" id="{91BCD82B-C6B3-8A51-B7B0-C37BE8A9B934}"/>
                  </a:ext>
                </a:extLst>
              </p:cNvPr>
              <p:cNvSpPr/>
              <p:nvPr/>
            </p:nvSpPr>
            <p:spPr>
              <a:xfrm>
                <a:off x="2954481" y="4602029"/>
                <a:ext cx="9305" cy="18693"/>
              </a:xfrm>
              <a:custGeom>
                <a:avLst/>
                <a:gdLst>
                  <a:gd name="connsiteX0" fmla="*/ 7297 w 9305"/>
                  <a:gd name="connsiteY0" fmla="*/ 47 h 18693"/>
                  <a:gd name="connsiteX1" fmla="*/ 4353 w 9305"/>
                  <a:gd name="connsiteY1" fmla="*/ 1765 h 18693"/>
                  <a:gd name="connsiteX2" fmla="*/ 184 w 9305"/>
                  <a:gd name="connsiteY2" fmla="*/ 15504 h 18693"/>
                  <a:gd name="connsiteX3" fmla="*/ 1655 w 9305"/>
                  <a:gd name="connsiteY3" fmla="*/ 18693 h 18693"/>
                  <a:gd name="connsiteX4" fmla="*/ 3127 w 9305"/>
                  <a:gd name="connsiteY4" fmla="*/ 18693 h 18693"/>
                  <a:gd name="connsiteX5" fmla="*/ 4844 w 9305"/>
                  <a:gd name="connsiteY5" fmla="*/ 17221 h 18693"/>
                  <a:gd name="connsiteX6" fmla="*/ 9259 w 9305"/>
                  <a:gd name="connsiteY6" fmla="*/ 2991 h 18693"/>
                  <a:gd name="connsiteX7" fmla="*/ 7542 w 9305"/>
                  <a:gd name="connsiteY7" fmla="*/ 47 h 18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305" h="18693">
                    <a:moveTo>
                      <a:pt x="7297" y="47"/>
                    </a:moveTo>
                    <a:cubicBezTo>
                      <a:pt x="6070" y="-198"/>
                      <a:pt x="4599" y="538"/>
                      <a:pt x="4353" y="1765"/>
                    </a:cubicBezTo>
                    <a:cubicBezTo>
                      <a:pt x="3127" y="6426"/>
                      <a:pt x="1901" y="11087"/>
                      <a:pt x="184" y="15504"/>
                    </a:cubicBezTo>
                    <a:cubicBezTo>
                      <a:pt x="-307" y="16730"/>
                      <a:pt x="184" y="18202"/>
                      <a:pt x="1655" y="18693"/>
                    </a:cubicBezTo>
                    <a:cubicBezTo>
                      <a:pt x="2146" y="18693"/>
                      <a:pt x="2637" y="18693"/>
                      <a:pt x="3127" y="18693"/>
                    </a:cubicBezTo>
                    <a:cubicBezTo>
                      <a:pt x="3863" y="18693"/>
                      <a:pt x="4353" y="17957"/>
                      <a:pt x="4844" y="17221"/>
                    </a:cubicBezTo>
                    <a:cubicBezTo>
                      <a:pt x="6561" y="12560"/>
                      <a:pt x="8032" y="7653"/>
                      <a:pt x="9259" y="2991"/>
                    </a:cubicBezTo>
                    <a:cubicBezTo>
                      <a:pt x="9504" y="1765"/>
                      <a:pt x="8768" y="293"/>
                      <a:pt x="7542" y="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09" name="Freeform 150">
                <a:extLst>
                  <a:ext uri="{FF2B5EF4-FFF2-40B4-BE49-F238E27FC236}">
                    <a16:creationId xmlns:a16="http://schemas.microsoft.com/office/drawing/2014/main" id="{2541A61E-EAD4-2B0C-DBE8-334A1C916801}"/>
                  </a:ext>
                </a:extLst>
              </p:cNvPr>
              <p:cNvSpPr/>
              <p:nvPr/>
            </p:nvSpPr>
            <p:spPr>
              <a:xfrm>
                <a:off x="2950640" y="4172729"/>
                <a:ext cx="18298" cy="11348"/>
              </a:xfrm>
              <a:custGeom>
                <a:avLst/>
                <a:gdLst>
                  <a:gd name="connsiteX0" fmla="*/ 14816 w 18298"/>
                  <a:gd name="connsiteY0" fmla="*/ 0 h 11348"/>
                  <a:gd name="connsiteX1" fmla="*/ 1327 w 18298"/>
                  <a:gd name="connsiteY1" fmla="*/ 6624 h 11348"/>
                  <a:gd name="connsiteX2" fmla="*/ 346 w 18298"/>
                  <a:gd name="connsiteY2" fmla="*/ 10059 h 11348"/>
                  <a:gd name="connsiteX3" fmla="*/ 3289 w 18298"/>
                  <a:gd name="connsiteY3" fmla="*/ 11286 h 11348"/>
                  <a:gd name="connsiteX4" fmla="*/ 3779 w 18298"/>
                  <a:gd name="connsiteY4" fmla="*/ 11286 h 11348"/>
                  <a:gd name="connsiteX5" fmla="*/ 16778 w 18298"/>
                  <a:gd name="connsiteY5" fmla="*/ 4907 h 11348"/>
                  <a:gd name="connsiteX6" fmla="*/ 18005 w 18298"/>
                  <a:gd name="connsiteY6" fmla="*/ 1718 h 11348"/>
                  <a:gd name="connsiteX7" fmla="*/ 14816 w 18298"/>
                  <a:gd name="connsiteY7" fmla="*/ 491 h 11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298" h="11348">
                    <a:moveTo>
                      <a:pt x="14816" y="0"/>
                    </a:moveTo>
                    <a:cubicBezTo>
                      <a:pt x="10156" y="1963"/>
                      <a:pt x="5741" y="4171"/>
                      <a:pt x="1327" y="6624"/>
                    </a:cubicBezTo>
                    <a:cubicBezTo>
                      <a:pt x="100" y="7360"/>
                      <a:pt x="-390" y="8833"/>
                      <a:pt x="346" y="10059"/>
                    </a:cubicBezTo>
                    <a:cubicBezTo>
                      <a:pt x="836" y="11040"/>
                      <a:pt x="2063" y="11531"/>
                      <a:pt x="3289" y="11286"/>
                    </a:cubicBezTo>
                    <a:cubicBezTo>
                      <a:pt x="3289" y="11286"/>
                      <a:pt x="3534" y="11286"/>
                      <a:pt x="3779" y="11286"/>
                    </a:cubicBezTo>
                    <a:cubicBezTo>
                      <a:pt x="7949" y="8833"/>
                      <a:pt x="12364" y="6870"/>
                      <a:pt x="16778" y="4907"/>
                    </a:cubicBezTo>
                    <a:cubicBezTo>
                      <a:pt x="18005" y="4416"/>
                      <a:pt x="18740" y="2944"/>
                      <a:pt x="18005" y="1718"/>
                    </a:cubicBezTo>
                    <a:cubicBezTo>
                      <a:pt x="17269" y="491"/>
                      <a:pt x="16043" y="-245"/>
                      <a:pt x="14816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10" name="Freeform 151">
                <a:extLst>
                  <a:ext uri="{FF2B5EF4-FFF2-40B4-BE49-F238E27FC236}">
                    <a16:creationId xmlns:a16="http://schemas.microsoft.com/office/drawing/2014/main" id="{B95C0305-3190-1372-CCFA-3E583E881FFE}"/>
                  </a:ext>
                </a:extLst>
              </p:cNvPr>
              <p:cNvSpPr/>
              <p:nvPr/>
            </p:nvSpPr>
            <p:spPr>
              <a:xfrm>
                <a:off x="2961532" y="4572880"/>
                <a:ext cx="5706" cy="19627"/>
              </a:xfrm>
              <a:custGeom>
                <a:avLst/>
                <a:gdLst>
                  <a:gd name="connsiteX0" fmla="*/ 3188 w 5706"/>
                  <a:gd name="connsiteY0" fmla="*/ 0 h 19627"/>
                  <a:gd name="connsiteX1" fmla="*/ 736 w 5706"/>
                  <a:gd name="connsiteY1" fmla="*/ 2453 h 19627"/>
                  <a:gd name="connsiteX2" fmla="*/ 0 w 5706"/>
                  <a:gd name="connsiteY2" fmla="*/ 16928 h 19627"/>
                  <a:gd name="connsiteX3" fmla="*/ 2207 w 5706"/>
                  <a:gd name="connsiteY3" fmla="*/ 19627 h 19627"/>
                  <a:gd name="connsiteX4" fmla="*/ 3188 w 5706"/>
                  <a:gd name="connsiteY4" fmla="*/ 19627 h 19627"/>
                  <a:gd name="connsiteX5" fmla="*/ 4905 w 5706"/>
                  <a:gd name="connsiteY5" fmla="*/ 17664 h 19627"/>
                  <a:gd name="connsiteX6" fmla="*/ 5641 w 5706"/>
                  <a:gd name="connsiteY6" fmla="*/ 2699 h 19627"/>
                  <a:gd name="connsiteX7" fmla="*/ 3188 w 5706"/>
                  <a:gd name="connsiteY7" fmla="*/ 245 h 1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06" h="19627">
                    <a:moveTo>
                      <a:pt x="3188" y="0"/>
                    </a:moveTo>
                    <a:cubicBezTo>
                      <a:pt x="1717" y="0"/>
                      <a:pt x="736" y="1227"/>
                      <a:pt x="736" y="2453"/>
                    </a:cubicBezTo>
                    <a:cubicBezTo>
                      <a:pt x="736" y="7360"/>
                      <a:pt x="491" y="12021"/>
                      <a:pt x="0" y="16928"/>
                    </a:cubicBezTo>
                    <a:cubicBezTo>
                      <a:pt x="0" y="18155"/>
                      <a:pt x="736" y="19382"/>
                      <a:pt x="2207" y="19627"/>
                    </a:cubicBezTo>
                    <a:cubicBezTo>
                      <a:pt x="2453" y="19627"/>
                      <a:pt x="2943" y="19627"/>
                      <a:pt x="3188" y="19627"/>
                    </a:cubicBezTo>
                    <a:cubicBezTo>
                      <a:pt x="4170" y="19382"/>
                      <a:pt x="4905" y="18646"/>
                      <a:pt x="4905" y="17664"/>
                    </a:cubicBezTo>
                    <a:cubicBezTo>
                      <a:pt x="5396" y="12758"/>
                      <a:pt x="5886" y="7606"/>
                      <a:pt x="5641" y="2699"/>
                    </a:cubicBezTo>
                    <a:cubicBezTo>
                      <a:pt x="5641" y="1227"/>
                      <a:pt x="4415" y="245"/>
                      <a:pt x="3188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11" name="Freeform 152">
                <a:extLst>
                  <a:ext uri="{FF2B5EF4-FFF2-40B4-BE49-F238E27FC236}">
                    <a16:creationId xmlns:a16="http://schemas.microsoft.com/office/drawing/2014/main" id="{78A72B75-B002-0276-F236-266F9C11203E}"/>
                  </a:ext>
                </a:extLst>
              </p:cNvPr>
              <p:cNvSpPr/>
              <p:nvPr/>
            </p:nvSpPr>
            <p:spPr>
              <a:xfrm>
                <a:off x="2941252" y="4629500"/>
                <a:ext cx="12240" cy="17388"/>
              </a:xfrm>
              <a:custGeom>
                <a:avLst/>
                <a:gdLst>
                  <a:gd name="connsiteX0" fmla="*/ 10960 w 12240"/>
                  <a:gd name="connsiteY0" fmla="*/ 299 h 17388"/>
                  <a:gd name="connsiteX1" fmla="*/ 7772 w 12240"/>
                  <a:gd name="connsiteY1" fmla="*/ 1280 h 17388"/>
                  <a:gd name="connsiteX2" fmla="*/ 414 w 12240"/>
                  <a:gd name="connsiteY2" fmla="*/ 13548 h 17388"/>
                  <a:gd name="connsiteX3" fmla="*/ 1150 w 12240"/>
                  <a:gd name="connsiteY3" fmla="*/ 16982 h 17388"/>
                  <a:gd name="connsiteX4" fmla="*/ 3112 w 12240"/>
                  <a:gd name="connsiteY4" fmla="*/ 17228 h 17388"/>
                  <a:gd name="connsiteX5" fmla="*/ 4338 w 12240"/>
                  <a:gd name="connsiteY5" fmla="*/ 16246 h 17388"/>
                  <a:gd name="connsiteX6" fmla="*/ 11941 w 12240"/>
                  <a:gd name="connsiteY6" fmla="*/ 3243 h 17388"/>
                  <a:gd name="connsiteX7" fmla="*/ 10960 w 12240"/>
                  <a:gd name="connsiteY7" fmla="*/ 54 h 17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240" h="17388">
                    <a:moveTo>
                      <a:pt x="10960" y="299"/>
                    </a:moveTo>
                    <a:cubicBezTo>
                      <a:pt x="9734" y="-437"/>
                      <a:pt x="8262" y="299"/>
                      <a:pt x="7772" y="1280"/>
                    </a:cubicBezTo>
                    <a:cubicBezTo>
                      <a:pt x="5564" y="5451"/>
                      <a:pt x="3112" y="9622"/>
                      <a:pt x="414" y="13548"/>
                    </a:cubicBezTo>
                    <a:cubicBezTo>
                      <a:pt x="-322" y="14774"/>
                      <a:pt x="-77" y="16246"/>
                      <a:pt x="1150" y="16982"/>
                    </a:cubicBezTo>
                    <a:cubicBezTo>
                      <a:pt x="1885" y="17473"/>
                      <a:pt x="2621" y="17473"/>
                      <a:pt x="3112" y="17228"/>
                    </a:cubicBezTo>
                    <a:cubicBezTo>
                      <a:pt x="3602" y="17228"/>
                      <a:pt x="4093" y="16737"/>
                      <a:pt x="4338" y="16246"/>
                    </a:cubicBezTo>
                    <a:cubicBezTo>
                      <a:pt x="7036" y="12076"/>
                      <a:pt x="9734" y="7905"/>
                      <a:pt x="11941" y="3243"/>
                    </a:cubicBezTo>
                    <a:cubicBezTo>
                      <a:pt x="12677" y="2016"/>
                      <a:pt x="11941" y="544"/>
                      <a:pt x="10960" y="5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12" name="Freeform 153">
                <a:extLst>
                  <a:ext uri="{FF2B5EF4-FFF2-40B4-BE49-F238E27FC236}">
                    <a16:creationId xmlns:a16="http://schemas.microsoft.com/office/drawing/2014/main" id="{BCEAC6C0-AF68-D20C-A8F8-7C90C088C294}"/>
                  </a:ext>
                </a:extLst>
              </p:cNvPr>
              <p:cNvSpPr/>
              <p:nvPr/>
            </p:nvSpPr>
            <p:spPr>
              <a:xfrm>
                <a:off x="2933770" y="445875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13" name="Freeform 154">
                <a:extLst>
                  <a:ext uri="{FF2B5EF4-FFF2-40B4-BE49-F238E27FC236}">
                    <a16:creationId xmlns:a16="http://schemas.microsoft.com/office/drawing/2014/main" id="{5A4D47ED-E61D-F82F-8349-3D2D650BDECE}"/>
                  </a:ext>
                </a:extLst>
              </p:cNvPr>
              <p:cNvSpPr/>
              <p:nvPr/>
            </p:nvSpPr>
            <p:spPr>
              <a:xfrm>
                <a:off x="3036046" y="4166059"/>
                <a:ext cx="19361" cy="8878"/>
              </a:xfrm>
              <a:custGeom>
                <a:avLst/>
                <a:gdLst>
                  <a:gd name="connsiteX0" fmla="*/ 17460 w 19361"/>
                  <a:gd name="connsiteY0" fmla="*/ 3972 h 8878"/>
                  <a:gd name="connsiteX1" fmla="*/ 2990 w 19361"/>
                  <a:gd name="connsiteY1" fmla="*/ 46 h 8878"/>
                  <a:gd name="connsiteX2" fmla="*/ 46 w 19361"/>
                  <a:gd name="connsiteY2" fmla="*/ 2009 h 8878"/>
                  <a:gd name="connsiteX3" fmla="*/ 2009 w 19361"/>
                  <a:gd name="connsiteY3" fmla="*/ 4953 h 8878"/>
                  <a:gd name="connsiteX4" fmla="*/ 15989 w 19361"/>
                  <a:gd name="connsiteY4" fmla="*/ 8879 h 8878"/>
                  <a:gd name="connsiteX5" fmla="*/ 17460 w 19361"/>
                  <a:gd name="connsiteY5" fmla="*/ 8879 h 8878"/>
                  <a:gd name="connsiteX6" fmla="*/ 19177 w 19361"/>
                  <a:gd name="connsiteY6" fmla="*/ 7407 h 8878"/>
                  <a:gd name="connsiteX7" fmla="*/ 17705 w 19361"/>
                  <a:gd name="connsiteY7" fmla="*/ 4217 h 8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61" h="8878">
                    <a:moveTo>
                      <a:pt x="17460" y="3972"/>
                    </a:moveTo>
                    <a:cubicBezTo>
                      <a:pt x="12800" y="2255"/>
                      <a:pt x="7895" y="1028"/>
                      <a:pt x="2990" y="46"/>
                    </a:cubicBezTo>
                    <a:cubicBezTo>
                      <a:pt x="1763" y="-199"/>
                      <a:pt x="292" y="537"/>
                      <a:pt x="46" y="2009"/>
                    </a:cubicBezTo>
                    <a:cubicBezTo>
                      <a:pt x="-199" y="3236"/>
                      <a:pt x="537" y="4708"/>
                      <a:pt x="2009" y="4953"/>
                    </a:cubicBezTo>
                    <a:cubicBezTo>
                      <a:pt x="6669" y="5935"/>
                      <a:pt x="11329" y="7161"/>
                      <a:pt x="15989" y="8879"/>
                    </a:cubicBezTo>
                    <a:cubicBezTo>
                      <a:pt x="16479" y="8879"/>
                      <a:pt x="16970" y="8879"/>
                      <a:pt x="17460" y="8879"/>
                    </a:cubicBezTo>
                    <a:cubicBezTo>
                      <a:pt x="18196" y="8879"/>
                      <a:pt x="18932" y="8143"/>
                      <a:pt x="19177" y="7407"/>
                    </a:cubicBezTo>
                    <a:cubicBezTo>
                      <a:pt x="19668" y="6180"/>
                      <a:pt x="19177" y="4708"/>
                      <a:pt x="17705" y="421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14" name="Freeform 155">
                <a:extLst>
                  <a:ext uri="{FF2B5EF4-FFF2-40B4-BE49-F238E27FC236}">
                    <a16:creationId xmlns:a16="http://schemas.microsoft.com/office/drawing/2014/main" id="{EFA23BDE-5726-41DA-65A8-2DB295D15E7A}"/>
                  </a:ext>
                </a:extLst>
              </p:cNvPr>
              <p:cNvSpPr/>
              <p:nvPr/>
            </p:nvSpPr>
            <p:spPr>
              <a:xfrm>
                <a:off x="3063864" y="4175485"/>
                <a:ext cx="17770" cy="12125"/>
              </a:xfrm>
              <a:custGeom>
                <a:avLst/>
                <a:gdLst>
                  <a:gd name="connsiteX0" fmla="*/ 16375 w 17770"/>
                  <a:gd name="connsiteY0" fmla="*/ 7548 h 12125"/>
                  <a:gd name="connsiteX1" fmla="*/ 3376 w 17770"/>
                  <a:gd name="connsiteY1" fmla="*/ 188 h 12125"/>
                  <a:gd name="connsiteX2" fmla="*/ 188 w 17770"/>
                  <a:gd name="connsiteY2" fmla="*/ 1415 h 12125"/>
                  <a:gd name="connsiteX3" fmla="*/ 1414 w 17770"/>
                  <a:gd name="connsiteY3" fmla="*/ 4604 h 12125"/>
                  <a:gd name="connsiteX4" fmla="*/ 13923 w 17770"/>
                  <a:gd name="connsiteY4" fmla="*/ 11719 h 12125"/>
                  <a:gd name="connsiteX5" fmla="*/ 15885 w 17770"/>
                  <a:gd name="connsiteY5" fmla="*/ 11964 h 12125"/>
                  <a:gd name="connsiteX6" fmla="*/ 17356 w 17770"/>
                  <a:gd name="connsiteY6" fmla="*/ 10983 h 12125"/>
                  <a:gd name="connsiteX7" fmla="*/ 16621 w 17770"/>
                  <a:gd name="connsiteY7" fmla="*/ 7548 h 12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770" h="12125">
                    <a:moveTo>
                      <a:pt x="16375" y="7548"/>
                    </a:moveTo>
                    <a:cubicBezTo>
                      <a:pt x="12206" y="4850"/>
                      <a:pt x="7791" y="2396"/>
                      <a:pt x="3376" y="188"/>
                    </a:cubicBezTo>
                    <a:cubicBezTo>
                      <a:pt x="2150" y="-303"/>
                      <a:pt x="679" y="188"/>
                      <a:pt x="188" y="1415"/>
                    </a:cubicBezTo>
                    <a:cubicBezTo>
                      <a:pt x="-303" y="2642"/>
                      <a:pt x="188" y="4114"/>
                      <a:pt x="1414" y="4604"/>
                    </a:cubicBezTo>
                    <a:cubicBezTo>
                      <a:pt x="5829" y="6812"/>
                      <a:pt x="9998" y="9020"/>
                      <a:pt x="13923" y="11719"/>
                    </a:cubicBezTo>
                    <a:cubicBezTo>
                      <a:pt x="14659" y="12210"/>
                      <a:pt x="15394" y="12210"/>
                      <a:pt x="15885" y="11964"/>
                    </a:cubicBezTo>
                    <a:cubicBezTo>
                      <a:pt x="16375" y="11964"/>
                      <a:pt x="16866" y="11474"/>
                      <a:pt x="17356" y="10983"/>
                    </a:cubicBezTo>
                    <a:cubicBezTo>
                      <a:pt x="18092" y="9756"/>
                      <a:pt x="17847" y="8284"/>
                      <a:pt x="16621" y="754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15" name="Freeform 156">
                <a:extLst>
                  <a:ext uri="{FF2B5EF4-FFF2-40B4-BE49-F238E27FC236}">
                    <a16:creationId xmlns:a16="http://schemas.microsoft.com/office/drawing/2014/main" id="{B9BBD1B3-BC77-4801-3910-3CF2C257AE4A}"/>
                  </a:ext>
                </a:extLst>
              </p:cNvPr>
              <p:cNvSpPr/>
              <p:nvPr/>
            </p:nvSpPr>
            <p:spPr>
              <a:xfrm>
                <a:off x="3198410" y="4492116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16" name="Freeform 157">
                <a:extLst>
                  <a:ext uri="{FF2B5EF4-FFF2-40B4-BE49-F238E27FC236}">
                    <a16:creationId xmlns:a16="http://schemas.microsoft.com/office/drawing/2014/main" id="{850ACFF4-A093-1796-156E-69BD72575EE4}"/>
                  </a:ext>
                </a:extLst>
              </p:cNvPr>
              <p:cNvSpPr/>
              <p:nvPr/>
            </p:nvSpPr>
            <p:spPr>
              <a:xfrm>
                <a:off x="3439305" y="4652433"/>
                <a:ext cx="14162" cy="16276"/>
              </a:xfrm>
              <a:custGeom>
                <a:avLst/>
                <a:gdLst>
                  <a:gd name="connsiteX0" fmla="*/ 10056 w 14162"/>
                  <a:gd name="connsiteY0" fmla="*/ 1164 h 16276"/>
                  <a:gd name="connsiteX1" fmla="*/ 736 w 14162"/>
                  <a:gd name="connsiteY1" fmla="*/ 12204 h 16276"/>
                  <a:gd name="connsiteX2" fmla="*/ 736 w 14162"/>
                  <a:gd name="connsiteY2" fmla="*/ 15639 h 16276"/>
                  <a:gd name="connsiteX3" fmla="*/ 3188 w 14162"/>
                  <a:gd name="connsiteY3" fmla="*/ 16130 h 16276"/>
                  <a:gd name="connsiteX4" fmla="*/ 4169 w 14162"/>
                  <a:gd name="connsiteY4" fmla="*/ 15394 h 16276"/>
                  <a:gd name="connsiteX5" fmla="*/ 13735 w 14162"/>
                  <a:gd name="connsiteY5" fmla="*/ 3863 h 16276"/>
                  <a:gd name="connsiteX6" fmla="*/ 13244 w 14162"/>
                  <a:gd name="connsiteY6" fmla="*/ 428 h 16276"/>
                  <a:gd name="connsiteX7" fmla="*/ 9810 w 14162"/>
                  <a:gd name="connsiteY7" fmla="*/ 919 h 162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162" h="16276">
                    <a:moveTo>
                      <a:pt x="10056" y="1164"/>
                    </a:moveTo>
                    <a:cubicBezTo>
                      <a:pt x="7113" y="5090"/>
                      <a:pt x="4169" y="8770"/>
                      <a:pt x="736" y="12204"/>
                    </a:cubicBezTo>
                    <a:cubicBezTo>
                      <a:pt x="-245" y="13186"/>
                      <a:pt x="-245" y="14658"/>
                      <a:pt x="736" y="15639"/>
                    </a:cubicBezTo>
                    <a:cubicBezTo>
                      <a:pt x="1472" y="16375"/>
                      <a:pt x="2207" y="16375"/>
                      <a:pt x="3188" y="16130"/>
                    </a:cubicBezTo>
                    <a:cubicBezTo>
                      <a:pt x="3679" y="16130"/>
                      <a:pt x="3924" y="15884"/>
                      <a:pt x="4169" y="15394"/>
                    </a:cubicBezTo>
                    <a:cubicBezTo>
                      <a:pt x="7603" y="11714"/>
                      <a:pt x="10792" y="8034"/>
                      <a:pt x="13735" y="3863"/>
                    </a:cubicBezTo>
                    <a:cubicBezTo>
                      <a:pt x="14471" y="2881"/>
                      <a:pt x="14225" y="1164"/>
                      <a:pt x="13244" y="428"/>
                    </a:cubicBezTo>
                    <a:cubicBezTo>
                      <a:pt x="12263" y="-308"/>
                      <a:pt x="10546" y="-63"/>
                      <a:pt x="9810" y="919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17" name="Freeform 158">
                <a:extLst>
                  <a:ext uri="{FF2B5EF4-FFF2-40B4-BE49-F238E27FC236}">
                    <a16:creationId xmlns:a16="http://schemas.microsoft.com/office/drawing/2014/main" id="{E22416B6-BC71-B306-FE23-782BB626286B}"/>
                  </a:ext>
                </a:extLst>
              </p:cNvPr>
              <p:cNvSpPr/>
              <p:nvPr/>
            </p:nvSpPr>
            <p:spPr>
              <a:xfrm>
                <a:off x="2977673" y="4164878"/>
                <a:ext cx="18979" cy="7897"/>
              </a:xfrm>
              <a:custGeom>
                <a:avLst/>
                <a:gdLst>
                  <a:gd name="connsiteX0" fmla="*/ 16480 w 18979"/>
                  <a:gd name="connsiteY0" fmla="*/ 0 h 7897"/>
                  <a:gd name="connsiteX1" fmla="*/ 1764 w 18979"/>
                  <a:gd name="connsiteY1" fmla="*/ 3190 h 7897"/>
                  <a:gd name="connsiteX2" fmla="*/ 1764 w 18979"/>
                  <a:gd name="connsiteY2" fmla="*/ 3190 h 7897"/>
                  <a:gd name="connsiteX3" fmla="*/ 47 w 18979"/>
                  <a:gd name="connsiteY3" fmla="*/ 6134 h 7897"/>
                  <a:gd name="connsiteX4" fmla="*/ 2990 w 18979"/>
                  <a:gd name="connsiteY4" fmla="*/ 7851 h 7897"/>
                  <a:gd name="connsiteX5" fmla="*/ 16970 w 18979"/>
                  <a:gd name="connsiteY5" fmla="*/ 4907 h 7897"/>
                  <a:gd name="connsiteX6" fmla="*/ 17215 w 18979"/>
                  <a:gd name="connsiteY6" fmla="*/ 4907 h 7897"/>
                  <a:gd name="connsiteX7" fmla="*/ 18932 w 18979"/>
                  <a:gd name="connsiteY7" fmla="*/ 2208 h 7897"/>
                  <a:gd name="connsiteX8" fmla="*/ 16234 w 18979"/>
                  <a:gd name="connsiteY8" fmla="*/ 245 h 7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79" h="7897">
                    <a:moveTo>
                      <a:pt x="16480" y="0"/>
                    </a:moveTo>
                    <a:cubicBezTo>
                      <a:pt x="11574" y="736"/>
                      <a:pt x="6669" y="1717"/>
                      <a:pt x="1764" y="3190"/>
                    </a:cubicBezTo>
                    <a:cubicBezTo>
                      <a:pt x="1764" y="3190"/>
                      <a:pt x="1764" y="3190"/>
                      <a:pt x="1764" y="3190"/>
                    </a:cubicBezTo>
                    <a:cubicBezTo>
                      <a:pt x="537" y="3680"/>
                      <a:pt x="-198" y="4907"/>
                      <a:pt x="47" y="6134"/>
                    </a:cubicBezTo>
                    <a:cubicBezTo>
                      <a:pt x="292" y="7360"/>
                      <a:pt x="1764" y="8096"/>
                      <a:pt x="2990" y="7851"/>
                    </a:cubicBezTo>
                    <a:cubicBezTo>
                      <a:pt x="7650" y="6624"/>
                      <a:pt x="12310" y="5643"/>
                      <a:pt x="16970" y="4907"/>
                    </a:cubicBezTo>
                    <a:cubicBezTo>
                      <a:pt x="16970" y="4907"/>
                      <a:pt x="16970" y="4907"/>
                      <a:pt x="17215" y="4907"/>
                    </a:cubicBezTo>
                    <a:cubicBezTo>
                      <a:pt x="18442" y="4662"/>
                      <a:pt x="19178" y="3435"/>
                      <a:pt x="18932" y="2208"/>
                    </a:cubicBezTo>
                    <a:cubicBezTo>
                      <a:pt x="18932" y="981"/>
                      <a:pt x="17461" y="0"/>
                      <a:pt x="16234" y="24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18" name="Freeform 159">
                <a:extLst>
                  <a:ext uri="{FF2B5EF4-FFF2-40B4-BE49-F238E27FC236}">
                    <a16:creationId xmlns:a16="http://schemas.microsoft.com/office/drawing/2014/main" id="{5EF70424-42CF-D57A-FABC-2E223768979D}"/>
                  </a:ext>
                </a:extLst>
              </p:cNvPr>
              <p:cNvSpPr/>
              <p:nvPr/>
            </p:nvSpPr>
            <p:spPr>
              <a:xfrm>
                <a:off x="3006661" y="4163406"/>
                <a:ext cx="19621" cy="5397"/>
              </a:xfrm>
              <a:custGeom>
                <a:avLst/>
                <a:gdLst>
                  <a:gd name="connsiteX0" fmla="*/ 17414 w 19621"/>
                  <a:gd name="connsiteY0" fmla="*/ 491 h 5397"/>
                  <a:gd name="connsiteX1" fmla="*/ 2453 w 19621"/>
                  <a:gd name="connsiteY1" fmla="*/ 0 h 5397"/>
                  <a:gd name="connsiteX2" fmla="*/ 0 w 19621"/>
                  <a:gd name="connsiteY2" fmla="*/ 2453 h 5397"/>
                  <a:gd name="connsiteX3" fmla="*/ 2453 w 19621"/>
                  <a:gd name="connsiteY3" fmla="*/ 4907 h 5397"/>
                  <a:gd name="connsiteX4" fmla="*/ 16923 w 19621"/>
                  <a:gd name="connsiteY4" fmla="*/ 5397 h 5397"/>
                  <a:gd name="connsiteX5" fmla="*/ 17904 w 19621"/>
                  <a:gd name="connsiteY5" fmla="*/ 5397 h 5397"/>
                  <a:gd name="connsiteX6" fmla="*/ 19621 w 19621"/>
                  <a:gd name="connsiteY6" fmla="*/ 3189 h 5397"/>
                  <a:gd name="connsiteX7" fmla="*/ 17414 w 19621"/>
                  <a:gd name="connsiteY7" fmla="*/ 491 h 5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621" h="5397">
                    <a:moveTo>
                      <a:pt x="17414" y="491"/>
                    </a:moveTo>
                    <a:cubicBezTo>
                      <a:pt x="12508" y="0"/>
                      <a:pt x="7358" y="0"/>
                      <a:pt x="2453" y="0"/>
                    </a:cubicBezTo>
                    <a:cubicBezTo>
                      <a:pt x="981" y="0"/>
                      <a:pt x="0" y="1227"/>
                      <a:pt x="0" y="2453"/>
                    </a:cubicBezTo>
                    <a:cubicBezTo>
                      <a:pt x="0" y="3925"/>
                      <a:pt x="1226" y="4907"/>
                      <a:pt x="2453" y="4907"/>
                    </a:cubicBezTo>
                    <a:cubicBezTo>
                      <a:pt x="7113" y="4907"/>
                      <a:pt x="12018" y="4907"/>
                      <a:pt x="16923" y="5397"/>
                    </a:cubicBezTo>
                    <a:cubicBezTo>
                      <a:pt x="17168" y="5397"/>
                      <a:pt x="17659" y="5397"/>
                      <a:pt x="17904" y="5397"/>
                    </a:cubicBezTo>
                    <a:cubicBezTo>
                      <a:pt x="18885" y="5152"/>
                      <a:pt x="19621" y="4416"/>
                      <a:pt x="19621" y="3189"/>
                    </a:cubicBezTo>
                    <a:cubicBezTo>
                      <a:pt x="19621" y="1963"/>
                      <a:pt x="18640" y="736"/>
                      <a:pt x="17414" y="49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19" name="Freeform 160">
                <a:extLst>
                  <a:ext uri="{FF2B5EF4-FFF2-40B4-BE49-F238E27FC236}">
                    <a16:creationId xmlns:a16="http://schemas.microsoft.com/office/drawing/2014/main" id="{EE1D98ED-989E-9A18-3BCD-C477A837F055}"/>
                  </a:ext>
                </a:extLst>
              </p:cNvPr>
              <p:cNvSpPr/>
              <p:nvPr/>
            </p:nvSpPr>
            <p:spPr>
              <a:xfrm>
                <a:off x="3390590" y="4689720"/>
                <a:ext cx="18491" cy="10400"/>
              </a:xfrm>
              <a:custGeom>
                <a:avLst/>
                <a:gdLst>
                  <a:gd name="connsiteX0" fmla="*/ 14869 w 18491"/>
                  <a:gd name="connsiteY0" fmla="*/ 188 h 10400"/>
                  <a:gd name="connsiteX1" fmla="*/ 1625 w 18491"/>
                  <a:gd name="connsiteY1" fmla="*/ 5585 h 10400"/>
                  <a:gd name="connsiteX2" fmla="*/ 154 w 18491"/>
                  <a:gd name="connsiteY2" fmla="*/ 8775 h 10400"/>
                  <a:gd name="connsiteX3" fmla="*/ 3097 w 18491"/>
                  <a:gd name="connsiteY3" fmla="*/ 10247 h 10400"/>
                  <a:gd name="connsiteX4" fmla="*/ 3097 w 18491"/>
                  <a:gd name="connsiteY4" fmla="*/ 10247 h 10400"/>
                  <a:gd name="connsiteX5" fmla="*/ 17077 w 18491"/>
                  <a:gd name="connsiteY5" fmla="*/ 4604 h 10400"/>
                  <a:gd name="connsiteX6" fmla="*/ 18303 w 18491"/>
                  <a:gd name="connsiteY6" fmla="*/ 1415 h 10400"/>
                  <a:gd name="connsiteX7" fmla="*/ 15115 w 18491"/>
                  <a:gd name="connsiteY7" fmla="*/ 188 h 10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491" h="10400">
                    <a:moveTo>
                      <a:pt x="14869" y="188"/>
                    </a:moveTo>
                    <a:cubicBezTo>
                      <a:pt x="10455" y="2151"/>
                      <a:pt x="6040" y="4113"/>
                      <a:pt x="1625" y="5585"/>
                    </a:cubicBezTo>
                    <a:cubicBezTo>
                      <a:pt x="399" y="6076"/>
                      <a:pt x="-337" y="7303"/>
                      <a:pt x="154" y="8775"/>
                    </a:cubicBezTo>
                    <a:cubicBezTo>
                      <a:pt x="644" y="10002"/>
                      <a:pt x="1871" y="10738"/>
                      <a:pt x="3097" y="10247"/>
                    </a:cubicBezTo>
                    <a:cubicBezTo>
                      <a:pt x="3097" y="10247"/>
                      <a:pt x="3097" y="10247"/>
                      <a:pt x="3097" y="10247"/>
                    </a:cubicBezTo>
                    <a:cubicBezTo>
                      <a:pt x="7757" y="8530"/>
                      <a:pt x="12417" y="6812"/>
                      <a:pt x="17077" y="4604"/>
                    </a:cubicBezTo>
                    <a:cubicBezTo>
                      <a:pt x="18303" y="4113"/>
                      <a:pt x="18794" y="2641"/>
                      <a:pt x="18303" y="1415"/>
                    </a:cubicBezTo>
                    <a:cubicBezTo>
                      <a:pt x="17813" y="188"/>
                      <a:pt x="16341" y="-303"/>
                      <a:pt x="15115" y="18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20" name="Freeform 161">
                <a:extLst>
                  <a:ext uri="{FF2B5EF4-FFF2-40B4-BE49-F238E27FC236}">
                    <a16:creationId xmlns:a16="http://schemas.microsoft.com/office/drawing/2014/main" id="{5BCF4F6F-D3C2-193F-5C61-33AD27F3B08B}"/>
                  </a:ext>
                </a:extLst>
              </p:cNvPr>
              <p:cNvSpPr/>
              <p:nvPr/>
            </p:nvSpPr>
            <p:spPr>
              <a:xfrm>
                <a:off x="3384565" y="4258061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7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21" name="Freeform 162">
                <a:extLst>
                  <a:ext uri="{FF2B5EF4-FFF2-40B4-BE49-F238E27FC236}">
                    <a16:creationId xmlns:a16="http://schemas.microsoft.com/office/drawing/2014/main" id="{CB8E7F4D-8722-7E50-B880-2CEB499E9467}"/>
                  </a:ext>
                </a:extLst>
              </p:cNvPr>
              <p:cNvSpPr/>
              <p:nvPr/>
            </p:nvSpPr>
            <p:spPr>
              <a:xfrm>
                <a:off x="2921799" y="4653686"/>
                <a:ext cx="15362" cy="15459"/>
              </a:xfrm>
              <a:custGeom>
                <a:avLst/>
                <a:gdLst>
                  <a:gd name="connsiteX0" fmla="*/ 10792 w 15362"/>
                  <a:gd name="connsiteY0" fmla="*/ 893 h 15459"/>
                  <a:gd name="connsiteX1" fmla="*/ 736 w 15362"/>
                  <a:gd name="connsiteY1" fmla="*/ 11197 h 15459"/>
                  <a:gd name="connsiteX2" fmla="*/ 736 w 15362"/>
                  <a:gd name="connsiteY2" fmla="*/ 14632 h 15459"/>
                  <a:gd name="connsiteX3" fmla="*/ 3188 w 15362"/>
                  <a:gd name="connsiteY3" fmla="*/ 15368 h 15459"/>
                  <a:gd name="connsiteX4" fmla="*/ 4169 w 15362"/>
                  <a:gd name="connsiteY4" fmla="*/ 14877 h 15459"/>
                  <a:gd name="connsiteX5" fmla="*/ 14716 w 15362"/>
                  <a:gd name="connsiteY5" fmla="*/ 4082 h 15459"/>
                  <a:gd name="connsiteX6" fmla="*/ 14716 w 15362"/>
                  <a:gd name="connsiteY6" fmla="*/ 647 h 15459"/>
                  <a:gd name="connsiteX7" fmla="*/ 11282 w 15362"/>
                  <a:gd name="connsiteY7" fmla="*/ 647 h 15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362" h="15459">
                    <a:moveTo>
                      <a:pt x="10792" y="893"/>
                    </a:moveTo>
                    <a:cubicBezTo>
                      <a:pt x="7603" y="4573"/>
                      <a:pt x="4169" y="8008"/>
                      <a:pt x="736" y="11197"/>
                    </a:cubicBezTo>
                    <a:cubicBezTo>
                      <a:pt x="-245" y="12178"/>
                      <a:pt x="-245" y="13651"/>
                      <a:pt x="736" y="14632"/>
                    </a:cubicBezTo>
                    <a:cubicBezTo>
                      <a:pt x="1472" y="15368"/>
                      <a:pt x="2453" y="15613"/>
                      <a:pt x="3188" y="15368"/>
                    </a:cubicBezTo>
                    <a:cubicBezTo>
                      <a:pt x="3434" y="15368"/>
                      <a:pt x="3924" y="15123"/>
                      <a:pt x="4169" y="14877"/>
                    </a:cubicBezTo>
                    <a:cubicBezTo>
                      <a:pt x="7848" y="11442"/>
                      <a:pt x="11527" y="8008"/>
                      <a:pt x="14716" y="4082"/>
                    </a:cubicBezTo>
                    <a:cubicBezTo>
                      <a:pt x="15697" y="3101"/>
                      <a:pt x="15452" y="1629"/>
                      <a:pt x="14716" y="647"/>
                    </a:cubicBezTo>
                    <a:cubicBezTo>
                      <a:pt x="13735" y="-334"/>
                      <a:pt x="12263" y="-89"/>
                      <a:pt x="11282" y="647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22" name="Freeform 163">
                <a:extLst>
                  <a:ext uri="{FF2B5EF4-FFF2-40B4-BE49-F238E27FC236}">
                    <a16:creationId xmlns:a16="http://schemas.microsoft.com/office/drawing/2014/main" id="{F0A6042C-52A0-9A5C-01D0-6DE7FE97CB56}"/>
                  </a:ext>
                </a:extLst>
              </p:cNvPr>
              <p:cNvSpPr/>
              <p:nvPr/>
            </p:nvSpPr>
            <p:spPr>
              <a:xfrm>
                <a:off x="3400997" y="4314489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23" name="Freeform 164">
                <a:extLst>
                  <a:ext uri="{FF2B5EF4-FFF2-40B4-BE49-F238E27FC236}">
                    <a16:creationId xmlns:a16="http://schemas.microsoft.com/office/drawing/2014/main" id="{4F6A9216-5DFF-45C8-1C6B-BD88A3C47626}"/>
                  </a:ext>
                </a:extLst>
              </p:cNvPr>
              <p:cNvSpPr/>
              <p:nvPr/>
            </p:nvSpPr>
            <p:spPr>
              <a:xfrm>
                <a:off x="3376226" y="4229847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24" name="Freeform 165">
                <a:extLst>
                  <a:ext uri="{FF2B5EF4-FFF2-40B4-BE49-F238E27FC236}">
                    <a16:creationId xmlns:a16="http://schemas.microsoft.com/office/drawing/2014/main" id="{F22DBC07-43E9-12D5-882E-C796F2F86AFF}"/>
                  </a:ext>
                </a:extLst>
              </p:cNvPr>
              <p:cNvSpPr/>
              <p:nvPr/>
            </p:nvSpPr>
            <p:spPr>
              <a:xfrm>
                <a:off x="3425769" y="4399377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25" name="Freeform 166">
                <a:extLst>
                  <a:ext uri="{FF2B5EF4-FFF2-40B4-BE49-F238E27FC236}">
                    <a16:creationId xmlns:a16="http://schemas.microsoft.com/office/drawing/2014/main" id="{3FD661D8-D3A9-38E9-D46B-6F92EC3DEA4A}"/>
                  </a:ext>
                </a:extLst>
              </p:cNvPr>
              <p:cNvSpPr/>
              <p:nvPr/>
            </p:nvSpPr>
            <p:spPr>
              <a:xfrm>
                <a:off x="3359793" y="4173418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4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7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26" name="Freeform 167">
                <a:extLst>
                  <a:ext uri="{FF2B5EF4-FFF2-40B4-BE49-F238E27FC236}">
                    <a16:creationId xmlns:a16="http://schemas.microsoft.com/office/drawing/2014/main" id="{78210A09-45B0-E9E9-EE02-A25E28C37C13}"/>
                  </a:ext>
                </a:extLst>
              </p:cNvPr>
              <p:cNvSpPr/>
              <p:nvPr/>
            </p:nvSpPr>
            <p:spPr>
              <a:xfrm>
                <a:off x="3434108" y="4427591"/>
                <a:ext cx="8923" cy="18985"/>
              </a:xfrm>
              <a:custGeom>
                <a:avLst/>
                <a:gdLst>
                  <a:gd name="connsiteX0" fmla="*/ 7160 w 8923"/>
                  <a:gd name="connsiteY0" fmla="*/ 18938 h 18985"/>
                  <a:gd name="connsiteX1" fmla="*/ 8876 w 8923"/>
                  <a:gd name="connsiteY1" fmla="*/ 15994 h 18985"/>
                  <a:gd name="connsiteX2" fmla="*/ 4707 w 8923"/>
                  <a:gd name="connsiteY2" fmla="*/ 1765 h 18985"/>
                  <a:gd name="connsiteX3" fmla="*/ 1764 w 8923"/>
                  <a:gd name="connsiteY3" fmla="*/ 47 h 18985"/>
                  <a:gd name="connsiteX4" fmla="*/ 47 w 8923"/>
                  <a:gd name="connsiteY4" fmla="*/ 2991 h 18985"/>
                  <a:gd name="connsiteX5" fmla="*/ 4216 w 8923"/>
                  <a:gd name="connsiteY5" fmla="*/ 17221 h 18985"/>
                  <a:gd name="connsiteX6" fmla="*/ 7160 w 8923"/>
                  <a:gd name="connsiteY6" fmla="*/ 18938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7160" y="18938"/>
                    </a:moveTo>
                    <a:cubicBezTo>
                      <a:pt x="8386" y="18448"/>
                      <a:pt x="9122" y="17221"/>
                      <a:pt x="8876" y="15994"/>
                    </a:cubicBez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27" name="Freeform 168">
                <a:extLst>
                  <a:ext uri="{FF2B5EF4-FFF2-40B4-BE49-F238E27FC236}">
                    <a16:creationId xmlns:a16="http://schemas.microsoft.com/office/drawing/2014/main" id="{5EDE342C-D699-7F8D-EDDA-CAB25F01BC0C}"/>
                  </a:ext>
                </a:extLst>
              </p:cNvPr>
              <p:cNvSpPr/>
              <p:nvPr/>
            </p:nvSpPr>
            <p:spPr>
              <a:xfrm>
                <a:off x="3416573" y="4674072"/>
                <a:ext cx="16735" cy="13470"/>
              </a:xfrm>
              <a:custGeom>
                <a:avLst/>
                <a:gdLst>
                  <a:gd name="connsiteX0" fmla="*/ 12922 w 16735"/>
                  <a:gd name="connsiteY0" fmla="*/ 379 h 13470"/>
                  <a:gd name="connsiteX1" fmla="*/ 1150 w 16735"/>
                  <a:gd name="connsiteY1" fmla="*/ 8966 h 13470"/>
                  <a:gd name="connsiteX2" fmla="*/ 414 w 16735"/>
                  <a:gd name="connsiteY2" fmla="*/ 12401 h 13470"/>
                  <a:gd name="connsiteX3" fmla="*/ 3112 w 16735"/>
                  <a:gd name="connsiteY3" fmla="*/ 13382 h 13470"/>
                  <a:gd name="connsiteX4" fmla="*/ 3848 w 16735"/>
                  <a:gd name="connsiteY4" fmla="*/ 13137 h 13470"/>
                  <a:gd name="connsiteX5" fmla="*/ 15865 w 16735"/>
                  <a:gd name="connsiteY5" fmla="*/ 4305 h 13470"/>
                  <a:gd name="connsiteX6" fmla="*/ 16111 w 16735"/>
                  <a:gd name="connsiteY6" fmla="*/ 870 h 13470"/>
                  <a:gd name="connsiteX7" fmla="*/ 12677 w 16735"/>
                  <a:gd name="connsiteY7" fmla="*/ 625 h 13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735" h="13470">
                    <a:moveTo>
                      <a:pt x="12922" y="379"/>
                    </a:moveTo>
                    <a:cubicBezTo>
                      <a:pt x="9243" y="3323"/>
                      <a:pt x="5319" y="6267"/>
                      <a:pt x="1150" y="8966"/>
                    </a:cubicBezTo>
                    <a:cubicBezTo>
                      <a:pt x="-77" y="9702"/>
                      <a:pt x="-322" y="11174"/>
                      <a:pt x="414" y="12401"/>
                    </a:cubicBezTo>
                    <a:cubicBezTo>
                      <a:pt x="904" y="13382"/>
                      <a:pt x="2131" y="13628"/>
                      <a:pt x="3112" y="13382"/>
                    </a:cubicBezTo>
                    <a:cubicBezTo>
                      <a:pt x="3112" y="13382"/>
                      <a:pt x="3602" y="13382"/>
                      <a:pt x="3848" y="13137"/>
                    </a:cubicBezTo>
                    <a:cubicBezTo>
                      <a:pt x="8017" y="10438"/>
                      <a:pt x="12187" y="7494"/>
                      <a:pt x="15865" y="4305"/>
                    </a:cubicBezTo>
                    <a:cubicBezTo>
                      <a:pt x="16847" y="3323"/>
                      <a:pt x="17092" y="1852"/>
                      <a:pt x="16111" y="870"/>
                    </a:cubicBezTo>
                    <a:cubicBezTo>
                      <a:pt x="15130" y="-111"/>
                      <a:pt x="13658" y="-357"/>
                      <a:pt x="12677" y="62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28" name="Freeform 169">
                <a:extLst>
                  <a:ext uri="{FF2B5EF4-FFF2-40B4-BE49-F238E27FC236}">
                    <a16:creationId xmlns:a16="http://schemas.microsoft.com/office/drawing/2014/main" id="{6F7AB7EB-B472-CCF9-E0F7-533B21CD7141}"/>
                  </a:ext>
                </a:extLst>
              </p:cNvPr>
              <p:cNvSpPr/>
              <p:nvPr/>
            </p:nvSpPr>
            <p:spPr>
              <a:xfrm>
                <a:off x="3409336" y="434294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5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5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5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29" name="Freeform 170">
                <a:extLst>
                  <a:ext uri="{FF2B5EF4-FFF2-40B4-BE49-F238E27FC236}">
                    <a16:creationId xmlns:a16="http://schemas.microsoft.com/office/drawing/2014/main" id="{ADEBBE12-AF4E-E76C-E85A-0D5A3055EF7B}"/>
                  </a:ext>
                </a:extLst>
              </p:cNvPr>
              <p:cNvSpPr/>
              <p:nvPr/>
            </p:nvSpPr>
            <p:spPr>
              <a:xfrm>
                <a:off x="3332616" y="4700212"/>
                <a:ext cx="19375" cy="6133"/>
              </a:xfrm>
              <a:custGeom>
                <a:avLst/>
                <a:gdLst>
                  <a:gd name="connsiteX0" fmla="*/ 16923 w 19375"/>
                  <a:gd name="connsiteY0" fmla="*/ 1472 h 6133"/>
                  <a:gd name="connsiteX1" fmla="*/ 2698 w 19375"/>
                  <a:gd name="connsiteY1" fmla="*/ 0 h 6133"/>
                  <a:gd name="connsiteX2" fmla="*/ 0 w 19375"/>
                  <a:gd name="connsiteY2" fmla="*/ 1963 h 6133"/>
                  <a:gd name="connsiteX3" fmla="*/ 1962 w 19375"/>
                  <a:gd name="connsiteY3" fmla="*/ 4662 h 6133"/>
                  <a:gd name="connsiteX4" fmla="*/ 16923 w 19375"/>
                  <a:gd name="connsiteY4" fmla="*/ 6134 h 6133"/>
                  <a:gd name="connsiteX5" fmla="*/ 17659 w 19375"/>
                  <a:gd name="connsiteY5" fmla="*/ 6134 h 6133"/>
                  <a:gd name="connsiteX6" fmla="*/ 19376 w 19375"/>
                  <a:gd name="connsiteY6" fmla="*/ 3926 h 6133"/>
                  <a:gd name="connsiteX7" fmla="*/ 16923 w 19375"/>
                  <a:gd name="connsiteY7" fmla="*/ 1472 h 6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375" h="6133">
                    <a:moveTo>
                      <a:pt x="16923" y="1472"/>
                    </a:moveTo>
                    <a:cubicBezTo>
                      <a:pt x="12018" y="1472"/>
                      <a:pt x="7358" y="736"/>
                      <a:pt x="2698" y="0"/>
                    </a:cubicBezTo>
                    <a:cubicBezTo>
                      <a:pt x="1472" y="0"/>
                      <a:pt x="0" y="736"/>
                      <a:pt x="0" y="1963"/>
                    </a:cubicBezTo>
                    <a:cubicBezTo>
                      <a:pt x="0" y="3190"/>
                      <a:pt x="736" y="4662"/>
                      <a:pt x="1962" y="4662"/>
                    </a:cubicBezTo>
                    <a:cubicBezTo>
                      <a:pt x="6867" y="5398"/>
                      <a:pt x="12018" y="5888"/>
                      <a:pt x="16923" y="6134"/>
                    </a:cubicBezTo>
                    <a:cubicBezTo>
                      <a:pt x="17168" y="6134"/>
                      <a:pt x="17414" y="6134"/>
                      <a:pt x="17659" y="6134"/>
                    </a:cubicBezTo>
                    <a:cubicBezTo>
                      <a:pt x="18640" y="5888"/>
                      <a:pt x="19376" y="4907"/>
                      <a:pt x="19376" y="3926"/>
                    </a:cubicBezTo>
                    <a:cubicBezTo>
                      <a:pt x="19376" y="2453"/>
                      <a:pt x="18395" y="1472"/>
                      <a:pt x="16923" y="147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30" name="Freeform 171">
                <a:extLst>
                  <a:ext uri="{FF2B5EF4-FFF2-40B4-BE49-F238E27FC236}">
                    <a16:creationId xmlns:a16="http://schemas.microsoft.com/office/drawing/2014/main" id="{449D0B2C-9C5B-913A-DD5F-5D51420085B8}"/>
                  </a:ext>
                </a:extLst>
              </p:cNvPr>
              <p:cNvSpPr/>
              <p:nvPr/>
            </p:nvSpPr>
            <p:spPr>
              <a:xfrm>
                <a:off x="3231275" y="4605218"/>
                <a:ext cx="9030" cy="18846"/>
              </a:xfrm>
              <a:custGeom>
                <a:avLst/>
                <a:gdLst>
                  <a:gd name="connsiteX0" fmla="*/ 7160 w 9030"/>
                  <a:gd name="connsiteY0" fmla="*/ 10106 h 18846"/>
                  <a:gd name="connsiteX1" fmla="*/ 4707 w 9030"/>
                  <a:gd name="connsiteY1" fmla="*/ 1764 h 18846"/>
                  <a:gd name="connsiteX2" fmla="*/ 1764 w 9030"/>
                  <a:gd name="connsiteY2" fmla="*/ 47 h 18846"/>
                  <a:gd name="connsiteX3" fmla="*/ 47 w 9030"/>
                  <a:gd name="connsiteY3" fmla="*/ 2991 h 18846"/>
                  <a:gd name="connsiteX4" fmla="*/ 2500 w 9030"/>
                  <a:gd name="connsiteY4" fmla="*/ 11333 h 18846"/>
                  <a:gd name="connsiteX5" fmla="*/ 4462 w 9030"/>
                  <a:gd name="connsiteY5" fmla="*/ 17221 h 18846"/>
                  <a:gd name="connsiteX6" fmla="*/ 7405 w 9030"/>
                  <a:gd name="connsiteY6" fmla="*/ 18693 h 18846"/>
                  <a:gd name="connsiteX7" fmla="*/ 7405 w 9030"/>
                  <a:gd name="connsiteY7" fmla="*/ 18693 h 18846"/>
                  <a:gd name="connsiteX8" fmla="*/ 8876 w 9030"/>
                  <a:gd name="connsiteY8" fmla="*/ 15504 h 18846"/>
                  <a:gd name="connsiteX9" fmla="*/ 7160 w 9030"/>
                  <a:gd name="connsiteY9" fmla="*/ 9861 h 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030" h="18846">
                    <a:moveTo>
                      <a:pt x="7160" y="10106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2500" y="11333"/>
                    </a:lnTo>
                    <a:cubicBezTo>
                      <a:pt x="2990" y="13295"/>
                      <a:pt x="3726" y="15258"/>
                      <a:pt x="4462" y="17221"/>
                    </a:cubicBezTo>
                    <a:cubicBezTo>
                      <a:pt x="4952" y="18448"/>
                      <a:pt x="6179" y="19184"/>
                      <a:pt x="7405" y="18693"/>
                    </a:cubicBezTo>
                    <a:cubicBezTo>
                      <a:pt x="7405" y="18693"/>
                      <a:pt x="7405" y="18693"/>
                      <a:pt x="7405" y="18693"/>
                    </a:cubicBezTo>
                    <a:cubicBezTo>
                      <a:pt x="8631" y="18202"/>
                      <a:pt x="9367" y="16730"/>
                      <a:pt x="8876" y="15504"/>
                    </a:cubicBezTo>
                    <a:cubicBezTo>
                      <a:pt x="8141" y="13541"/>
                      <a:pt x="7650" y="11823"/>
                      <a:pt x="7160" y="9861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31" name="Freeform 172">
                <a:extLst>
                  <a:ext uri="{FF2B5EF4-FFF2-40B4-BE49-F238E27FC236}">
                    <a16:creationId xmlns:a16="http://schemas.microsoft.com/office/drawing/2014/main" id="{451FF7B3-F74E-4DB1-4106-D4E873EFCCFC}"/>
                  </a:ext>
                </a:extLst>
              </p:cNvPr>
              <p:cNvSpPr/>
              <p:nvPr/>
            </p:nvSpPr>
            <p:spPr>
              <a:xfrm>
                <a:off x="3241190" y="4633046"/>
                <a:ext cx="12129" cy="17450"/>
              </a:xfrm>
              <a:custGeom>
                <a:avLst/>
                <a:gdLst>
                  <a:gd name="connsiteX0" fmla="*/ 4603 w 12129"/>
                  <a:gd name="connsiteY0" fmla="*/ 1415 h 17450"/>
                  <a:gd name="connsiteX1" fmla="*/ 1414 w 12129"/>
                  <a:gd name="connsiteY1" fmla="*/ 188 h 17450"/>
                  <a:gd name="connsiteX2" fmla="*/ 188 w 12129"/>
                  <a:gd name="connsiteY2" fmla="*/ 3377 h 17450"/>
                  <a:gd name="connsiteX3" fmla="*/ 7546 w 12129"/>
                  <a:gd name="connsiteY3" fmla="*/ 16381 h 17450"/>
                  <a:gd name="connsiteX4" fmla="*/ 10244 w 12129"/>
                  <a:gd name="connsiteY4" fmla="*/ 17362 h 17450"/>
                  <a:gd name="connsiteX5" fmla="*/ 10980 w 12129"/>
                  <a:gd name="connsiteY5" fmla="*/ 17117 h 17450"/>
                  <a:gd name="connsiteX6" fmla="*/ 11715 w 12129"/>
                  <a:gd name="connsiteY6" fmla="*/ 13682 h 17450"/>
                  <a:gd name="connsiteX7" fmla="*/ 4603 w 12129"/>
                  <a:gd name="connsiteY7" fmla="*/ 1170 h 1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29" h="17450">
                    <a:moveTo>
                      <a:pt x="4603" y="1415"/>
                    </a:moveTo>
                    <a:cubicBezTo>
                      <a:pt x="4112" y="188"/>
                      <a:pt x="2641" y="-303"/>
                      <a:pt x="1414" y="188"/>
                    </a:cubicBezTo>
                    <a:cubicBezTo>
                      <a:pt x="188" y="679"/>
                      <a:pt x="-303" y="2151"/>
                      <a:pt x="188" y="3377"/>
                    </a:cubicBezTo>
                    <a:cubicBezTo>
                      <a:pt x="2395" y="7794"/>
                      <a:pt x="4848" y="12210"/>
                      <a:pt x="7546" y="16381"/>
                    </a:cubicBezTo>
                    <a:cubicBezTo>
                      <a:pt x="8036" y="17362"/>
                      <a:pt x="9263" y="17607"/>
                      <a:pt x="10244" y="17362"/>
                    </a:cubicBezTo>
                    <a:cubicBezTo>
                      <a:pt x="10244" y="17362"/>
                      <a:pt x="10734" y="17362"/>
                      <a:pt x="10980" y="17117"/>
                    </a:cubicBezTo>
                    <a:cubicBezTo>
                      <a:pt x="12206" y="16381"/>
                      <a:pt x="12451" y="14909"/>
                      <a:pt x="11715" y="13682"/>
                    </a:cubicBezTo>
                    <a:cubicBezTo>
                      <a:pt x="9017" y="9756"/>
                      <a:pt x="6810" y="5340"/>
                      <a:pt x="4603" y="117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32" name="Freeform 173">
                <a:extLst>
                  <a:ext uri="{FF2B5EF4-FFF2-40B4-BE49-F238E27FC236}">
                    <a16:creationId xmlns:a16="http://schemas.microsoft.com/office/drawing/2014/main" id="{A14E3066-14BB-24A1-01E8-B8A5C2AE6C3D}"/>
                  </a:ext>
                </a:extLst>
              </p:cNvPr>
              <p:cNvSpPr/>
              <p:nvPr/>
            </p:nvSpPr>
            <p:spPr>
              <a:xfrm>
                <a:off x="3223181" y="4577004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448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33" name="Freeform 174">
                <a:extLst>
                  <a:ext uri="{FF2B5EF4-FFF2-40B4-BE49-F238E27FC236}">
                    <a16:creationId xmlns:a16="http://schemas.microsoft.com/office/drawing/2014/main" id="{20A5E1E3-B16D-7881-2CB9-90210460B1E0}"/>
                  </a:ext>
                </a:extLst>
              </p:cNvPr>
              <p:cNvSpPr/>
              <p:nvPr/>
            </p:nvSpPr>
            <p:spPr>
              <a:xfrm>
                <a:off x="3214842" y="454879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4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34" name="Freeform 175">
                <a:extLst>
                  <a:ext uri="{FF2B5EF4-FFF2-40B4-BE49-F238E27FC236}">
                    <a16:creationId xmlns:a16="http://schemas.microsoft.com/office/drawing/2014/main" id="{A19E7950-665F-6E4C-5E0B-5BA6AAD1F32B}"/>
                  </a:ext>
                </a:extLst>
              </p:cNvPr>
              <p:cNvSpPr/>
              <p:nvPr/>
            </p:nvSpPr>
            <p:spPr>
              <a:xfrm>
                <a:off x="3351699" y="4144959"/>
                <a:ext cx="8923" cy="18985"/>
              </a:xfrm>
              <a:custGeom>
                <a:avLst/>
                <a:gdLst>
                  <a:gd name="connsiteX0" fmla="*/ 8877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6 w 8923"/>
                  <a:gd name="connsiteY4" fmla="*/ 17221 h 18985"/>
                  <a:gd name="connsiteX5" fmla="*/ 7160 w 8923"/>
                  <a:gd name="connsiteY5" fmla="*/ 18938 h 18985"/>
                  <a:gd name="connsiteX6" fmla="*/ 8877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7" y="15994"/>
                    </a:moveTo>
                    <a:lnTo>
                      <a:pt x="4707" y="1764"/>
                    </a:lnTo>
                    <a:cubicBezTo>
                      <a:pt x="4216" y="538"/>
                      <a:pt x="2990" y="-198"/>
                      <a:pt x="1764" y="47"/>
                    </a:cubicBezTo>
                    <a:cubicBezTo>
                      <a:pt x="537" y="538"/>
                      <a:pt x="-198" y="1764"/>
                      <a:pt x="47" y="2991"/>
                    </a:cubicBezTo>
                    <a:lnTo>
                      <a:pt x="4216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448"/>
                      <a:pt x="9122" y="17221"/>
                      <a:pt x="8877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35" name="Freeform 176">
                <a:extLst>
                  <a:ext uri="{FF2B5EF4-FFF2-40B4-BE49-F238E27FC236}">
                    <a16:creationId xmlns:a16="http://schemas.microsoft.com/office/drawing/2014/main" id="{2412EEA2-BDC7-6478-7E68-6B3B0BA3B59F}"/>
                  </a:ext>
                </a:extLst>
              </p:cNvPr>
              <p:cNvSpPr/>
              <p:nvPr/>
            </p:nvSpPr>
            <p:spPr>
              <a:xfrm>
                <a:off x="3257186" y="4657634"/>
                <a:ext cx="15095" cy="15491"/>
              </a:xfrm>
              <a:custGeom>
                <a:avLst/>
                <a:gdLst>
                  <a:gd name="connsiteX0" fmla="*/ 4303 w 15095"/>
                  <a:gd name="connsiteY0" fmla="*/ 870 h 15491"/>
                  <a:gd name="connsiteX1" fmla="*/ 870 w 15095"/>
                  <a:gd name="connsiteY1" fmla="*/ 625 h 15491"/>
                  <a:gd name="connsiteX2" fmla="*/ 625 w 15095"/>
                  <a:gd name="connsiteY2" fmla="*/ 4060 h 15491"/>
                  <a:gd name="connsiteX3" fmla="*/ 10926 w 15095"/>
                  <a:gd name="connsiteY3" fmla="*/ 14855 h 15491"/>
                  <a:gd name="connsiteX4" fmla="*/ 13378 w 15095"/>
                  <a:gd name="connsiteY4" fmla="*/ 15345 h 15491"/>
                  <a:gd name="connsiteX5" fmla="*/ 14359 w 15095"/>
                  <a:gd name="connsiteY5" fmla="*/ 14609 h 15491"/>
                  <a:gd name="connsiteX6" fmla="*/ 14359 w 15095"/>
                  <a:gd name="connsiteY6" fmla="*/ 11174 h 15491"/>
                  <a:gd name="connsiteX7" fmla="*/ 4549 w 15095"/>
                  <a:gd name="connsiteY7" fmla="*/ 625 h 15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095" h="15491">
                    <a:moveTo>
                      <a:pt x="4303" y="870"/>
                    </a:moveTo>
                    <a:cubicBezTo>
                      <a:pt x="3322" y="-111"/>
                      <a:pt x="1851" y="-357"/>
                      <a:pt x="870" y="625"/>
                    </a:cubicBezTo>
                    <a:cubicBezTo>
                      <a:pt x="-111" y="1606"/>
                      <a:pt x="-357" y="3078"/>
                      <a:pt x="625" y="4060"/>
                    </a:cubicBezTo>
                    <a:cubicBezTo>
                      <a:pt x="3813" y="7985"/>
                      <a:pt x="7247" y="11665"/>
                      <a:pt x="10926" y="14855"/>
                    </a:cubicBezTo>
                    <a:cubicBezTo>
                      <a:pt x="11661" y="15590"/>
                      <a:pt x="12397" y="15590"/>
                      <a:pt x="13378" y="15345"/>
                    </a:cubicBezTo>
                    <a:cubicBezTo>
                      <a:pt x="13869" y="15345"/>
                      <a:pt x="14114" y="15100"/>
                      <a:pt x="14359" y="14609"/>
                    </a:cubicBezTo>
                    <a:cubicBezTo>
                      <a:pt x="15340" y="13628"/>
                      <a:pt x="15340" y="12156"/>
                      <a:pt x="14359" y="11174"/>
                    </a:cubicBezTo>
                    <a:cubicBezTo>
                      <a:pt x="10926" y="7985"/>
                      <a:pt x="7492" y="4305"/>
                      <a:pt x="4549" y="625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36" name="Freeform 177">
                <a:extLst>
                  <a:ext uri="{FF2B5EF4-FFF2-40B4-BE49-F238E27FC236}">
                    <a16:creationId xmlns:a16="http://schemas.microsoft.com/office/drawing/2014/main" id="{C233E9EA-79C5-D6CC-8422-703697A5E166}"/>
                  </a:ext>
                </a:extLst>
              </p:cNvPr>
              <p:cNvSpPr/>
              <p:nvPr/>
            </p:nvSpPr>
            <p:spPr>
              <a:xfrm>
                <a:off x="3330163" y="4059872"/>
                <a:ext cx="6423" cy="19419"/>
              </a:xfrm>
              <a:custGeom>
                <a:avLst/>
                <a:gdLst>
                  <a:gd name="connsiteX0" fmla="*/ 4415 w 6423"/>
                  <a:gd name="connsiteY0" fmla="*/ 19382 h 19419"/>
                  <a:gd name="connsiteX1" fmla="*/ 4660 w 6423"/>
                  <a:gd name="connsiteY1" fmla="*/ 19382 h 19419"/>
                  <a:gd name="connsiteX2" fmla="*/ 6377 w 6423"/>
                  <a:gd name="connsiteY2" fmla="*/ 16683 h 19419"/>
                  <a:gd name="connsiteX3" fmla="*/ 4905 w 6423"/>
                  <a:gd name="connsiteY3" fmla="*/ 2453 h 19419"/>
                  <a:gd name="connsiteX4" fmla="*/ 2453 w 6423"/>
                  <a:gd name="connsiteY4" fmla="*/ 0 h 19419"/>
                  <a:gd name="connsiteX5" fmla="*/ 0 w 6423"/>
                  <a:gd name="connsiteY5" fmla="*/ 2453 h 19419"/>
                  <a:gd name="connsiteX6" fmla="*/ 1472 w 6423"/>
                  <a:gd name="connsiteY6" fmla="*/ 17419 h 19419"/>
                  <a:gd name="connsiteX7" fmla="*/ 4415 w 6423"/>
                  <a:gd name="connsiteY7" fmla="*/ 19382 h 19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423" h="19419">
                    <a:moveTo>
                      <a:pt x="4415" y="19382"/>
                    </a:moveTo>
                    <a:cubicBezTo>
                      <a:pt x="4415" y="19382"/>
                      <a:pt x="4415" y="19382"/>
                      <a:pt x="4660" y="19382"/>
                    </a:cubicBezTo>
                    <a:cubicBezTo>
                      <a:pt x="5886" y="19137"/>
                      <a:pt x="6622" y="17910"/>
                      <a:pt x="6377" y="16683"/>
                    </a:cubicBezTo>
                    <a:cubicBezTo>
                      <a:pt x="5641" y="12022"/>
                      <a:pt x="5151" y="7115"/>
                      <a:pt x="4905" y="2453"/>
                    </a:cubicBezTo>
                    <a:cubicBezTo>
                      <a:pt x="4905" y="981"/>
                      <a:pt x="3679" y="0"/>
                      <a:pt x="2453" y="0"/>
                    </a:cubicBezTo>
                    <a:cubicBezTo>
                      <a:pt x="981" y="0"/>
                      <a:pt x="0" y="1227"/>
                      <a:pt x="0" y="2453"/>
                    </a:cubicBezTo>
                    <a:cubicBezTo>
                      <a:pt x="0" y="7360"/>
                      <a:pt x="736" y="12513"/>
                      <a:pt x="1472" y="17419"/>
                    </a:cubicBezTo>
                    <a:cubicBezTo>
                      <a:pt x="1472" y="18646"/>
                      <a:pt x="2943" y="19627"/>
                      <a:pt x="4415" y="19382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37" name="Freeform 178">
                <a:extLst>
                  <a:ext uri="{FF2B5EF4-FFF2-40B4-BE49-F238E27FC236}">
                    <a16:creationId xmlns:a16="http://schemas.microsoft.com/office/drawing/2014/main" id="{491901DD-6BBB-EF41-B2EA-0F3658058775}"/>
                  </a:ext>
                </a:extLst>
              </p:cNvPr>
              <p:cNvSpPr/>
              <p:nvPr/>
            </p:nvSpPr>
            <p:spPr>
              <a:xfrm>
                <a:off x="3278475" y="4677704"/>
                <a:ext cx="17206" cy="12732"/>
              </a:xfrm>
              <a:custGeom>
                <a:avLst/>
                <a:gdLst>
                  <a:gd name="connsiteX0" fmla="*/ 15879 w 17206"/>
                  <a:gd name="connsiteY0" fmla="*/ 8279 h 12732"/>
                  <a:gd name="connsiteX1" fmla="*/ 3861 w 17206"/>
                  <a:gd name="connsiteY1" fmla="*/ 428 h 12732"/>
                  <a:gd name="connsiteX2" fmla="*/ 428 w 17206"/>
                  <a:gd name="connsiteY2" fmla="*/ 919 h 12732"/>
                  <a:gd name="connsiteX3" fmla="*/ 918 w 17206"/>
                  <a:gd name="connsiteY3" fmla="*/ 4354 h 12732"/>
                  <a:gd name="connsiteX4" fmla="*/ 13427 w 17206"/>
                  <a:gd name="connsiteY4" fmla="*/ 12450 h 12732"/>
                  <a:gd name="connsiteX5" fmla="*/ 15389 w 17206"/>
                  <a:gd name="connsiteY5" fmla="*/ 12450 h 12732"/>
                  <a:gd name="connsiteX6" fmla="*/ 16860 w 17206"/>
                  <a:gd name="connsiteY6" fmla="*/ 11223 h 12732"/>
                  <a:gd name="connsiteX7" fmla="*/ 15879 w 17206"/>
                  <a:gd name="connsiteY7" fmla="*/ 7788 h 12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7206" h="12732">
                    <a:moveTo>
                      <a:pt x="15879" y="8279"/>
                    </a:moveTo>
                    <a:cubicBezTo>
                      <a:pt x="11710" y="5826"/>
                      <a:pt x="7540" y="3372"/>
                      <a:pt x="3861" y="428"/>
                    </a:cubicBezTo>
                    <a:cubicBezTo>
                      <a:pt x="2880" y="-308"/>
                      <a:pt x="1164" y="-63"/>
                      <a:pt x="428" y="919"/>
                    </a:cubicBezTo>
                    <a:cubicBezTo>
                      <a:pt x="-308" y="1900"/>
                      <a:pt x="-63" y="3617"/>
                      <a:pt x="918" y="4354"/>
                    </a:cubicBezTo>
                    <a:cubicBezTo>
                      <a:pt x="4843" y="7297"/>
                      <a:pt x="9257" y="9996"/>
                      <a:pt x="13427" y="12450"/>
                    </a:cubicBezTo>
                    <a:cubicBezTo>
                      <a:pt x="13917" y="12695"/>
                      <a:pt x="14653" y="12940"/>
                      <a:pt x="15389" y="12450"/>
                    </a:cubicBezTo>
                    <a:cubicBezTo>
                      <a:pt x="15879" y="12450"/>
                      <a:pt x="16615" y="11959"/>
                      <a:pt x="16860" y="11223"/>
                    </a:cubicBezTo>
                    <a:cubicBezTo>
                      <a:pt x="17596" y="9996"/>
                      <a:pt x="17106" y="8524"/>
                      <a:pt x="15879" y="7788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38" name="Freeform 179">
                <a:extLst>
                  <a:ext uri="{FF2B5EF4-FFF2-40B4-BE49-F238E27FC236}">
                    <a16:creationId xmlns:a16="http://schemas.microsoft.com/office/drawing/2014/main" id="{C34E1A9F-7A91-6765-6881-594E4AC720BE}"/>
                  </a:ext>
                </a:extLst>
              </p:cNvPr>
              <p:cNvSpPr/>
              <p:nvPr/>
            </p:nvSpPr>
            <p:spPr>
              <a:xfrm>
                <a:off x="3206503" y="4520330"/>
                <a:ext cx="8923" cy="18985"/>
              </a:xfrm>
              <a:custGeom>
                <a:avLst/>
                <a:gdLst>
                  <a:gd name="connsiteX0" fmla="*/ 8876 w 8923"/>
                  <a:gd name="connsiteY0" fmla="*/ 15994 h 18985"/>
                  <a:gd name="connsiteX1" fmla="*/ 4707 w 8923"/>
                  <a:gd name="connsiteY1" fmla="*/ 1764 h 18985"/>
                  <a:gd name="connsiteX2" fmla="*/ 1764 w 8923"/>
                  <a:gd name="connsiteY2" fmla="*/ 47 h 18985"/>
                  <a:gd name="connsiteX3" fmla="*/ 47 w 8923"/>
                  <a:gd name="connsiteY3" fmla="*/ 2991 h 18985"/>
                  <a:gd name="connsiteX4" fmla="*/ 4217 w 8923"/>
                  <a:gd name="connsiteY4" fmla="*/ 17221 h 18985"/>
                  <a:gd name="connsiteX5" fmla="*/ 7160 w 8923"/>
                  <a:gd name="connsiteY5" fmla="*/ 18938 h 18985"/>
                  <a:gd name="connsiteX6" fmla="*/ 8876 w 8923"/>
                  <a:gd name="connsiteY6" fmla="*/ 15994 h 18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23" h="18985">
                    <a:moveTo>
                      <a:pt x="8876" y="15994"/>
                    </a:moveTo>
                    <a:lnTo>
                      <a:pt x="4707" y="1764"/>
                    </a:lnTo>
                    <a:cubicBezTo>
                      <a:pt x="4217" y="538"/>
                      <a:pt x="2990" y="-198"/>
                      <a:pt x="1764" y="47"/>
                    </a:cubicBezTo>
                    <a:cubicBezTo>
                      <a:pt x="538" y="538"/>
                      <a:pt x="-198" y="1764"/>
                      <a:pt x="47" y="2991"/>
                    </a:cubicBezTo>
                    <a:lnTo>
                      <a:pt x="4217" y="17221"/>
                    </a:lnTo>
                    <a:cubicBezTo>
                      <a:pt x="4707" y="18448"/>
                      <a:pt x="5933" y="19183"/>
                      <a:pt x="7160" y="18938"/>
                    </a:cubicBezTo>
                    <a:cubicBezTo>
                      <a:pt x="8386" y="18693"/>
                      <a:pt x="9122" y="17221"/>
                      <a:pt x="8876" y="15994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39" name="Freeform 180">
                <a:extLst>
                  <a:ext uri="{FF2B5EF4-FFF2-40B4-BE49-F238E27FC236}">
                    <a16:creationId xmlns:a16="http://schemas.microsoft.com/office/drawing/2014/main" id="{D3610F1D-801A-FA3F-89F6-046311937295}"/>
                  </a:ext>
                </a:extLst>
              </p:cNvPr>
              <p:cNvSpPr/>
              <p:nvPr/>
            </p:nvSpPr>
            <p:spPr>
              <a:xfrm>
                <a:off x="3303977" y="4692419"/>
                <a:ext cx="18874" cy="9511"/>
              </a:xfrm>
              <a:custGeom>
                <a:avLst/>
                <a:gdLst>
                  <a:gd name="connsiteX0" fmla="*/ 17111 w 18874"/>
                  <a:gd name="connsiteY0" fmla="*/ 4850 h 9511"/>
                  <a:gd name="connsiteX1" fmla="*/ 3376 w 18874"/>
                  <a:gd name="connsiteY1" fmla="*/ 188 h 9511"/>
                  <a:gd name="connsiteX2" fmla="*/ 188 w 18874"/>
                  <a:gd name="connsiteY2" fmla="*/ 1415 h 9511"/>
                  <a:gd name="connsiteX3" fmla="*/ 1414 w 18874"/>
                  <a:gd name="connsiteY3" fmla="*/ 4604 h 9511"/>
                  <a:gd name="connsiteX4" fmla="*/ 15640 w 18874"/>
                  <a:gd name="connsiteY4" fmla="*/ 9511 h 9511"/>
                  <a:gd name="connsiteX5" fmla="*/ 17111 w 18874"/>
                  <a:gd name="connsiteY5" fmla="*/ 9511 h 9511"/>
                  <a:gd name="connsiteX6" fmla="*/ 18828 w 18874"/>
                  <a:gd name="connsiteY6" fmla="*/ 7793 h 9511"/>
                  <a:gd name="connsiteX7" fmla="*/ 17111 w 18874"/>
                  <a:gd name="connsiteY7" fmla="*/ 4850 h 9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74" h="9511">
                    <a:moveTo>
                      <a:pt x="17111" y="4850"/>
                    </a:moveTo>
                    <a:cubicBezTo>
                      <a:pt x="12451" y="3623"/>
                      <a:pt x="8036" y="1906"/>
                      <a:pt x="3376" y="188"/>
                    </a:cubicBezTo>
                    <a:cubicBezTo>
                      <a:pt x="2150" y="-303"/>
                      <a:pt x="678" y="188"/>
                      <a:pt x="188" y="1415"/>
                    </a:cubicBezTo>
                    <a:cubicBezTo>
                      <a:pt x="-303" y="2641"/>
                      <a:pt x="188" y="4113"/>
                      <a:pt x="1414" y="4604"/>
                    </a:cubicBezTo>
                    <a:cubicBezTo>
                      <a:pt x="6074" y="6567"/>
                      <a:pt x="10734" y="8284"/>
                      <a:pt x="15640" y="9511"/>
                    </a:cubicBezTo>
                    <a:cubicBezTo>
                      <a:pt x="16130" y="9511"/>
                      <a:pt x="16621" y="9511"/>
                      <a:pt x="17111" y="9511"/>
                    </a:cubicBezTo>
                    <a:cubicBezTo>
                      <a:pt x="17847" y="9511"/>
                      <a:pt x="18583" y="8775"/>
                      <a:pt x="18828" y="7793"/>
                    </a:cubicBezTo>
                    <a:cubicBezTo>
                      <a:pt x="19073" y="6567"/>
                      <a:pt x="18337" y="5095"/>
                      <a:pt x="17111" y="4850"/>
                    </a:cubicBezTo>
                    <a:close/>
                  </a:path>
                </a:pathLst>
              </a:custGeom>
              <a:solidFill>
                <a:srgbClr val="464749"/>
              </a:solidFill>
              <a:ln w="2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</p:grpSp>
      </p:grpSp>
      <p:pic>
        <p:nvPicPr>
          <p:cNvPr id="440" name="Graphic 439" descr="Marker with solid fill">
            <a:extLst>
              <a:ext uri="{FF2B5EF4-FFF2-40B4-BE49-F238E27FC236}">
                <a16:creationId xmlns:a16="http://schemas.microsoft.com/office/drawing/2014/main" id="{64BC3B3D-B522-7476-3627-5D03D2753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0455" y="2190394"/>
            <a:ext cx="685800" cy="685800"/>
          </a:xfrm>
          <a:prstGeom prst="rect">
            <a:avLst/>
          </a:prstGeom>
        </p:spPr>
      </p:pic>
      <p:pic>
        <p:nvPicPr>
          <p:cNvPr id="441" name="Graphic 440" descr="Marker with solid fill">
            <a:extLst>
              <a:ext uri="{FF2B5EF4-FFF2-40B4-BE49-F238E27FC236}">
                <a16:creationId xmlns:a16="http://schemas.microsoft.com/office/drawing/2014/main" id="{1FED4216-B629-C69D-75AA-B516BC8139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66162" y="4598858"/>
            <a:ext cx="685800" cy="685800"/>
          </a:xfrm>
          <a:prstGeom prst="rect">
            <a:avLst/>
          </a:prstGeom>
        </p:spPr>
      </p:pic>
      <p:pic>
        <p:nvPicPr>
          <p:cNvPr id="442" name="Graphic 441" descr="Marker with solid fill">
            <a:extLst>
              <a:ext uri="{FF2B5EF4-FFF2-40B4-BE49-F238E27FC236}">
                <a16:creationId xmlns:a16="http://schemas.microsoft.com/office/drawing/2014/main" id="{C0C5DAD4-06CF-14D6-1643-01F8BB1CFA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94812" y="2370008"/>
            <a:ext cx="685800" cy="685800"/>
          </a:xfrm>
          <a:prstGeom prst="rect">
            <a:avLst/>
          </a:prstGeom>
        </p:spPr>
      </p:pic>
      <p:pic>
        <p:nvPicPr>
          <p:cNvPr id="443" name="Graphic 442" descr="Marker with solid fill">
            <a:extLst>
              <a:ext uri="{FF2B5EF4-FFF2-40B4-BE49-F238E27FC236}">
                <a16:creationId xmlns:a16="http://schemas.microsoft.com/office/drawing/2014/main" id="{5C742FEB-EE58-FC1D-886F-4F06D9D1D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46027" y="4647844"/>
            <a:ext cx="685800" cy="685800"/>
          </a:xfrm>
          <a:prstGeom prst="rect">
            <a:avLst/>
          </a:prstGeom>
        </p:spPr>
      </p:pic>
      <p:pic>
        <p:nvPicPr>
          <p:cNvPr id="444" name="Graphic 443" descr="Marker with solid fill">
            <a:extLst>
              <a:ext uri="{FF2B5EF4-FFF2-40B4-BE49-F238E27FC236}">
                <a16:creationId xmlns:a16="http://schemas.microsoft.com/office/drawing/2014/main" id="{0CF18E4D-CF96-6FA6-BE9E-5B0386F63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40141" y="3749773"/>
            <a:ext cx="685800" cy="685800"/>
          </a:xfrm>
          <a:prstGeom prst="rect">
            <a:avLst/>
          </a:prstGeom>
        </p:spPr>
      </p:pic>
      <p:pic>
        <p:nvPicPr>
          <p:cNvPr id="445" name="Graphic 444" descr="Marker with solid fill">
            <a:extLst>
              <a:ext uri="{FF2B5EF4-FFF2-40B4-BE49-F238E27FC236}">
                <a16:creationId xmlns:a16="http://schemas.microsoft.com/office/drawing/2014/main" id="{C26D1939-943B-F712-9DCF-440FC3577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99520" y="1994451"/>
            <a:ext cx="685800" cy="685800"/>
          </a:xfrm>
          <a:prstGeom prst="rect">
            <a:avLst/>
          </a:prstGeom>
        </p:spPr>
      </p:pic>
      <p:pic>
        <p:nvPicPr>
          <p:cNvPr id="453" name="Graphic 452" descr="Marker with solid fill">
            <a:extLst>
              <a:ext uri="{FF2B5EF4-FFF2-40B4-BE49-F238E27FC236}">
                <a16:creationId xmlns:a16="http://schemas.microsoft.com/office/drawing/2014/main" id="{C73CD6FA-9BA0-8061-ED27-4897B3AD6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9749" y="1398458"/>
            <a:ext cx="685800" cy="685800"/>
          </a:xfrm>
          <a:prstGeom prst="rect">
            <a:avLst/>
          </a:prstGeom>
        </p:spPr>
      </p:pic>
      <p:pic>
        <p:nvPicPr>
          <p:cNvPr id="454" name="Graphic 453" descr="Car Mechanic with solid fill">
            <a:extLst>
              <a:ext uri="{FF2B5EF4-FFF2-40B4-BE49-F238E27FC236}">
                <a16:creationId xmlns:a16="http://schemas.microsoft.com/office/drawing/2014/main" id="{AA5F5350-793B-0B5D-B28F-98FF5A84FC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31121" y="3701843"/>
            <a:ext cx="396544" cy="3965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5" name="Graphic 454" descr="Slippery Road with solid fill">
            <a:extLst>
              <a:ext uri="{FF2B5EF4-FFF2-40B4-BE49-F238E27FC236}">
                <a16:creationId xmlns:a16="http://schemas.microsoft.com/office/drawing/2014/main" id="{E88D128B-D25B-0127-6B49-151E0550DE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41733" y="4474851"/>
            <a:ext cx="396544" cy="3965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6" name="Graphic 455" descr="Car with solid fill">
            <a:extLst>
              <a:ext uri="{FF2B5EF4-FFF2-40B4-BE49-F238E27FC236}">
                <a16:creationId xmlns:a16="http://schemas.microsoft.com/office/drawing/2014/main" id="{AEBEDEAF-043D-A21D-834F-E323FB638C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01248" y="2476869"/>
            <a:ext cx="396544" cy="3965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53197E-A580-AA45-9716-C1DA8F3D2F0A}"/>
              </a:ext>
            </a:extLst>
          </p:cNvPr>
          <p:cNvSpPr txBox="1"/>
          <p:nvPr/>
        </p:nvSpPr>
        <p:spPr>
          <a:xfrm>
            <a:off x="86199" y="1667743"/>
            <a:ext cx="2094312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551462-6DEA-9539-6F75-1723DEAD5723}"/>
              </a:ext>
            </a:extLst>
          </p:cNvPr>
          <p:cNvSpPr txBox="1"/>
          <p:nvPr/>
        </p:nvSpPr>
        <p:spPr>
          <a:xfrm>
            <a:off x="1661906" y="5670919"/>
            <a:ext cx="2094312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252684-6F67-2AD0-A13C-D5E186BF5028}"/>
              </a:ext>
            </a:extLst>
          </p:cNvPr>
          <p:cNvSpPr txBox="1"/>
          <p:nvPr/>
        </p:nvSpPr>
        <p:spPr>
          <a:xfrm>
            <a:off x="2241502" y="1997006"/>
            <a:ext cx="2094312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423A27-EE14-C9D9-5C49-60BEE09A2576}"/>
              </a:ext>
            </a:extLst>
          </p:cNvPr>
          <p:cNvSpPr txBox="1"/>
          <p:nvPr/>
        </p:nvSpPr>
        <p:spPr>
          <a:xfrm>
            <a:off x="4184671" y="947906"/>
            <a:ext cx="2094312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3F39C4-C2CB-B518-91F3-0733DA0669EB}"/>
              </a:ext>
            </a:extLst>
          </p:cNvPr>
          <p:cNvSpPr txBox="1"/>
          <p:nvPr/>
        </p:nvSpPr>
        <p:spPr>
          <a:xfrm>
            <a:off x="7462880" y="1379077"/>
            <a:ext cx="1297962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9EC37C-7592-74BF-91BA-C2905B6C2CE3}"/>
              </a:ext>
            </a:extLst>
          </p:cNvPr>
          <p:cNvSpPr txBox="1"/>
          <p:nvPr/>
        </p:nvSpPr>
        <p:spPr>
          <a:xfrm>
            <a:off x="5090581" y="5466422"/>
            <a:ext cx="2094312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2CD41A-4239-2EBA-883C-E722F9894F9C}"/>
              </a:ext>
            </a:extLst>
          </p:cNvPr>
          <p:cNvSpPr txBox="1"/>
          <p:nvPr/>
        </p:nvSpPr>
        <p:spPr>
          <a:xfrm>
            <a:off x="6589208" y="4815815"/>
            <a:ext cx="2094312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3216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10472</TotalTime>
  <Words>106</Words>
  <Application>Microsoft Office PowerPoint</Application>
  <PresentationFormat>On-screen Show (4:3)</PresentationFormat>
  <Paragraphs>23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Strategy Road (6 Curves) – Slide Template</vt:lpstr>
      <vt:lpstr>Strategy Road (6 Curves)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Strategy Road (6 Curves)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2025-03-13T18:50:21Z</dcterms:modified>
  <cp:category>Charts &amp; Diagrams</cp:category>
</cp:coreProperties>
</file>