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1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5" y="9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68F75-0E2C-8368-409A-392801BD5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39690D-BEEE-D4A3-8A8A-51D8D8ACA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4F1281-7E0A-DA73-FCC3-77ADCC6DBD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1C60EA-4501-7483-C813-E88CED8CB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99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D5E14-83DB-EEA9-63E3-8FB115CB7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1DB13D-026C-CB37-08EC-EDA57F129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4BD22F-8EBF-E494-FC98-F070DC0C8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164D5-AD4A-CF4B-0486-BBA130801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0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443C1-8AA5-A4CD-D252-59342F09A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AFB66-BDF9-95FD-4C2F-B5EDF99BA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Road (5 Curves) – Slide Template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B08D4C7D-52B3-A4B1-D37D-63D4FA82F9FB}"/>
              </a:ext>
            </a:extLst>
          </p:cNvPr>
          <p:cNvGrpSpPr/>
          <p:nvPr/>
        </p:nvGrpSpPr>
        <p:grpSpPr>
          <a:xfrm>
            <a:off x="0" y="939267"/>
            <a:ext cx="10519492" cy="4979465"/>
            <a:chOff x="0" y="939267"/>
            <a:chExt cx="10519492" cy="4979465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EAA46DCD-92CF-9569-F418-AEC11C82A26D}"/>
                </a:ext>
              </a:extLst>
            </p:cNvPr>
            <p:cNvSpPr/>
            <p:nvPr/>
          </p:nvSpPr>
          <p:spPr>
            <a:xfrm>
              <a:off x="0" y="1234511"/>
              <a:ext cx="10519492" cy="4684221"/>
            </a:xfrm>
            <a:custGeom>
              <a:avLst/>
              <a:gdLst>
                <a:gd name="connsiteX0" fmla="*/ 1585383 w 1730824"/>
                <a:gd name="connsiteY0" fmla="*/ 0 h 770718"/>
                <a:gd name="connsiteX1" fmla="*/ 1606721 w 1730824"/>
                <a:gd name="connsiteY1" fmla="*/ 72866 h 770718"/>
                <a:gd name="connsiteX2" fmla="*/ 1513031 w 1730824"/>
                <a:gd name="connsiteY2" fmla="*/ 100344 h 770718"/>
                <a:gd name="connsiteX3" fmla="*/ 1400945 w 1730824"/>
                <a:gd name="connsiteY3" fmla="*/ 305204 h 770718"/>
                <a:gd name="connsiteX4" fmla="*/ 1345270 w 1730824"/>
                <a:gd name="connsiteY4" fmla="*/ 406775 h 770718"/>
                <a:gd name="connsiteX5" fmla="*/ 1243731 w 1730824"/>
                <a:gd name="connsiteY5" fmla="*/ 351083 h 770718"/>
                <a:gd name="connsiteX6" fmla="*/ 1190019 w 1730824"/>
                <a:gd name="connsiteY6" fmla="*/ 167568 h 770718"/>
                <a:gd name="connsiteX7" fmla="*/ 985224 w 1730824"/>
                <a:gd name="connsiteY7" fmla="*/ 55447 h 770718"/>
                <a:gd name="connsiteX8" fmla="*/ 872893 w 1730824"/>
                <a:gd name="connsiteY8" fmla="*/ 260307 h 770718"/>
                <a:gd name="connsiteX9" fmla="*/ 951622 w 1730824"/>
                <a:gd name="connsiteY9" fmla="*/ 529691 h 770718"/>
                <a:gd name="connsiteX10" fmla="*/ 895948 w 1730824"/>
                <a:gd name="connsiteY10" fmla="*/ 631262 h 770718"/>
                <a:gd name="connsiteX11" fmla="*/ 794408 w 1730824"/>
                <a:gd name="connsiteY11" fmla="*/ 575570 h 770718"/>
                <a:gd name="connsiteX12" fmla="*/ 680851 w 1730824"/>
                <a:gd name="connsiteY12" fmla="*/ 186704 h 770718"/>
                <a:gd name="connsiteX13" fmla="*/ 476056 w 1730824"/>
                <a:gd name="connsiteY13" fmla="*/ 74338 h 770718"/>
                <a:gd name="connsiteX14" fmla="*/ 363971 w 1730824"/>
                <a:gd name="connsiteY14" fmla="*/ 279198 h 770718"/>
                <a:gd name="connsiteX15" fmla="*/ 452511 w 1730824"/>
                <a:gd name="connsiteY15" fmla="*/ 582194 h 770718"/>
                <a:gd name="connsiteX16" fmla="*/ 396836 w 1730824"/>
                <a:gd name="connsiteY16" fmla="*/ 683765 h 770718"/>
                <a:gd name="connsiteX17" fmla="*/ 295297 w 1730824"/>
                <a:gd name="connsiteY17" fmla="*/ 628073 h 770718"/>
                <a:gd name="connsiteX18" fmla="*/ 90502 w 1730824"/>
                <a:gd name="connsiteY18" fmla="*/ 515952 h 770718"/>
                <a:gd name="connsiteX19" fmla="*/ 0 w 1730824"/>
                <a:gd name="connsiteY19" fmla="*/ 542694 h 770718"/>
                <a:gd name="connsiteX20" fmla="*/ 0 w 1730824"/>
                <a:gd name="connsiteY20" fmla="*/ 629545 h 770718"/>
                <a:gd name="connsiteX21" fmla="*/ 114293 w 1730824"/>
                <a:gd name="connsiteY21" fmla="*/ 596178 h 770718"/>
                <a:gd name="connsiteX22" fmla="*/ 215832 w 1730824"/>
                <a:gd name="connsiteY22" fmla="*/ 651871 h 770718"/>
                <a:gd name="connsiteX23" fmla="*/ 420627 w 1730824"/>
                <a:gd name="connsiteY23" fmla="*/ 763991 h 770718"/>
                <a:gd name="connsiteX24" fmla="*/ 532712 w 1730824"/>
                <a:gd name="connsiteY24" fmla="*/ 559132 h 770718"/>
                <a:gd name="connsiteX25" fmla="*/ 444172 w 1730824"/>
                <a:gd name="connsiteY25" fmla="*/ 256136 h 770718"/>
                <a:gd name="connsiteX26" fmla="*/ 499847 w 1730824"/>
                <a:gd name="connsiteY26" fmla="*/ 154565 h 770718"/>
                <a:gd name="connsiteX27" fmla="*/ 601386 w 1730824"/>
                <a:gd name="connsiteY27" fmla="*/ 210257 h 770718"/>
                <a:gd name="connsiteX28" fmla="*/ 714943 w 1730824"/>
                <a:gd name="connsiteY28" fmla="*/ 599123 h 770718"/>
                <a:gd name="connsiteX29" fmla="*/ 919738 w 1730824"/>
                <a:gd name="connsiteY29" fmla="*/ 711488 h 770718"/>
                <a:gd name="connsiteX30" fmla="*/ 1031824 w 1730824"/>
                <a:gd name="connsiteY30" fmla="*/ 506629 h 770718"/>
                <a:gd name="connsiteX31" fmla="*/ 953094 w 1730824"/>
                <a:gd name="connsiteY31" fmla="*/ 237245 h 770718"/>
                <a:gd name="connsiteX32" fmla="*/ 1008769 w 1730824"/>
                <a:gd name="connsiteY32" fmla="*/ 135673 h 770718"/>
                <a:gd name="connsiteX33" fmla="*/ 1110308 w 1730824"/>
                <a:gd name="connsiteY33" fmla="*/ 191366 h 770718"/>
                <a:gd name="connsiteX34" fmla="*/ 1164021 w 1730824"/>
                <a:gd name="connsiteY34" fmla="*/ 374881 h 770718"/>
                <a:gd name="connsiteX35" fmla="*/ 1368816 w 1730824"/>
                <a:gd name="connsiteY35" fmla="*/ 487002 h 770718"/>
                <a:gd name="connsiteX36" fmla="*/ 1481146 w 1730824"/>
                <a:gd name="connsiteY36" fmla="*/ 282142 h 770718"/>
                <a:gd name="connsiteX37" fmla="*/ 1536821 w 1730824"/>
                <a:gd name="connsiteY37" fmla="*/ 180571 h 770718"/>
                <a:gd name="connsiteX38" fmla="*/ 1630512 w 1730824"/>
                <a:gd name="connsiteY38" fmla="*/ 153093 h 770718"/>
                <a:gd name="connsiteX39" fmla="*/ 1651359 w 1730824"/>
                <a:gd name="connsiteY39" fmla="*/ 224487 h 770718"/>
                <a:gd name="connsiteX40" fmla="*/ 1730825 w 1730824"/>
                <a:gd name="connsiteY40" fmla="*/ 79490 h 770718"/>
                <a:gd name="connsiteX41" fmla="*/ 1585874 w 1730824"/>
                <a:gd name="connsiteY41" fmla="*/ 0 h 7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30824" h="770718">
                  <a:moveTo>
                    <a:pt x="1585383" y="0"/>
                  </a:moveTo>
                  <a:lnTo>
                    <a:pt x="1606721" y="72866"/>
                  </a:lnTo>
                  <a:lnTo>
                    <a:pt x="1513031" y="100344"/>
                  </a:lnTo>
                  <a:cubicBezTo>
                    <a:pt x="1425717" y="125860"/>
                    <a:pt x="1375192" y="217863"/>
                    <a:pt x="1400945" y="305204"/>
                  </a:cubicBezTo>
                  <a:cubicBezTo>
                    <a:pt x="1413699" y="348384"/>
                    <a:pt x="1388682" y="394018"/>
                    <a:pt x="1345270" y="406775"/>
                  </a:cubicBezTo>
                  <a:cubicBezTo>
                    <a:pt x="1301859" y="419533"/>
                    <a:pt x="1256485" y="394508"/>
                    <a:pt x="1243731" y="351083"/>
                  </a:cubicBezTo>
                  <a:lnTo>
                    <a:pt x="1190019" y="167568"/>
                  </a:lnTo>
                  <a:cubicBezTo>
                    <a:pt x="1164511" y="80227"/>
                    <a:pt x="1072537" y="29686"/>
                    <a:pt x="985224" y="55447"/>
                  </a:cubicBezTo>
                  <a:cubicBezTo>
                    <a:pt x="897910" y="81208"/>
                    <a:pt x="847385" y="172965"/>
                    <a:pt x="872893" y="260307"/>
                  </a:cubicBezTo>
                  <a:lnTo>
                    <a:pt x="951622" y="529691"/>
                  </a:lnTo>
                  <a:cubicBezTo>
                    <a:pt x="964376" y="572871"/>
                    <a:pt x="939359" y="618505"/>
                    <a:pt x="895948" y="631262"/>
                  </a:cubicBezTo>
                  <a:cubicBezTo>
                    <a:pt x="852781" y="644020"/>
                    <a:pt x="807162" y="618995"/>
                    <a:pt x="794408" y="575570"/>
                  </a:cubicBezTo>
                  <a:lnTo>
                    <a:pt x="680851" y="186704"/>
                  </a:lnTo>
                  <a:cubicBezTo>
                    <a:pt x="655344" y="99363"/>
                    <a:pt x="563370" y="48823"/>
                    <a:pt x="476056" y="74338"/>
                  </a:cubicBezTo>
                  <a:cubicBezTo>
                    <a:pt x="388743" y="99854"/>
                    <a:pt x="338218" y="191857"/>
                    <a:pt x="363971" y="279198"/>
                  </a:cubicBezTo>
                  <a:lnTo>
                    <a:pt x="452511" y="582194"/>
                  </a:lnTo>
                  <a:cubicBezTo>
                    <a:pt x="465265" y="625374"/>
                    <a:pt x="440248" y="671007"/>
                    <a:pt x="396836" y="683765"/>
                  </a:cubicBezTo>
                  <a:cubicBezTo>
                    <a:pt x="353670" y="696523"/>
                    <a:pt x="308051" y="671498"/>
                    <a:pt x="295297" y="628073"/>
                  </a:cubicBezTo>
                  <a:cubicBezTo>
                    <a:pt x="269790" y="540731"/>
                    <a:pt x="177816" y="490191"/>
                    <a:pt x="90502" y="515952"/>
                  </a:cubicBezTo>
                  <a:lnTo>
                    <a:pt x="0" y="542694"/>
                  </a:lnTo>
                  <a:lnTo>
                    <a:pt x="0" y="629545"/>
                  </a:lnTo>
                  <a:lnTo>
                    <a:pt x="114293" y="596178"/>
                  </a:lnTo>
                  <a:cubicBezTo>
                    <a:pt x="157459" y="583421"/>
                    <a:pt x="203078" y="608445"/>
                    <a:pt x="215832" y="651871"/>
                  </a:cubicBezTo>
                  <a:cubicBezTo>
                    <a:pt x="241339" y="739212"/>
                    <a:pt x="333313" y="789752"/>
                    <a:pt x="420627" y="763991"/>
                  </a:cubicBezTo>
                  <a:cubicBezTo>
                    <a:pt x="507941" y="738476"/>
                    <a:pt x="558465" y="646473"/>
                    <a:pt x="532712" y="559132"/>
                  </a:cubicBezTo>
                  <a:lnTo>
                    <a:pt x="444172" y="256136"/>
                  </a:lnTo>
                  <a:cubicBezTo>
                    <a:pt x="431418" y="212956"/>
                    <a:pt x="456435" y="167323"/>
                    <a:pt x="499847" y="154565"/>
                  </a:cubicBezTo>
                  <a:cubicBezTo>
                    <a:pt x="543013" y="141807"/>
                    <a:pt x="588632" y="166832"/>
                    <a:pt x="601386" y="210257"/>
                  </a:cubicBezTo>
                  <a:lnTo>
                    <a:pt x="714943" y="599123"/>
                  </a:lnTo>
                  <a:cubicBezTo>
                    <a:pt x="740450" y="686464"/>
                    <a:pt x="832424" y="737004"/>
                    <a:pt x="919738" y="711488"/>
                  </a:cubicBezTo>
                  <a:cubicBezTo>
                    <a:pt x="1007052" y="685973"/>
                    <a:pt x="1057576" y="593970"/>
                    <a:pt x="1031824" y="506629"/>
                  </a:cubicBezTo>
                  <a:lnTo>
                    <a:pt x="953094" y="237245"/>
                  </a:lnTo>
                  <a:cubicBezTo>
                    <a:pt x="940340" y="194065"/>
                    <a:pt x="965357" y="148431"/>
                    <a:pt x="1008769" y="135673"/>
                  </a:cubicBezTo>
                  <a:cubicBezTo>
                    <a:pt x="1051935" y="122916"/>
                    <a:pt x="1097554" y="147941"/>
                    <a:pt x="1110308" y="191366"/>
                  </a:cubicBezTo>
                  <a:lnTo>
                    <a:pt x="1164021" y="374881"/>
                  </a:lnTo>
                  <a:cubicBezTo>
                    <a:pt x="1189528" y="462222"/>
                    <a:pt x="1281502" y="512762"/>
                    <a:pt x="1368816" y="487002"/>
                  </a:cubicBezTo>
                  <a:cubicBezTo>
                    <a:pt x="1456129" y="461486"/>
                    <a:pt x="1506654" y="369483"/>
                    <a:pt x="1481146" y="282142"/>
                  </a:cubicBezTo>
                  <a:cubicBezTo>
                    <a:pt x="1468393" y="238962"/>
                    <a:pt x="1493410" y="193329"/>
                    <a:pt x="1536821" y="180571"/>
                  </a:cubicBezTo>
                  <a:lnTo>
                    <a:pt x="1630512" y="153093"/>
                  </a:lnTo>
                  <a:lnTo>
                    <a:pt x="1651359" y="224487"/>
                  </a:lnTo>
                  <a:lnTo>
                    <a:pt x="1730825" y="79490"/>
                  </a:lnTo>
                  <a:lnTo>
                    <a:pt x="158587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6524CB4D-2CC8-4135-72C3-C3213660170D}"/>
                </a:ext>
              </a:extLst>
            </p:cNvPr>
            <p:cNvSpPr/>
            <p:nvPr/>
          </p:nvSpPr>
          <p:spPr>
            <a:xfrm>
              <a:off x="0" y="939267"/>
              <a:ext cx="10519492" cy="4684221"/>
            </a:xfrm>
            <a:custGeom>
              <a:avLst/>
              <a:gdLst>
                <a:gd name="connsiteX0" fmla="*/ 1585383 w 1730824"/>
                <a:gd name="connsiteY0" fmla="*/ 0 h 770718"/>
                <a:gd name="connsiteX1" fmla="*/ 1606721 w 1730824"/>
                <a:gd name="connsiteY1" fmla="*/ 72866 h 770718"/>
                <a:gd name="connsiteX2" fmla="*/ 1513031 w 1730824"/>
                <a:gd name="connsiteY2" fmla="*/ 100344 h 770718"/>
                <a:gd name="connsiteX3" fmla="*/ 1400945 w 1730824"/>
                <a:gd name="connsiteY3" fmla="*/ 305204 h 770718"/>
                <a:gd name="connsiteX4" fmla="*/ 1345270 w 1730824"/>
                <a:gd name="connsiteY4" fmla="*/ 406775 h 770718"/>
                <a:gd name="connsiteX5" fmla="*/ 1243731 w 1730824"/>
                <a:gd name="connsiteY5" fmla="*/ 351083 h 770718"/>
                <a:gd name="connsiteX6" fmla="*/ 1190019 w 1730824"/>
                <a:gd name="connsiteY6" fmla="*/ 167568 h 770718"/>
                <a:gd name="connsiteX7" fmla="*/ 985224 w 1730824"/>
                <a:gd name="connsiteY7" fmla="*/ 55447 h 770718"/>
                <a:gd name="connsiteX8" fmla="*/ 872893 w 1730824"/>
                <a:gd name="connsiteY8" fmla="*/ 260307 h 770718"/>
                <a:gd name="connsiteX9" fmla="*/ 951622 w 1730824"/>
                <a:gd name="connsiteY9" fmla="*/ 529691 h 770718"/>
                <a:gd name="connsiteX10" fmla="*/ 895948 w 1730824"/>
                <a:gd name="connsiteY10" fmla="*/ 631262 h 770718"/>
                <a:gd name="connsiteX11" fmla="*/ 794408 w 1730824"/>
                <a:gd name="connsiteY11" fmla="*/ 575570 h 770718"/>
                <a:gd name="connsiteX12" fmla="*/ 680851 w 1730824"/>
                <a:gd name="connsiteY12" fmla="*/ 186704 h 770718"/>
                <a:gd name="connsiteX13" fmla="*/ 476056 w 1730824"/>
                <a:gd name="connsiteY13" fmla="*/ 74338 h 770718"/>
                <a:gd name="connsiteX14" fmla="*/ 363971 w 1730824"/>
                <a:gd name="connsiteY14" fmla="*/ 279198 h 770718"/>
                <a:gd name="connsiteX15" fmla="*/ 452511 w 1730824"/>
                <a:gd name="connsiteY15" fmla="*/ 582194 h 770718"/>
                <a:gd name="connsiteX16" fmla="*/ 396836 w 1730824"/>
                <a:gd name="connsiteY16" fmla="*/ 683765 h 770718"/>
                <a:gd name="connsiteX17" fmla="*/ 295297 w 1730824"/>
                <a:gd name="connsiteY17" fmla="*/ 628073 h 770718"/>
                <a:gd name="connsiteX18" fmla="*/ 90502 w 1730824"/>
                <a:gd name="connsiteY18" fmla="*/ 515952 h 770718"/>
                <a:gd name="connsiteX19" fmla="*/ 0 w 1730824"/>
                <a:gd name="connsiteY19" fmla="*/ 542694 h 770718"/>
                <a:gd name="connsiteX20" fmla="*/ 0 w 1730824"/>
                <a:gd name="connsiteY20" fmla="*/ 629545 h 770718"/>
                <a:gd name="connsiteX21" fmla="*/ 114293 w 1730824"/>
                <a:gd name="connsiteY21" fmla="*/ 596178 h 770718"/>
                <a:gd name="connsiteX22" fmla="*/ 215832 w 1730824"/>
                <a:gd name="connsiteY22" fmla="*/ 651871 h 770718"/>
                <a:gd name="connsiteX23" fmla="*/ 420627 w 1730824"/>
                <a:gd name="connsiteY23" fmla="*/ 763992 h 770718"/>
                <a:gd name="connsiteX24" fmla="*/ 532712 w 1730824"/>
                <a:gd name="connsiteY24" fmla="*/ 559132 h 770718"/>
                <a:gd name="connsiteX25" fmla="*/ 444172 w 1730824"/>
                <a:gd name="connsiteY25" fmla="*/ 256136 h 770718"/>
                <a:gd name="connsiteX26" fmla="*/ 499847 w 1730824"/>
                <a:gd name="connsiteY26" fmla="*/ 154565 h 770718"/>
                <a:gd name="connsiteX27" fmla="*/ 601386 w 1730824"/>
                <a:gd name="connsiteY27" fmla="*/ 210257 h 770718"/>
                <a:gd name="connsiteX28" fmla="*/ 714943 w 1730824"/>
                <a:gd name="connsiteY28" fmla="*/ 599122 h 770718"/>
                <a:gd name="connsiteX29" fmla="*/ 919738 w 1730824"/>
                <a:gd name="connsiteY29" fmla="*/ 711489 h 770718"/>
                <a:gd name="connsiteX30" fmla="*/ 1031824 w 1730824"/>
                <a:gd name="connsiteY30" fmla="*/ 506629 h 770718"/>
                <a:gd name="connsiteX31" fmla="*/ 953094 w 1730824"/>
                <a:gd name="connsiteY31" fmla="*/ 237245 h 770718"/>
                <a:gd name="connsiteX32" fmla="*/ 1008769 w 1730824"/>
                <a:gd name="connsiteY32" fmla="*/ 135673 h 770718"/>
                <a:gd name="connsiteX33" fmla="*/ 1110308 w 1730824"/>
                <a:gd name="connsiteY33" fmla="*/ 191366 h 770718"/>
                <a:gd name="connsiteX34" fmla="*/ 1164021 w 1730824"/>
                <a:gd name="connsiteY34" fmla="*/ 374881 h 770718"/>
                <a:gd name="connsiteX35" fmla="*/ 1368816 w 1730824"/>
                <a:gd name="connsiteY35" fmla="*/ 487002 h 770718"/>
                <a:gd name="connsiteX36" fmla="*/ 1481146 w 1730824"/>
                <a:gd name="connsiteY36" fmla="*/ 282142 h 770718"/>
                <a:gd name="connsiteX37" fmla="*/ 1536821 w 1730824"/>
                <a:gd name="connsiteY37" fmla="*/ 180571 h 770718"/>
                <a:gd name="connsiteX38" fmla="*/ 1630512 w 1730824"/>
                <a:gd name="connsiteY38" fmla="*/ 153093 h 770718"/>
                <a:gd name="connsiteX39" fmla="*/ 1651359 w 1730824"/>
                <a:gd name="connsiteY39" fmla="*/ 224487 h 770718"/>
                <a:gd name="connsiteX40" fmla="*/ 1730825 w 1730824"/>
                <a:gd name="connsiteY40" fmla="*/ 79490 h 770718"/>
                <a:gd name="connsiteX41" fmla="*/ 1585874 w 1730824"/>
                <a:gd name="connsiteY41" fmla="*/ 0 h 7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30824" h="770718">
                  <a:moveTo>
                    <a:pt x="1585383" y="0"/>
                  </a:moveTo>
                  <a:lnTo>
                    <a:pt x="1606721" y="72866"/>
                  </a:lnTo>
                  <a:lnTo>
                    <a:pt x="1513031" y="100344"/>
                  </a:lnTo>
                  <a:cubicBezTo>
                    <a:pt x="1425717" y="125860"/>
                    <a:pt x="1375192" y="217863"/>
                    <a:pt x="1400945" y="305204"/>
                  </a:cubicBezTo>
                  <a:cubicBezTo>
                    <a:pt x="1413699" y="348384"/>
                    <a:pt x="1388682" y="394017"/>
                    <a:pt x="1345270" y="406775"/>
                  </a:cubicBezTo>
                  <a:cubicBezTo>
                    <a:pt x="1302104" y="419533"/>
                    <a:pt x="1256485" y="394508"/>
                    <a:pt x="1243731" y="351083"/>
                  </a:cubicBezTo>
                  <a:lnTo>
                    <a:pt x="1190019" y="167568"/>
                  </a:lnTo>
                  <a:cubicBezTo>
                    <a:pt x="1164511" y="80226"/>
                    <a:pt x="1072537" y="29686"/>
                    <a:pt x="985224" y="55447"/>
                  </a:cubicBezTo>
                  <a:cubicBezTo>
                    <a:pt x="897910" y="81208"/>
                    <a:pt x="847385" y="172965"/>
                    <a:pt x="872893" y="260307"/>
                  </a:cubicBezTo>
                  <a:lnTo>
                    <a:pt x="951622" y="529691"/>
                  </a:lnTo>
                  <a:cubicBezTo>
                    <a:pt x="964376" y="572871"/>
                    <a:pt x="939359" y="618504"/>
                    <a:pt x="895948" y="631262"/>
                  </a:cubicBezTo>
                  <a:cubicBezTo>
                    <a:pt x="852781" y="644020"/>
                    <a:pt x="807162" y="618995"/>
                    <a:pt x="794408" y="575570"/>
                  </a:cubicBezTo>
                  <a:lnTo>
                    <a:pt x="680851" y="186704"/>
                  </a:lnTo>
                  <a:cubicBezTo>
                    <a:pt x="655344" y="99363"/>
                    <a:pt x="563370" y="48823"/>
                    <a:pt x="476056" y="74338"/>
                  </a:cubicBezTo>
                  <a:cubicBezTo>
                    <a:pt x="388743" y="99854"/>
                    <a:pt x="338218" y="191856"/>
                    <a:pt x="363971" y="279198"/>
                  </a:cubicBezTo>
                  <a:lnTo>
                    <a:pt x="452511" y="582194"/>
                  </a:lnTo>
                  <a:cubicBezTo>
                    <a:pt x="465265" y="625374"/>
                    <a:pt x="440248" y="671007"/>
                    <a:pt x="396836" y="683765"/>
                  </a:cubicBezTo>
                  <a:cubicBezTo>
                    <a:pt x="353670" y="696523"/>
                    <a:pt x="308051" y="671498"/>
                    <a:pt x="295297" y="628073"/>
                  </a:cubicBezTo>
                  <a:cubicBezTo>
                    <a:pt x="269790" y="540731"/>
                    <a:pt x="177816" y="490191"/>
                    <a:pt x="90502" y="515952"/>
                  </a:cubicBezTo>
                  <a:lnTo>
                    <a:pt x="0" y="542694"/>
                  </a:lnTo>
                  <a:lnTo>
                    <a:pt x="0" y="629545"/>
                  </a:lnTo>
                  <a:lnTo>
                    <a:pt x="114293" y="596178"/>
                  </a:lnTo>
                  <a:cubicBezTo>
                    <a:pt x="157459" y="583420"/>
                    <a:pt x="203078" y="608445"/>
                    <a:pt x="215832" y="651871"/>
                  </a:cubicBezTo>
                  <a:cubicBezTo>
                    <a:pt x="241339" y="739212"/>
                    <a:pt x="333313" y="789752"/>
                    <a:pt x="420627" y="763992"/>
                  </a:cubicBezTo>
                  <a:cubicBezTo>
                    <a:pt x="507941" y="738476"/>
                    <a:pt x="558465" y="646473"/>
                    <a:pt x="532712" y="559132"/>
                  </a:cubicBezTo>
                  <a:lnTo>
                    <a:pt x="444172" y="256136"/>
                  </a:lnTo>
                  <a:cubicBezTo>
                    <a:pt x="431418" y="212956"/>
                    <a:pt x="456435" y="167322"/>
                    <a:pt x="499847" y="154565"/>
                  </a:cubicBezTo>
                  <a:cubicBezTo>
                    <a:pt x="543013" y="141807"/>
                    <a:pt x="588632" y="166832"/>
                    <a:pt x="601386" y="210257"/>
                  </a:cubicBezTo>
                  <a:lnTo>
                    <a:pt x="714943" y="599122"/>
                  </a:lnTo>
                  <a:cubicBezTo>
                    <a:pt x="740450" y="686464"/>
                    <a:pt x="832424" y="737004"/>
                    <a:pt x="919738" y="711489"/>
                  </a:cubicBezTo>
                  <a:cubicBezTo>
                    <a:pt x="1007052" y="685973"/>
                    <a:pt x="1057576" y="593970"/>
                    <a:pt x="1031824" y="506629"/>
                  </a:cubicBezTo>
                  <a:lnTo>
                    <a:pt x="953094" y="237245"/>
                  </a:lnTo>
                  <a:cubicBezTo>
                    <a:pt x="940340" y="194065"/>
                    <a:pt x="965357" y="148431"/>
                    <a:pt x="1008769" y="135673"/>
                  </a:cubicBezTo>
                  <a:cubicBezTo>
                    <a:pt x="1051935" y="122916"/>
                    <a:pt x="1097554" y="147941"/>
                    <a:pt x="1110308" y="191366"/>
                  </a:cubicBezTo>
                  <a:lnTo>
                    <a:pt x="1164021" y="374881"/>
                  </a:lnTo>
                  <a:cubicBezTo>
                    <a:pt x="1189528" y="462222"/>
                    <a:pt x="1281502" y="512762"/>
                    <a:pt x="1368816" y="487002"/>
                  </a:cubicBezTo>
                  <a:cubicBezTo>
                    <a:pt x="1456129" y="461486"/>
                    <a:pt x="1506654" y="369483"/>
                    <a:pt x="1481146" y="282142"/>
                  </a:cubicBezTo>
                  <a:cubicBezTo>
                    <a:pt x="1468393" y="238962"/>
                    <a:pt x="1493410" y="193329"/>
                    <a:pt x="1536821" y="180571"/>
                  </a:cubicBezTo>
                  <a:lnTo>
                    <a:pt x="1630512" y="153093"/>
                  </a:lnTo>
                  <a:lnTo>
                    <a:pt x="1651359" y="224487"/>
                  </a:lnTo>
                  <a:lnTo>
                    <a:pt x="1730825" y="79490"/>
                  </a:lnTo>
                  <a:lnTo>
                    <a:pt x="1585874" y="0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B609FB43-757D-3A75-E857-C30223C8DF5A}"/>
                </a:ext>
              </a:extLst>
            </p:cNvPr>
            <p:cNvGrpSpPr/>
            <p:nvPr/>
          </p:nvGrpSpPr>
          <p:grpSpPr>
            <a:xfrm>
              <a:off x="4181" y="1473087"/>
              <a:ext cx="9996843" cy="3912689"/>
              <a:chOff x="2210488" y="3142297"/>
              <a:chExt cx="1644830" cy="643774"/>
            </a:xfrm>
            <a:solidFill>
              <a:srgbClr val="464749"/>
            </a:solidFill>
          </p:grpSpPr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5CD9931D-D93A-F600-EF5A-2F03F7180DD1}"/>
                  </a:ext>
                </a:extLst>
              </p:cNvPr>
              <p:cNvSpPr/>
              <p:nvPr/>
            </p:nvSpPr>
            <p:spPr>
              <a:xfrm>
                <a:off x="2615664" y="333361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50D70A4B-783C-1149-8E55-B5679A4EB201}"/>
                  </a:ext>
                </a:extLst>
              </p:cNvPr>
              <p:cNvSpPr/>
              <p:nvPr/>
            </p:nvSpPr>
            <p:spPr>
              <a:xfrm>
                <a:off x="2624003" y="3361830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2B58AD1A-64F5-FFF2-A5E5-91FCDC3AB850}"/>
                  </a:ext>
                </a:extLst>
              </p:cNvPr>
              <p:cNvSpPr/>
              <p:nvPr/>
            </p:nvSpPr>
            <p:spPr>
              <a:xfrm>
                <a:off x="2596335" y="3777485"/>
                <a:ext cx="19177" cy="7605"/>
              </a:xfrm>
              <a:custGeom>
                <a:avLst/>
                <a:gdLst>
                  <a:gd name="connsiteX0" fmla="*/ 16433 w 19177"/>
                  <a:gd name="connsiteY0" fmla="*/ 0 h 7605"/>
                  <a:gd name="connsiteX1" fmla="*/ 2207 w 19177"/>
                  <a:gd name="connsiteY1" fmla="*/ 2699 h 7605"/>
                  <a:gd name="connsiteX2" fmla="*/ 0 w 19177"/>
                  <a:gd name="connsiteY2" fmla="*/ 5398 h 7605"/>
                  <a:gd name="connsiteX3" fmla="*/ 2698 w 19177"/>
                  <a:gd name="connsiteY3" fmla="*/ 7606 h 7605"/>
                  <a:gd name="connsiteX4" fmla="*/ 17414 w 19177"/>
                  <a:gd name="connsiteY4" fmla="*/ 4907 h 7605"/>
                  <a:gd name="connsiteX5" fmla="*/ 17414 w 19177"/>
                  <a:gd name="connsiteY5" fmla="*/ 4907 h 7605"/>
                  <a:gd name="connsiteX6" fmla="*/ 19131 w 19177"/>
                  <a:gd name="connsiteY6" fmla="*/ 1963 h 7605"/>
                  <a:gd name="connsiteX7" fmla="*/ 16187 w 19177"/>
                  <a:gd name="connsiteY7" fmla="*/ 245 h 7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605">
                    <a:moveTo>
                      <a:pt x="16433" y="0"/>
                    </a:moveTo>
                    <a:cubicBezTo>
                      <a:pt x="11773" y="1227"/>
                      <a:pt x="7113" y="1963"/>
                      <a:pt x="2207" y="2699"/>
                    </a:cubicBezTo>
                    <a:cubicBezTo>
                      <a:pt x="981" y="2699"/>
                      <a:pt x="0" y="4171"/>
                      <a:pt x="0" y="5398"/>
                    </a:cubicBezTo>
                    <a:cubicBezTo>
                      <a:pt x="0" y="6624"/>
                      <a:pt x="1472" y="7606"/>
                      <a:pt x="2698" y="7606"/>
                    </a:cubicBezTo>
                    <a:cubicBezTo>
                      <a:pt x="7603" y="7115"/>
                      <a:pt x="12508" y="6134"/>
                      <a:pt x="17414" y="4907"/>
                    </a:cubicBezTo>
                    <a:cubicBezTo>
                      <a:pt x="17414" y="4907"/>
                      <a:pt x="17414" y="4907"/>
                      <a:pt x="17414" y="4907"/>
                    </a:cubicBezTo>
                    <a:cubicBezTo>
                      <a:pt x="18640" y="4662"/>
                      <a:pt x="19376" y="3190"/>
                      <a:pt x="19131" y="1963"/>
                    </a:cubicBezTo>
                    <a:cubicBezTo>
                      <a:pt x="18885" y="736"/>
                      <a:pt x="17414" y="-245"/>
                      <a:pt x="1618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03A4FEFD-A839-5250-CE37-9602A0E23B34}"/>
                  </a:ext>
                </a:extLst>
              </p:cNvPr>
              <p:cNvSpPr/>
              <p:nvPr/>
            </p:nvSpPr>
            <p:spPr>
              <a:xfrm>
                <a:off x="2640435" y="341825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B306D733-5EFB-5786-2AC7-D21CA63CDF01}"/>
                  </a:ext>
                </a:extLst>
              </p:cNvPr>
              <p:cNvSpPr/>
              <p:nvPr/>
            </p:nvSpPr>
            <p:spPr>
              <a:xfrm>
                <a:off x="2648774" y="3446719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1B776149-4411-23B6-E35D-DD4B278A7F3B}"/>
                  </a:ext>
                </a:extLst>
              </p:cNvPr>
              <p:cNvSpPr/>
              <p:nvPr/>
            </p:nvSpPr>
            <p:spPr>
              <a:xfrm>
                <a:off x="2566903" y="3780184"/>
                <a:ext cx="19621" cy="5888"/>
              </a:xfrm>
              <a:custGeom>
                <a:avLst/>
                <a:gdLst>
                  <a:gd name="connsiteX0" fmla="*/ 17168 w 19621"/>
                  <a:gd name="connsiteY0" fmla="*/ 736 h 5888"/>
                  <a:gd name="connsiteX1" fmla="*/ 2698 w 19621"/>
                  <a:gd name="connsiteY1" fmla="*/ 0 h 5888"/>
                  <a:gd name="connsiteX2" fmla="*/ 0 w 19621"/>
                  <a:gd name="connsiteY2" fmla="*/ 2208 h 5888"/>
                  <a:gd name="connsiteX3" fmla="*/ 2207 w 19621"/>
                  <a:gd name="connsiteY3" fmla="*/ 4907 h 5888"/>
                  <a:gd name="connsiteX4" fmla="*/ 17168 w 19621"/>
                  <a:gd name="connsiteY4" fmla="*/ 5888 h 5888"/>
                  <a:gd name="connsiteX5" fmla="*/ 17904 w 19621"/>
                  <a:gd name="connsiteY5" fmla="*/ 5888 h 5888"/>
                  <a:gd name="connsiteX6" fmla="*/ 19621 w 19621"/>
                  <a:gd name="connsiteY6" fmla="*/ 3435 h 5888"/>
                  <a:gd name="connsiteX7" fmla="*/ 17168 w 19621"/>
                  <a:gd name="connsiteY7" fmla="*/ 981 h 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888">
                    <a:moveTo>
                      <a:pt x="17168" y="736"/>
                    </a:moveTo>
                    <a:cubicBezTo>
                      <a:pt x="12263" y="736"/>
                      <a:pt x="7603" y="491"/>
                      <a:pt x="2698" y="0"/>
                    </a:cubicBezTo>
                    <a:cubicBezTo>
                      <a:pt x="1472" y="0"/>
                      <a:pt x="245" y="736"/>
                      <a:pt x="0" y="2208"/>
                    </a:cubicBezTo>
                    <a:cubicBezTo>
                      <a:pt x="0" y="3435"/>
                      <a:pt x="736" y="4662"/>
                      <a:pt x="2207" y="4907"/>
                    </a:cubicBezTo>
                    <a:cubicBezTo>
                      <a:pt x="7113" y="5398"/>
                      <a:pt x="12263" y="5888"/>
                      <a:pt x="17168" y="5888"/>
                    </a:cubicBezTo>
                    <a:cubicBezTo>
                      <a:pt x="17168" y="5888"/>
                      <a:pt x="17659" y="5888"/>
                      <a:pt x="17904" y="5888"/>
                    </a:cubicBezTo>
                    <a:cubicBezTo>
                      <a:pt x="18885" y="5643"/>
                      <a:pt x="19621" y="4662"/>
                      <a:pt x="19621" y="3435"/>
                    </a:cubicBezTo>
                    <a:cubicBezTo>
                      <a:pt x="19621" y="1963"/>
                      <a:pt x="18640" y="981"/>
                      <a:pt x="17168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F1F0D1EB-A14C-425B-3665-27549DC38F81}"/>
                  </a:ext>
                </a:extLst>
              </p:cNvPr>
              <p:cNvSpPr/>
              <p:nvPr/>
            </p:nvSpPr>
            <p:spPr>
              <a:xfrm>
                <a:off x="2624877" y="3767080"/>
                <a:ext cx="18158" cy="10803"/>
              </a:xfrm>
              <a:custGeom>
                <a:avLst/>
                <a:gdLst>
                  <a:gd name="connsiteX0" fmla="*/ 14869 w 18158"/>
                  <a:gd name="connsiteY0" fmla="*/ 101 h 10803"/>
                  <a:gd name="connsiteX1" fmla="*/ 1625 w 18158"/>
                  <a:gd name="connsiteY1" fmla="*/ 5989 h 10803"/>
                  <a:gd name="connsiteX2" fmla="*/ 154 w 18158"/>
                  <a:gd name="connsiteY2" fmla="*/ 9178 h 10803"/>
                  <a:gd name="connsiteX3" fmla="*/ 3097 w 18158"/>
                  <a:gd name="connsiteY3" fmla="*/ 10650 h 10803"/>
                  <a:gd name="connsiteX4" fmla="*/ 3097 w 18158"/>
                  <a:gd name="connsiteY4" fmla="*/ 10650 h 10803"/>
                  <a:gd name="connsiteX5" fmla="*/ 16832 w 18158"/>
                  <a:gd name="connsiteY5" fmla="*/ 4517 h 10803"/>
                  <a:gd name="connsiteX6" fmla="*/ 17813 w 18158"/>
                  <a:gd name="connsiteY6" fmla="*/ 1327 h 10803"/>
                  <a:gd name="connsiteX7" fmla="*/ 14624 w 18158"/>
                  <a:gd name="connsiteY7" fmla="*/ 346 h 1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58" h="10803">
                    <a:moveTo>
                      <a:pt x="14869" y="101"/>
                    </a:moveTo>
                    <a:cubicBezTo>
                      <a:pt x="10700" y="2309"/>
                      <a:pt x="6285" y="4271"/>
                      <a:pt x="1625" y="5989"/>
                    </a:cubicBezTo>
                    <a:cubicBezTo>
                      <a:pt x="399" y="6479"/>
                      <a:pt x="-337" y="7951"/>
                      <a:pt x="154" y="9178"/>
                    </a:cubicBezTo>
                    <a:cubicBezTo>
                      <a:pt x="644" y="10405"/>
                      <a:pt x="1870" y="11141"/>
                      <a:pt x="3097" y="10650"/>
                    </a:cubicBezTo>
                    <a:cubicBezTo>
                      <a:pt x="3097" y="10650"/>
                      <a:pt x="3097" y="10650"/>
                      <a:pt x="3097" y="10650"/>
                    </a:cubicBezTo>
                    <a:cubicBezTo>
                      <a:pt x="7757" y="8933"/>
                      <a:pt x="12417" y="6970"/>
                      <a:pt x="16832" y="4517"/>
                    </a:cubicBezTo>
                    <a:cubicBezTo>
                      <a:pt x="18058" y="3781"/>
                      <a:pt x="18548" y="2309"/>
                      <a:pt x="17813" y="1327"/>
                    </a:cubicBezTo>
                    <a:cubicBezTo>
                      <a:pt x="17077" y="101"/>
                      <a:pt x="15605" y="-390"/>
                      <a:pt x="14624" y="3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EEF55E8C-8D5C-BDA3-0040-70A8B87824BF}"/>
                  </a:ext>
                </a:extLst>
              </p:cNvPr>
              <p:cNvSpPr/>
              <p:nvPr/>
            </p:nvSpPr>
            <p:spPr>
              <a:xfrm>
                <a:off x="2512286" y="3759652"/>
                <a:ext cx="17635" cy="12374"/>
              </a:xfrm>
              <a:custGeom>
                <a:avLst/>
                <a:gdLst>
                  <a:gd name="connsiteX0" fmla="*/ 16356 w 17635"/>
                  <a:gd name="connsiteY0" fmla="*/ 7774 h 12374"/>
                  <a:gd name="connsiteX1" fmla="*/ 3848 w 17635"/>
                  <a:gd name="connsiteY1" fmla="*/ 414 h 12374"/>
                  <a:gd name="connsiteX2" fmla="*/ 414 w 17635"/>
                  <a:gd name="connsiteY2" fmla="*/ 1150 h 12374"/>
                  <a:gd name="connsiteX3" fmla="*/ 1150 w 17635"/>
                  <a:gd name="connsiteY3" fmla="*/ 4585 h 12374"/>
                  <a:gd name="connsiteX4" fmla="*/ 14149 w 17635"/>
                  <a:gd name="connsiteY4" fmla="*/ 12191 h 12374"/>
                  <a:gd name="connsiteX5" fmla="*/ 15865 w 17635"/>
                  <a:gd name="connsiteY5" fmla="*/ 12191 h 12374"/>
                  <a:gd name="connsiteX6" fmla="*/ 17337 w 17635"/>
                  <a:gd name="connsiteY6" fmla="*/ 10964 h 12374"/>
                  <a:gd name="connsiteX7" fmla="*/ 16356 w 17635"/>
                  <a:gd name="connsiteY7" fmla="*/ 7774 h 12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35" h="12374">
                    <a:moveTo>
                      <a:pt x="16356" y="7774"/>
                    </a:moveTo>
                    <a:cubicBezTo>
                      <a:pt x="12187" y="5566"/>
                      <a:pt x="8017" y="3113"/>
                      <a:pt x="3848" y="414"/>
                    </a:cubicBezTo>
                    <a:cubicBezTo>
                      <a:pt x="2621" y="-322"/>
                      <a:pt x="1150" y="-77"/>
                      <a:pt x="414" y="1150"/>
                    </a:cubicBezTo>
                    <a:cubicBezTo>
                      <a:pt x="-322" y="2377"/>
                      <a:pt x="-77" y="3849"/>
                      <a:pt x="1150" y="4585"/>
                    </a:cubicBezTo>
                    <a:cubicBezTo>
                      <a:pt x="5319" y="7284"/>
                      <a:pt x="9734" y="9982"/>
                      <a:pt x="14149" y="12191"/>
                    </a:cubicBezTo>
                    <a:cubicBezTo>
                      <a:pt x="14639" y="12436"/>
                      <a:pt x="15375" y="12436"/>
                      <a:pt x="15865" y="12191"/>
                    </a:cubicBezTo>
                    <a:cubicBezTo>
                      <a:pt x="16601" y="12191"/>
                      <a:pt x="17092" y="11700"/>
                      <a:pt x="17337" y="10964"/>
                    </a:cubicBezTo>
                    <a:cubicBezTo>
                      <a:pt x="18073" y="9737"/>
                      <a:pt x="17337" y="8265"/>
                      <a:pt x="16356" y="77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81F491DD-98E0-B691-8A7A-24739671DA67}"/>
                  </a:ext>
                </a:extLst>
              </p:cNvPr>
              <p:cNvSpPr/>
              <p:nvPr/>
            </p:nvSpPr>
            <p:spPr>
              <a:xfrm>
                <a:off x="2449989" y="3662497"/>
                <a:ext cx="11638" cy="18021"/>
              </a:xfrm>
              <a:custGeom>
                <a:avLst/>
                <a:gdLst>
                  <a:gd name="connsiteX0" fmla="*/ 4583 w 11638"/>
                  <a:gd name="connsiteY0" fmla="*/ 1150 h 18021"/>
                  <a:gd name="connsiteX1" fmla="*/ 1150 w 11638"/>
                  <a:gd name="connsiteY1" fmla="*/ 414 h 18021"/>
                  <a:gd name="connsiteX2" fmla="*/ 414 w 11638"/>
                  <a:gd name="connsiteY2" fmla="*/ 3849 h 18021"/>
                  <a:gd name="connsiteX3" fmla="*/ 7036 w 11638"/>
                  <a:gd name="connsiteY3" fmla="*/ 16607 h 18021"/>
                  <a:gd name="connsiteX4" fmla="*/ 9979 w 11638"/>
                  <a:gd name="connsiteY4" fmla="*/ 17833 h 18021"/>
                  <a:gd name="connsiteX5" fmla="*/ 10224 w 11638"/>
                  <a:gd name="connsiteY5" fmla="*/ 17833 h 18021"/>
                  <a:gd name="connsiteX6" fmla="*/ 11451 w 11638"/>
                  <a:gd name="connsiteY6" fmla="*/ 14644 h 18021"/>
                  <a:gd name="connsiteX7" fmla="*/ 4338 w 11638"/>
                  <a:gd name="connsiteY7" fmla="*/ 1396 h 1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38" h="18021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8020"/>
                      <a:pt x="5074" y="12190"/>
                      <a:pt x="7036" y="16607"/>
                    </a:cubicBezTo>
                    <a:cubicBezTo>
                      <a:pt x="7527" y="17833"/>
                      <a:pt x="8753" y="18324"/>
                      <a:pt x="9979" y="17833"/>
                    </a:cubicBezTo>
                    <a:cubicBezTo>
                      <a:pt x="9979" y="17833"/>
                      <a:pt x="9979" y="17833"/>
                      <a:pt x="10224" y="17833"/>
                    </a:cubicBezTo>
                    <a:cubicBezTo>
                      <a:pt x="11451" y="17343"/>
                      <a:pt x="11941" y="15870"/>
                      <a:pt x="11451" y="14644"/>
                    </a:cubicBezTo>
                    <a:cubicBezTo>
                      <a:pt x="9489" y="9982"/>
                      <a:pt x="7036" y="5566"/>
                      <a:pt x="4338" y="139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E4453305-0826-2D84-1872-CE506CB26398}"/>
                  </a:ext>
                </a:extLst>
              </p:cNvPr>
              <p:cNvSpPr/>
              <p:nvPr/>
            </p:nvSpPr>
            <p:spPr>
              <a:xfrm>
                <a:off x="2432008" y="3639358"/>
                <a:ext cx="14653" cy="15899"/>
              </a:xfrm>
              <a:custGeom>
                <a:avLst/>
                <a:gdLst>
                  <a:gd name="connsiteX0" fmla="*/ 4169 w 14653"/>
                  <a:gd name="connsiteY0" fmla="*/ 736 h 15899"/>
                  <a:gd name="connsiteX1" fmla="*/ 736 w 14653"/>
                  <a:gd name="connsiteY1" fmla="*/ 736 h 15899"/>
                  <a:gd name="connsiteX2" fmla="*/ 736 w 14653"/>
                  <a:gd name="connsiteY2" fmla="*/ 4171 h 15899"/>
                  <a:gd name="connsiteX3" fmla="*/ 10301 w 14653"/>
                  <a:gd name="connsiteY3" fmla="*/ 14966 h 15899"/>
                  <a:gd name="connsiteX4" fmla="*/ 12999 w 14653"/>
                  <a:gd name="connsiteY4" fmla="*/ 15702 h 15899"/>
                  <a:gd name="connsiteX5" fmla="*/ 13735 w 14653"/>
                  <a:gd name="connsiteY5" fmla="*/ 15211 h 15899"/>
                  <a:gd name="connsiteX6" fmla="*/ 14225 w 14653"/>
                  <a:gd name="connsiteY6" fmla="*/ 11776 h 15899"/>
                  <a:gd name="connsiteX7" fmla="*/ 4169 w 14653"/>
                  <a:gd name="connsiteY7" fmla="*/ 491 h 15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653" h="15899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6"/>
                      <a:pt x="7358" y="11286"/>
                      <a:pt x="10301" y="14966"/>
                    </a:cubicBezTo>
                    <a:cubicBezTo>
                      <a:pt x="11037" y="15702"/>
                      <a:pt x="12018" y="16193"/>
                      <a:pt x="12999" y="15702"/>
                    </a:cubicBezTo>
                    <a:cubicBezTo>
                      <a:pt x="13244" y="15702"/>
                      <a:pt x="13489" y="15702"/>
                      <a:pt x="13735" y="15211"/>
                    </a:cubicBezTo>
                    <a:cubicBezTo>
                      <a:pt x="14716" y="14475"/>
                      <a:pt x="14961" y="12758"/>
                      <a:pt x="14225" y="11776"/>
                    </a:cubicBezTo>
                    <a:cubicBezTo>
                      <a:pt x="11037" y="7851"/>
                      <a:pt x="7848" y="4171"/>
                      <a:pt x="4169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124CEC3B-5F70-200F-A53B-3E71680A63C7}"/>
                  </a:ext>
                </a:extLst>
              </p:cNvPr>
              <p:cNvSpPr/>
              <p:nvPr/>
            </p:nvSpPr>
            <p:spPr>
              <a:xfrm>
                <a:off x="2462022" y="3689254"/>
                <a:ext cx="9382" cy="18861"/>
              </a:xfrm>
              <a:custGeom>
                <a:avLst/>
                <a:gdLst>
                  <a:gd name="connsiteX0" fmla="*/ 5795 w 9382"/>
                  <a:gd name="connsiteY0" fmla="*/ 4570 h 18861"/>
                  <a:gd name="connsiteX1" fmla="*/ 4814 w 9382"/>
                  <a:gd name="connsiteY1" fmla="*/ 1626 h 18861"/>
                  <a:gd name="connsiteX2" fmla="*/ 1625 w 9382"/>
                  <a:gd name="connsiteY2" fmla="*/ 154 h 18861"/>
                  <a:gd name="connsiteX3" fmla="*/ 154 w 9382"/>
                  <a:gd name="connsiteY3" fmla="*/ 3343 h 18861"/>
                  <a:gd name="connsiteX4" fmla="*/ 889 w 9382"/>
                  <a:gd name="connsiteY4" fmla="*/ 6042 h 18861"/>
                  <a:gd name="connsiteX5" fmla="*/ 4814 w 9382"/>
                  <a:gd name="connsiteY5" fmla="*/ 17327 h 18861"/>
                  <a:gd name="connsiteX6" fmla="*/ 7757 w 9382"/>
                  <a:gd name="connsiteY6" fmla="*/ 18800 h 18861"/>
                  <a:gd name="connsiteX7" fmla="*/ 7757 w 9382"/>
                  <a:gd name="connsiteY7" fmla="*/ 18800 h 18861"/>
                  <a:gd name="connsiteX8" fmla="*/ 9228 w 9382"/>
                  <a:gd name="connsiteY8" fmla="*/ 15610 h 18861"/>
                  <a:gd name="connsiteX9" fmla="*/ 5549 w 9382"/>
                  <a:gd name="connsiteY9" fmla="*/ 4570 h 18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382" h="18861">
                    <a:moveTo>
                      <a:pt x="5795" y="4570"/>
                    </a:moveTo>
                    <a:cubicBezTo>
                      <a:pt x="5549" y="3588"/>
                      <a:pt x="5304" y="2607"/>
                      <a:pt x="4814" y="1626"/>
                    </a:cubicBez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1871"/>
                      <a:pt x="154" y="3343"/>
                    </a:cubicBezTo>
                    <a:cubicBezTo>
                      <a:pt x="399" y="4325"/>
                      <a:pt x="644" y="5060"/>
                      <a:pt x="889" y="6042"/>
                    </a:cubicBezTo>
                    <a:cubicBezTo>
                      <a:pt x="2116" y="9967"/>
                      <a:pt x="3342" y="13647"/>
                      <a:pt x="4814" y="17327"/>
                    </a:cubicBezTo>
                    <a:cubicBezTo>
                      <a:pt x="5304" y="18554"/>
                      <a:pt x="6531" y="19045"/>
                      <a:pt x="7757" y="18800"/>
                    </a:cubicBezTo>
                    <a:cubicBezTo>
                      <a:pt x="7757" y="18800"/>
                      <a:pt x="7757" y="18800"/>
                      <a:pt x="7757" y="18800"/>
                    </a:cubicBezTo>
                    <a:cubicBezTo>
                      <a:pt x="8983" y="18309"/>
                      <a:pt x="9719" y="16837"/>
                      <a:pt x="9228" y="15610"/>
                    </a:cubicBezTo>
                    <a:cubicBezTo>
                      <a:pt x="7757" y="11930"/>
                      <a:pt x="6531" y="8250"/>
                      <a:pt x="5549" y="45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CC9A26E6-053A-4D11-4C02-0116FD249089}"/>
                  </a:ext>
                </a:extLst>
              </p:cNvPr>
              <p:cNvSpPr/>
              <p:nvPr/>
            </p:nvSpPr>
            <p:spPr>
              <a:xfrm>
                <a:off x="2408844" y="3621094"/>
                <a:ext cx="16798" cy="13453"/>
              </a:xfrm>
              <a:custGeom>
                <a:avLst/>
                <a:gdLst>
                  <a:gd name="connsiteX0" fmla="*/ 3788 w 16798"/>
                  <a:gd name="connsiteY0" fmla="*/ 354 h 13453"/>
                  <a:gd name="connsiteX1" fmla="*/ 354 w 16798"/>
                  <a:gd name="connsiteY1" fmla="*/ 1091 h 13453"/>
                  <a:gd name="connsiteX2" fmla="*/ 1090 w 16798"/>
                  <a:gd name="connsiteY2" fmla="*/ 4525 h 13453"/>
                  <a:gd name="connsiteX3" fmla="*/ 12863 w 16798"/>
                  <a:gd name="connsiteY3" fmla="*/ 12867 h 13453"/>
                  <a:gd name="connsiteX4" fmla="*/ 15070 w 16798"/>
                  <a:gd name="connsiteY4" fmla="*/ 13358 h 13453"/>
                  <a:gd name="connsiteX5" fmla="*/ 16296 w 16798"/>
                  <a:gd name="connsiteY5" fmla="*/ 12621 h 13453"/>
                  <a:gd name="connsiteX6" fmla="*/ 15806 w 16798"/>
                  <a:gd name="connsiteY6" fmla="*/ 9187 h 13453"/>
                  <a:gd name="connsiteX7" fmla="*/ 3543 w 16798"/>
                  <a:gd name="connsiteY7" fmla="*/ 600 h 13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8" h="13453">
                    <a:moveTo>
                      <a:pt x="3788" y="354"/>
                    </a:moveTo>
                    <a:cubicBezTo>
                      <a:pt x="2562" y="-382"/>
                      <a:pt x="1090" y="109"/>
                      <a:pt x="354" y="1091"/>
                    </a:cubicBezTo>
                    <a:cubicBezTo>
                      <a:pt x="-382" y="2317"/>
                      <a:pt x="109" y="3789"/>
                      <a:pt x="1090" y="4525"/>
                    </a:cubicBezTo>
                    <a:cubicBezTo>
                      <a:pt x="5260" y="6979"/>
                      <a:pt x="9184" y="9677"/>
                      <a:pt x="12863" y="12867"/>
                    </a:cubicBezTo>
                    <a:cubicBezTo>
                      <a:pt x="13598" y="13358"/>
                      <a:pt x="14334" y="13603"/>
                      <a:pt x="15070" y="13358"/>
                    </a:cubicBezTo>
                    <a:cubicBezTo>
                      <a:pt x="15561" y="13358"/>
                      <a:pt x="16051" y="12867"/>
                      <a:pt x="16296" y="12621"/>
                    </a:cubicBezTo>
                    <a:cubicBezTo>
                      <a:pt x="17032" y="11640"/>
                      <a:pt x="17032" y="9923"/>
                      <a:pt x="15806" y="9187"/>
                    </a:cubicBezTo>
                    <a:cubicBezTo>
                      <a:pt x="11882" y="5997"/>
                      <a:pt x="7712" y="3298"/>
                      <a:pt x="3543" y="60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6D5FF25E-E033-8C34-C282-B166C710EF8A}"/>
                  </a:ext>
                </a:extLst>
              </p:cNvPr>
              <p:cNvSpPr/>
              <p:nvPr/>
            </p:nvSpPr>
            <p:spPr>
              <a:xfrm>
                <a:off x="2650860" y="3750648"/>
                <a:ext cx="16450" cy="13676"/>
              </a:xfrm>
              <a:custGeom>
                <a:avLst/>
                <a:gdLst>
                  <a:gd name="connsiteX0" fmla="*/ 12677 w 16450"/>
                  <a:gd name="connsiteY0" fmla="*/ 340 h 13676"/>
                  <a:gd name="connsiteX1" fmla="*/ 1150 w 16450"/>
                  <a:gd name="connsiteY1" fmla="*/ 9172 h 13676"/>
                  <a:gd name="connsiteX2" fmla="*/ 414 w 16450"/>
                  <a:gd name="connsiteY2" fmla="*/ 12607 h 13676"/>
                  <a:gd name="connsiteX3" fmla="*/ 3112 w 16450"/>
                  <a:gd name="connsiteY3" fmla="*/ 13588 h 13676"/>
                  <a:gd name="connsiteX4" fmla="*/ 3848 w 16450"/>
                  <a:gd name="connsiteY4" fmla="*/ 13343 h 13676"/>
                  <a:gd name="connsiteX5" fmla="*/ 15620 w 16450"/>
                  <a:gd name="connsiteY5" fmla="*/ 4265 h 13676"/>
                  <a:gd name="connsiteX6" fmla="*/ 15620 w 16450"/>
                  <a:gd name="connsiteY6" fmla="*/ 831 h 13676"/>
                  <a:gd name="connsiteX7" fmla="*/ 12187 w 16450"/>
                  <a:gd name="connsiteY7" fmla="*/ 831 h 1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50" h="13676">
                    <a:moveTo>
                      <a:pt x="12677" y="340"/>
                    </a:moveTo>
                    <a:cubicBezTo>
                      <a:pt x="8998" y="3529"/>
                      <a:pt x="5319" y="6474"/>
                      <a:pt x="1150" y="9172"/>
                    </a:cubicBezTo>
                    <a:cubicBezTo>
                      <a:pt x="-77" y="9908"/>
                      <a:pt x="-322" y="11380"/>
                      <a:pt x="414" y="12607"/>
                    </a:cubicBezTo>
                    <a:cubicBezTo>
                      <a:pt x="1150" y="13588"/>
                      <a:pt x="2131" y="13834"/>
                      <a:pt x="3112" y="13588"/>
                    </a:cubicBezTo>
                    <a:cubicBezTo>
                      <a:pt x="3112" y="13588"/>
                      <a:pt x="3602" y="13588"/>
                      <a:pt x="3848" y="13343"/>
                    </a:cubicBezTo>
                    <a:cubicBezTo>
                      <a:pt x="8017" y="10644"/>
                      <a:pt x="11941" y="7455"/>
                      <a:pt x="15620" y="4265"/>
                    </a:cubicBezTo>
                    <a:cubicBezTo>
                      <a:pt x="16601" y="3284"/>
                      <a:pt x="16847" y="1812"/>
                      <a:pt x="15620" y="831"/>
                    </a:cubicBezTo>
                    <a:cubicBezTo>
                      <a:pt x="14639" y="-151"/>
                      <a:pt x="13168" y="-396"/>
                      <a:pt x="12187" y="83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C336E2BC-26DB-2AF0-7DA1-14C4D3BBA0E3}"/>
                  </a:ext>
                </a:extLst>
              </p:cNvPr>
              <p:cNvSpPr/>
              <p:nvPr/>
            </p:nvSpPr>
            <p:spPr>
              <a:xfrm>
                <a:off x="2472867" y="3716295"/>
                <a:ext cx="12723" cy="17608"/>
              </a:xfrm>
              <a:custGeom>
                <a:avLst/>
                <a:gdLst>
                  <a:gd name="connsiteX0" fmla="*/ 4760 w 12723"/>
                  <a:gd name="connsiteY0" fmla="*/ 1327 h 17608"/>
                  <a:gd name="connsiteX1" fmla="*/ 1327 w 12723"/>
                  <a:gd name="connsiteY1" fmla="*/ 346 h 17608"/>
                  <a:gd name="connsiteX2" fmla="*/ 346 w 12723"/>
                  <a:gd name="connsiteY2" fmla="*/ 3780 h 17608"/>
                  <a:gd name="connsiteX3" fmla="*/ 8194 w 12723"/>
                  <a:gd name="connsiteY3" fmla="*/ 16538 h 17608"/>
                  <a:gd name="connsiteX4" fmla="*/ 10892 w 12723"/>
                  <a:gd name="connsiteY4" fmla="*/ 17520 h 17608"/>
                  <a:gd name="connsiteX5" fmla="*/ 11628 w 12723"/>
                  <a:gd name="connsiteY5" fmla="*/ 17274 h 17608"/>
                  <a:gd name="connsiteX6" fmla="*/ 12118 w 12723"/>
                  <a:gd name="connsiteY6" fmla="*/ 13840 h 17608"/>
                  <a:gd name="connsiteX7" fmla="*/ 4515 w 12723"/>
                  <a:gd name="connsiteY7" fmla="*/ 1573 h 17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23" h="17608">
                    <a:moveTo>
                      <a:pt x="4760" y="1327"/>
                    </a:moveTo>
                    <a:cubicBezTo>
                      <a:pt x="4025" y="100"/>
                      <a:pt x="2553" y="-390"/>
                      <a:pt x="1327" y="346"/>
                    </a:cubicBezTo>
                    <a:cubicBezTo>
                      <a:pt x="100" y="1082"/>
                      <a:pt x="-390" y="2554"/>
                      <a:pt x="346" y="3780"/>
                    </a:cubicBezTo>
                    <a:cubicBezTo>
                      <a:pt x="2798" y="8197"/>
                      <a:pt x="5496" y="12367"/>
                      <a:pt x="8194" y="16538"/>
                    </a:cubicBezTo>
                    <a:cubicBezTo>
                      <a:pt x="8930" y="17520"/>
                      <a:pt x="9911" y="17765"/>
                      <a:pt x="10892" y="17520"/>
                    </a:cubicBezTo>
                    <a:cubicBezTo>
                      <a:pt x="11137" y="17520"/>
                      <a:pt x="11383" y="17520"/>
                      <a:pt x="11628" y="17274"/>
                    </a:cubicBezTo>
                    <a:cubicBezTo>
                      <a:pt x="12854" y="16538"/>
                      <a:pt x="13099" y="15066"/>
                      <a:pt x="12118" y="13840"/>
                    </a:cubicBezTo>
                    <a:cubicBezTo>
                      <a:pt x="9420" y="9914"/>
                      <a:pt x="6723" y="5743"/>
                      <a:pt x="4515" y="157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93946AE7-C4C5-1628-909E-8F1682A415CA}"/>
                  </a:ext>
                </a:extLst>
              </p:cNvPr>
              <p:cNvSpPr/>
              <p:nvPr/>
            </p:nvSpPr>
            <p:spPr>
              <a:xfrm>
                <a:off x="2538514" y="3773130"/>
                <a:ext cx="19116" cy="9261"/>
              </a:xfrm>
              <a:custGeom>
                <a:avLst/>
                <a:gdLst>
                  <a:gd name="connsiteX0" fmla="*/ 17107 w 19116"/>
                  <a:gd name="connsiteY0" fmla="*/ 4355 h 9261"/>
                  <a:gd name="connsiteX1" fmla="*/ 3372 w 19116"/>
                  <a:gd name="connsiteY1" fmla="*/ 184 h 9261"/>
                  <a:gd name="connsiteX2" fmla="*/ 184 w 19116"/>
                  <a:gd name="connsiteY2" fmla="*/ 1656 h 9261"/>
                  <a:gd name="connsiteX3" fmla="*/ 1656 w 19116"/>
                  <a:gd name="connsiteY3" fmla="*/ 4846 h 9261"/>
                  <a:gd name="connsiteX4" fmla="*/ 16126 w 19116"/>
                  <a:gd name="connsiteY4" fmla="*/ 9262 h 9261"/>
                  <a:gd name="connsiteX5" fmla="*/ 17352 w 19116"/>
                  <a:gd name="connsiteY5" fmla="*/ 9262 h 9261"/>
                  <a:gd name="connsiteX6" fmla="*/ 19069 w 19116"/>
                  <a:gd name="connsiteY6" fmla="*/ 7544 h 9261"/>
                  <a:gd name="connsiteX7" fmla="*/ 17352 w 19116"/>
                  <a:gd name="connsiteY7" fmla="*/ 4600 h 9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16" h="9261">
                    <a:moveTo>
                      <a:pt x="17107" y="4355"/>
                    </a:moveTo>
                    <a:cubicBezTo>
                      <a:pt x="12447" y="3128"/>
                      <a:pt x="7787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6" y="4846"/>
                    </a:cubicBezTo>
                    <a:cubicBezTo>
                      <a:pt x="6316" y="6563"/>
                      <a:pt x="11221" y="8035"/>
                      <a:pt x="16126" y="9262"/>
                    </a:cubicBezTo>
                    <a:cubicBezTo>
                      <a:pt x="16617" y="9262"/>
                      <a:pt x="17107" y="9262"/>
                      <a:pt x="17352" y="9262"/>
                    </a:cubicBezTo>
                    <a:cubicBezTo>
                      <a:pt x="18088" y="9262"/>
                      <a:pt x="18824" y="8280"/>
                      <a:pt x="19069" y="7544"/>
                    </a:cubicBezTo>
                    <a:cubicBezTo>
                      <a:pt x="19314" y="6318"/>
                      <a:pt x="18579" y="4846"/>
                      <a:pt x="17352" y="460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22">
                <a:extLst>
                  <a:ext uri="{FF2B5EF4-FFF2-40B4-BE49-F238E27FC236}">
                    <a16:creationId xmlns:a16="http://schemas.microsoft.com/office/drawing/2014/main" id="{1566ADD4-0B5F-80C3-3086-5BA262DE484A}"/>
                  </a:ext>
                </a:extLst>
              </p:cNvPr>
              <p:cNvSpPr/>
              <p:nvPr/>
            </p:nvSpPr>
            <p:spPr>
              <a:xfrm>
                <a:off x="2490136" y="3740439"/>
                <a:ext cx="15585" cy="15307"/>
              </a:xfrm>
              <a:custGeom>
                <a:avLst/>
                <a:gdLst>
                  <a:gd name="connsiteX0" fmla="*/ 4169 w 15585"/>
                  <a:gd name="connsiteY0" fmla="*/ 736 h 15307"/>
                  <a:gd name="connsiteX1" fmla="*/ 736 w 15585"/>
                  <a:gd name="connsiteY1" fmla="*/ 736 h 15307"/>
                  <a:gd name="connsiteX2" fmla="*/ 736 w 15585"/>
                  <a:gd name="connsiteY2" fmla="*/ 4171 h 15307"/>
                  <a:gd name="connsiteX3" fmla="*/ 11527 w 15585"/>
                  <a:gd name="connsiteY3" fmla="*/ 14720 h 15307"/>
                  <a:gd name="connsiteX4" fmla="*/ 13735 w 15585"/>
                  <a:gd name="connsiteY4" fmla="*/ 15211 h 15307"/>
                  <a:gd name="connsiteX5" fmla="*/ 14961 w 15585"/>
                  <a:gd name="connsiteY5" fmla="*/ 14475 h 15307"/>
                  <a:gd name="connsiteX6" fmla="*/ 14716 w 15585"/>
                  <a:gd name="connsiteY6" fmla="*/ 11040 h 15307"/>
                  <a:gd name="connsiteX7" fmla="*/ 4415 w 15585"/>
                  <a:gd name="connsiteY7" fmla="*/ 981 h 15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85" h="15307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851"/>
                      <a:pt x="7603" y="11286"/>
                      <a:pt x="11527" y="14720"/>
                    </a:cubicBezTo>
                    <a:cubicBezTo>
                      <a:pt x="12263" y="15211"/>
                      <a:pt x="12999" y="15457"/>
                      <a:pt x="13735" y="15211"/>
                    </a:cubicBezTo>
                    <a:cubicBezTo>
                      <a:pt x="14225" y="15211"/>
                      <a:pt x="14471" y="14720"/>
                      <a:pt x="14961" y="14475"/>
                    </a:cubicBezTo>
                    <a:cubicBezTo>
                      <a:pt x="15942" y="13494"/>
                      <a:pt x="15697" y="12022"/>
                      <a:pt x="14716" y="11040"/>
                    </a:cubicBezTo>
                    <a:cubicBezTo>
                      <a:pt x="11037" y="7851"/>
                      <a:pt x="7603" y="4416"/>
                      <a:pt x="4415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23">
                <a:extLst>
                  <a:ext uri="{FF2B5EF4-FFF2-40B4-BE49-F238E27FC236}">
                    <a16:creationId xmlns:a16="http://schemas.microsoft.com/office/drawing/2014/main" id="{1C30332D-4CEB-BFAA-44D8-4008036CDF17}"/>
                  </a:ext>
                </a:extLst>
              </p:cNvPr>
              <p:cNvSpPr/>
              <p:nvPr/>
            </p:nvSpPr>
            <p:spPr>
              <a:xfrm>
                <a:off x="2765906" y="3166680"/>
                <a:ext cx="18734" cy="9828"/>
              </a:xfrm>
              <a:custGeom>
                <a:avLst/>
                <a:gdLst>
                  <a:gd name="connsiteX0" fmla="*/ 17075 w 18734"/>
                  <a:gd name="connsiteY0" fmla="*/ 5304 h 9828"/>
                  <a:gd name="connsiteX1" fmla="*/ 3094 w 18734"/>
                  <a:gd name="connsiteY1" fmla="*/ 151 h 9828"/>
                  <a:gd name="connsiteX2" fmla="*/ 151 w 18734"/>
                  <a:gd name="connsiteY2" fmla="*/ 1869 h 9828"/>
                  <a:gd name="connsiteX3" fmla="*/ 1868 w 18734"/>
                  <a:gd name="connsiteY3" fmla="*/ 4813 h 9828"/>
                  <a:gd name="connsiteX4" fmla="*/ 15358 w 18734"/>
                  <a:gd name="connsiteY4" fmla="*/ 9720 h 9828"/>
                  <a:gd name="connsiteX5" fmla="*/ 17075 w 18734"/>
                  <a:gd name="connsiteY5" fmla="*/ 9720 h 9828"/>
                  <a:gd name="connsiteX6" fmla="*/ 18546 w 18734"/>
                  <a:gd name="connsiteY6" fmla="*/ 8248 h 9828"/>
                  <a:gd name="connsiteX7" fmla="*/ 17320 w 18734"/>
                  <a:gd name="connsiteY7" fmla="*/ 5058 h 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4" h="9828">
                    <a:moveTo>
                      <a:pt x="17075" y="5304"/>
                    </a:moveTo>
                    <a:cubicBezTo>
                      <a:pt x="12415" y="3341"/>
                      <a:pt x="7754" y="1623"/>
                      <a:pt x="3094" y="151"/>
                    </a:cubicBezTo>
                    <a:cubicBezTo>
                      <a:pt x="1868" y="-339"/>
                      <a:pt x="397" y="397"/>
                      <a:pt x="151" y="1869"/>
                    </a:cubicBezTo>
                    <a:cubicBezTo>
                      <a:pt x="-339" y="3096"/>
                      <a:pt x="397" y="4568"/>
                      <a:pt x="1868" y="4813"/>
                    </a:cubicBezTo>
                    <a:cubicBezTo>
                      <a:pt x="6528" y="6285"/>
                      <a:pt x="10943" y="7757"/>
                      <a:pt x="15358" y="9720"/>
                    </a:cubicBezTo>
                    <a:cubicBezTo>
                      <a:pt x="15848" y="9720"/>
                      <a:pt x="16584" y="9965"/>
                      <a:pt x="17075" y="9720"/>
                    </a:cubicBezTo>
                    <a:cubicBezTo>
                      <a:pt x="17810" y="9720"/>
                      <a:pt x="18301" y="8984"/>
                      <a:pt x="18546" y="8248"/>
                    </a:cubicBezTo>
                    <a:cubicBezTo>
                      <a:pt x="19037" y="7021"/>
                      <a:pt x="18546" y="5549"/>
                      <a:pt x="17320" y="505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24">
                <a:extLst>
                  <a:ext uri="{FF2B5EF4-FFF2-40B4-BE49-F238E27FC236}">
                    <a16:creationId xmlns:a16="http://schemas.microsoft.com/office/drawing/2014/main" id="{E2F8BBA2-7422-AE2B-B6D7-889728F1948D}"/>
                  </a:ext>
                </a:extLst>
              </p:cNvPr>
              <p:cNvSpPr/>
              <p:nvPr/>
            </p:nvSpPr>
            <p:spPr>
              <a:xfrm>
                <a:off x="2665207" y="350314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1D6C21BF-8FC4-2C53-C869-27DEB8EC2842}"/>
                  </a:ext>
                </a:extLst>
              </p:cNvPr>
              <p:cNvSpPr/>
              <p:nvPr/>
            </p:nvSpPr>
            <p:spPr>
              <a:xfrm>
                <a:off x="2381821" y="3609028"/>
                <a:ext cx="18491" cy="10151"/>
              </a:xfrm>
              <a:custGeom>
                <a:avLst/>
                <a:gdLst>
                  <a:gd name="connsiteX0" fmla="*/ 17322 w 18491"/>
                  <a:gd name="connsiteY0" fmla="*/ 5551 h 10151"/>
                  <a:gd name="connsiteX1" fmla="*/ 3342 w 18491"/>
                  <a:gd name="connsiteY1" fmla="*/ 154 h 10151"/>
                  <a:gd name="connsiteX2" fmla="*/ 154 w 18491"/>
                  <a:gd name="connsiteY2" fmla="*/ 1626 h 10151"/>
                  <a:gd name="connsiteX3" fmla="*/ 1625 w 18491"/>
                  <a:gd name="connsiteY3" fmla="*/ 4815 h 10151"/>
                  <a:gd name="connsiteX4" fmla="*/ 15115 w 18491"/>
                  <a:gd name="connsiteY4" fmla="*/ 9967 h 10151"/>
                  <a:gd name="connsiteX5" fmla="*/ 16832 w 18491"/>
                  <a:gd name="connsiteY5" fmla="*/ 9967 h 10151"/>
                  <a:gd name="connsiteX6" fmla="*/ 18303 w 18491"/>
                  <a:gd name="connsiteY6" fmla="*/ 8741 h 10151"/>
                  <a:gd name="connsiteX7" fmla="*/ 17077 w 18491"/>
                  <a:gd name="connsiteY7" fmla="*/ 5551 h 1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151">
                    <a:moveTo>
                      <a:pt x="17322" y="5551"/>
                    </a:moveTo>
                    <a:cubicBezTo>
                      <a:pt x="12907" y="3588"/>
                      <a:pt x="8002" y="1626"/>
                      <a:pt x="3342" y="154"/>
                    </a:cubicBezTo>
                    <a:cubicBezTo>
                      <a:pt x="2116" y="-337"/>
                      <a:pt x="644" y="399"/>
                      <a:pt x="154" y="1626"/>
                    </a:cubicBezTo>
                    <a:cubicBezTo>
                      <a:pt x="-337" y="2852"/>
                      <a:pt x="399" y="4324"/>
                      <a:pt x="1625" y="4815"/>
                    </a:cubicBezTo>
                    <a:cubicBezTo>
                      <a:pt x="6285" y="6287"/>
                      <a:pt x="10700" y="8004"/>
                      <a:pt x="15115" y="9967"/>
                    </a:cubicBezTo>
                    <a:cubicBezTo>
                      <a:pt x="15605" y="10213"/>
                      <a:pt x="16341" y="10213"/>
                      <a:pt x="16832" y="9967"/>
                    </a:cubicBezTo>
                    <a:cubicBezTo>
                      <a:pt x="17567" y="9967"/>
                      <a:pt x="18058" y="9231"/>
                      <a:pt x="18303" y="8741"/>
                    </a:cubicBezTo>
                    <a:cubicBezTo>
                      <a:pt x="18794" y="7514"/>
                      <a:pt x="18303" y="6042"/>
                      <a:pt x="17077" y="555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FD996984-C924-A7CD-4862-F4977B9D3ED1}"/>
                  </a:ext>
                </a:extLst>
              </p:cNvPr>
              <p:cNvSpPr/>
              <p:nvPr/>
            </p:nvSpPr>
            <p:spPr>
              <a:xfrm>
                <a:off x="2815846" y="3196272"/>
                <a:ext cx="14849" cy="15548"/>
              </a:xfrm>
              <a:custGeom>
                <a:avLst/>
                <a:gdLst>
                  <a:gd name="connsiteX0" fmla="*/ 4169 w 14849"/>
                  <a:gd name="connsiteY0" fmla="*/ 736 h 15548"/>
                  <a:gd name="connsiteX1" fmla="*/ 736 w 14849"/>
                  <a:gd name="connsiteY1" fmla="*/ 736 h 15548"/>
                  <a:gd name="connsiteX2" fmla="*/ 736 w 14849"/>
                  <a:gd name="connsiteY2" fmla="*/ 4171 h 15548"/>
                  <a:gd name="connsiteX3" fmla="*/ 10546 w 14849"/>
                  <a:gd name="connsiteY3" fmla="*/ 14721 h 15548"/>
                  <a:gd name="connsiteX4" fmla="*/ 13244 w 14849"/>
                  <a:gd name="connsiteY4" fmla="*/ 15457 h 15548"/>
                  <a:gd name="connsiteX5" fmla="*/ 13980 w 14849"/>
                  <a:gd name="connsiteY5" fmla="*/ 14966 h 15548"/>
                  <a:gd name="connsiteX6" fmla="*/ 14225 w 14849"/>
                  <a:gd name="connsiteY6" fmla="*/ 11531 h 15548"/>
                  <a:gd name="connsiteX7" fmla="*/ 4169 w 14849"/>
                  <a:gd name="connsiteY7" fmla="*/ 491 h 15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49" h="15548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6"/>
                      <a:pt x="7358" y="11040"/>
                      <a:pt x="10546" y="14721"/>
                    </a:cubicBezTo>
                    <a:cubicBezTo>
                      <a:pt x="11282" y="15457"/>
                      <a:pt x="12263" y="15702"/>
                      <a:pt x="13244" y="15457"/>
                    </a:cubicBezTo>
                    <a:cubicBezTo>
                      <a:pt x="13490" y="15457"/>
                      <a:pt x="13735" y="15457"/>
                      <a:pt x="13980" y="14966"/>
                    </a:cubicBezTo>
                    <a:cubicBezTo>
                      <a:pt x="14961" y="14230"/>
                      <a:pt x="15206" y="12512"/>
                      <a:pt x="14225" y="11531"/>
                    </a:cubicBezTo>
                    <a:cubicBezTo>
                      <a:pt x="11037" y="7606"/>
                      <a:pt x="7603" y="3925"/>
                      <a:pt x="4169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5B16E4D9-C003-6E73-D506-441A8FFDEFE2}"/>
                  </a:ext>
                </a:extLst>
              </p:cNvPr>
              <p:cNvSpPr/>
              <p:nvPr/>
            </p:nvSpPr>
            <p:spPr>
              <a:xfrm>
                <a:off x="2847086" y="3245678"/>
                <a:ext cx="9030" cy="19091"/>
              </a:xfrm>
              <a:custGeom>
                <a:avLst/>
                <a:gdLst>
                  <a:gd name="connsiteX0" fmla="*/ 8983 w 9030"/>
                  <a:gd name="connsiteY0" fmla="*/ 15855 h 19091"/>
                  <a:gd name="connsiteX1" fmla="*/ 6285 w 9030"/>
                  <a:gd name="connsiteY1" fmla="*/ 6533 h 19091"/>
                  <a:gd name="connsiteX2" fmla="*/ 4814 w 9030"/>
                  <a:gd name="connsiteY2" fmla="*/ 1626 h 19091"/>
                  <a:gd name="connsiteX3" fmla="*/ 1625 w 9030"/>
                  <a:gd name="connsiteY3" fmla="*/ 154 h 19091"/>
                  <a:gd name="connsiteX4" fmla="*/ 154 w 9030"/>
                  <a:gd name="connsiteY4" fmla="*/ 3343 h 19091"/>
                  <a:gd name="connsiteX5" fmla="*/ 1625 w 9030"/>
                  <a:gd name="connsiteY5" fmla="*/ 8005 h 19091"/>
                  <a:gd name="connsiteX6" fmla="*/ 4323 w 9030"/>
                  <a:gd name="connsiteY6" fmla="*/ 17328 h 19091"/>
                  <a:gd name="connsiteX7" fmla="*/ 7266 w 9030"/>
                  <a:gd name="connsiteY7" fmla="*/ 19045 h 19091"/>
                  <a:gd name="connsiteX8" fmla="*/ 8983 w 9030"/>
                  <a:gd name="connsiteY8" fmla="*/ 16101 h 1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30" h="19091">
                    <a:moveTo>
                      <a:pt x="8983" y="15855"/>
                    </a:moveTo>
                    <a:lnTo>
                      <a:pt x="6285" y="6533"/>
                    </a:lnTo>
                    <a:cubicBezTo>
                      <a:pt x="5795" y="4815"/>
                      <a:pt x="5304" y="3343"/>
                      <a:pt x="4814" y="1626"/>
                    </a:cubicBez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1871"/>
                      <a:pt x="154" y="3343"/>
                    </a:cubicBezTo>
                    <a:cubicBezTo>
                      <a:pt x="644" y="4815"/>
                      <a:pt x="1135" y="6533"/>
                      <a:pt x="1625" y="8005"/>
                    </a:cubicBezTo>
                    <a:lnTo>
                      <a:pt x="4323" y="17328"/>
                    </a:lnTo>
                    <a:cubicBezTo>
                      <a:pt x="4814" y="18554"/>
                      <a:pt x="6040" y="19290"/>
                      <a:pt x="7266" y="19045"/>
                    </a:cubicBezTo>
                    <a:cubicBezTo>
                      <a:pt x="8493" y="18554"/>
                      <a:pt x="9228" y="17328"/>
                      <a:pt x="8983" y="1610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A47728BF-2305-CCF5-E75C-A0636E051494}"/>
                  </a:ext>
                </a:extLst>
              </p:cNvPr>
              <p:cNvSpPr/>
              <p:nvPr/>
            </p:nvSpPr>
            <p:spPr>
              <a:xfrm>
                <a:off x="2834562" y="3219166"/>
                <a:ext cx="11883" cy="18021"/>
              </a:xfrm>
              <a:custGeom>
                <a:avLst/>
                <a:gdLst>
                  <a:gd name="connsiteX0" fmla="*/ 4583 w 11883"/>
                  <a:gd name="connsiteY0" fmla="*/ 1150 h 18021"/>
                  <a:gd name="connsiteX1" fmla="*/ 1150 w 11883"/>
                  <a:gd name="connsiteY1" fmla="*/ 414 h 18021"/>
                  <a:gd name="connsiteX2" fmla="*/ 414 w 11883"/>
                  <a:gd name="connsiteY2" fmla="*/ 3849 h 18021"/>
                  <a:gd name="connsiteX3" fmla="*/ 7281 w 11883"/>
                  <a:gd name="connsiteY3" fmla="*/ 16606 h 18021"/>
                  <a:gd name="connsiteX4" fmla="*/ 10224 w 11883"/>
                  <a:gd name="connsiteY4" fmla="*/ 17833 h 18021"/>
                  <a:gd name="connsiteX5" fmla="*/ 10470 w 11883"/>
                  <a:gd name="connsiteY5" fmla="*/ 17833 h 18021"/>
                  <a:gd name="connsiteX6" fmla="*/ 11696 w 11883"/>
                  <a:gd name="connsiteY6" fmla="*/ 14644 h 18021"/>
                  <a:gd name="connsiteX7" fmla="*/ 4583 w 11883"/>
                  <a:gd name="connsiteY7" fmla="*/ 1395 h 1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83" h="18021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7774"/>
                      <a:pt x="5319" y="12190"/>
                      <a:pt x="7281" y="16606"/>
                    </a:cubicBezTo>
                    <a:cubicBezTo>
                      <a:pt x="7772" y="17833"/>
                      <a:pt x="8998" y="18324"/>
                      <a:pt x="10224" y="17833"/>
                    </a:cubicBezTo>
                    <a:cubicBezTo>
                      <a:pt x="10224" y="17833"/>
                      <a:pt x="10470" y="17833"/>
                      <a:pt x="10470" y="17833"/>
                    </a:cubicBezTo>
                    <a:cubicBezTo>
                      <a:pt x="11696" y="17342"/>
                      <a:pt x="12187" y="15870"/>
                      <a:pt x="11696" y="14644"/>
                    </a:cubicBezTo>
                    <a:cubicBezTo>
                      <a:pt x="9489" y="10228"/>
                      <a:pt x="7036" y="5812"/>
                      <a:pt x="4583" y="13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8EFBB1FD-39E7-A2E2-A0BA-2204D3629402}"/>
                  </a:ext>
                </a:extLst>
              </p:cNvPr>
              <p:cNvSpPr/>
              <p:nvPr/>
            </p:nvSpPr>
            <p:spPr>
              <a:xfrm>
                <a:off x="2855531" y="327375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14C4754A-0799-59FD-FC21-525BBA8D21FF}"/>
                  </a:ext>
                </a:extLst>
              </p:cNvPr>
              <p:cNvSpPr/>
              <p:nvPr/>
            </p:nvSpPr>
            <p:spPr>
              <a:xfrm>
                <a:off x="2736625" y="3161679"/>
                <a:ext cx="19375" cy="6624"/>
              </a:xfrm>
              <a:custGeom>
                <a:avLst/>
                <a:gdLst>
                  <a:gd name="connsiteX0" fmla="*/ 17659 w 19375"/>
                  <a:gd name="connsiteY0" fmla="*/ 1717 h 6624"/>
                  <a:gd name="connsiteX1" fmla="*/ 2698 w 19375"/>
                  <a:gd name="connsiteY1" fmla="*/ 0 h 6624"/>
                  <a:gd name="connsiteX2" fmla="*/ 0 w 19375"/>
                  <a:gd name="connsiteY2" fmla="*/ 2208 h 6624"/>
                  <a:gd name="connsiteX3" fmla="*/ 2207 w 19375"/>
                  <a:gd name="connsiteY3" fmla="*/ 4907 h 6624"/>
                  <a:gd name="connsiteX4" fmla="*/ 16433 w 19375"/>
                  <a:gd name="connsiteY4" fmla="*/ 6624 h 6624"/>
                  <a:gd name="connsiteX5" fmla="*/ 17659 w 19375"/>
                  <a:gd name="connsiteY5" fmla="*/ 6624 h 6624"/>
                  <a:gd name="connsiteX6" fmla="*/ 19376 w 19375"/>
                  <a:gd name="connsiteY6" fmla="*/ 4662 h 6624"/>
                  <a:gd name="connsiteX7" fmla="*/ 17414 w 19375"/>
                  <a:gd name="connsiteY7" fmla="*/ 1717 h 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624">
                    <a:moveTo>
                      <a:pt x="17659" y="1717"/>
                    </a:moveTo>
                    <a:cubicBezTo>
                      <a:pt x="12754" y="736"/>
                      <a:pt x="7848" y="245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7113" y="5152"/>
                      <a:pt x="11773" y="5643"/>
                      <a:pt x="16433" y="6624"/>
                    </a:cubicBezTo>
                    <a:cubicBezTo>
                      <a:pt x="16923" y="6624"/>
                      <a:pt x="17168" y="6624"/>
                      <a:pt x="17659" y="6624"/>
                    </a:cubicBezTo>
                    <a:cubicBezTo>
                      <a:pt x="18640" y="6379"/>
                      <a:pt x="19131" y="5643"/>
                      <a:pt x="19376" y="4662"/>
                    </a:cubicBezTo>
                    <a:cubicBezTo>
                      <a:pt x="19376" y="3435"/>
                      <a:pt x="18640" y="1963"/>
                      <a:pt x="17414" y="17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C7BFD2EE-F3C2-0BD5-E02E-9067FA6B0A14}"/>
                  </a:ext>
                </a:extLst>
              </p:cNvPr>
              <p:cNvSpPr/>
              <p:nvPr/>
            </p:nvSpPr>
            <p:spPr>
              <a:xfrm>
                <a:off x="2792445" y="3178507"/>
                <a:ext cx="17206" cy="13348"/>
              </a:xfrm>
              <a:custGeom>
                <a:avLst/>
                <a:gdLst>
                  <a:gd name="connsiteX0" fmla="*/ 3779 w 17206"/>
                  <a:gd name="connsiteY0" fmla="*/ 346 h 13348"/>
                  <a:gd name="connsiteX1" fmla="*/ 346 w 17206"/>
                  <a:gd name="connsiteY1" fmla="*/ 1327 h 13348"/>
                  <a:gd name="connsiteX2" fmla="*/ 1327 w 17206"/>
                  <a:gd name="connsiteY2" fmla="*/ 4762 h 13348"/>
                  <a:gd name="connsiteX3" fmla="*/ 13345 w 17206"/>
                  <a:gd name="connsiteY3" fmla="*/ 12858 h 13348"/>
                  <a:gd name="connsiteX4" fmla="*/ 15552 w 17206"/>
                  <a:gd name="connsiteY4" fmla="*/ 13349 h 13348"/>
                  <a:gd name="connsiteX5" fmla="*/ 16778 w 17206"/>
                  <a:gd name="connsiteY5" fmla="*/ 12368 h 13348"/>
                  <a:gd name="connsiteX6" fmla="*/ 16288 w 17206"/>
                  <a:gd name="connsiteY6" fmla="*/ 8933 h 13348"/>
                  <a:gd name="connsiteX7" fmla="*/ 3779 w 17206"/>
                  <a:gd name="connsiteY7" fmla="*/ 591 h 13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3348">
                    <a:moveTo>
                      <a:pt x="3779" y="346"/>
                    </a:moveTo>
                    <a:cubicBezTo>
                      <a:pt x="2553" y="-390"/>
                      <a:pt x="1082" y="101"/>
                      <a:pt x="346" y="1327"/>
                    </a:cubicBezTo>
                    <a:cubicBezTo>
                      <a:pt x="-390" y="2554"/>
                      <a:pt x="100" y="4026"/>
                      <a:pt x="1327" y="4762"/>
                    </a:cubicBezTo>
                    <a:cubicBezTo>
                      <a:pt x="5496" y="7215"/>
                      <a:pt x="9420" y="9914"/>
                      <a:pt x="13345" y="12858"/>
                    </a:cubicBezTo>
                    <a:cubicBezTo>
                      <a:pt x="14080" y="13349"/>
                      <a:pt x="14816" y="13349"/>
                      <a:pt x="15552" y="13349"/>
                    </a:cubicBezTo>
                    <a:cubicBezTo>
                      <a:pt x="16043" y="13349"/>
                      <a:pt x="16533" y="12858"/>
                      <a:pt x="16778" y="12368"/>
                    </a:cubicBezTo>
                    <a:cubicBezTo>
                      <a:pt x="17514" y="11386"/>
                      <a:pt x="17269" y="9669"/>
                      <a:pt x="16288" y="8933"/>
                    </a:cubicBezTo>
                    <a:cubicBezTo>
                      <a:pt x="12364" y="5989"/>
                      <a:pt x="8194" y="3045"/>
                      <a:pt x="3779" y="5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32">
                <a:extLst>
                  <a:ext uri="{FF2B5EF4-FFF2-40B4-BE49-F238E27FC236}">
                    <a16:creationId xmlns:a16="http://schemas.microsoft.com/office/drawing/2014/main" id="{1CB4203F-C2A5-8A86-91A4-2CEBCF7D9F59}"/>
                  </a:ext>
                </a:extLst>
              </p:cNvPr>
              <p:cNvSpPr/>
              <p:nvPr/>
            </p:nvSpPr>
            <p:spPr>
              <a:xfrm>
                <a:off x="2681639" y="355982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33">
                <a:extLst>
                  <a:ext uri="{FF2B5EF4-FFF2-40B4-BE49-F238E27FC236}">
                    <a16:creationId xmlns:a16="http://schemas.microsoft.com/office/drawing/2014/main" id="{6A07237D-2F2E-8BCE-FB49-B911B37D2888}"/>
                  </a:ext>
                </a:extLst>
              </p:cNvPr>
              <p:cNvSpPr/>
              <p:nvPr/>
            </p:nvSpPr>
            <p:spPr>
              <a:xfrm>
                <a:off x="2689978" y="3588035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id="{0DA49AA6-1EF5-6908-1C37-E6883250BB10}"/>
                  </a:ext>
                </a:extLst>
              </p:cNvPr>
              <p:cNvSpPr/>
              <p:nvPr/>
            </p:nvSpPr>
            <p:spPr>
              <a:xfrm>
                <a:off x="2672946" y="3728480"/>
                <a:ext cx="14073" cy="16471"/>
              </a:xfrm>
              <a:custGeom>
                <a:avLst/>
                <a:gdLst>
                  <a:gd name="connsiteX0" fmla="*/ 9722 w 14073"/>
                  <a:gd name="connsiteY0" fmla="*/ 1164 h 16471"/>
                  <a:gd name="connsiteX1" fmla="*/ 647 w 14073"/>
                  <a:gd name="connsiteY1" fmla="*/ 12450 h 16471"/>
                  <a:gd name="connsiteX2" fmla="*/ 647 w 14073"/>
                  <a:gd name="connsiteY2" fmla="*/ 15884 h 16471"/>
                  <a:gd name="connsiteX3" fmla="*/ 3100 w 14073"/>
                  <a:gd name="connsiteY3" fmla="*/ 16375 h 16471"/>
                  <a:gd name="connsiteX4" fmla="*/ 4326 w 14073"/>
                  <a:gd name="connsiteY4" fmla="*/ 15639 h 16471"/>
                  <a:gd name="connsiteX5" fmla="*/ 13646 w 14073"/>
                  <a:gd name="connsiteY5" fmla="*/ 3863 h 16471"/>
                  <a:gd name="connsiteX6" fmla="*/ 13155 w 14073"/>
                  <a:gd name="connsiteY6" fmla="*/ 428 h 16471"/>
                  <a:gd name="connsiteX7" fmla="*/ 9722 w 14073"/>
                  <a:gd name="connsiteY7" fmla="*/ 919 h 16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73" h="16471">
                    <a:moveTo>
                      <a:pt x="9722" y="1164"/>
                    </a:moveTo>
                    <a:cubicBezTo>
                      <a:pt x="7024" y="5089"/>
                      <a:pt x="3835" y="8769"/>
                      <a:pt x="647" y="12450"/>
                    </a:cubicBezTo>
                    <a:cubicBezTo>
                      <a:pt x="-334" y="13431"/>
                      <a:pt x="-89" y="14903"/>
                      <a:pt x="647" y="15884"/>
                    </a:cubicBezTo>
                    <a:cubicBezTo>
                      <a:pt x="1383" y="16375"/>
                      <a:pt x="2119" y="16621"/>
                      <a:pt x="3100" y="16375"/>
                    </a:cubicBezTo>
                    <a:cubicBezTo>
                      <a:pt x="3590" y="16375"/>
                      <a:pt x="3835" y="16130"/>
                      <a:pt x="4326" y="15639"/>
                    </a:cubicBezTo>
                    <a:cubicBezTo>
                      <a:pt x="7760" y="11959"/>
                      <a:pt x="10703" y="8034"/>
                      <a:pt x="13646" y="3863"/>
                    </a:cubicBezTo>
                    <a:cubicBezTo>
                      <a:pt x="14382" y="2636"/>
                      <a:pt x="14137" y="1164"/>
                      <a:pt x="13155" y="428"/>
                    </a:cubicBezTo>
                    <a:cubicBezTo>
                      <a:pt x="11929" y="-308"/>
                      <a:pt x="10458" y="-63"/>
                      <a:pt x="9722" y="9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 35">
                <a:extLst>
                  <a:ext uri="{FF2B5EF4-FFF2-40B4-BE49-F238E27FC236}">
                    <a16:creationId xmlns:a16="http://schemas.microsoft.com/office/drawing/2014/main" id="{E3B96E24-3C3F-C787-8D10-8B640077975D}"/>
                  </a:ext>
                </a:extLst>
              </p:cNvPr>
              <p:cNvSpPr/>
              <p:nvPr/>
            </p:nvSpPr>
            <p:spPr>
              <a:xfrm>
                <a:off x="2704458" y="3645001"/>
                <a:ext cx="5433" cy="19627"/>
              </a:xfrm>
              <a:custGeom>
                <a:avLst/>
                <a:gdLst>
                  <a:gd name="connsiteX0" fmla="*/ 2245 w 5433"/>
                  <a:gd name="connsiteY0" fmla="*/ 0 h 19627"/>
                  <a:gd name="connsiteX1" fmla="*/ 38 w 5433"/>
                  <a:gd name="connsiteY1" fmla="*/ 2699 h 19627"/>
                  <a:gd name="connsiteX2" fmla="*/ 528 w 5433"/>
                  <a:gd name="connsiteY2" fmla="*/ 17174 h 19627"/>
                  <a:gd name="connsiteX3" fmla="*/ 2981 w 5433"/>
                  <a:gd name="connsiteY3" fmla="*/ 19627 h 19627"/>
                  <a:gd name="connsiteX4" fmla="*/ 3717 w 5433"/>
                  <a:gd name="connsiteY4" fmla="*/ 19627 h 19627"/>
                  <a:gd name="connsiteX5" fmla="*/ 5433 w 5433"/>
                  <a:gd name="connsiteY5" fmla="*/ 17419 h 19627"/>
                  <a:gd name="connsiteX6" fmla="*/ 4943 w 5433"/>
                  <a:gd name="connsiteY6" fmla="*/ 2453 h 19627"/>
                  <a:gd name="connsiteX7" fmla="*/ 2245 w 5433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33" h="19627">
                    <a:moveTo>
                      <a:pt x="2245" y="0"/>
                    </a:moveTo>
                    <a:cubicBezTo>
                      <a:pt x="773" y="0"/>
                      <a:pt x="-208" y="1227"/>
                      <a:pt x="38" y="2699"/>
                    </a:cubicBezTo>
                    <a:cubicBezTo>
                      <a:pt x="528" y="7360"/>
                      <a:pt x="773" y="12267"/>
                      <a:pt x="528" y="17174"/>
                    </a:cubicBezTo>
                    <a:cubicBezTo>
                      <a:pt x="528" y="18646"/>
                      <a:pt x="1509" y="19627"/>
                      <a:pt x="2981" y="19627"/>
                    </a:cubicBezTo>
                    <a:cubicBezTo>
                      <a:pt x="3226" y="19627"/>
                      <a:pt x="3471" y="19627"/>
                      <a:pt x="3717" y="19627"/>
                    </a:cubicBezTo>
                    <a:cubicBezTo>
                      <a:pt x="4698" y="19382"/>
                      <a:pt x="5433" y="18401"/>
                      <a:pt x="5433" y="17419"/>
                    </a:cubicBezTo>
                    <a:cubicBezTo>
                      <a:pt x="5433" y="12512"/>
                      <a:pt x="5433" y="7360"/>
                      <a:pt x="4943" y="2453"/>
                    </a:cubicBezTo>
                    <a:cubicBezTo>
                      <a:pt x="4943" y="1227"/>
                      <a:pt x="3717" y="245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36">
                <a:extLst>
                  <a:ext uri="{FF2B5EF4-FFF2-40B4-BE49-F238E27FC236}">
                    <a16:creationId xmlns:a16="http://schemas.microsoft.com/office/drawing/2014/main" id="{1C35D24B-E79A-25E9-9A3E-94A23B530BCB}"/>
                  </a:ext>
                </a:extLst>
              </p:cNvPr>
              <p:cNvSpPr/>
              <p:nvPr/>
            </p:nvSpPr>
            <p:spPr>
              <a:xfrm>
                <a:off x="2707401" y="3161679"/>
                <a:ext cx="19413" cy="6907"/>
              </a:xfrm>
              <a:custGeom>
                <a:avLst/>
                <a:gdLst>
                  <a:gd name="connsiteX0" fmla="*/ 16961 w 19413"/>
                  <a:gd name="connsiteY0" fmla="*/ 0 h 6907"/>
                  <a:gd name="connsiteX1" fmla="*/ 2000 w 19413"/>
                  <a:gd name="connsiteY1" fmla="*/ 1963 h 6907"/>
                  <a:gd name="connsiteX2" fmla="*/ 38 w 19413"/>
                  <a:gd name="connsiteY2" fmla="*/ 4907 h 6907"/>
                  <a:gd name="connsiteX3" fmla="*/ 2981 w 19413"/>
                  <a:gd name="connsiteY3" fmla="*/ 6870 h 6907"/>
                  <a:gd name="connsiteX4" fmla="*/ 17206 w 19413"/>
                  <a:gd name="connsiteY4" fmla="*/ 5152 h 6907"/>
                  <a:gd name="connsiteX5" fmla="*/ 17697 w 19413"/>
                  <a:gd name="connsiteY5" fmla="*/ 5152 h 6907"/>
                  <a:gd name="connsiteX6" fmla="*/ 19414 w 19413"/>
                  <a:gd name="connsiteY6" fmla="*/ 2699 h 6907"/>
                  <a:gd name="connsiteX7" fmla="*/ 16716 w 19413"/>
                  <a:gd name="connsiteY7" fmla="*/ 491 h 6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907">
                    <a:moveTo>
                      <a:pt x="16961" y="0"/>
                    </a:moveTo>
                    <a:cubicBezTo>
                      <a:pt x="12056" y="245"/>
                      <a:pt x="6905" y="981"/>
                      <a:pt x="2000" y="1963"/>
                    </a:cubicBezTo>
                    <a:cubicBezTo>
                      <a:pt x="774" y="2208"/>
                      <a:pt x="-207" y="3435"/>
                      <a:pt x="38" y="4907"/>
                    </a:cubicBezTo>
                    <a:cubicBezTo>
                      <a:pt x="283" y="6134"/>
                      <a:pt x="1509" y="7115"/>
                      <a:pt x="2981" y="6870"/>
                    </a:cubicBezTo>
                    <a:cubicBezTo>
                      <a:pt x="7641" y="5888"/>
                      <a:pt x="12546" y="5398"/>
                      <a:pt x="17206" y="5152"/>
                    </a:cubicBezTo>
                    <a:cubicBezTo>
                      <a:pt x="17206" y="5152"/>
                      <a:pt x="17452" y="5152"/>
                      <a:pt x="17697" y="5152"/>
                    </a:cubicBezTo>
                    <a:cubicBezTo>
                      <a:pt x="18678" y="4907"/>
                      <a:pt x="19414" y="3926"/>
                      <a:pt x="19414" y="2699"/>
                    </a:cubicBezTo>
                    <a:cubicBezTo>
                      <a:pt x="19414" y="1227"/>
                      <a:pt x="18187" y="245"/>
                      <a:pt x="16716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37">
                <a:extLst>
                  <a:ext uri="{FF2B5EF4-FFF2-40B4-BE49-F238E27FC236}">
                    <a16:creationId xmlns:a16="http://schemas.microsoft.com/office/drawing/2014/main" id="{8B5BF3B1-1682-0CA5-F003-E6907D23BD24}"/>
                  </a:ext>
                </a:extLst>
              </p:cNvPr>
              <p:cNvSpPr/>
              <p:nvPr/>
            </p:nvSpPr>
            <p:spPr>
              <a:xfrm>
                <a:off x="2689972" y="3702963"/>
                <a:ext cx="11274" cy="18377"/>
              </a:xfrm>
              <a:custGeom>
                <a:avLst/>
                <a:gdLst>
                  <a:gd name="connsiteX0" fmla="*/ 9619 w 11274"/>
                  <a:gd name="connsiteY0" fmla="*/ 184 h 18377"/>
                  <a:gd name="connsiteX1" fmla="*/ 6430 w 11274"/>
                  <a:gd name="connsiteY1" fmla="*/ 1656 h 18377"/>
                  <a:gd name="connsiteX2" fmla="*/ 299 w 11274"/>
                  <a:gd name="connsiteY2" fmla="*/ 14659 h 18377"/>
                  <a:gd name="connsiteX3" fmla="*/ 1280 w 11274"/>
                  <a:gd name="connsiteY3" fmla="*/ 18094 h 18377"/>
                  <a:gd name="connsiteX4" fmla="*/ 3242 w 11274"/>
                  <a:gd name="connsiteY4" fmla="*/ 18094 h 18377"/>
                  <a:gd name="connsiteX5" fmla="*/ 4714 w 11274"/>
                  <a:gd name="connsiteY5" fmla="*/ 16867 h 18377"/>
                  <a:gd name="connsiteX6" fmla="*/ 11091 w 11274"/>
                  <a:gd name="connsiteY6" fmla="*/ 3373 h 18377"/>
                  <a:gd name="connsiteX7" fmla="*/ 9619 w 11274"/>
                  <a:gd name="connsiteY7" fmla="*/ 184 h 1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74" h="18377">
                    <a:moveTo>
                      <a:pt x="9619" y="184"/>
                    </a:moveTo>
                    <a:cubicBezTo>
                      <a:pt x="8393" y="-307"/>
                      <a:pt x="6921" y="184"/>
                      <a:pt x="6430" y="1656"/>
                    </a:cubicBezTo>
                    <a:cubicBezTo>
                      <a:pt x="4714" y="6072"/>
                      <a:pt x="2506" y="10488"/>
                      <a:pt x="299" y="14659"/>
                    </a:cubicBezTo>
                    <a:cubicBezTo>
                      <a:pt x="-437" y="15886"/>
                      <a:pt x="299" y="17358"/>
                      <a:pt x="1280" y="18094"/>
                    </a:cubicBezTo>
                    <a:cubicBezTo>
                      <a:pt x="1770" y="18339"/>
                      <a:pt x="2506" y="18585"/>
                      <a:pt x="3242" y="18094"/>
                    </a:cubicBezTo>
                    <a:cubicBezTo>
                      <a:pt x="3733" y="18094"/>
                      <a:pt x="4468" y="17603"/>
                      <a:pt x="4714" y="16867"/>
                    </a:cubicBezTo>
                    <a:cubicBezTo>
                      <a:pt x="7166" y="12451"/>
                      <a:pt x="9128" y="7790"/>
                      <a:pt x="11091" y="3373"/>
                    </a:cubicBezTo>
                    <a:cubicBezTo>
                      <a:pt x="11581" y="2147"/>
                      <a:pt x="11091" y="675"/>
                      <a:pt x="9619" y="18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38">
                <a:extLst>
                  <a:ext uri="{FF2B5EF4-FFF2-40B4-BE49-F238E27FC236}">
                    <a16:creationId xmlns:a16="http://schemas.microsoft.com/office/drawing/2014/main" id="{FC7A6672-E274-0B60-2979-3C6A371E0A95}"/>
                  </a:ext>
                </a:extLst>
              </p:cNvPr>
              <p:cNvSpPr/>
              <p:nvPr/>
            </p:nvSpPr>
            <p:spPr>
              <a:xfrm>
                <a:off x="2701015" y="3674442"/>
                <a:ext cx="7650" cy="19381"/>
              </a:xfrm>
              <a:custGeom>
                <a:avLst/>
                <a:gdLst>
                  <a:gd name="connsiteX0" fmla="*/ 5688 w 7650"/>
                  <a:gd name="connsiteY0" fmla="*/ 0 h 19381"/>
                  <a:gd name="connsiteX1" fmla="*/ 2990 w 7650"/>
                  <a:gd name="connsiteY1" fmla="*/ 2208 h 19381"/>
                  <a:gd name="connsiteX2" fmla="*/ 47 w 7650"/>
                  <a:gd name="connsiteY2" fmla="*/ 16438 h 19381"/>
                  <a:gd name="connsiteX3" fmla="*/ 1764 w 7650"/>
                  <a:gd name="connsiteY3" fmla="*/ 19382 h 19381"/>
                  <a:gd name="connsiteX4" fmla="*/ 2990 w 7650"/>
                  <a:gd name="connsiteY4" fmla="*/ 19382 h 19381"/>
                  <a:gd name="connsiteX5" fmla="*/ 4707 w 7650"/>
                  <a:gd name="connsiteY5" fmla="*/ 17665 h 19381"/>
                  <a:gd name="connsiteX6" fmla="*/ 7650 w 7650"/>
                  <a:gd name="connsiteY6" fmla="*/ 2944 h 19381"/>
                  <a:gd name="connsiteX7" fmla="*/ 5443 w 7650"/>
                  <a:gd name="connsiteY7" fmla="*/ 245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650" h="19381">
                    <a:moveTo>
                      <a:pt x="5688" y="0"/>
                    </a:moveTo>
                    <a:cubicBezTo>
                      <a:pt x="4462" y="0"/>
                      <a:pt x="2990" y="736"/>
                      <a:pt x="2990" y="2208"/>
                    </a:cubicBezTo>
                    <a:cubicBezTo>
                      <a:pt x="2254" y="6870"/>
                      <a:pt x="1273" y="11776"/>
                      <a:pt x="47" y="16438"/>
                    </a:cubicBezTo>
                    <a:cubicBezTo>
                      <a:pt x="-198" y="17665"/>
                      <a:pt x="538" y="19137"/>
                      <a:pt x="1764" y="19382"/>
                    </a:cubicBezTo>
                    <a:cubicBezTo>
                      <a:pt x="2254" y="19382"/>
                      <a:pt x="2745" y="19382"/>
                      <a:pt x="2990" y="19382"/>
                    </a:cubicBezTo>
                    <a:cubicBezTo>
                      <a:pt x="3726" y="19382"/>
                      <a:pt x="4462" y="18401"/>
                      <a:pt x="4707" y="17665"/>
                    </a:cubicBezTo>
                    <a:cubicBezTo>
                      <a:pt x="5933" y="12758"/>
                      <a:pt x="6914" y="7851"/>
                      <a:pt x="7650" y="2944"/>
                    </a:cubicBezTo>
                    <a:cubicBezTo>
                      <a:pt x="7650" y="1718"/>
                      <a:pt x="6914" y="245"/>
                      <a:pt x="5443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1B67375E-5B62-E652-B2AB-B2241F98CF42}"/>
                  </a:ext>
                </a:extLst>
              </p:cNvPr>
              <p:cNvSpPr/>
              <p:nvPr/>
            </p:nvSpPr>
            <p:spPr>
              <a:xfrm>
                <a:off x="2267144" y="3616494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40">
                <a:extLst>
                  <a:ext uri="{FF2B5EF4-FFF2-40B4-BE49-F238E27FC236}">
                    <a16:creationId xmlns:a16="http://schemas.microsoft.com/office/drawing/2014/main" id="{6A637476-2357-D011-0F2B-ACD643005227}"/>
                  </a:ext>
                </a:extLst>
              </p:cNvPr>
              <p:cNvSpPr/>
              <p:nvPr/>
            </p:nvSpPr>
            <p:spPr>
              <a:xfrm>
                <a:off x="3138075" y="3360604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 41">
                <a:extLst>
                  <a:ext uri="{FF2B5EF4-FFF2-40B4-BE49-F238E27FC236}">
                    <a16:creationId xmlns:a16="http://schemas.microsoft.com/office/drawing/2014/main" id="{FE59F88C-178D-EACE-A3B9-388416025C96}"/>
                  </a:ext>
                </a:extLst>
              </p:cNvPr>
              <p:cNvSpPr/>
              <p:nvPr/>
            </p:nvSpPr>
            <p:spPr>
              <a:xfrm>
                <a:off x="3131890" y="3191919"/>
                <a:ext cx="13036" cy="17394"/>
              </a:xfrm>
              <a:custGeom>
                <a:avLst/>
                <a:gdLst>
                  <a:gd name="connsiteX0" fmla="*/ 1327 w 13036"/>
                  <a:gd name="connsiteY0" fmla="*/ 17111 h 17394"/>
                  <a:gd name="connsiteX1" fmla="*/ 3289 w 13036"/>
                  <a:gd name="connsiteY1" fmla="*/ 17111 h 17394"/>
                  <a:gd name="connsiteX2" fmla="*/ 4760 w 13036"/>
                  <a:gd name="connsiteY2" fmla="*/ 15885 h 17394"/>
                  <a:gd name="connsiteX3" fmla="*/ 12609 w 13036"/>
                  <a:gd name="connsiteY3" fmla="*/ 3863 h 17394"/>
                  <a:gd name="connsiteX4" fmla="*/ 12118 w 13036"/>
                  <a:gd name="connsiteY4" fmla="*/ 428 h 17394"/>
                  <a:gd name="connsiteX5" fmla="*/ 8685 w 13036"/>
                  <a:gd name="connsiteY5" fmla="*/ 919 h 17394"/>
                  <a:gd name="connsiteX6" fmla="*/ 346 w 13036"/>
                  <a:gd name="connsiteY6" fmla="*/ 13431 h 17394"/>
                  <a:gd name="connsiteX7" fmla="*/ 1327 w 13036"/>
                  <a:gd name="connsiteY7" fmla="*/ 16866 h 17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6" h="17394">
                    <a:moveTo>
                      <a:pt x="1327" y="17111"/>
                    </a:moveTo>
                    <a:cubicBezTo>
                      <a:pt x="1817" y="17356"/>
                      <a:pt x="2553" y="17602"/>
                      <a:pt x="3289" y="17111"/>
                    </a:cubicBezTo>
                    <a:cubicBezTo>
                      <a:pt x="3779" y="17111"/>
                      <a:pt x="4515" y="16620"/>
                      <a:pt x="4760" y="15885"/>
                    </a:cubicBezTo>
                    <a:cubicBezTo>
                      <a:pt x="7213" y="11714"/>
                      <a:pt x="9911" y="7543"/>
                      <a:pt x="12609" y="3863"/>
                    </a:cubicBezTo>
                    <a:cubicBezTo>
                      <a:pt x="13345" y="2881"/>
                      <a:pt x="13099" y="1164"/>
                      <a:pt x="12118" y="428"/>
                    </a:cubicBezTo>
                    <a:cubicBezTo>
                      <a:pt x="11137" y="-308"/>
                      <a:pt x="9420" y="-63"/>
                      <a:pt x="8685" y="919"/>
                    </a:cubicBezTo>
                    <a:cubicBezTo>
                      <a:pt x="5741" y="4844"/>
                      <a:pt x="3044" y="9015"/>
                      <a:pt x="346" y="13431"/>
                    </a:cubicBezTo>
                    <a:cubicBezTo>
                      <a:pt x="-390" y="14658"/>
                      <a:pt x="100" y="16130"/>
                      <a:pt x="1327" y="168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42">
                <a:extLst>
                  <a:ext uri="{FF2B5EF4-FFF2-40B4-BE49-F238E27FC236}">
                    <a16:creationId xmlns:a16="http://schemas.microsoft.com/office/drawing/2014/main" id="{FC72055F-09B6-97DB-919C-70973E07616D}"/>
                  </a:ext>
                </a:extLst>
              </p:cNvPr>
              <p:cNvSpPr/>
              <p:nvPr/>
            </p:nvSpPr>
            <p:spPr>
              <a:xfrm>
                <a:off x="3149159" y="3170868"/>
                <a:ext cx="15830" cy="15001"/>
              </a:xfrm>
              <a:custGeom>
                <a:avLst/>
                <a:gdLst>
                  <a:gd name="connsiteX0" fmla="*/ 3434 w 15830"/>
                  <a:gd name="connsiteY0" fmla="*/ 14855 h 15001"/>
                  <a:gd name="connsiteX1" fmla="*/ 4415 w 15830"/>
                  <a:gd name="connsiteY1" fmla="*/ 14118 h 15001"/>
                  <a:gd name="connsiteX2" fmla="*/ 14961 w 15830"/>
                  <a:gd name="connsiteY2" fmla="*/ 4305 h 15001"/>
                  <a:gd name="connsiteX3" fmla="*/ 15206 w 15830"/>
                  <a:gd name="connsiteY3" fmla="*/ 870 h 15001"/>
                  <a:gd name="connsiteX4" fmla="*/ 11773 w 15830"/>
                  <a:gd name="connsiteY4" fmla="*/ 625 h 15001"/>
                  <a:gd name="connsiteX5" fmla="*/ 736 w 15830"/>
                  <a:gd name="connsiteY5" fmla="*/ 10929 h 15001"/>
                  <a:gd name="connsiteX6" fmla="*/ 736 w 15830"/>
                  <a:gd name="connsiteY6" fmla="*/ 14364 h 15001"/>
                  <a:gd name="connsiteX7" fmla="*/ 3188 w 15830"/>
                  <a:gd name="connsiteY7" fmla="*/ 14855 h 1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01">
                    <a:moveTo>
                      <a:pt x="3434" y="14855"/>
                    </a:moveTo>
                    <a:cubicBezTo>
                      <a:pt x="3924" y="14855"/>
                      <a:pt x="4170" y="14609"/>
                      <a:pt x="4415" y="14118"/>
                    </a:cubicBezTo>
                    <a:cubicBezTo>
                      <a:pt x="7603" y="10684"/>
                      <a:pt x="11282" y="7249"/>
                      <a:pt x="14961" y="4305"/>
                    </a:cubicBezTo>
                    <a:cubicBezTo>
                      <a:pt x="15942" y="3324"/>
                      <a:pt x="16187" y="1851"/>
                      <a:pt x="15206" y="870"/>
                    </a:cubicBezTo>
                    <a:cubicBezTo>
                      <a:pt x="14225" y="-111"/>
                      <a:pt x="12754" y="-357"/>
                      <a:pt x="11773" y="625"/>
                    </a:cubicBezTo>
                    <a:cubicBezTo>
                      <a:pt x="7848" y="3814"/>
                      <a:pt x="4170" y="7249"/>
                      <a:pt x="736" y="10929"/>
                    </a:cubicBezTo>
                    <a:cubicBezTo>
                      <a:pt x="-245" y="11910"/>
                      <a:pt x="-245" y="13382"/>
                      <a:pt x="736" y="14364"/>
                    </a:cubicBezTo>
                    <a:cubicBezTo>
                      <a:pt x="1472" y="15100"/>
                      <a:pt x="2207" y="15100"/>
                      <a:pt x="3188" y="148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 43">
                <a:extLst>
                  <a:ext uri="{FF2B5EF4-FFF2-40B4-BE49-F238E27FC236}">
                    <a16:creationId xmlns:a16="http://schemas.microsoft.com/office/drawing/2014/main" id="{15487409-16B4-98B2-E64A-72865AA40F97}"/>
                  </a:ext>
                </a:extLst>
              </p:cNvPr>
              <p:cNvSpPr/>
              <p:nvPr/>
            </p:nvSpPr>
            <p:spPr>
              <a:xfrm>
                <a:off x="3154507" y="3417032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 44">
                <a:extLst>
                  <a:ext uri="{FF2B5EF4-FFF2-40B4-BE49-F238E27FC236}">
                    <a16:creationId xmlns:a16="http://schemas.microsoft.com/office/drawing/2014/main" id="{43E9EF8F-E10F-E904-81B3-18249BDCBF46}"/>
                  </a:ext>
                </a:extLst>
              </p:cNvPr>
              <p:cNvSpPr/>
              <p:nvPr/>
            </p:nvSpPr>
            <p:spPr>
              <a:xfrm>
                <a:off x="3115558" y="3246322"/>
                <a:ext cx="6376" cy="19381"/>
              </a:xfrm>
              <a:custGeom>
                <a:avLst/>
                <a:gdLst>
                  <a:gd name="connsiteX0" fmla="*/ 2453 w 6376"/>
                  <a:gd name="connsiteY0" fmla="*/ 19137 h 19381"/>
                  <a:gd name="connsiteX1" fmla="*/ 3188 w 6376"/>
                  <a:gd name="connsiteY1" fmla="*/ 19137 h 19381"/>
                  <a:gd name="connsiteX2" fmla="*/ 4905 w 6376"/>
                  <a:gd name="connsiteY2" fmla="*/ 16929 h 19381"/>
                  <a:gd name="connsiteX3" fmla="*/ 6377 w 6376"/>
                  <a:gd name="connsiteY3" fmla="*/ 2699 h 19381"/>
                  <a:gd name="connsiteX4" fmla="*/ 4415 w 6376"/>
                  <a:gd name="connsiteY4" fmla="*/ 0 h 19381"/>
                  <a:gd name="connsiteX5" fmla="*/ 1472 w 6376"/>
                  <a:gd name="connsiteY5" fmla="*/ 1963 h 19381"/>
                  <a:gd name="connsiteX6" fmla="*/ 0 w 6376"/>
                  <a:gd name="connsiteY6" fmla="*/ 16929 h 19381"/>
                  <a:gd name="connsiteX7" fmla="*/ 2453 w 6376"/>
                  <a:gd name="connsiteY7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" h="19381">
                    <a:moveTo>
                      <a:pt x="2453" y="19137"/>
                    </a:moveTo>
                    <a:cubicBezTo>
                      <a:pt x="2698" y="19137"/>
                      <a:pt x="2943" y="19137"/>
                      <a:pt x="3188" y="19137"/>
                    </a:cubicBezTo>
                    <a:cubicBezTo>
                      <a:pt x="4170" y="18891"/>
                      <a:pt x="4905" y="17910"/>
                      <a:pt x="4905" y="16929"/>
                    </a:cubicBezTo>
                    <a:cubicBezTo>
                      <a:pt x="4905" y="12267"/>
                      <a:pt x="5641" y="7360"/>
                      <a:pt x="6377" y="2699"/>
                    </a:cubicBezTo>
                    <a:cubicBezTo>
                      <a:pt x="6377" y="1472"/>
                      <a:pt x="5641" y="0"/>
                      <a:pt x="4415" y="0"/>
                    </a:cubicBezTo>
                    <a:cubicBezTo>
                      <a:pt x="3188" y="0"/>
                      <a:pt x="1717" y="736"/>
                      <a:pt x="1472" y="1963"/>
                    </a:cubicBezTo>
                    <a:cubicBezTo>
                      <a:pt x="736" y="6870"/>
                      <a:pt x="245" y="12022"/>
                      <a:pt x="0" y="16929"/>
                    </a:cubicBezTo>
                    <a:cubicBezTo>
                      <a:pt x="0" y="18401"/>
                      <a:pt x="981" y="19382"/>
                      <a:pt x="2453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E3EF6D46-2394-F2A8-0189-639294E7D704}"/>
                  </a:ext>
                </a:extLst>
              </p:cNvPr>
              <p:cNvSpPr/>
              <p:nvPr/>
            </p:nvSpPr>
            <p:spPr>
              <a:xfrm>
                <a:off x="2698317" y="3616249"/>
                <a:ext cx="8678" cy="19221"/>
              </a:xfrm>
              <a:custGeom>
                <a:avLst/>
                <a:gdLst>
                  <a:gd name="connsiteX0" fmla="*/ 47 w 8678"/>
                  <a:gd name="connsiteY0" fmla="*/ 3236 h 19221"/>
                  <a:gd name="connsiteX1" fmla="*/ 2009 w 8678"/>
                  <a:gd name="connsiteY1" fmla="*/ 9615 h 19221"/>
                  <a:gd name="connsiteX2" fmla="*/ 3971 w 8678"/>
                  <a:gd name="connsiteY2" fmla="*/ 17221 h 19221"/>
                  <a:gd name="connsiteX3" fmla="*/ 6914 w 8678"/>
                  <a:gd name="connsiteY3" fmla="*/ 19183 h 19221"/>
                  <a:gd name="connsiteX4" fmla="*/ 6914 w 8678"/>
                  <a:gd name="connsiteY4" fmla="*/ 19183 h 19221"/>
                  <a:gd name="connsiteX5" fmla="*/ 8631 w 8678"/>
                  <a:gd name="connsiteY5" fmla="*/ 16239 h 19221"/>
                  <a:gd name="connsiteX6" fmla="*/ 6669 w 8678"/>
                  <a:gd name="connsiteY6" fmla="*/ 8143 h 19221"/>
                  <a:gd name="connsiteX7" fmla="*/ 4707 w 8678"/>
                  <a:gd name="connsiteY7" fmla="*/ 1764 h 19221"/>
                  <a:gd name="connsiteX8" fmla="*/ 1764 w 8678"/>
                  <a:gd name="connsiteY8" fmla="*/ 47 h 19221"/>
                  <a:gd name="connsiteX9" fmla="*/ 47 w 8678"/>
                  <a:gd name="connsiteY9" fmla="*/ 2991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678" h="19221">
                    <a:moveTo>
                      <a:pt x="47" y="3236"/>
                    </a:moveTo>
                    <a:lnTo>
                      <a:pt x="2009" y="9615"/>
                    </a:lnTo>
                    <a:cubicBezTo>
                      <a:pt x="2745" y="12069"/>
                      <a:pt x="3481" y="14767"/>
                      <a:pt x="3971" y="17221"/>
                    </a:cubicBezTo>
                    <a:cubicBezTo>
                      <a:pt x="4216" y="18448"/>
                      <a:pt x="5688" y="19429"/>
                      <a:pt x="6914" y="19183"/>
                    </a:cubicBezTo>
                    <a:cubicBezTo>
                      <a:pt x="6914" y="19183"/>
                      <a:pt x="6914" y="19183"/>
                      <a:pt x="6914" y="19183"/>
                    </a:cubicBezTo>
                    <a:cubicBezTo>
                      <a:pt x="8141" y="18938"/>
                      <a:pt x="8876" y="17466"/>
                      <a:pt x="8631" y="16239"/>
                    </a:cubicBezTo>
                    <a:cubicBezTo>
                      <a:pt x="8141" y="13541"/>
                      <a:pt x="7405" y="10842"/>
                      <a:pt x="6669" y="8143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46">
                <a:extLst>
                  <a:ext uri="{FF2B5EF4-FFF2-40B4-BE49-F238E27FC236}">
                    <a16:creationId xmlns:a16="http://schemas.microsoft.com/office/drawing/2014/main" id="{39F4EC40-E15F-2263-C08A-A1F788A61438}"/>
                  </a:ext>
                </a:extLst>
              </p:cNvPr>
              <p:cNvSpPr/>
              <p:nvPr/>
            </p:nvSpPr>
            <p:spPr>
              <a:xfrm>
                <a:off x="3120579" y="3217674"/>
                <a:ext cx="9882" cy="18588"/>
              </a:xfrm>
              <a:custGeom>
                <a:avLst/>
                <a:gdLst>
                  <a:gd name="connsiteX0" fmla="*/ 1601 w 9882"/>
                  <a:gd name="connsiteY0" fmla="*/ 18589 h 18588"/>
                  <a:gd name="connsiteX1" fmla="*/ 3072 w 9882"/>
                  <a:gd name="connsiteY1" fmla="*/ 18589 h 18588"/>
                  <a:gd name="connsiteX2" fmla="*/ 4789 w 9882"/>
                  <a:gd name="connsiteY2" fmla="*/ 16871 h 18588"/>
                  <a:gd name="connsiteX3" fmla="*/ 9694 w 9882"/>
                  <a:gd name="connsiteY3" fmla="*/ 3377 h 18588"/>
                  <a:gd name="connsiteX4" fmla="*/ 8468 w 9882"/>
                  <a:gd name="connsiteY4" fmla="*/ 188 h 18588"/>
                  <a:gd name="connsiteX5" fmla="*/ 5280 w 9882"/>
                  <a:gd name="connsiteY5" fmla="*/ 1415 h 18588"/>
                  <a:gd name="connsiteX6" fmla="*/ 129 w 9882"/>
                  <a:gd name="connsiteY6" fmla="*/ 15644 h 18588"/>
                  <a:gd name="connsiteX7" fmla="*/ 1846 w 9882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82" h="18588">
                    <a:moveTo>
                      <a:pt x="1601" y="18589"/>
                    </a:moveTo>
                    <a:cubicBezTo>
                      <a:pt x="2091" y="18589"/>
                      <a:pt x="2582" y="18589"/>
                      <a:pt x="3072" y="18589"/>
                    </a:cubicBezTo>
                    <a:cubicBezTo>
                      <a:pt x="3808" y="18589"/>
                      <a:pt x="4544" y="17853"/>
                      <a:pt x="4789" y="16871"/>
                    </a:cubicBezTo>
                    <a:cubicBezTo>
                      <a:pt x="6015" y="12210"/>
                      <a:pt x="7732" y="7794"/>
                      <a:pt x="9694" y="3377"/>
                    </a:cubicBezTo>
                    <a:cubicBezTo>
                      <a:pt x="10185" y="2151"/>
                      <a:pt x="9694" y="679"/>
                      <a:pt x="8468" y="188"/>
                    </a:cubicBezTo>
                    <a:cubicBezTo>
                      <a:pt x="7242" y="-303"/>
                      <a:pt x="5770" y="188"/>
                      <a:pt x="5280" y="1415"/>
                    </a:cubicBezTo>
                    <a:cubicBezTo>
                      <a:pt x="3317" y="6076"/>
                      <a:pt x="1601" y="10738"/>
                      <a:pt x="129" y="15644"/>
                    </a:cubicBezTo>
                    <a:cubicBezTo>
                      <a:pt x="-362" y="16871"/>
                      <a:pt x="620" y="18343"/>
                      <a:pt x="1846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47">
                <a:extLst>
                  <a:ext uri="{FF2B5EF4-FFF2-40B4-BE49-F238E27FC236}">
                    <a16:creationId xmlns:a16="http://schemas.microsoft.com/office/drawing/2014/main" id="{A104EC2C-6186-416E-4A50-1201C93FC004}"/>
                  </a:ext>
                </a:extLst>
              </p:cNvPr>
              <p:cNvSpPr/>
              <p:nvPr/>
            </p:nvSpPr>
            <p:spPr>
              <a:xfrm>
                <a:off x="3129736" y="333239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5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48">
                <a:extLst>
                  <a:ext uri="{FF2B5EF4-FFF2-40B4-BE49-F238E27FC236}">
                    <a16:creationId xmlns:a16="http://schemas.microsoft.com/office/drawing/2014/main" id="{0F1E9C5A-9F46-965D-2561-969CE167D6B0}"/>
                  </a:ext>
                </a:extLst>
              </p:cNvPr>
              <p:cNvSpPr/>
              <p:nvPr/>
            </p:nvSpPr>
            <p:spPr>
              <a:xfrm>
                <a:off x="3647978" y="3344704"/>
                <a:ext cx="8432" cy="19174"/>
              </a:xfrm>
              <a:custGeom>
                <a:avLst/>
                <a:gdLst>
                  <a:gd name="connsiteX0" fmla="*/ 1764 w 8432"/>
                  <a:gd name="connsiteY0" fmla="*/ 0 h 19174"/>
                  <a:gd name="connsiteX1" fmla="*/ 47 w 8432"/>
                  <a:gd name="connsiteY1" fmla="*/ 2944 h 19174"/>
                  <a:gd name="connsiteX2" fmla="*/ 47 w 8432"/>
                  <a:gd name="connsiteY2" fmla="*/ 3926 h 19174"/>
                  <a:gd name="connsiteX3" fmla="*/ 3481 w 8432"/>
                  <a:gd name="connsiteY3" fmla="*/ 17174 h 19174"/>
                  <a:gd name="connsiteX4" fmla="*/ 6424 w 8432"/>
                  <a:gd name="connsiteY4" fmla="*/ 19137 h 19174"/>
                  <a:gd name="connsiteX5" fmla="*/ 6669 w 8432"/>
                  <a:gd name="connsiteY5" fmla="*/ 19137 h 19174"/>
                  <a:gd name="connsiteX6" fmla="*/ 8386 w 8432"/>
                  <a:gd name="connsiteY6" fmla="*/ 16438 h 19174"/>
                  <a:gd name="connsiteX7" fmla="*/ 5197 w 8432"/>
                  <a:gd name="connsiteY7" fmla="*/ 2699 h 19174"/>
                  <a:gd name="connsiteX8" fmla="*/ 5197 w 8432"/>
                  <a:gd name="connsiteY8" fmla="*/ 1963 h 19174"/>
                  <a:gd name="connsiteX9" fmla="*/ 2009 w 8432"/>
                  <a:gd name="connsiteY9" fmla="*/ 246 h 19174"/>
                  <a:gd name="connsiteX10" fmla="*/ 2009 w 8432"/>
                  <a:gd name="connsiteY10" fmla="*/ 246 h 1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432" h="19174">
                    <a:moveTo>
                      <a:pt x="1764" y="0"/>
                    </a:moveTo>
                    <a:cubicBezTo>
                      <a:pt x="537" y="491"/>
                      <a:pt x="-198" y="1718"/>
                      <a:pt x="47" y="2944"/>
                    </a:cubicBezTo>
                    <a:lnTo>
                      <a:pt x="47" y="3926"/>
                    </a:lnTo>
                    <a:cubicBezTo>
                      <a:pt x="1519" y="8342"/>
                      <a:pt x="2500" y="12758"/>
                      <a:pt x="3481" y="17174"/>
                    </a:cubicBezTo>
                    <a:cubicBezTo>
                      <a:pt x="3481" y="18401"/>
                      <a:pt x="4952" y="19382"/>
                      <a:pt x="6424" y="19137"/>
                    </a:cubicBezTo>
                    <a:cubicBezTo>
                      <a:pt x="6424" y="19137"/>
                      <a:pt x="6424" y="19137"/>
                      <a:pt x="6669" y="19137"/>
                    </a:cubicBezTo>
                    <a:cubicBezTo>
                      <a:pt x="7895" y="18891"/>
                      <a:pt x="8631" y="17665"/>
                      <a:pt x="8386" y="16438"/>
                    </a:cubicBezTo>
                    <a:cubicBezTo>
                      <a:pt x="7650" y="11776"/>
                      <a:pt x="6424" y="7115"/>
                      <a:pt x="5197" y="2699"/>
                    </a:cubicBezTo>
                    <a:lnTo>
                      <a:pt x="5197" y="1963"/>
                    </a:lnTo>
                    <a:cubicBezTo>
                      <a:pt x="4462" y="736"/>
                      <a:pt x="3235" y="0"/>
                      <a:pt x="2009" y="246"/>
                    </a:cubicBezTo>
                    <a:cubicBezTo>
                      <a:pt x="2009" y="246"/>
                      <a:pt x="2009" y="246"/>
                      <a:pt x="2009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:a16="http://schemas.microsoft.com/office/drawing/2014/main" id="{A51ED99A-8285-693C-9DA6-C92D3D47415A}"/>
                  </a:ext>
                </a:extLst>
              </p:cNvPr>
              <p:cNvSpPr/>
              <p:nvPr/>
            </p:nvSpPr>
            <p:spPr>
              <a:xfrm>
                <a:off x="3172290" y="3154867"/>
                <a:ext cx="17525" cy="12052"/>
              </a:xfrm>
              <a:custGeom>
                <a:avLst/>
                <a:gdLst>
                  <a:gd name="connsiteX0" fmla="*/ 2867 w 17525"/>
                  <a:gd name="connsiteY0" fmla="*/ 11964 h 12052"/>
                  <a:gd name="connsiteX1" fmla="*/ 3602 w 17525"/>
                  <a:gd name="connsiteY1" fmla="*/ 11719 h 12052"/>
                  <a:gd name="connsiteX2" fmla="*/ 16111 w 17525"/>
                  <a:gd name="connsiteY2" fmla="*/ 4604 h 12052"/>
                  <a:gd name="connsiteX3" fmla="*/ 17337 w 17525"/>
                  <a:gd name="connsiteY3" fmla="*/ 1415 h 12052"/>
                  <a:gd name="connsiteX4" fmla="*/ 14149 w 17525"/>
                  <a:gd name="connsiteY4" fmla="*/ 188 h 12052"/>
                  <a:gd name="connsiteX5" fmla="*/ 1150 w 17525"/>
                  <a:gd name="connsiteY5" fmla="*/ 7548 h 12052"/>
                  <a:gd name="connsiteX6" fmla="*/ 414 w 17525"/>
                  <a:gd name="connsiteY6" fmla="*/ 10983 h 12052"/>
                  <a:gd name="connsiteX7" fmla="*/ 3112 w 17525"/>
                  <a:gd name="connsiteY7" fmla="*/ 11964 h 1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5" h="12052">
                    <a:moveTo>
                      <a:pt x="2867" y="11964"/>
                    </a:moveTo>
                    <a:cubicBezTo>
                      <a:pt x="2867" y="11964"/>
                      <a:pt x="3357" y="11964"/>
                      <a:pt x="3602" y="11719"/>
                    </a:cubicBezTo>
                    <a:cubicBezTo>
                      <a:pt x="7527" y="9020"/>
                      <a:pt x="11941" y="6812"/>
                      <a:pt x="16111" y="4604"/>
                    </a:cubicBezTo>
                    <a:cubicBezTo>
                      <a:pt x="17337" y="4113"/>
                      <a:pt x="17828" y="2641"/>
                      <a:pt x="17337" y="1415"/>
                    </a:cubicBezTo>
                    <a:cubicBezTo>
                      <a:pt x="16847" y="188"/>
                      <a:pt x="15375" y="-303"/>
                      <a:pt x="14149" y="188"/>
                    </a:cubicBezTo>
                    <a:cubicBezTo>
                      <a:pt x="9734" y="2396"/>
                      <a:pt x="5319" y="4849"/>
                      <a:pt x="1150" y="7548"/>
                    </a:cubicBezTo>
                    <a:cubicBezTo>
                      <a:pt x="-77" y="8284"/>
                      <a:pt x="-322" y="9756"/>
                      <a:pt x="414" y="10983"/>
                    </a:cubicBezTo>
                    <a:cubicBezTo>
                      <a:pt x="904" y="11964"/>
                      <a:pt x="2131" y="12210"/>
                      <a:pt x="3112" y="119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:a16="http://schemas.microsoft.com/office/drawing/2014/main" id="{8A226C8E-3CA4-E6D6-42ED-60286E46D39B}"/>
                  </a:ext>
                </a:extLst>
              </p:cNvPr>
              <p:cNvSpPr/>
              <p:nvPr/>
            </p:nvSpPr>
            <p:spPr>
              <a:xfrm>
                <a:off x="3643119" y="3315754"/>
                <a:ext cx="6423" cy="19419"/>
              </a:xfrm>
              <a:custGeom>
                <a:avLst/>
                <a:gdLst>
                  <a:gd name="connsiteX0" fmla="*/ 4415 w 6423"/>
                  <a:gd name="connsiteY0" fmla="*/ 19382 h 19419"/>
                  <a:gd name="connsiteX1" fmla="*/ 4660 w 6423"/>
                  <a:gd name="connsiteY1" fmla="*/ 19382 h 19419"/>
                  <a:gd name="connsiteX2" fmla="*/ 6377 w 6423"/>
                  <a:gd name="connsiteY2" fmla="*/ 16683 h 19419"/>
                  <a:gd name="connsiteX3" fmla="*/ 4905 w 6423"/>
                  <a:gd name="connsiteY3" fmla="*/ 2453 h 19419"/>
                  <a:gd name="connsiteX4" fmla="*/ 2453 w 6423"/>
                  <a:gd name="connsiteY4" fmla="*/ 0 h 19419"/>
                  <a:gd name="connsiteX5" fmla="*/ 0 w 6423"/>
                  <a:gd name="connsiteY5" fmla="*/ 2453 h 19419"/>
                  <a:gd name="connsiteX6" fmla="*/ 1472 w 6423"/>
                  <a:gd name="connsiteY6" fmla="*/ 17419 h 19419"/>
                  <a:gd name="connsiteX7" fmla="*/ 4169 w 6423"/>
                  <a:gd name="connsiteY7" fmla="*/ 19382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23" h="19419">
                    <a:moveTo>
                      <a:pt x="4415" y="19382"/>
                    </a:moveTo>
                    <a:cubicBezTo>
                      <a:pt x="4415" y="19382"/>
                      <a:pt x="4415" y="19382"/>
                      <a:pt x="4660" y="19382"/>
                    </a:cubicBezTo>
                    <a:cubicBezTo>
                      <a:pt x="5886" y="19136"/>
                      <a:pt x="6622" y="17910"/>
                      <a:pt x="6377" y="16683"/>
                    </a:cubicBezTo>
                    <a:cubicBezTo>
                      <a:pt x="5641" y="12022"/>
                      <a:pt x="5150" y="7115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736" y="12512"/>
                      <a:pt x="1472" y="17419"/>
                    </a:cubicBezTo>
                    <a:cubicBezTo>
                      <a:pt x="1472" y="18646"/>
                      <a:pt x="2943" y="19627"/>
                      <a:pt x="4169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:a16="http://schemas.microsoft.com/office/drawing/2014/main" id="{ED1DA2B5-379D-5BCF-DF2B-F291A29231D6}"/>
                  </a:ext>
                </a:extLst>
              </p:cNvPr>
              <p:cNvSpPr/>
              <p:nvPr/>
            </p:nvSpPr>
            <p:spPr>
              <a:xfrm>
                <a:off x="3643365" y="3286511"/>
                <a:ext cx="7159" cy="19673"/>
              </a:xfrm>
              <a:custGeom>
                <a:avLst/>
                <a:gdLst>
                  <a:gd name="connsiteX0" fmla="*/ 2453 w 7159"/>
                  <a:gd name="connsiteY0" fmla="*/ 19428 h 19673"/>
                  <a:gd name="connsiteX1" fmla="*/ 3434 w 7159"/>
                  <a:gd name="connsiteY1" fmla="*/ 19428 h 19673"/>
                  <a:gd name="connsiteX2" fmla="*/ 5150 w 7159"/>
                  <a:gd name="connsiteY2" fmla="*/ 17220 h 19673"/>
                  <a:gd name="connsiteX3" fmla="*/ 7113 w 7159"/>
                  <a:gd name="connsiteY3" fmla="*/ 2991 h 19673"/>
                  <a:gd name="connsiteX4" fmla="*/ 5150 w 7159"/>
                  <a:gd name="connsiteY4" fmla="*/ 46 h 19673"/>
                  <a:gd name="connsiteX5" fmla="*/ 2207 w 7159"/>
                  <a:gd name="connsiteY5" fmla="*/ 2009 h 19673"/>
                  <a:gd name="connsiteX6" fmla="*/ 0 w 7159"/>
                  <a:gd name="connsiteY6" fmla="*/ 16975 h 19673"/>
                  <a:gd name="connsiteX7" fmla="*/ 2207 w 7159"/>
                  <a:gd name="connsiteY7" fmla="*/ 19674 h 19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59" h="19673">
                    <a:moveTo>
                      <a:pt x="2453" y="19428"/>
                    </a:moveTo>
                    <a:cubicBezTo>
                      <a:pt x="2698" y="19428"/>
                      <a:pt x="2943" y="19428"/>
                      <a:pt x="3434" y="19428"/>
                    </a:cubicBezTo>
                    <a:cubicBezTo>
                      <a:pt x="4415" y="19183"/>
                      <a:pt x="5150" y="18202"/>
                      <a:pt x="5150" y="17220"/>
                    </a:cubicBezTo>
                    <a:cubicBezTo>
                      <a:pt x="5641" y="12559"/>
                      <a:pt x="6132" y="7652"/>
                      <a:pt x="7113" y="2991"/>
                    </a:cubicBezTo>
                    <a:cubicBezTo>
                      <a:pt x="7358" y="1764"/>
                      <a:pt x="6622" y="292"/>
                      <a:pt x="5150" y="46"/>
                    </a:cubicBezTo>
                    <a:cubicBezTo>
                      <a:pt x="3924" y="-199"/>
                      <a:pt x="2453" y="537"/>
                      <a:pt x="2207" y="2009"/>
                    </a:cubicBezTo>
                    <a:cubicBezTo>
                      <a:pt x="1226" y="6916"/>
                      <a:pt x="491" y="11823"/>
                      <a:pt x="0" y="16975"/>
                    </a:cubicBezTo>
                    <a:cubicBezTo>
                      <a:pt x="0" y="18447"/>
                      <a:pt x="981" y="19428"/>
                      <a:pt x="2207" y="196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EEA4934E-1D5C-86F8-987E-7566A3D5DB6E}"/>
                  </a:ext>
                </a:extLst>
              </p:cNvPr>
              <p:cNvSpPr/>
              <p:nvPr/>
            </p:nvSpPr>
            <p:spPr>
              <a:xfrm>
                <a:off x="2353033" y="3603293"/>
                <a:ext cx="19413" cy="6869"/>
              </a:xfrm>
              <a:custGeom>
                <a:avLst/>
                <a:gdLst>
                  <a:gd name="connsiteX0" fmla="*/ 17659 w 19413"/>
                  <a:gd name="connsiteY0" fmla="*/ 1963 h 6869"/>
                  <a:gd name="connsiteX1" fmla="*/ 2698 w 19413"/>
                  <a:gd name="connsiteY1" fmla="*/ 0 h 6869"/>
                  <a:gd name="connsiteX2" fmla="*/ 0 w 19413"/>
                  <a:gd name="connsiteY2" fmla="*/ 2208 h 6869"/>
                  <a:gd name="connsiteX3" fmla="*/ 2207 w 19413"/>
                  <a:gd name="connsiteY3" fmla="*/ 4907 h 6869"/>
                  <a:gd name="connsiteX4" fmla="*/ 16433 w 19413"/>
                  <a:gd name="connsiteY4" fmla="*/ 6870 h 6869"/>
                  <a:gd name="connsiteX5" fmla="*/ 17659 w 19413"/>
                  <a:gd name="connsiteY5" fmla="*/ 6870 h 6869"/>
                  <a:gd name="connsiteX6" fmla="*/ 19376 w 19413"/>
                  <a:gd name="connsiteY6" fmla="*/ 4907 h 6869"/>
                  <a:gd name="connsiteX7" fmla="*/ 17414 w 19413"/>
                  <a:gd name="connsiteY7" fmla="*/ 1963 h 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869">
                    <a:moveTo>
                      <a:pt x="17659" y="1963"/>
                    </a:moveTo>
                    <a:cubicBezTo>
                      <a:pt x="12754" y="981"/>
                      <a:pt x="7848" y="245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6867" y="5152"/>
                      <a:pt x="11773" y="5888"/>
                      <a:pt x="16433" y="6870"/>
                    </a:cubicBezTo>
                    <a:cubicBezTo>
                      <a:pt x="16923" y="6870"/>
                      <a:pt x="17168" y="6870"/>
                      <a:pt x="17659" y="6870"/>
                    </a:cubicBezTo>
                    <a:cubicBezTo>
                      <a:pt x="18395" y="6624"/>
                      <a:pt x="19131" y="5888"/>
                      <a:pt x="19376" y="4907"/>
                    </a:cubicBezTo>
                    <a:cubicBezTo>
                      <a:pt x="19621" y="3680"/>
                      <a:pt x="18640" y="2208"/>
                      <a:pt x="17414" y="196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53">
                <a:extLst>
                  <a:ext uri="{FF2B5EF4-FFF2-40B4-BE49-F238E27FC236}">
                    <a16:creationId xmlns:a16="http://schemas.microsoft.com/office/drawing/2014/main" id="{C9BAA067-5430-8D5E-D5E5-8F384A6AB989}"/>
                  </a:ext>
                </a:extLst>
              </p:cNvPr>
              <p:cNvSpPr/>
              <p:nvPr/>
            </p:nvSpPr>
            <p:spPr>
              <a:xfrm>
                <a:off x="3195957" y="3558594"/>
                <a:ext cx="8923" cy="19067"/>
              </a:xfrm>
              <a:custGeom>
                <a:avLst/>
                <a:gdLst>
                  <a:gd name="connsiteX0" fmla="*/ 47 w 8923"/>
                  <a:gd name="connsiteY0" fmla="*/ 2991 h 19067"/>
                  <a:gd name="connsiteX1" fmla="*/ 3481 w 8923"/>
                  <a:gd name="connsiteY1" fmla="*/ 14522 h 19067"/>
                  <a:gd name="connsiteX2" fmla="*/ 4216 w 8923"/>
                  <a:gd name="connsiteY2" fmla="*/ 17221 h 19067"/>
                  <a:gd name="connsiteX3" fmla="*/ 7160 w 8923"/>
                  <a:gd name="connsiteY3" fmla="*/ 18938 h 19067"/>
                  <a:gd name="connsiteX4" fmla="*/ 7160 w 8923"/>
                  <a:gd name="connsiteY4" fmla="*/ 18938 h 19067"/>
                  <a:gd name="connsiteX5" fmla="*/ 8877 w 8923"/>
                  <a:gd name="connsiteY5" fmla="*/ 15994 h 19067"/>
                  <a:gd name="connsiteX6" fmla="*/ 8141 w 8923"/>
                  <a:gd name="connsiteY6" fmla="*/ 13295 h 19067"/>
                  <a:gd name="connsiteX7" fmla="*/ 4707 w 8923"/>
                  <a:gd name="connsiteY7" fmla="*/ 1764 h 19067"/>
                  <a:gd name="connsiteX8" fmla="*/ 1764 w 8923"/>
                  <a:gd name="connsiteY8" fmla="*/ 47 h 19067"/>
                  <a:gd name="connsiteX9" fmla="*/ 47 w 8923"/>
                  <a:gd name="connsiteY9" fmla="*/ 2991 h 1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9067">
                    <a:moveTo>
                      <a:pt x="47" y="2991"/>
                    </a:moveTo>
                    <a:lnTo>
                      <a:pt x="3481" y="14522"/>
                    </a:lnTo>
                    <a:cubicBezTo>
                      <a:pt x="3726" y="15503"/>
                      <a:pt x="3971" y="16239"/>
                      <a:pt x="4216" y="17221"/>
                    </a:cubicBezTo>
                    <a:cubicBezTo>
                      <a:pt x="4462" y="18448"/>
                      <a:pt x="5933" y="19429"/>
                      <a:pt x="7160" y="18938"/>
                    </a:cubicBezTo>
                    <a:cubicBezTo>
                      <a:pt x="7160" y="18938"/>
                      <a:pt x="7160" y="18938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ubicBezTo>
                      <a:pt x="8631" y="15013"/>
                      <a:pt x="8386" y="14031"/>
                      <a:pt x="8141" y="13295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54">
                <a:extLst>
                  <a:ext uri="{FF2B5EF4-FFF2-40B4-BE49-F238E27FC236}">
                    <a16:creationId xmlns:a16="http://schemas.microsoft.com/office/drawing/2014/main" id="{B8E6BC3A-6DC0-963D-4AED-FEF5E5A937D6}"/>
                  </a:ext>
                </a:extLst>
              </p:cNvPr>
              <p:cNvSpPr/>
              <p:nvPr/>
            </p:nvSpPr>
            <p:spPr>
              <a:xfrm>
                <a:off x="3187618" y="353038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55">
                <a:extLst>
                  <a:ext uri="{FF2B5EF4-FFF2-40B4-BE49-F238E27FC236}">
                    <a16:creationId xmlns:a16="http://schemas.microsoft.com/office/drawing/2014/main" id="{388FD06D-CC95-70A2-5B92-C82F510E1D0B}"/>
                  </a:ext>
                </a:extLst>
              </p:cNvPr>
              <p:cNvSpPr/>
              <p:nvPr/>
            </p:nvSpPr>
            <p:spPr>
              <a:xfrm>
                <a:off x="3179524" y="3501920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56">
                <a:extLst>
                  <a:ext uri="{FF2B5EF4-FFF2-40B4-BE49-F238E27FC236}">
                    <a16:creationId xmlns:a16="http://schemas.microsoft.com/office/drawing/2014/main" id="{EE9C8EA3-EA66-491B-0077-ACC86A57D6AB}"/>
                  </a:ext>
                </a:extLst>
              </p:cNvPr>
              <p:cNvSpPr/>
              <p:nvPr/>
            </p:nvSpPr>
            <p:spPr>
              <a:xfrm>
                <a:off x="2608315" y="3305204"/>
                <a:ext cx="8178" cy="19428"/>
              </a:xfrm>
              <a:custGeom>
                <a:avLst/>
                <a:gdLst>
                  <a:gd name="connsiteX0" fmla="*/ 2000 w 8178"/>
                  <a:gd name="connsiteY0" fmla="*/ 0 h 19428"/>
                  <a:gd name="connsiteX1" fmla="*/ 38 w 8178"/>
                  <a:gd name="connsiteY1" fmla="*/ 2944 h 19428"/>
                  <a:gd name="connsiteX2" fmla="*/ 3472 w 8178"/>
                  <a:gd name="connsiteY2" fmla="*/ 17665 h 19428"/>
                  <a:gd name="connsiteX3" fmla="*/ 6415 w 8178"/>
                  <a:gd name="connsiteY3" fmla="*/ 19382 h 19428"/>
                  <a:gd name="connsiteX4" fmla="*/ 6415 w 8178"/>
                  <a:gd name="connsiteY4" fmla="*/ 19382 h 19428"/>
                  <a:gd name="connsiteX5" fmla="*/ 8132 w 8178"/>
                  <a:gd name="connsiteY5" fmla="*/ 16438 h 19428"/>
                  <a:gd name="connsiteX6" fmla="*/ 4943 w 8178"/>
                  <a:gd name="connsiteY6" fmla="*/ 2453 h 19428"/>
                  <a:gd name="connsiteX7" fmla="*/ 2000 w 8178"/>
                  <a:gd name="connsiteY7" fmla="*/ 491 h 19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78" h="19428">
                    <a:moveTo>
                      <a:pt x="2000" y="0"/>
                    </a:moveTo>
                    <a:cubicBezTo>
                      <a:pt x="774" y="0"/>
                      <a:pt x="-207" y="1472"/>
                      <a:pt x="38" y="2944"/>
                    </a:cubicBezTo>
                    <a:cubicBezTo>
                      <a:pt x="774" y="7851"/>
                      <a:pt x="2000" y="12758"/>
                      <a:pt x="3472" y="17665"/>
                    </a:cubicBezTo>
                    <a:cubicBezTo>
                      <a:pt x="3962" y="18891"/>
                      <a:pt x="5188" y="19627"/>
                      <a:pt x="6415" y="19382"/>
                    </a:cubicBezTo>
                    <a:cubicBezTo>
                      <a:pt x="6415" y="19382"/>
                      <a:pt x="6415" y="19382"/>
                      <a:pt x="6415" y="19382"/>
                    </a:cubicBezTo>
                    <a:cubicBezTo>
                      <a:pt x="7641" y="18891"/>
                      <a:pt x="8377" y="17665"/>
                      <a:pt x="8132" y="16438"/>
                    </a:cubicBezTo>
                    <a:cubicBezTo>
                      <a:pt x="6905" y="11776"/>
                      <a:pt x="5679" y="7115"/>
                      <a:pt x="4943" y="2453"/>
                    </a:cubicBezTo>
                    <a:cubicBezTo>
                      <a:pt x="4943" y="1227"/>
                      <a:pt x="3472" y="245"/>
                      <a:pt x="2000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 57">
                <a:extLst>
                  <a:ext uri="{FF2B5EF4-FFF2-40B4-BE49-F238E27FC236}">
                    <a16:creationId xmlns:a16="http://schemas.microsoft.com/office/drawing/2014/main" id="{B14CD47E-2ED6-5A69-C64C-2D38194176AB}"/>
                  </a:ext>
                </a:extLst>
              </p:cNvPr>
              <p:cNvSpPr/>
              <p:nvPr/>
            </p:nvSpPr>
            <p:spPr>
              <a:xfrm>
                <a:off x="2679291" y="3167030"/>
                <a:ext cx="18629" cy="10167"/>
              </a:xfrm>
              <a:custGeom>
                <a:avLst/>
                <a:gdLst>
                  <a:gd name="connsiteX0" fmla="*/ 3131 w 18629"/>
                  <a:gd name="connsiteY0" fmla="*/ 10106 h 10167"/>
                  <a:gd name="connsiteX1" fmla="*/ 3376 w 18629"/>
                  <a:gd name="connsiteY1" fmla="*/ 10106 h 10167"/>
                  <a:gd name="connsiteX2" fmla="*/ 16866 w 18629"/>
                  <a:gd name="connsiteY2" fmla="*/ 4954 h 10167"/>
                  <a:gd name="connsiteX3" fmla="*/ 18583 w 18629"/>
                  <a:gd name="connsiteY3" fmla="*/ 1764 h 10167"/>
                  <a:gd name="connsiteX4" fmla="*/ 15394 w 18629"/>
                  <a:gd name="connsiteY4" fmla="*/ 47 h 10167"/>
                  <a:gd name="connsiteX5" fmla="*/ 1414 w 18629"/>
                  <a:gd name="connsiteY5" fmla="*/ 5445 h 10167"/>
                  <a:gd name="connsiteX6" fmla="*/ 188 w 18629"/>
                  <a:gd name="connsiteY6" fmla="*/ 8634 h 10167"/>
                  <a:gd name="connsiteX7" fmla="*/ 3131 w 18629"/>
                  <a:gd name="connsiteY7" fmla="*/ 10106 h 10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629" h="10167">
                    <a:moveTo>
                      <a:pt x="3131" y="10106"/>
                    </a:moveTo>
                    <a:cubicBezTo>
                      <a:pt x="3131" y="10106"/>
                      <a:pt x="3131" y="10106"/>
                      <a:pt x="3376" y="10106"/>
                    </a:cubicBezTo>
                    <a:cubicBezTo>
                      <a:pt x="7791" y="8143"/>
                      <a:pt x="12206" y="6426"/>
                      <a:pt x="16866" y="4954"/>
                    </a:cubicBezTo>
                    <a:cubicBezTo>
                      <a:pt x="18092" y="4463"/>
                      <a:pt x="18828" y="3236"/>
                      <a:pt x="18583" y="1764"/>
                    </a:cubicBezTo>
                    <a:cubicBezTo>
                      <a:pt x="18092" y="538"/>
                      <a:pt x="16866" y="-198"/>
                      <a:pt x="15394" y="47"/>
                    </a:cubicBezTo>
                    <a:cubicBezTo>
                      <a:pt x="10734" y="1519"/>
                      <a:pt x="5829" y="3236"/>
                      <a:pt x="1414" y="5445"/>
                    </a:cubicBezTo>
                    <a:cubicBezTo>
                      <a:pt x="188" y="5935"/>
                      <a:pt x="-303" y="7407"/>
                      <a:pt x="188" y="8634"/>
                    </a:cubicBezTo>
                    <a:cubicBezTo>
                      <a:pt x="678" y="9861"/>
                      <a:pt x="1905" y="10351"/>
                      <a:pt x="3131" y="1010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58">
                <a:extLst>
                  <a:ext uri="{FF2B5EF4-FFF2-40B4-BE49-F238E27FC236}">
                    <a16:creationId xmlns:a16="http://schemas.microsoft.com/office/drawing/2014/main" id="{EA8A2FC0-F326-126B-EA16-B21FD1DC9AFF}"/>
                  </a:ext>
                </a:extLst>
              </p:cNvPr>
              <p:cNvSpPr/>
              <p:nvPr/>
            </p:nvSpPr>
            <p:spPr>
              <a:xfrm>
                <a:off x="2606268" y="3275763"/>
                <a:ext cx="5273" cy="19627"/>
              </a:xfrm>
              <a:custGeom>
                <a:avLst/>
                <a:gdLst>
                  <a:gd name="connsiteX0" fmla="*/ 3066 w 5273"/>
                  <a:gd name="connsiteY0" fmla="*/ 19627 h 19627"/>
                  <a:gd name="connsiteX1" fmla="*/ 3556 w 5273"/>
                  <a:gd name="connsiteY1" fmla="*/ 19627 h 19627"/>
                  <a:gd name="connsiteX2" fmla="*/ 5273 w 5273"/>
                  <a:gd name="connsiteY2" fmla="*/ 17174 h 19627"/>
                  <a:gd name="connsiteX3" fmla="*/ 5273 w 5273"/>
                  <a:gd name="connsiteY3" fmla="*/ 2699 h 19627"/>
                  <a:gd name="connsiteX4" fmla="*/ 3066 w 5273"/>
                  <a:gd name="connsiteY4" fmla="*/ 0 h 19627"/>
                  <a:gd name="connsiteX5" fmla="*/ 368 w 5273"/>
                  <a:gd name="connsiteY5" fmla="*/ 2208 h 19627"/>
                  <a:gd name="connsiteX6" fmla="*/ 368 w 5273"/>
                  <a:gd name="connsiteY6" fmla="*/ 17174 h 19627"/>
                  <a:gd name="connsiteX7" fmla="*/ 2821 w 5273"/>
                  <a:gd name="connsiteY7" fmla="*/ 19627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73" h="19627">
                    <a:moveTo>
                      <a:pt x="3066" y="19627"/>
                    </a:moveTo>
                    <a:cubicBezTo>
                      <a:pt x="3066" y="19627"/>
                      <a:pt x="3556" y="19627"/>
                      <a:pt x="3556" y="19627"/>
                    </a:cubicBezTo>
                    <a:cubicBezTo>
                      <a:pt x="4537" y="19382"/>
                      <a:pt x="5273" y="18401"/>
                      <a:pt x="5273" y="17174"/>
                    </a:cubicBezTo>
                    <a:cubicBezTo>
                      <a:pt x="5273" y="12267"/>
                      <a:pt x="5273" y="7606"/>
                      <a:pt x="5273" y="2699"/>
                    </a:cubicBezTo>
                    <a:cubicBezTo>
                      <a:pt x="5273" y="1227"/>
                      <a:pt x="4292" y="245"/>
                      <a:pt x="3066" y="0"/>
                    </a:cubicBezTo>
                    <a:cubicBezTo>
                      <a:pt x="1839" y="0"/>
                      <a:pt x="613" y="981"/>
                      <a:pt x="368" y="2208"/>
                    </a:cubicBezTo>
                    <a:cubicBezTo>
                      <a:pt x="-123" y="7115"/>
                      <a:pt x="-123" y="12267"/>
                      <a:pt x="368" y="17174"/>
                    </a:cubicBezTo>
                    <a:cubicBezTo>
                      <a:pt x="368" y="18646"/>
                      <a:pt x="1594" y="19627"/>
                      <a:pt x="2821" y="196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81540932-D708-D6E5-B1AD-8862F57B4227}"/>
                  </a:ext>
                </a:extLst>
              </p:cNvPr>
              <p:cNvSpPr/>
              <p:nvPr/>
            </p:nvSpPr>
            <p:spPr>
              <a:xfrm>
                <a:off x="2238694" y="3624836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id="{8478E026-4FEA-62AA-02F5-A33B4001C518}"/>
                  </a:ext>
                </a:extLst>
              </p:cNvPr>
              <p:cNvSpPr/>
              <p:nvPr/>
            </p:nvSpPr>
            <p:spPr>
              <a:xfrm>
                <a:off x="2323809" y="3603293"/>
                <a:ext cx="19413" cy="6662"/>
              </a:xfrm>
              <a:custGeom>
                <a:avLst/>
                <a:gdLst>
                  <a:gd name="connsiteX0" fmla="*/ 16961 w 19413"/>
                  <a:gd name="connsiteY0" fmla="*/ 0 h 6662"/>
                  <a:gd name="connsiteX1" fmla="*/ 2000 w 19413"/>
                  <a:gd name="connsiteY1" fmla="*/ 1718 h 6662"/>
                  <a:gd name="connsiteX2" fmla="*/ 38 w 19413"/>
                  <a:gd name="connsiteY2" fmla="*/ 4662 h 6662"/>
                  <a:gd name="connsiteX3" fmla="*/ 2981 w 19413"/>
                  <a:gd name="connsiteY3" fmla="*/ 6624 h 6662"/>
                  <a:gd name="connsiteX4" fmla="*/ 17206 w 19413"/>
                  <a:gd name="connsiteY4" fmla="*/ 5152 h 6662"/>
                  <a:gd name="connsiteX5" fmla="*/ 17697 w 19413"/>
                  <a:gd name="connsiteY5" fmla="*/ 5152 h 6662"/>
                  <a:gd name="connsiteX6" fmla="*/ 19414 w 19413"/>
                  <a:gd name="connsiteY6" fmla="*/ 2699 h 6662"/>
                  <a:gd name="connsiteX7" fmla="*/ 16961 w 19413"/>
                  <a:gd name="connsiteY7" fmla="*/ 491 h 6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662">
                    <a:moveTo>
                      <a:pt x="16961" y="0"/>
                    </a:moveTo>
                    <a:cubicBezTo>
                      <a:pt x="12056" y="245"/>
                      <a:pt x="6905" y="736"/>
                      <a:pt x="2000" y="1718"/>
                    </a:cubicBezTo>
                    <a:cubicBezTo>
                      <a:pt x="774" y="1718"/>
                      <a:pt x="-207" y="3190"/>
                      <a:pt x="38" y="4662"/>
                    </a:cubicBezTo>
                    <a:cubicBezTo>
                      <a:pt x="38" y="5888"/>
                      <a:pt x="1509" y="6870"/>
                      <a:pt x="2981" y="6624"/>
                    </a:cubicBezTo>
                    <a:cubicBezTo>
                      <a:pt x="7641" y="5888"/>
                      <a:pt x="12546" y="5398"/>
                      <a:pt x="17206" y="5152"/>
                    </a:cubicBezTo>
                    <a:cubicBezTo>
                      <a:pt x="17206" y="5152"/>
                      <a:pt x="17697" y="5152"/>
                      <a:pt x="17697" y="5152"/>
                    </a:cubicBezTo>
                    <a:cubicBezTo>
                      <a:pt x="18678" y="4907"/>
                      <a:pt x="19414" y="3925"/>
                      <a:pt x="19414" y="2699"/>
                    </a:cubicBezTo>
                    <a:cubicBezTo>
                      <a:pt x="19414" y="1227"/>
                      <a:pt x="18187" y="245"/>
                      <a:pt x="16961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61">
                <a:extLst>
                  <a:ext uri="{FF2B5EF4-FFF2-40B4-BE49-F238E27FC236}">
                    <a16:creationId xmlns:a16="http://schemas.microsoft.com/office/drawing/2014/main" id="{EE10C12B-D10B-3257-E553-917190876134}"/>
                  </a:ext>
                </a:extLst>
              </p:cNvPr>
              <p:cNvSpPr/>
              <p:nvPr/>
            </p:nvSpPr>
            <p:spPr>
              <a:xfrm>
                <a:off x="2863870" y="330196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62">
                <a:extLst>
                  <a:ext uri="{FF2B5EF4-FFF2-40B4-BE49-F238E27FC236}">
                    <a16:creationId xmlns:a16="http://schemas.microsoft.com/office/drawing/2014/main" id="{F92AE184-59AD-1EA0-6F99-92C6602EBACC}"/>
                  </a:ext>
                </a:extLst>
              </p:cNvPr>
              <p:cNvSpPr/>
              <p:nvPr/>
            </p:nvSpPr>
            <p:spPr>
              <a:xfrm>
                <a:off x="2295349" y="3608153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63">
                <a:extLst>
                  <a:ext uri="{FF2B5EF4-FFF2-40B4-BE49-F238E27FC236}">
                    <a16:creationId xmlns:a16="http://schemas.microsoft.com/office/drawing/2014/main" id="{656026CF-D94C-0314-87BA-27AA73A96833}"/>
                  </a:ext>
                </a:extLst>
              </p:cNvPr>
              <p:cNvSpPr/>
              <p:nvPr/>
            </p:nvSpPr>
            <p:spPr>
              <a:xfrm>
                <a:off x="2210488" y="3632932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7000F51F-98DD-1ED6-35E5-ED8DE9FEB41C}"/>
                  </a:ext>
                </a:extLst>
              </p:cNvPr>
              <p:cNvSpPr/>
              <p:nvPr/>
            </p:nvSpPr>
            <p:spPr>
              <a:xfrm>
                <a:off x="2654034" y="3179175"/>
                <a:ext cx="17029" cy="13369"/>
              </a:xfrm>
              <a:custGeom>
                <a:avLst/>
                <a:gdLst>
                  <a:gd name="connsiteX0" fmla="*/ 3371 w 17029"/>
                  <a:gd name="connsiteY0" fmla="*/ 13172 h 13369"/>
                  <a:gd name="connsiteX1" fmla="*/ 4107 w 17029"/>
                  <a:gd name="connsiteY1" fmla="*/ 12681 h 13369"/>
                  <a:gd name="connsiteX2" fmla="*/ 15879 w 17029"/>
                  <a:gd name="connsiteY2" fmla="*/ 4585 h 13369"/>
                  <a:gd name="connsiteX3" fmla="*/ 16615 w 17029"/>
                  <a:gd name="connsiteY3" fmla="*/ 1150 h 13369"/>
                  <a:gd name="connsiteX4" fmla="*/ 13182 w 17029"/>
                  <a:gd name="connsiteY4" fmla="*/ 414 h 13369"/>
                  <a:gd name="connsiteX5" fmla="*/ 918 w 17029"/>
                  <a:gd name="connsiteY5" fmla="*/ 9001 h 13369"/>
                  <a:gd name="connsiteX6" fmla="*/ 428 w 17029"/>
                  <a:gd name="connsiteY6" fmla="*/ 12436 h 13369"/>
                  <a:gd name="connsiteX7" fmla="*/ 3126 w 17029"/>
                  <a:gd name="connsiteY7" fmla="*/ 13172 h 13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29" h="13369">
                    <a:moveTo>
                      <a:pt x="3371" y="13172"/>
                    </a:moveTo>
                    <a:cubicBezTo>
                      <a:pt x="3616" y="13172"/>
                      <a:pt x="3861" y="13172"/>
                      <a:pt x="4107" y="12681"/>
                    </a:cubicBezTo>
                    <a:cubicBezTo>
                      <a:pt x="7786" y="9737"/>
                      <a:pt x="11955" y="7038"/>
                      <a:pt x="15879" y="4585"/>
                    </a:cubicBezTo>
                    <a:cubicBezTo>
                      <a:pt x="17106" y="3849"/>
                      <a:pt x="17351" y="2377"/>
                      <a:pt x="16615" y="1150"/>
                    </a:cubicBezTo>
                    <a:cubicBezTo>
                      <a:pt x="15879" y="-77"/>
                      <a:pt x="14408" y="-322"/>
                      <a:pt x="13182" y="414"/>
                    </a:cubicBezTo>
                    <a:cubicBezTo>
                      <a:pt x="9012" y="2867"/>
                      <a:pt x="4843" y="5811"/>
                      <a:pt x="918" y="9001"/>
                    </a:cubicBezTo>
                    <a:cubicBezTo>
                      <a:pt x="-63" y="9737"/>
                      <a:pt x="-308" y="11454"/>
                      <a:pt x="428" y="12436"/>
                    </a:cubicBezTo>
                    <a:cubicBezTo>
                      <a:pt x="1164" y="13172"/>
                      <a:pt x="2145" y="13662"/>
                      <a:pt x="3126" y="1317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65">
                <a:extLst>
                  <a:ext uri="{FF2B5EF4-FFF2-40B4-BE49-F238E27FC236}">
                    <a16:creationId xmlns:a16="http://schemas.microsoft.com/office/drawing/2014/main" id="{7DB240DF-EF85-C7A3-E23B-4EFFD58F35EF}"/>
                  </a:ext>
                </a:extLst>
              </p:cNvPr>
              <p:cNvSpPr/>
              <p:nvPr/>
            </p:nvSpPr>
            <p:spPr>
              <a:xfrm>
                <a:off x="2673546" y="3531607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66">
                <a:extLst>
                  <a:ext uri="{FF2B5EF4-FFF2-40B4-BE49-F238E27FC236}">
                    <a16:creationId xmlns:a16="http://schemas.microsoft.com/office/drawing/2014/main" id="{6DFDAA0D-C655-5B49-BE22-40BBD039F587}"/>
                  </a:ext>
                </a:extLst>
              </p:cNvPr>
              <p:cNvSpPr/>
              <p:nvPr/>
            </p:nvSpPr>
            <p:spPr>
              <a:xfrm>
                <a:off x="2656868" y="347493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67">
                <a:extLst>
                  <a:ext uri="{FF2B5EF4-FFF2-40B4-BE49-F238E27FC236}">
                    <a16:creationId xmlns:a16="http://schemas.microsoft.com/office/drawing/2014/main" id="{CA224E95-D2F0-844A-5607-6E3C9ADB11E6}"/>
                  </a:ext>
                </a:extLst>
              </p:cNvPr>
              <p:cNvSpPr/>
              <p:nvPr/>
            </p:nvSpPr>
            <p:spPr>
              <a:xfrm>
                <a:off x="2632096" y="339029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2C1AA9E6-0478-79EC-9F7E-2BE339EE2132}"/>
                  </a:ext>
                </a:extLst>
              </p:cNvPr>
              <p:cNvSpPr/>
              <p:nvPr/>
            </p:nvSpPr>
            <p:spPr>
              <a:xfrm>
                <a:off x="2617975" y="3220207"/>
                <a:ext cx="11824" cy="17957"/>
              </a:xfrm>
              <a:custGeom>
                <a:avLst/>
                <a:gdLst>
                  <a:gd name="connsiteX0" fmla="*/ 1414 w 11824"/>
                  <a:gd name="connsiteY0" fmla="*/ 17774 h 17957"/>
                  <a:gd name="connsiteX1" fmla="*/ 3131 w 11824"/>
                  <a:gd name="connsiteY1" fmla="*/ 17774 h 17957"/>
                  <a:gd name="connsiteX2" fmla="*/ 4603 w 11824"/>
                  <a:gd name="connsiteY2" fmla="*/ 16547 h 17957"/>
                  <a:gd name="connsiteX3" fmla="*/ 11470 w 11824"/>
                  <a:gd name="connsiteY3" fmla="*/ 3789 h 17957"/>
                  <a:gd name="connsiteX4" fmla="*/ 10734 w 11824"/>
                  <a:gd name="connsiteY4" fmla="*/ 354 h 17957"/>
                  <a:gd name="connsiteX5" fmla="*/ 7301 w 11824"/>
                  <a:gd name="connsiteY5" fmla="*/ 1090 h 17957"/>
                  <a:gd name="connsiteX6" fmla="*/ 188 w 11824"/>
                  <a:gd name="connsiteY6" fmla="*/ 14339 h 17957"/>
                  <a:gd name="connsiteX7" fmla="*/ 1414 w 11824"/>
                  <a:gd name="connsiteY7" fmla="*/ 17528 h 17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24" h="17957">
                    <a:moveTo>
                      <a:pt x="1414" y="17774"/>
                    </a:moveTo>
                    <a:cubicBezTo>
                      <a:pt x="1905" y="18019"/>
                      <a:pt x="2641" y="18019"/>
                      <a:pt x="3131" y="17774"/>
                    </a:cubicBezTo>
                    <a:cubicBezTo>
                      <a:pt x="3867" y="17774"/>
                      <a:pt x="4357" y="17038"/>
                      <a:pt x="4603" y="16547"/>
                    </a:cubicBezTo>
                    <a:cubicBezTo>
                      <a:pt x="6565" y="12131"/>
                      <a:pt x="9017" y="7960"/>
                      <a:pt x="11470" y="3789"/>
                    </a:cubicBezTo>
                    <a:cubicBezTo>
                      <a:pt x="12206" y="2562"/>
                      <a:pt x="11715" y="1090"/>
                      <a:pt x="10734" y="354"/>
                    </a:cubicBezTo>
                    <a:cubicBezTo>
                      <a:pt x="9508" y="-382"/>
                      <a:pt x="8036" y="109"/>
                      <a:pt x="7301" y="1090"/>
                    </a:cubicBezTo>
                    <a:cubicBezTo>
                      <a:pt x="4603" y="5261"/>
                      <a:pt x="2395" y="9677"/>
                      <a:pt x="188" y="14339"/>
                    </a:cubicBezTo>
                    <a:cubicBezTo>
                      <a:pt x="-303" y="15566"/>
                      <a:pt x="188" y="17038"/>
                      <a:pt x="1414" y="175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 69">
                <a:extLst>
                  <a:ext uri="{FF2B5EF4-FFF2-40B4-BE49-F238E27FC236}">
                    <a16:creationId xmlns:a16="http://schemas.microsoft.com/office/drawing/2014/main" id="{FF10104B-7CBF-0D9C-04FB-4D4C9D2F8AD4}"/>
                  </a:ext>
                </a:extLst>
              </p:cNvPr>
              <p:cNvSpPr/>
              <p:nvPr/>
            </p:nvSpPr>
            <p:spPr>
              <a:xfrm>
                <a:off x="2633358" y="3197254"/>
                <a:ext cx="14727" cy="16043"/>
              </a:xfrm>
              <a:custGeom>
                <a:avLst/>
                <a:gdLst>
                  <a:gd name="connsiteX0" fmla="*/ 3200 w 14727"/>
                  <a:gd name="connsiteY0" fmla="*/ 15702 h 16043"/>
                  <a:gd name="connsiteX1" fmla="*/ 4426 w 14727"/>
                  <a:gd name="connsiteY1" fmla="*/ 14966 h 16043"/>
                  <a:gd name="connsiteX2" fmla="*/ 13992 w 14727"/>
                  <a:gd name="connsiteY2" fmla="*/ 4171 h 16043"/>
                  <a:gd name="connsiteX3" fmla="*/ 13992 w 14727"/>
                  <a:gd name="connsiteY3" fmla="*/ 736 h 16043"/>
                  <a:gd name="connsiteX4" fmla="*/ 10558 w 14727"/>
                  <a:gd name="connsiteY4" fmla="*/ 736 h 16043"/>
                  <a:gd name="connsiteX5" fmla="*/ 502 w 14727"/>
                  <a:gd name="connsiteY5" fmla="*/ 12022 h 16043"/>
                  <a:gd name="connsiteX6" fmla="*/ 993 w 14727"/>
                  <a:gd name="connsiteY6" fmla="*/ 15457 h 16043"/>
                  <a:gd name="connsiteX7" fmla="*/ 3200 w 14727"/>
                  <a:gd name="connsiteY7" fmla="*/ 15947 h 16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27" h="16043">
                    <a:moveTo>
                      <a:pt x="3200" y="15702"/>
                    </a:moveTo>
                    <a:cubicBezTo>
                      <a:pt x="3691" y="15702"/>
                      <a:pt x="4181" y="15211"/>
                      <a:pt x="4426" y="14966"/>
                    </a:cubicBezTo>
                    <a:cubicBezTo>
                      <a:pt x="7370" y="11286"/>
                      <a:pt x="10558" y="7606"/>
                      <a:pt x="13992" y="4171"/>
                    </a:cubicBezTo>
                    <a:cubicBezTo>
                      <a:pt x="14973" y="3189"/>
                      <a:pt x="14973" y="1717"/>
                      <a:pt x="13992" y="736"/>
                    </a:cubicBezTo>
                    <a:cubicBezTo>
                      <a:pt x="13011" y="-245"/>
                      <a:pt x="11539" y="-245"/>
                      <a:pt x="10558" y="736"/>
                    </a:cubicBezTo>
                    <a:cubicBezTo>
                      <a:pt x="7124" y="4171"/>
                      <a:pt x="3691" y="8096"/>
                      <a:pt x="502" y="12022"/>
                    </a:cubicBezTo>
                    <a:cubicBezTo>
                      <a:pt x="-234" y="13003"/>
                      <a:pt x="-234" y="14720"/>
                      <a:pt x="993" y="15457"/>
                    </a:cubicBezTo>
                    <a:cubicBezTo>
                      <a:pt x="1728" y="15947"/>
                      <a:pt x="2464" y="16193"/>
                      <a:pt x="3200" y="159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 70">
                <a:extLst>
                  <a:ext uri="{FF2B5EF4-FFF2-40B4-BE49-F238E27FC236}">
                    <a16:creationId xmlns:a16="http://schemas.microsoft.com/office/drawing/2014/main" id="{CCD00F2F-0691-FEE2-CE0A-8CACBF218825}"/>
                  </a:ext>
                </a:extLst>
              </p:cNvPr>
              <p:cNvSpPr/>
              <p:nvPr/>
            </p:nvSpPr>
            <p:spPr>
              <a:xfrm>
                <a:off x="2609042" y="3246659"/>
                <a:ext cx="8539" cy="19290"/>
              </a:xfrm>
              <a:custGeom>
                <a:avLst/>
                <a:gdLst>
                  <a:gd name="connsiteX0" fmla="*/ 1763 w 8539"/>
                  <a:gd name="connsiteY0" fmla="*/ 19290 h 19290"/>
                  <a:gd name="connsiteX1" fmla="*/ 2990 w 8539"/>
                  <a:gd name="connsiteY1" fmla="*/ 19290 h 19290"/>
                  <a:gd name="connsiteX2" fmla="*/ 4706 w 8539"/>
                  <a:gd name="connsiteY2" fmla="*/ 17328 h 19290"/>
                  <a:gd name="connsiteX3" fmla="*/ 8385 w 8539"/>
                  <a:gd name="connsiteY3" fmla="*/ 3343 h 19290"/>
                  <a:gd name="connsiteX4" fmla="*/ 6914 w 8539"/>
                  <a:gd name="connsiteY4" fmla="*/ 154 h 19290"/>
                  <a:gd name="connsiteX5" fmla="*/ 3725 w 8539"/>
                  <a:gd name="connsiteY5" fmla="*/ 1626 h 19290"/>
                  <a:gd name="connsiteX6" fmla="*/ 46 w 8539"/>
                  <a:gd name="connsiteY6" fmla="*/ 16101 h 19290"/>
                  <a:gd name="connsiteX7" fmla="*/ 2009 w 8539"/>
                  <a:gd name="connsiteY7" fmla="*/ 19045 h 1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9" h="19290">
                    <a:moveTo>
                      <a:pt x="1763" y="19290"/>
                    </a:moveTo>
                    <a:cubicBezTo>
                      <a:pt x="2254" y="19290"/>
                      <a:pt x="2499" y="19290"/>
                      <a:pt x="2990" y="19290"/>
                    </a:cubicBezTo>
                    <a:cubicBezTo>
                      <a:pt x="3725" y="19045"/>
                      <a:pt x="4461" y="18309"/>
                      <a:pt x="4706" y="17328"/>
                    </a:cubicBezTo>
                    <a:cubicBezTo>
                      <a:pt x="5688" y="12666"/>
                      <a:pt x="6914" y="8005"/>
                      <a:pt x="8385" y="3343"/>
                    </a:cubicBezTo>
                    <a:cubicBezTo>
                      <a:pt x="8876" y="2116"/>
                      <a:pt x="8140" y="644"/>
                      <a:pt x="6914" y="154"/>
                    </a:cubicBezTo>
                    <a:cubicBezTo>
                      <a:pt x="5688" y="-337"/>
                      <a:pt x="4216" y="399"/>
                      <a:pt x="3725" y="1626"/>
                    </a:cubicBezTo>
                    <a:cubicBezTo>
                      <a:pt x="2254" y="6287"/>
                      <a:pt x="1028" y="11194"/>
                      <a:pt x="46" y="16101"/>
                    </a:cubicBezTo>
                    <a:cubicBezTo>
                      <a:pt x="-199" y="17328"/>
                      <a:pt x="537" y="18800"/>
                      <a:pt x="2009" y="190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71">
                <a:extLst>
                  <a:ext uri="{FF2B5EF4-FFF2-40B4-BE49-F238E27FC236}">
                    <a16:creationId xmlns:a16="http://schemas.microsoft.com/office/drawing/2014/main" id="{55B48400-7EAA-D542-75EE-630AC723AC1D}"/>
                  </a:ext>
                </a:extLst>
              </p:cNvPr>
              <p:cNvSpPr/>
              <p:nvPr/>
            </p:nvSpPr>
            <p:spPr>
              <a:xfrm>
                <a:off x="3567670" y="3492644"/>
                <a:ext cx="18491" cy="10105"/>
              </a:xfrm>
              <a:custGeom>
                <a:avLst/>
                <a:gdLst>
                  <a:gd name="connsiteX0" fmla="*/ 15115 w 18491"/>
                  <a:gd name="connsiteY0" fmla="*/ 0 h 10105"/>
                  <a:gd name="connsiteX1" fmla="*/ 1625 w 18491"/>
                  <a:gd name="connsiteY1" fmla="*/ 5152 h 10105"/>
                  <a:gd name="connsiteX2" fmla="*/ 154 w 18491"/>
                  <a:gd name="connsiteY2" fmla="*/ 8342 h 10105"/>
                  <a:gd name="connsiteX3" fmla="*/ 3097 w 18491"/>
                  <a:gd name="connsiteY3" fmla="*/ 10059 h 10105"/>
                  <a:gd name="connsiteX4" fmla="*/ 3097 w 18491"/>
                  <a:gd name="connsiteY4" fmla="*/ 10059 h 10105"/>
                  <a:gd name="connsiteX5" fmla="*/ 17077 w 18491"/>
                  <a:gd name="connsiteY5" fmla="*/ 4662 h 10105"/>
                  <a:gd name="connsiteX6" fmla="*/ 18303 w 18491"/>
                  <a:gd name="connsiteY6" fmla="*/ 1472 h 10105"/>
                  <a:gd name="connsiteX7" fmla="*/ 15115 w 18491"/>
                  <a:gd name="connsiteY7" fmla="*/ 245 h 10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105">
                    <a:moveTo>
                      <a:pt x="15115" y="0"/>
                    </a:moveTo>
                    <a:cubicBezTo>
                      <a:pt x="10700" y="1963"/>
                      <a:pt x="6285" y="3680"/>
                      <a:pt x="1625" y="5152"/>
                    </a:cubicBezTo>
                    <a:cubicBezTo>
                      <a:pt x="399" y="5643"/>
                      <a:pt x="-337" y="6870"/>
                      <a:pt x="154" y="8342"/>
                    </a:cubicBezTo>
                    <a:cubicBezTo>
                      <a:pt x="644" y="9568"/>
                      <a:pt x="1871" y="10304"/>
                      <a:pt x="3097" y="10059"/>
                    </a:cubicBezTo>
                    <a:cubicBezTo>
                      <a:pt x="3097" y="10059"/>
                      <a:pt x="3097" y="10059"/>
                      <a:pt x="3097" y="10059"/>
                    </a:cubicBezTo>
                    <a:cubicBezTo>
                      <a:pt x="7757" y="8587"/>
                      <a:pt x="12662" y="6624"/>
                      <a:pt x="17077" y="4662"/>
                    </a:cubicBezTo>
                    <a:cubicBezTo>
                      <a:pt x="18303" y="4171"/>
                      <a:pt x="18794" y="2699"/>
                      <a:pt x="18303" y="1472"/>
                    </a:cubicBezTo>
                    <a:cubicBezTo>
                      <a:pt x="17813" y="245"/>
                      <a:pt x="16341" y="-245"/>
                      <a:pt x="1511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 72">
                <a:extLst>
                  <a:ext uri="{FF2B5EF4-FFF2-40B4-BE49-F238E27FC236}">
                    <a16:creationId xmlns:a16="http://schemas.microsoft.com/office/drawing/2014/main" id="{904F195B-8ED0-895E-1B8C-4765E3D19030}"/>
                  </a:ext>
                </a:extLst>
              </p:cNvPr>
              <p:cNvSpPr/>
              <p:nvPr/>
            </p:nvSpPr>
            <p:spPr>
              <a:xfrm>
                <a:off x="3408846" y="3406483"/>
                <a:ext cx="9030" cy="18846"/>
              </a:xfrm>
              <a:custGeom>
                <a:avLst/>
                <a:gdLst>
                  <a:gd name="connsiteX0" fmla="*/ 7160 w 9030"/>
                  <a:gd name="connsiteY0" fmla="*/ 10106 h 18846"/>
                  <a:gd name="connsiteX1" fmla="*/ 4707 w 9030"/>
                  <a:gd name="connsiteY1" fmla="*/ 1764 h 18846"/>
                  <a:gd name="connsiteX2" fmla="*/ 1764 w 9030"/>
                  <a:gd name="connsiteY2" fmla="*/ 47 h 18846"/>
                  <a:gd name="connsiteX3" fmla="*/ 47 w 9030"/>
                  <a:gd name="connsiteY3" fmla="*/ 2991 h 18846"/>
                  <a:gd name="connsiteX4" fmla="*/ 2500 w 9030"/>
                  <a:gd name="connsiteY4" fmla="*/ 11333 h 18846"/>
                  <a:gd name="connsiteX5" fmla="*/ 4462 w 9030"/>
                  <a:gd name="connsiteY5" fmla="*/ 17221 h 18846"/>
                  <a:gd name="connsiteX6" fmla="*/ 7405 w 9030"/>
                  <a:gd name="connsiteY6" fmla="*/ 18693 h 18846"/>
                  <a:gd name="connsiteX7" fmla="*/ 7405 w 9030"/>
                  <a:gd name="connsiteY7" fmla="*/ 18693 h 18846"/>
                  <a:gd name="connsiteX8" fmla="*/ 8876 w 9030"/>
                  <a:gd name="connsiteY8" fmla="*/ 15503 h 18846"/>
                  <a:gd name="connsiteX9" fmla="*/ 7160 w 9030"/>
                  <a:gd name="connsiteY9" fmla="*/ 9861 h 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0" h="18846">
                    <a:moveTo>
                      <a:pt x="7160" y="10106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2500" y="11333"/>
                    </a:lnTo>
                    <a:cubicBezTo>
                      <a:pt x="2990" y="13295"/>
                      <a:pt x="3726" y="15258"/>
                      <a:pt x="4462" y="17221"/>
                    </a:cubicBezTo>
                    <a:cubicBezTo>
                      <a:pt x="4952" y="18448"/>
                      <a:pt x="6179" y="19183"/>
                      <a:pt x="7405" y="18693"/>
                    </a:cubicBezTo>
                    <a:cubicBezTo>
                      <a:pt x="7405" y="18693"/>
                      <a:pt x="7405" y="18693"/>
                      <a:pt x="7405" y="18693"/>
                    </a:cubicBezTo>
                    <a:cubicBezTo>
                      <a:pt x="8631" y="18202"/>
                      <a:pt x="9367" y="16730"/>
                      <a:pt x="8876" y="15503"/>
                    </a:cubicBezTo>
                    <a:cubicBezTo>
                      <a:pt x="8141" y="13541"/>
                      <a:pt x="7650" y="11823"/>
                      <a:pt x="7160" y="986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 73">
                <a:extLst>
                  <a:ext uri="{FF2B5EF4-FFF2-40B4-BE49-F238E27FC236}">
                    <a16:creationId xmlns:a16="http://schemas.microsoft.com/office/drawing/2014/main" id="{0A635215-E8C3-27B5-5AD8-6421D069DDCA}"/>
                  </a:ext>
                </a:extLst>
              </p:cNvPr>
              <p:cNvSpPr/>
              <p:nvPr/>
            </p:nvSpPr>
            <p:spPr>
              <a:xfrm>
                <a:off x="3509451" y="3502213"/>
                <a:ext cx="19375" cy="6378"/>
              </a:xfrm>
              <a:custGeom>
                <a:avLst/>
                <a:gdLst>
                  <a:gd name="connsiteX0" fmla="*/ 17168 w 19375"/>
                  <a:gd name="connsiteY0" fmla="*/ 1472 h 6378"/>
                  <a:gd name="connsiteX1" fmla="*/ 2943 w 19375"/>
                  <a:gd name="connsiteY1" fmla="*/ 0 h 6378"/>
                  <a:gd name="connsiteX2" fmla="*/ 0 w 19375"/>
                  <a:gd name="connsiteY2" fmla="*/ 1963 h 6378"/>
                  <a:gd name="connsiteX3" fmla="*/ 1962 w 19375"/>
                  <a:gd name="connsiteY3" fmla="*/ 4907 h 6378"/>
                  <a:gd name="connsiteX4" fmla="*/ 16923 w 19375"/>
                  <a:gd name="connsiteY4" fmla="*/ 6379 h 6378"/>
                  <a:gd name="connsiteX5" fmla="*/ 17659 w 19375"/>
                  <a:gd name="connsiteY5" fmla="*/ 6379 h 6378"/>
                  <a:gd name="connsiteX6" fmla="*/ 19376 w 19375"/>
                  <a:gd name="connsiteY6" fmla="*/ 4171 h 6378"/>
                  <a:gd name="connsiteX7" fmla="*/ 16923 w 19375"/>
                  <a:gd name="connsiteY7" fmla="*/ 1717 h 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378">
                    <a:moveTo>
                      <a:pt x="17168" y="1472"/>
                    </a:moveTo>
                    <a:cubicBezTo>
                      <a:pt x="12263" y="1472"/>
                      <a:pt x="7603" y="736"/>
                      <a:pt x="2943" y="0"/>
                    </a:cubicBezTo>
                    <a:cubicBezTo>
                      <a:pt x="1717" y="0"/>
                      <a:pt x="245" y="736"/>
                      <a:pt x="0" y="1963"/>
                    </a:cubicBezTo>
                    <a:cubicBezTo>
                      <a:pt x="0" y="3189"/>
                      <a:pt x="736" y="4662"/>
                      <a:pt x="1962" y="4907"/>
                    </a:cubicBezTo>
                    <a:cubicBezTo>
                      <a:pt x="6867" y="5643"/>
                      <a:pt x="12018" y="6134"/>
                      <a:pt x="16923" y="6379"/>
                    </a:cubicBezTo>
                    <a:cubicBezTo>
                      <a:pt x="17168" y="6379"/>
                      <a:pt x="17414" y="6379"/>
                      <a:pt x="17659" y="6379"/>
                    </a:cubicBezTo>
                    <a:cubicBezTo>
                      <a:pt x="18640" y="6134"/>
                      <a:pt x="19376" y="5152"/>
                      <a:pt x="19376" y="4171"/>
                    </a:cubicBezTo>
                    <a:cubicBezTo>
                      <a:pt x="19376" y="2699"/>
                      <a:pt x="18395" y="1717"/>
                      <a:pt x="16923" y="17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 74">
                <a:extLst>
                  <a:ext uri="{FF2B5EF4-FFF2-40B4-BE49-F238E27FC236}">
                    <a16:creationId xmlns:a16="http://schemas.microsoft.com/office/drawing/2014/main" id="{754CEE8A-6983-78DB-E552-63F431E21D6E}"/>
                  </a:ext>
                </a:extLst>
              </p:cNvPr>
              <p:cNvSpPr/>
              <p:nvPr/>
            </p:nvSpPr>
            <p:spPr>
              <a:xfrm>
                <a:off x="3400507" y="337826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 75">
                <a:extLst>
                  <a:ext uri="{FF2B5EF4-FFF2-40B4-BE49-F238E27FC236}">
                    <a16:creationId xmlns:a16="http://schemas.microsoft.com/office/drawing/2014/main" id="{4BCF8FF3-1CE5-CFBD-94B8-B6C2BAE24F97}"/>
                  </a:ext>
                </a:extLst>
              </p:cNvPr>
              <p:cNvSpPr/>
              <p:nvPr/>
            </p:nvSpPr>
            <p:spPr>
              <a:xfrm>
                <a:off x="3418761" y="3434310"/>
                <a:ext cx="12129" cy="17450"/>
              </a:xfrm>
              <a:custGeom>
                <a:avLst/>
                <a:gdLst>
                  <a:gd name="connsiteX0" fmla="*/ 4603 w 12129"/>
                  <a:gd name="connsiteY0" fmla="*/ 1415 h 17450"/>
                  <a:gd name="connsiteX1" fmla="*/ 1414 w 12129"/>
                  <a:gd name="connsiteY1" fmla="*/ 188 h 17450"/>
                  <a:gd name="connsiteX2" fmla="*/ 188 w 12129"/>
                  <a:gd name="connsiteY2" fmla="*/ 3377 h 17450"/>
                  <a:gd name="connsiteX3" fmla="*/ 7546 w 12129"/>
                  <a:gd name="connsiteY3" fmla="*/ 16381 h 17450"/>
                  <a:gd name="connsiteX4" fmla="*/ 10244 w 12129"/>
                  <a:gd name="connsiteY4" fmla="*/ 17362 h 17450"/>
                  <a:gd name="connsiteX5" fmla="*/ 10980 w 12129"/>
                  <a:gd name="connsiteY5" fmla="*/ 17116 h 17450"/>
                  <a:gd name="connsiteX6" fmla="*/ 11715 w 12129"/>
                  <a:gd name="connsiteY6" fmla="*/ 13682 h 17450"/>
                  <a:gd name="connsiteX7" fmla="*/ 4603 w 12129"/>
                  <a:gd name="connsiteY7" fmla="*/ 1169 h 1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450">
                    <a:moveTo>
                      <a:pt x="4603" y="1415"/>
                    </a:move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395" y="7794"/>
                      <a:pt x="4848" y="12210"/>
                      <a:pt x="7546" y="16381"/>
                    </a:cubicBezTo>
                    <a:cubicBezTo>
                      <a:pt x="8036" y="17362"/>
                      <a:pt x="9263" y="17607"/>
                      <a:pt x="10244" y="17362"/>
                    </a:cubicBezTo>
                    <a:cubicBezTo>
                      <a:pt x="10244" y="17362"/>
                      <a:pt x="10734" y="17362"/>
                      <a:pt x="10980" y="17116"/>
                    </a:cubicBezTo>
                    <a:cubicBezTo>
                      <a:pt x="12206" y="16381"/>
                      <a:pt x="12451" y="14909"/>
                      <a:pt x="11715" y="13682"/>
                    </a:cubicBezTo>
                    <a:cubicBezTo>
                      <a:pt x="9017" y="9756"/>
                      <a:pt x="6810" y="5340"/>
                      <a:pt x="4603" y="116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76">
                <a:extLst>
                  <a:ext uri="{FF2B5EF4-FFF2-40B4-BE49-F238E27FC236}">
                    <a16:creationId xmlns:a16="http://schemas.microsoft.com/office/drawing/2014/main" id="{A61B2C7E-3D82-97C4-AD5F-BAB32137C098}"/>
                  </a:ext>
                </a:extLst>
              </p:cNvPr>
              <p:cNvSpPr/>
              <p:nvPr/>
            </p:nvSpPr>
            <p:spPr>
              <a:xfrm>
                <a:off x="3481303" y="3493683"/>
                <a:ext cx="18979" cy="9756"/>
              </a:xfrm>
              <a:custGeom>
                <a:avLst/>
                <a:gdLst>
                  <a:gd name="connsiteX0" fmla="*/ 16866 w 18979"/>
                  <a:gd name="connsiteY0" fmla="*/ 5095 h 9756"/>
                  <a:gd name="connsiteX1" fmla="*/ 3376 w 18979"/>
                  <a:gd name="connsiteY1" fmla="*/ 188 h 9756"/>
                  <a:gd name="connsiteX2" fmla="*/ 188 w 18979"/>
                  <a:gd name="connsiteY2" fmla="*/ 1415 h 9756"/>
                  <a:gd name="connsiteX3" fmla="*/ 1414 w 18979"/>
                  <a:gd name="connsiteY3" fmla="*/ 4604 h 9756"/>
                  <a:gd name="connsiteX4" fmla="*/ 15640 w 18979"/>
                  <a:gd name="connsiteY4" fmla="*/ 9756 h 9756"/>
                  <a:gd name="connsiteX5" fmla="*/ 17111 w 18979"/>
                  <a:gd name="connsiteY5" fmla="*/ 9756 h 9756"/>
                  <a:gd name="connsiteX6" fmla="*/ 18828 w 18979"/>
                  <a:gd name="connsiteY6" fmla="*/ 8039 h 9756"/>
                  <a:gd name="connsiteX7" fmla="*/ 17111 w 18979"/>
                  <a:gd name="connsiteY7" fmla="*/ 5095 h 9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79" h="9756">
                    <a:moveTo>
                      <a:pt x="16866" y="5095"/>
                    </a:moveTo>
                    <a:cubicBezTo>
                      <a:pt x="12206" y="3868"/>
                      <a:pt x="7791" y="2151"/>
                      <a:pt x="3376" y="188"/>
                    </a:cubicBezTo>
                    <a:cubicBezTo>
                      <a:pt x="2150" y="-303"/>
                      <a:pt x="679" y="188"/>
                      <a:pt x="188" y="1415"/>
                    </a:cubicBezTo>
                    <a:cubicBezTo>
                      <a:pt x="-303" y="2641"/>
                      <a:pt x="188" y="4113"/>
                      <a:pt x="1414" y="4604"/>
                    </a:cubicBezTo>
                    <a:cubicBezTo>
                      <a:pt x="6074" y="6567"/>
                      <a:pt x="10734" y="8284"/>
                      <a:pt x="15640" y="9756"/>
                    </a:cubicBezTo>
                    <a:cubicBezTo>
                      <a:pt x="16130" y="9756"/>
                      <a:pt x="16621" y="9756"/>
                      <a:pt x="17111" y="9756"/>
                    </a:cubicBezTo>
                    <a:cubicBezTo>
                      <a:pt x="17847" y="9756"/>
                      <a:pt x="18583" y="9020"/>
                      <a:pt x="18828" y="8039"/>
                    </a:cubicBezTo>
                    <a:cubicBezTo>
                      <a:pt x="19319" y="6812"/>
                      <a:pt x="18583" y="5340"/>
                      <a:pt x="17111" y="50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77">
                <a:extLst>
                  <a:ext uri="{FF2B5EF4-FFF2-40B4-BE49-F238E27FC236}">
                    <a16:creationId xmlns:a16="http://schemas.microsoft.com/office/drawing/2014/main" id="{6D6E8549-00D9-31AD-CF4F-89311746B18B}"/>
                  </a:ext>
                </a:extLst>
              </p:cNvPr>
              <p:cNvSpPr/>
              <p:nvPr/>
            </p:nvSpPr>
            <p:spPr>
              <a:xfrm>
                <a:off x="3455801" y="3479213"/>
                <a:ext cx="17206" cy="12978"/>
              </a:xfrm>
              <a:custGeom>
                <a:avLst/>
                <a:gdLst>
                  <a:gd name="connsiteX0" fmla="*/ 15879 w 17206"/>
                  <a:gd name="connsiteY0" fmla="*/ 8279 h 12978"/>
                  <a:gd name="connsiteX1" fmla="*/ 3862 w 17206"/>
                  <a:gd name="connsiteY1" fmla="*/ 428 h 12978"/>
                  <a:gd name="connsiteX2" fmla="*/ 428 w 17206"/>
                  <a:gd name="connsiteY2" fmla="*/ 919 h 12978"/>
                  <a:gd name="connsiteX3" fmla="*/ 918 w 17206"/>
                  <a:gd name="connsiteY3" fmla="*/ 4354 h 12978"/>
                  <a:gd name="connsiteX4" fmla="*/ 13427 w 17206"/>
                  <a:gd name="connsiteY4" fmla="*/ 12695 h 12978"/>
                  <a:gd name="connsiteX5" fmla="*/ 15389 w 17206"/>
                  <a:gd name="connsiteY5" fmla="*/ 12695 h 12978"/>
                  <a:gd name="connsiteX6" fmla="*/ 16861 w 17206"/>
                  <a:gd name="connsiteY6" fmla="*/ 11468 h 12978"/>
                  <a:gd name="connsiteX7" fmla="*/ 15879 w 17206"/>
                  <a:gd name="connsiteY7" fmla="*/ 8034 h 12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2978">
                    <a:moveTo>
                      <a:pt x="15879" y="8279"/>
                    </a:moveTo>
                    <a:cubicBezTo>
                      <a:pt x="11710" y="5826"/>
                      <a:pt x="7786" y="3127"/>
                      <a:pt x="3862" y="428"/>
                    </a:cubicBez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4"/>
                    </a:cubicBezTo>
                    <a:cubicBezTo>
                      <a:pt x="4843" y="7297"/>
                      <a:pt x="9257" y="9996"/>
                      <a:pt x="13427" y="12695"/>
                    </a:cubicBezTo>
                    <a:cubicBezTo>
                      <a:pt x="13917" y="12940"/>
                      <a:pt x="14653" y="13186"/>
                      <a:pt x="15389" y="12695"/>
                    </a:cubicBezTo>
                    <a:cubicBezTo>
                      <a:pt x="15879" y="12695"/>
                      <a:pt x="16615" y="12204"/>
                      <a:pt x="16861" y="11468"/>
                    </a:cubicBezTo>
                    <a:cubicBezTo>
                      <a:pt x="17596" y="10241"/>
                      <a:pt x="17106" y="8769"/>
                      <a:pt x="15879" y="803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 78">
                <a:extLst>
                  <a:ext uri="{FF2B5EF4-FFF2-40B4-BE49-F238E27FC236}">
                    <a16:creationId xmlns:a16="http://schemas.microsoft.com/office/drawing/2014/main" id="{2143D879-1739-0C4B-3BB4-34462757D4C6}"/>
                  </a:ext>
                </a:extLst>
              </p:cNvPr>
              <p:cNvSpPr/>
              <p:nvPr/>
            </p:nvSpPr>
            <p:spPr>
              <a:xfrm>
                <a:off x="3434511" y="3458898"/>
                <a:ext cx="15095" cy="15737"/>
              </a:xfrm>
              <a:custGeom>
                <a:avLst/>
                <a:gdLst>
                  <a:gd name="connsiteX0" fmla="*/ 4303 w 15095"/>
                  <a:gd name="connsiteY0" fmla="*/ 870 h 15737"/>
                  <a:gd name="connsiteX1" fmla="*/ 870 w 15095"/>
                  <a:gd name="connsiteY1" fmla="*/ 625 h 15737"/>
                  <a:gd name="connsiteX2" fmla="*/ 625 w 15095"/>
                  <a:gd name="connsiteY2" fmla="*/ 4060 h 15737"/>
                  <a:gd name="connsiteX3" fmla="*/ 10926 w 15095"/>
                  <a:gd name="connsiteY3" fmla="*/ 15100 h 15737"/>
                  <a:gd name="connsiteX4" fmla="*/ 13378 w 15095"/>
                  <a:gd name="connsiteY4" fmla="*/ 15591 h 15737"/>
                  <a:gd name="connsiteX5" fmla="*/ 14359 w 15095"/>
                  <a:gd name="connsiteY5" fmla="*/ 14855 h 15737"/>
                  <a:gd name="connsiteX6" fmla="*/ 14359 w 15095"/>
                  <a:gd name="connsiteY6" fmla="*/ 11420 h 15737"/>
                  <a:gd name="connsiteX7" fmla="*/ 4549 w 15095"/>
                  <a:gd name="connsiteY7" fmla="*/ 870 h 1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95" h="15737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6" y="3078"/>
                      <a:pt x="625" y="4060"/>
                    </a:cubicBezTo>
                    <a:cubicBezTo>
                      <a:pt x="3813" y="7985"/>
                      <a:pt x="7247" y="11665"/>
                      <a:pt x="10926" y="15100"/>
                    </a:cubicBezTo>
                    <a:cubicBezTo>
                      <a:pt x="11661" y="15836"/>
                      <a:pt x="12397" y="15836"/>
                      <a:pt x="13378" y="15591"/>
                    </a:cubicBezTo>
                    <a:cubicBezTo>
                      <a:pt x="13869" y="15591"/>
                      <a:pt x="14114" y="15345"/>
                      <a:pt x="14359" y="14855"/>
                    </a:cubicBezTo>
                    <a:cubicBezTo>
                      <a:pt x="15340" y="13873"/>
                      <a:pt x="15340" y="12401"/>
                      <a:pt x="14359" y="11420"/>
                    </a:cubicBezTo>
                    <a:cubicBezTo>
                      <a:pt x="10926" y="8230"/>
                      <a:pt x="7492" y="4550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 79">
                <a:extLst>
                  <a:ext uri="{FF2B5EF4-FFF2-40B4-BE49-F238E27FC236}">
                    <a16:creationId xmlns:a16="http://schemas.microsoft.com/office/drawing/2014/main" id="{90DD64E0-F864-42BE-16CC-D1212156A8FC}"/>
                  </a:ext>
                </a:extLst>
              </p:cNvPr>
              <p:cNvSpPr/>
              <p:nvPr/>
            </p:nvSpPr>
            <p:spPr>
              <a:xfrm>
                <a:off x="3392168" y="334980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 80">
                <a:extLst>
                  <a:ext uri="{FF2B5EF4-FFF2-40B4-BE49-F238E27FC236}">
                    <a16:creationId xmlns:a16="http://schemas.microsoft.com/office/drawing/2014/main" id="{9D63D2DF-DF2D-7B61-036A-02ADF98378F0}"/>
                  </a:ext>
                </a:extLst>
              </p:cNvPr>
              <p:cNvSpPr/>
              <p:nvPr/>
            </p:nvSpPr>
            <p:spPr>
              <a:xfrm>
                <a:off x="3332482" y="3185098"/>
                <a:ext cx="14037" cy="16660"/>
              </a:xfrm>
              <a:custGeom>
                <a:avLst/>
                <a:gdLst>
                  <a:gd name="connsiteX0" fmla="*/ 4303 w 14037"/>
                  <a:gd name="connsiteY0" fmla="*/ 870 h 16660"/>
                  <a:gd name="connsiteX1" fmla="*/ 870 w 14037"/>
                  <a:gd name="connsiteY1" fmla="*/ 625 h 16660"/>
                  <a:gd name="connsiteX2" fmla="*/ 625 w 14037"/>
                  <a:gd name="connsiteY2" fmla="*/ 4059 h 16660"/>
                  <a:gd name="connsiteX3" fmla="*/ 9454 w 14037"/>
                  <a:gd name="connsiteY3" fmla="*/ 15591 h 16660"/>
                  <a:gd name="connsiteX4" fmla="*/ 12152 w 14037"/>
                  <a:gd name="connsiteY4" fmla="*/ 16572 h 16660"/>
                  <a:gd name="connsiteX5" fmla="*/ 12888 w 14037"/>
                  <a:gd name="connsiteY5" fmla="*/ 16327 h 16660"/>
                  <a:gd name="connsiteX6" fmla="*/ 13623 w 14037"/>
                  <a:gd name="connsiteY6" fmla="*/ 12892 h 16660"/>
                  <a:gd name="connsiteX7" fmla="*/ 4549 w 14037"/>
                  <a:gd name="connsiteY7" fmla="*/ 870 h 1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37" h="16660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59"/>
                    </a:cubicBezTo>
                    <a:cubicBezTo>
                      <a:pt x="3813" y="7740"/>
                      <a:pt x="6756" y="11420"/>
                      <a:pt x="9454" y="15591"/>
                    </a:cubicBezTo>
                    <a:cubicBezTo>
                      <a:pt x="9945" y="16572"/>
                      <a:pt x="11171" y="16817"/>
                      <a:pt x="12152" y="16572"/>
                    </a:cubicBezTo>
                    <a:cubicBezTo>
                      <a:pt x="12152" y="16572"/>
                      <a:pt x="12642" y="16572"/>
                      <a:pt x="12888" y="16327"/>
                    </a:cubicBezTo>
                    <a:cubicBezTo>
                      <a:pt x="14114" y="15591"/>
                      <a:pt x="14359" y="14119"/>
                      <a:pt x="13623" y="12892"/>
                    </a:cubicBezTo>
                    <a:cubicBezTo>
                      <a:pt x="10926" y="8721"/>
                      <a:pt x="7737" y="4795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 81">
                <a:extLst>
                  <a:ext uri="{FF2B5EF4-FFF2-40B4-BE49-F238E27FC236}">
                    <a16:creationId xmlns:a16="http://schemas.microsoft.com/office/drawing/2014/main" id="{5BBA0163-DAD5-366F-04B5-2B933BE92D79}"/>
                  </a:ext>
                </a:extLst>
              </p:cNvPr>
              <p:cNvSpPr/>
              <p:nvPr/>
            </p:nvSpPr>
            <p:spPr>
              <a:xfrm>
                <a:off x="3348948" y="3209420"/>
                <a:ext cx="10800" cy="18409"/>
              </a:xfrm>
              <a:custGeom>
                <a:avLst/>
                <a:gdLst>
                  <a:gd name="connsiteX0" fmla="*/ 10647 w 10800"/>
                  <a:gd name="connsiteY0" fmla="*/ 15066 h 18409"/>
                  <a:gd name="connsiteX1" fmla="*/ 4515 w 10800"/>
                  <a:gd name="connsiteY1" fmla="*/ 1327 h 18409"/>
                  <a:gd name="connsiteX2" fmla="*/ 1327 w 10800"/>
                  <a:gd name="connsiteY2" fmla="*/ 346 h 18409"/>
                  <a:gd name="connsiteX3" fmla="*/ 346 w 10800"/>
                  <a:gd name="connsiteY3" fmla="*/ 3535 h 18409"/>
                  <a:gd name="connsiteX4" fmla="*/ 6232 w 10800"/>
                  <a:gd name="connsiteY4" fmla="*/ 16784 h 18409"/>
                  <a:gd name="connsiteX5" fmla="*/ 9175 w 10800"/>
                  <a:gd name="connsiteY5" fmla="*/ 18256 h 18409"/>
                  <a:gd name="connsiteX6" fmla="*/ 9175 w 10800"/>
                  <a:gd name="connsiteY6" fmla="*/ 18256 h 18409"/>
                  <a:gd name="connsiteX7" fmla="*/ 10647 w 10800"/>
                  <a:gd name="connsiteY7" fmla="*/ 15066 h 18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00" h="18409">
                    <a:moveTo>
                      <a:pt x="10647" y="15066"/>
                    </a:moveTo>
                    <a:cubicBezTo>
                      <a:pt x="8930" y="10405"/>
                      <a:pt x="6968" y="5743"/>
                      <a:pt x="4515" y="1327"/>
                    </a:cubicBezTo>
                    <a:cubicBezTo>
                      <a:pt x="3779" y="100"/>
                      <a:pt x="2308" y="-390"/>
                      <a:pt x="1327" y="346"/>
                    </a:cubicBezTo>
                    <a:cubicBezTo>
                      <a:pt x="100" y="1082"/>
                      <a:pt x="-390" y="2554"/>
                      <a:pt x="346" y="3535"/>
                    </a:cubicBezTo>
                    <a:cubicBezTo>
                      <a:pt x="2553" y="7706"/>
                      <a:pt x="4515" y="12367"/>
                      <a:pt x="6232" y="16784"/>
                    </a:cubicBezTo>
                    <a:cubicBezTo>
                      <a:pt x="6723" y="18010"/>
                      <a:pt x="7949" y="18746"/>
                      <a:pt x="9175" y="18256"/>
                    </a:cubicBezTo>
                    <a:cubicBezTo>
                      <a:pt x="9175" y="18256"/>
                      <a:pt x="9175" y="18256"/>
                      <a:pt x="9175" y="18256"/>
                    </a:cubicBezTo>
                    <a:cubicBezTo>
                      <a:pt x="10402" y="17765"/>
                      <a:pt x="11137" y="16293"/>
                      <a:pt x="10647" y="150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 82">
                <a:extLst>
                  <a:ext uri="{FF2B5EF4-FFF2-40B4-BE49-F238E27FC236}">
                    <a16:creationId xmlns:a16="http://schemas.microsoft.com/office/drawing/2014/main" id="{A6338F7E-D744-06B3-DEE1-27CC00546AC7}"/>
                  </a:ext>
                </a:extLst>
              </p:cNvPr>
              <p:cNvSpPr/>
              <p:nvPr/>
            </p:nvSpPr>
            <p:spPr>
              <a:xfrm>
                <a:off x="3310605" y="3165177"/>
                <a:ext cx="16526" cy="14017"/>
              </a:xfrm>
              <a:custGeom>
                <a:avLst/>
                <a:gdLst>
                  <a:gd name="connsiteX0" fmla="*/ 3861 w 16526"/>
                  <a:gd name="connsiteY0" fmla="*/ 428 h 14017"/>
                  <a:gd name="connsiteX1" fmla="*/ 428 w 16526"/>
                  <a:gd name="connsiteY1" fmla="*/ 919 h 14017"/>
                  <a:gd name="connsiteX2" fmla="*/ 918 w 16526"/>
                  <a:gd name="connsiteY2" fmla="*/ 4353 h 14017"/>
                  <a:gd name="connsiteX3" fmla="*/ 12200 w 16526"/>
                  <a:gd name="connsiteY3" fmla="*/ 13431 h 14017"/>
                  <a:gd name="connsiteX4" fmla="*/ 14653 w 16526"/>
                  <a:gd name="connsiteY4" fmla="*/ 13922 h 14017"/>
                  <a:gd name="connsiteX5" fmla="*/ 15879 w 16526"/>
                  <a:gd name="connsiteY5" fmla="*/ 13186 h 14017"/>
                  <a:gd name="connsiteX6" fmla="*/ 15879 w 16526"/>
                  <a:gd name="connsiteY6" fmla="*/ 9751 h 14017"/>
                  <a:gd name="connsiteX7" fmla="*/ 4107 w 16526"/>
                  <a:gd name="connsiteY7" fmla="*/ 428 h 1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26" h="14017">
                    <a:moveTo>
                      <a:pt x="3861" y="428"/>
                    </a:move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3"/>
                    </a:cubicBezTo>
                    <a:cubicBezTo>
                      <a:pt x="4843" y="7052"/>
                      <a:pt x="8521" y="10242"/>
                      <a:pt x="12200" y="13431"/>
                    </a:cubicBezTo>
                    <a:cubicBezTo>
                      <a:pt x="12936" y="13922"/>
                      <a:pt x="13672" y="14167"/>
                      <a:pt x="14653" y="13922"/>
                    </a:cubicBezTo>
                    <a:cubicBezTo>
                      <a:pt x="15144" y="13922"/>
                      <a:pt x="15389" y="13676"/>
                      <a:pt x="15879" y="13186"/>
                    </a:cubicBezTo>
                    <a:cubicBezTo>
                      <a:pt x="16860" y="12204"/>
                      <a:pt x="16615" y="10732"/>
                      <a:pt x="15879" y="9751"/>
                    </a:cubicBezTo>
                    <a:cubicBezTo>
                      <a:pt x="12200" y="6316"/>
                      <a:pt x="8276" y="3127"/>
                      <a:pt x="4107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 83">
                <a:extLst>
                  <a:ext uri="{FF2B5EF4-FFF2-40B4-BE49-F238E27FC236}">
                    <a16:creationId xmlns:a16="http://schemas.microsoft.com/office/drawing/2014/main" id="{592C6816-F58C-1DC5-EDD4-B159BDF68FD3}"/>
                  </a:ext>
                </a:extLst>
              </p:cNvPr>
              <p:cNvSpPr/>
              <p:nvPr/>
            </p:nvSpPr>
            <p:spPr>
              <a:xfrm>
                <a:off x="3384074" y="332159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 84">
                <a:extLst>
                  <a:ext uri="{FF2B5EF4-FFF2-40B4-BE49-F238E27FC236}">
                    <a16:creationId xmlns:a16="http://schemas.microsoft.com/office/drawing/2014/main" id="{F70B1764-CB23-888F-BF8A-5F45D4BC2722}"/>
                  </a:ext>
                </a:extLst>
              </p:cNvPr>
              <p:cNvSpPr/>
              <p:nvPr/>
            </p:nvSpPr>
            <p:spPr>
              <a:xfrm>
                <a:off x="3375735" y="329338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 85">
                <a:extLst>
                  <a:ext uri="{FF2B5EF4-FFF2-40B4-BE49-F238E27FC236}">
                    <a16:creationId xmlns:a16="http://schemas.microsoft.com/office/drawing/2014/main" id="{2D4B9337-0882-339E-BD15-E8B7A38B55F0}"/>
                  </a:ext>
                </a:extLst>
              </p:cNvPr>
              <p:cNvSpPr/>
              <p:nvPr/>
            </p:nvSpPr>
            <p:spPr>
              <a:xfrm>
                <a:off x="3359303" y="323670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 86">
                <a:extLst>
                  <a:ext uri="{FF2B5EF4-FFF2-40B4-BE49-F238E27FC236}">
                    <a16:creationId xmlns:a16="http://schemas.microsoft.com/office/drawing/2014/main" id="{F4A8A2E1-A850-8C99-9937-9B32A562EAE5}"/>
                  </a:ext>
                </a:extLst>
              </p:cNvPr>
              <p:cNvSpPr/>
              <p:nvPr/>
            </p:nvSpPr>
            <p:spPr>
              <a:xfrm>
                <a:off x="3367396" y="326516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 87">
                <a:extLst>
                  <a:ext uri="{FF2B5EF4-FFF2-40B4-BE49-F238E27FC236}">
                    <a16:creationId xmlns:a16="http://schemas.microsoft.com/office/drawing/2014/main" id="{90D49E41-0A06-CE6D-FEC9-102E08009C08}"/>
                  </a:ext>
                </a:extLst>
              </p:cNvPr>
              <p:cNvSpPr/>
              <p:nvPr/>
            </p:nvSpPr>
            <p:spPr>
              <a:xfrm>
                <a:off x="3730386" y="3188620"/>
                <a:ext cx="18733" cy="8926"/>
              </a:xfrm>
              <a:custGeom>
                <a:avLst/>
                <a:gdLst>
                  <a:gd name="connsiteX0" fmla="*/ 15989 w 18733"/>
                  <a:gd name="connsiteY0" fmla="*/ 47 h 8926"/>
                  <a:gd name="connsiteX1" fmla="*/ 1764 w 18733"/>
                  <a:gd name="connsiteY1" fmla="*/ 4218 h 8926"/>
                  <a:gd name="connsiteX2" fmla="*/ 47 w 18733"/>
                  <a:gd name="connsiteY2" fmla="*/ 7162 h 8926"/>
                  <a:gd name="connsiteX3" fmla="*/ 2990 w 18733"/>
                  <a:gd name="connsiteY3" fmla="*/ 8879 h 8926"/>
                  <a:gd name="connsiteX4" fmla="*/ 2990 w 18733"/>
                  <a:gd name="connsiteY4" fmla="*/ 8879 h 8926"/>
                  <a:gd name="connsiteX5" fmla="*/ 16970 w 18733"/>
                  <a:gd name="connsiteY5" fmla="*/ 4709 h 8926"/>
                  <a:gd name="connsiteX6" fmla="*/ 18687 w 18733"/>
                  <a:gd name="connsiteY6" fmla="*/ 1764 h 8926"/>
                  <a:gd name="connsiteX7" fmla="*/ 15744 w 18733"/>
                  <a:gd name="connsiteY7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3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cubicBezTo>
                      <a:pt x="2990" y="8879"/>
                      <a:pt x="2990" y="8879"/>
                      <a:pt x="2990" y="8879"/>
                    </a:cubicBezTo>
                    <a:lnTo>
                      <a:pt x="16970" y="4709"/>
                    </a:lnTo>
                    <a:cubicBezTo>
                      <a:pt x="18197" y="4218"/>
                      <a:pt x="18932" y="2991"/>
                      <a:pt x="18687" y="1764"/>
                    </a:cubicBezTo>
                    <a:cubicBezTo>
                      <a:pt x="18197" y="538"/>
                      <a:pt x="16970" y="-198"/>
                      <a:pt x="1574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 88">
                <a:extLst>
                  <a:ext uri="{FF2B5EF4-FFF2-40B4-BE49-F238E27FC236}">
                    <a16:creationId xmlns:a16="http://schemas.microsoft.com/office/drawing/2014/main" id="{3FEF0642-B5E3-17BA-0D71-A36DFD3C5C0C}"/>
                  </a:ext>
                </a:extLst>
              </p:cNvPr>
              <p:cNvSpPr/>
              <p:nvPr/>
            </p:nvSpPr>
            <p:spPr>
              <a:xfrm>
                <a:off x="3758591" y="3180524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 89">
                <a:extLst>
                  <a:ext uri="{FF2B5EF4-FFF2-40B4-BE49-F238E27FC236}">
                    <a16:creationId xmlns:a16="http://schemas.microsoft.com/office/drawing/2014/main" id="{574A9848-F6C0-FE29-FC80-352303682968}"/>
                  </a:ext>
                </a:extLst>
              </p:cNvPr>
              <p:cNvSpPr/>
              <p:nvPr/>
            </p:nvSpPr>
            <p:spPr>
              <a:xfrm>
                <a:off x="3284851" y="3151191"/>
                <a:ext cx="18387" cy="11262"/>
              </a:xfrm>
              <a:custGeom>
                <a:avLst/>
                <a:gdLst>
                  <a:gd name="connsiteX0" fmla="*/ 16862 w 18387"/>
                  <a:gd name="connsiteY0" fmla="*/ 6563 h 11262"/>
                  <a:gd name="connsiteX1" fmla="*/ 3372 w 18387"/>
                  <a:gd name="connsiteY1" fmla="*/ 184 h 11262"/>
                  <a:gd name="connsiteX2" fmla="*/ 184 w 18387"/>
                  <a:gd name="connsiteY2" fmla="*/ 1656 h 11262"/>
                  <a:gd name="connsiteX3" fmla="*/ 1656 w 18387"/>
                  <a:gd name="connsiteY3" fmla="*/ 4845 h 11262"/>
                  <a:gd name="connsiteX4" fmla="*/ 14654 w 18387"/>
                  <a:gd name="connsiteY4" fmla="*/ 10979 h 11262"/>
                  <a:gd name="connsiteX5" fmla="*/ 16617 w 18387"/>
                  <a:gd name="connsiteY5" fmla="*/ 10979 h 11262"/>
                  <a:gd name="connsiteX6" fmla="*/ 18088 w 18387"/>
                  <a:gd name="connsiteY6" fmla="*/ 9752 h 11262"/>
                  <a:gd name="connsiteX7" fmla="*/ 17107 w 18387"/>
                  <a:gd name="connsiteY7" fmla="*/ 6318 h 11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7" h="11262">
                    <a:moveTo>
                      <a:pt x="16862" y="6563"/>
                    </a:moveTo>
                    <a:cubicBezTo>
                      <a:pt x="12447" y="4109"/>
                      <a:pt x="8032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6" y="4845"/>
                    </a:cubicBezTo>
                    <a:cubicBezTo>
                      <a:pt x="6070" y="6563"/>
                      <a:pt x="10485" y="8771"/>
                      <a:pt x="14654" y="10979"/>
                    </a:cubicBezTo>
                    <a:cubicBezTo>
                      <a:pt x="15145" y="11224"/>
                      <a:pt x="15881" y="11470"/>
                      <a:pt x="16617" y="10979"/>
                    </a:cubicBezTo>
                    <a:cubicBezTo>
                      <a:pt x="17107" y="10979"/>
                      <a:pt x="17843" y="10488"/>
                      <a:pt x="18088" y="9752"/>
                    </a:cubicBezTo>
                    <a:cubicBezTo>
                      <a:pt x="18824" y="8526"/>
                      <a:pt x="18088" y="7054"/>
                      <a:pt x="17107" y="631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 90">
                <a:extLst>
                  <a:ext uri="{FF2B5EF4-FFF2-40B4-BE49-F238E27FC236}">
                    <a16:creationId xmlns:a16="http://schemas.microsoft.com/office/drawing/2014/main" id="{6D96AC7B-5F51-3CF8-69D1-A418DFE1F80F}"/>
                  </a:ext>
                </a:extLst>
              </p:cNvPr>
              <p:cNvSpPr/>
              <p:nvPr/>
            </p:nvSpPr>
            <p:spPr>
              <a:xfrm>
                <a:off x="3680399" y="3213018"/>
                <a:ext cx="15879" cy="14504"/>
              </a:xfrm>
              <a:custGeom>
                <a:avLst/>
                <a:gdLst>
                  <a:gd name="connsiteX0" fmla="*/ 12018 w 15879"/>
                  <a:gd name="connsiteY0" fmla="*/ 428 h 14504"/>
                  <a:gd name="connsiteX1" fmla="*/ 736 w 15879"/>
                  <a:gd name="connsiteY1" fmla="*/ 10242 h 14504"/>
                  <a:gd name="connsiteX2" fmla="*/ 736 w 15879"/>
                  <a:gd name="connsiteY2" fmla="*/ 13676 h 14504"/>
                  <a:gd name="connsiteX3" fmla="*/ 3188 w 15879"/>
                  <a:gd name="connsiteY3" fmla="*/ 14412 h 14504"/>
                  <a:gd name="connsiteX4" fmla="*/ 4169 w 15879"/>
                  <a:gd name="connsiteY4" fmla="*/ 13922 h 14504"/>
                  <a:gd name="connsiteX5" fmla="*/ 14961 w 15879"/>
                  <a:gd name="connsiteY5" fmla="*/ 4353 h 14504"/>
                  <a:gd name="connsiteX6" fmla="*/ 15452 w 15879"/>
                  <a:gd name="connsiteY6" fmla="*/ 919 h 14504"/>
                  <a:gd name="connsiteX7" fmla="*/ 12018 w 15879"/>
                  <a:gd name="connsiteY7" fmla="*/ 428 h 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79" h="14504">
                    <a:moveTo>
                      <a:pt x="12018" y="428"/>
                    </a:moveTo>
                    <a:cubicBezTo>
                      <a:pt x="8094" y="3372"/>
                      <a:pt x="4169" y="6807"/>
                      <a:pt x="736" y="10242"/>
                    </a:cubicBezTo>
                    <a:cubicBezTo>
                      <a:pt x="-245" y="11223"/>
                      <a:pt x="-245" y="12695"/>
                      <a:pt x="736" y="13676"/>
                    </a:cubicBezTo>
                    <a:cubicBezTo>
                      <a:pt x="1472" y="14412"/>
                      <a:pt x="2453" y="14658"/>
                      <a:pt x="3188" y="14412"/>
                    </a:cubicBezTo>
                    <a:cubicBezTo>
                      <a:pt x="3679" y="14412"/>
                      <a:pt x="3924" y="14167"/>
                      <a:pt x="4169" y="13922"/>
                    </a:cubicBezTo>
                    <a:cubicBezTo>
                      <a:pt x="7603" y="10487"/>
                      <a:pt x="11282" y="7297"/>
                      <a:pt x="14961" y="4353"/>
                    </a:cubicBezTo>
                    <a:cubicBezTo>
                      <a:pt x="15942" y="3617"/>
                      <a:pt x="16187" y="1900"/>
                      <a:pt x="15452" y="919"/>
                    </a:cubicBezTo>
                    <a:cubicBezTo>
                      <a:pt x="14716" y="-63"/>
                      <a:pt x="12999" y="-308"/>
                      <a:pt x="12018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 91">
                <a:extLst>
                  <a:ext uri="{FF2B5EF4-FFF2-40B4-BE49-F238E27FC236}">
                    <a16:creationId xmlns:a16="http://schemas.microsoft.com/office/drawing/2014/main" id="{33BDD695-3B34-F187-8EF3-A0EA97A0725A}"/>
                  </a:ext>
                </a:extLst>
              </p:cNvPr>
              <p:cNvSpPr/>
              <p:nvPr/>
            </p:nvSpPr>
            <p:spPr>
              <a:xfrm>
                <a:off x="3538845" y="3501439"/>
                <a:ext cx="19460" cy="6945"/>
              </a:xfrm>
              <a:custGeom>
                <a:avLst/>
                <a:gdLst>
                  <a:gd name="connsiteX0" fmla="*/ 16470 w 19460"/>
                  <a:gd name="connsiteY0" fmla="*/ 38 h 6945"/>
                  <a:gd name="connsiteX1" fmla="*/ 2245 w 19460"/>
                  <a:gd name="connsiteY1" fmla="*/ 2001 h 6945"/>
                  <a:gd name="connsiteX2" fmla="*/ 38 w 19460"/>
                  <a:gd name="connsiteY2" fmla="*/ 4699 h 6945"/>
                  <a:gd name="connsiteX3" fmla="*/ 2735 w 19460"/>
                  <a:gd name="connsiteY3" fmla="*/ 6907 h 6945"/>
                  <a:gd name="connsiteX4" fmla="*/ 17696 w 19460"/>
                  <a:gd name="connsiteY4" fmla="*/ 4945 h 6945"/>
                  <a:gd name="connsiteX5" fmla="*/ 17696 w 19460"/>
                  <a:gd name="connsiteY5" fmla="*/ 4945 h 6945"/>
                  <a:gd name="connsiteX6" fmla="*/ 19413 w 19460"/>
                  <a:gd name="connsiteY6" fmla="*/ 2001 h 6945"/>
                  <a:gd name="connsiteX7" fmla="*/ 16470 w 19460"/>
                  <a:gd name="connsiteY7" fmla="*/ 38 h 6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60" h="6945">
                    <a:moveTo>
                      <a:pt x="16470" y="38"/>
                    </a:moveTo>
                    <a:cubicBezTo>
                      <a:pt x="11810" y="1019"/>
                      <a:pt x="6905" y="1510"/>
                      <a:pt x="2245" y="2001"/>
                    </a:cubicBezTo>
                    <a:cubicBezTo>
                      <a:pt x="773" y="2001"/>
                      <a:pt x="-208" y="3227"/>
                      <a:pt x="38" y="4699"/>
                    </a:cubicBezTo>
                    <a:cubicBezTo>
                      <a:pt x="38" y="6171"/>
                      <a:pt x="1264" y="7153"/>
                      <a:pt x="2735" y="6907"/>
                    </a:cubicBezTo>
                    <a:cubicBezTo>
                      <a:pt x="7641" y="6417"/>
                      <a:pt x="12791" y="5926"/>
                      <a:pt x="17696" y="4945"/>
                    </a:cubicBezTo>
                    <a:cubicBezTo>
                      <a:pt x="17696" y="4945"/>
                      <a:pt x="17696" y="4945"/>
                      <a:pt x="17696" y="4945"/>
                    </a:cubicBezTo>
                    <a:cubicBezTo>
                      <a:pt x="18923" y="4699"/>
                      <a:pt x="19659" y="3473"/>
                      <a:pt x="19413" y="2001"/>
                    </a:cubicBezTo>
                    <a:cubicBezTo>
                      <a:pt x="19168" y="774"/>
                      <a:pt x="17942" y="-207"/>
                      <a:pt x="16470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 92">
                <a:extLst>
                  <a:ext uri="{FF2B5EF4-FFF2-40B4-BE49-F238E27FC236}">
                    <a16:creationId xmlns:a16="http://schemas.microsoft.com/office/drawing/2014/main" id="{98A2B268-EFFC-01E3-3E7C-6B109711724D}"/>
                  </a:ext>
                </a:extLst>
              </p:cNvPr>
              <p:cNvSpPr/>
              <p:nvPr/>
            </p:nvSpPr>
            <p:spPr>
              <a:xfrm>
                <a:off x="3843453" y="3157707"/>
                <a:ext cx="11866" cy="6718"/>
              </a:xfrm>
              <a:custGeom>
                <a:avLst/>
                <a:gdLst>
                  <a:gd name="connsiteX0" fmla="*/ 11820 w 11866"/>
                  <a:gd name="connsiteY0" fmla="*/ 1764 h 6718"/>
                  <a:gd name="connsiteX1" fmla="*/ 8877 w 11866"/>
                  <a:gd name="connsiteY1" fmla="*/ 47 h 6718"/>
                  <a:gd name="connsiteX2" fmla="*/ 1764 w 11866"/>
                  <a:gd name="connsiteY2" fmla="*/ 2010 h 6718"/>
                  <a:gd name="connsiteX3" fmla="*/ 47 w 11866"/>
                  <a:gd name="connsiteY3" fmla="*/ 4954 h 6718"/>
                  <a:gd name="connsiteX4" fmla="*/ 2990 w 11866"/>
                  <a:gd name="connsiteY4" fmla="*/ 6671 h 6718"/>
                  <a:gd name="connsiteX5" fmla="*/ 10103 w 11866"/>
                  <a:gd name="connsiteY5" fmla="*/ 4709 h 6718"/>
                  <a:gd name="connsiteX6" fmla="*/ 11820 w 11866"/>
                  <a:gd name="connsiteY6" fmla="*/ 1764 h 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66" h="6718">
                    <a:moveTo>
                      <a:pt x="11820" y="1764"/>
                    </a:moveTo>
                    <a:cubicBezTo>
                      <a:pt x="11329" y="538"/>
                      <a:pt x="10103" y="-198"/>
                      <a:pt x="8877" y="47"/>
                    </a:cubicBezTo>
                    <a:lnTo>
                      <a:pt x="1764" y="2010"/>
                    </a:lnTo>
                    <a:cubicBezTo>
                      <a:pt x="538" y="2500"/>
                      <a:pt x="-198" y="3727"/>
                      <a:pt x="47" y="4954"/>
                    </a:cubicBezTo>
                    <a:cubicBezTo>
                      <a:pt x="538" y="6181"/>
                      <a:pt x="1764" y="6917"/>
                      <a:pt x="2990" y="6671"/>
                    </a:cubicBezTo>
                    <a:lnTo>
                      <a:pt x="10103" y="4709"/>
                    </a:lnTo>
                    <a:cubicBezTo>
                      <a:pt x="11329" y="4218"/>
                      <a:pt x="12065" y="2991"/>
                      <a:pt x="11820" y="17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 93">
                <a:extLst>
                  <a:ext uri="{FF2B5EF4-FFF2-40B4-BE49-F238E27FC236}">
                    <a16:creationId xmlns:a16="http://schemas.microsoft.com/office/drawing/2014/main" id="{CD6A0511-2DE5-14C0-FDF8-2947BED27458}"/>
                  </a:ext>
                </a:extLst>
              </p:cNvPr>
              <p:cNvSpPr/>
              <p:nvPr/>
            </p:nvSpPr>
            <p:spPr>
              <a:xfrm>
                <a:off x="3815247" y="3163840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 94">
                <a:extLst>
                  <a:ext uri="{FF2B5EF4-FFF2-40B4-BE49-F238E27FC236}">
                    <a16:creationId xmlns:a16="http://schemas.microsoft.com/office/drawing/2014/main" id="{C3672E18-6854-AA39-DF59-64ECBD4A61F5}"/>
                  </a:ext>
                </a:extLst>
              </p:cNvPr>
              <p:cNvSpPr/>
              <p:nvPr/>
            </p:nvSpPr>
            <p:spPr>
              <a:xfrm>
                <a:off x="3786797" y="3172182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 95">
                <a:extLst>
                  <a:ext uri="{FF2B5EF4-FFF2-40B4-BE49-F238E27FC236}">
                    <a16:creationId xmlns:a16="http://schemas.microsoft.com/office/drawing/2014/main" id="{A1F4339A-C853-B314-B3C7-09AE895D6A9A}"/>
                  </a:ext>
                </a:extLst>
              </p:cNvPr>
              <p:cNvSpPr/>
              <p:nvPr/>
            </p:nvSpPr>
            <p:spPr>
              <a:xfrm>
                <a:off x="3703708" y="3198235"/>
                <a:ext cx="17593" cy="11593"/>
              </a:xfrm>
              <a:custGeom>
                <a:avLst/>
                <a:gdLst>
                  <a:gd name="connsiteX0" fmla="*/ 14462 w 17593"/>
                  <a:gd name="connsiteY0" fmla="*/ 0 h 11593"/>
                  <a:gd name="connsiteX1" fmla="*/ 1218 w 17593"/>
                  <a:gd name="connsiteY1" fmla="*/ 6870 h 11593"/>
                  <a:gd name="connsiteX2" fmla="*/ 237 w 17593"/>
                  <a:gd name="connsiteY2" fmla="*/ 10304 h 11593"/>
                  <a:gd name="connsiteX3" fmla="*/ 2935 w 17593"/>
                  <a:gd name="connsiteY3" fmla="*/ 11531 h 11593"/>
                  <a:gd name="connsiteX4" fmla="*/ 3425 w 17593"/>
                  <a:gd name="connsiteY4" fmla="*/ 11286 h 11593"/>
                  <a:gd name="connsiteX5" fmla="*/ 16179 w 17593"/>
                  <a:gd name="connsiteY5" fmla="*/ 4662 h 11593"/>
                  <a:gd name="connsiteX6" fmla="*/ 17405 w 17593"/>
                  <a:gd name="connsiteY6" fmla="*/ 1472 h 11593"/>
                  <a:gd name="connsiteX7" fmla="*/ 14217 w 17593"/>
                  <a:gd name="connsiteY7" fmla="*/ 245 h 11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93" h="11593">
                    <a:moveTo>
                      <a:pt x="14462" y="0"/>
                    </a:moveTo>
                    <a:cubicBezTo>
                      <a:pt x="9802" y="1963"/>
                      <a:pt x="5387" y="4416"/>
                      <a:pt x="1218" y="6870"/>
                    </a:cubicBezTo>
                    <a:cubicBezTo>
                      <a:pt x="-8" y="7606"/>
                      <a:pt x="-254" y="9078"/>
                      <a:pt x="237" y="10304"/>
                    </a:cubicBezTo>
                    <a:cubicBezTo>
                      <a:pt x="727" y="11286"/>
                      <a:pt x="1954" y="11776"/>
                      <a:pt x="2935" y="11531"/>
                    </a:cubicBezTo>
                    <a:cubicBezTo>
                      <a:pt x="2935" y="11531"/>
                      <a:pt x="3425" y="11531"/>
                      <a:pt x="3425" y="11286"/>
                    </a:cubicBezTo>
                    <a:cubicBezTo>
                      <a:pt x="7595" y="8832"/>
                      <a:pt x="11764" y="6624"/>
                      <a:pt x="16179" y="4662"/>
                    </a:cubicBezTo>
                    <a:cubicBezTo>
                      <a:pt x="17405" y="4171"/>
                      <a:pt x="17896" y="2699"/>
                      <a:pt x="17405" y="1472"/>
                    </a:cubicBezTo>
                    <a:cubicBezTo>
                      <a:pt x="16915" y="245"/>
                      <a:pt x="15443" y="-245"/>
                      <a:pt x="1421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 96">
                <a:extLst>
                  <a:ext uri="{FF2B5EF4-FFF2-40B4-BE49-F238E27FC236}">
                    <a16:creationId xmlns:a16="http://schemas.microsoft.com/office/drawing/2014/main" id="{E65BEFBC-1C0D-B0D2-F5CD-7E3F3A113859}"/>
                  </a:ext>
                </a:extLst>
              </p:cNvPr>
              <p:cNvSpPr/>
              <p:nvPr/>
            </p:nvSpPr>
            <p:spPr>
              <a:xfrm>
                <a:off x="3662141" y="3233798"/>
                <a:ext cx="13364" cy="16855"/>
              </a:xfrm>
              <a:custGeom>
                <a:avLst/>
                <a:gdLst>
                  <a:gd name="connsiteX0" fmla="*/ 8938 w 13364"/>
                  <a:gd name="connsiteY0" fmla="*/ 748 h 16855"/>
                  <a:gd name="connsiteX1" fmla="*/ 354 w 13364"/>
                  <a:gd name="connsiteY1" fmla="*/ 13015 h 16855"/>
                  <a:gd name="connsiteX2" fmla="*/ 1090 w 13364"/>
                  <a:gd name="connsiteY2" fmla="*/ 16449 h 16855"/>
                  <a:gd name="connsiteX3" fmla="*/ 3052 w 13364"/>
                  <a:gd name="connsiteY3" fmla="*/ 16695 h 16855"/>
                  <a:gd name="connsiteX4" fmla="*/ 4524 w 13364"/>
                  <a:gd name="connsiteY4" fmla="*/ 15713 h 16855"/>
                  <a:gd name="connsiteX5" fmla="*/ 12863 w 13364"/>
                  <a:gd name="connsiteY5" fmla="*/ 3937 h 16855"/>
                  <a:gd name="connsiteX6" fmla="*/ 12372 w 13364"/>
                  <a:gd name="connsiteY6" fmla="*/ 502 h 16855"/>
                  <a:gd name="connsiteX7" fmla="*/ 8938 w 13364"/>
                  <a:gd name="connsiteY7" fmla="*/ 993 h 1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64" h="16855">
                    <a:moveTo>
                      <a:pt x="8938" y="748"/>
                    </a:moveTo>
                    <a:cubicBezTo>
                      <a:pt x="5750" y="4673"/>
                      <a:pt x="2807" y="8844"/>
                      <a:pt x="354" y="13015"/>
                    </a:cubicBezTo>
                    <a:cubicBezTo>
                      <a:pt x="-382" y="14241"/>
                      <a:pt x="109" y="15713"/>
                      <a:pt x="1090" y="16449"/>
                    </a:cubicBezTo>
                    <a:cubicBezTo>
                      <a:pt x="1826" y="16940"/>
                      <a:pt x="2316" y="16940"/>
                      <a:pt x="3052" y="16695"/>
                    </a:cubicBezTo>
                    <a:cubicBezTo>
                      <a:pt x="3543" y="16695"/>
                      <a:pt x="4033" y="16204"/>
                      <a:pt x="4524" y="15713"/>
                    </a:cubicBezTo>
                    <a:cubicBezTo>
                      <a:pt x="6976" y="11543"/>
                      <a:pt x="9920" y="7617"/>
                      <a:pt x="12863" y="3937"/>
                    </a:cubicBezTo>
                    <a:cubicBezTo>
                      <a:pt x="13599" y="2956"/>
                      <a:pt x="13599" y="1238"/>
                      <a:pt x="12372" y="502"/>
                    </a:cubicBezTo>
                    <a:cubicBezTo>
                      <a:pt x="11391" y="-234"/>
                      <a:pt x="9674" y="-234"/>
                      <a:pt x="8938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 97">
                <a:extLst>
                  <a:ext uri="{FF2B5EF4-FFF2-40B4-BE49-F238E27FC236}">
                    <a16:creationId xmlns:a16="http://schemas.microsoft.com/office/drawing/2014/main" id="{1BF9D680-3831-3DAE-EC6C-F87136960645}"/>
                  </a:ext>
                </a:extLst>
              </p:cNvPr>
              <p:cNvSpPr/>
              <p:nvPr/>
            </p:nvSpPr>
            <p:spPr>
              <a:xfrm>
                <a:off x="3635407" y="3430876"/>
                <a:ext cx="11579" cy="18013"/>
              </a:xfrm>
              <a:custGeom>
                <a:avLst/>
                <a:gdLst>
                  <a:gd name="connsiteX0" fmla="*/ 10165 w 11579"/>
                  <a:gd name="connsiteY0" fmla="*/ 188 h 18013"/>
                  <a:gd name="connsiteX1" fmla="*/ 6976 w 11579"/>
                  <a:gd name="connsiteY1" fmla="*/ 1415 h 18013"/>
                  <a:gd name="connsiteX2" fmla="*/ 354 w 11579"/>
                  <a:gd name="connsiteY2" fmla="*/ 14172 h 18013"/>
                  <a:gd name="connsiteX3" fmla="*/ 1090 w 11579"/>
                  <a:gd name="connsiteY3" fmla="*/ 17607 h 18013"/>
                  <a:gd name="connsiteX4" fmla="*/ 3052 w 11579"/>
                  <a:gd name="connsiteY4" fmla="*/ 17853 h 18013"/>
                  <a:gd name="connsiteX5" fmla="*/ 4524 w 11579"/>
                  <a:gd name="connsiteY5" fmla="*/ 16871 h 18013"/>
                  <a:gd name="connsiteX6" fmla="*/ 11391 w 11579"/>
                  <a:gd name="connsiteY6" fmla="*/ 3623 h 18013"/>
                  <a:gd name="connsiteX7" fmla="*/ 10165 w 11579"/>
                  <a:gd name="connsiteY7" fmla="*/ 433 h 18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9" h="18013">
                    <a:moveTo>
                      <a:pt x="10165" y="188"/>
                    </a:moveTo>
                    <a:cubicBezTo>
                      <a:pt x="8939" y="-303"/>
                      <a:pt x="7467" y="188"/>
                      <a:pt x="6976" y="1415"/>
                    </a:cubicBezTo>
                    <a:cubicBezTo>
                      <a:pt x="5014" y="5831"/>
                      <a:pt x="2807" y="10002"/>
                      <a:pt x="354" y="14172"/>
                    </a:cubicBezTo>
                    <a:cubicBezTo>
                      <a:pt x="-382" y="15399"/>
                      <a:pt x="109" y="16871"/>
                      <a:pt x="1090" y="17607"/>
                    </a:cubicBezTo>
                    <a:cubicBezTo>
                      <a:pt x="1581" y="18098"/>
                      <a:pt x="2316" y="18098"/>
                      <a:pt x="3052" y="17853"/>
                    </a:cubicBezTo>
                    <a:cubicBezTo>
                      <a:pt x="3543" y="17853"/>
                      <a:pt x="4033" y="17362"/>
                      <a:pt x="4524" y="16871"/>
                    </a:cubicBezTo>
                    <a:cubicBezTo>
                      <a:pt x="6976" y="12700"/>
                      <a:pt x="9429" y="8039"/>
                      <a:pt x="11391" y="3623"/>
                    </a:cubicBezTo>
                    <a:cubicBezTo>
                      <a:pt x="11882" y="2396"/>
                      <a:pt x="11391" y="924"/>
                      <a:pt x="10165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 98">
                <a:extLst>
                  <a:ext uri="{FF2B5EF4-FFF2-40B4-BE49-F238E27FC236}">
                    <a16:creationId xmlns:a16="http://schemas.microsoft.com/office/drawing/2014/main" id="{9CAE34E3-E632-C5D3-34F1-F58C535689D5}"/>
                  </a:ext>
                </a:extLst>
              </p:cNvPr>
              <p:cNvSpPr/>
              <p:nvPr/>
            </p:nvSpPr>
            <p:spPr>
              <a:xfrm>
                <a:off x="3594389" y="3477005"/>
                <a:ext cx="16783" cy="13378"/>
              </a:xfrm>
              <a:custGeom>
                <a:avLst/>
                <a:gdLst>
                  <a:gd name="connsiteX0" fmla="*/ 12922 w 16783"/>
                  <a:gd name="connsiteY0" fmla="*/ 428 h 13378"/>
                  <a:gd name="connsiteX1" fmla="*/ 1150 w 16783"/>
                  <a:gd name="connsiteY1" fmla="*/ 8769 h 13378"/>
                  <a:gd name="connsiteX2" fmla="*/ 414 w 16783"/>
                  <a:gd name="connsiteY2" fmla="*/ 12204 h 13378"/>
                  <a:gd name="connsiteX3" fmla="*/ 3112 w 16783"/>
                  <a:gd name="connsiteY3" fmla="*/ 13186 h 13378"/>
                  <a:gd name="connsiteX4" fmla="*/ 3602 w 16783"/>
                  <a:gd name="connsiteY4" fmla="*/ 12940 h 13378"/>
                  <a:gd name="connsiteX5" fmla="*/ 15865 w 16783"/>
                  <a:gd name="connsiteY5" fmla="*/ 4353 h 13378"/>
                  <a:gd name="connsiteX6" fmla="*/ 16356 w 16783"/>
                  <a:gd name="connsiteY6" fmla="*/ 919 h 13378"/>
                  <a:gd name="connsiteX7" fmla="*/ 12922 w 16783"/>
                  <a:gd name="connsiteY7" fmla="*/ 428 h 1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83" h="13378">
                    <a:moveTo>
                      <a:pt x="12922" y="428"/>
                    </a:moveTo>
                    <a:cubicBezTo>
                      <a:pt x="9243" y="3372"/>
                      <a:pt x="5074" y="6071"/>
                      <a:pt x="1150" y="8769"/>
                    </a:cubicBezTo>
                    <a:cubicBezTo>
                      <a:pt x="-77" y="9506"/>
                      <a:pt x="-322" y="10978"/>
                      <a:pt x="414" y="12204"/>
                    </a:cubicBezTo>
                    <a:cubicBezTo>
                      <a:pt x="904" y="13186"/>
                      <a:pt x="2131" y="13676"/>
                      <a:pt x="3112" y="13186"/>
                    </a:cubicBezTo>
                    <a:cubicBezTo>
                      <a:pt x="3112" y="13186"/>
                      <a:pt x="3602" y="13186"/>
                      <a:pt x="3602" y="12940"/>
                    </a:cubicBezTo>
                    <a:cubicBezTo>
                      <a:pt x="7772" y="10242"/>
                      <a:pt x="11941" y="7543"/>
                      <a:pt x="15865" y="4353"/>
                    </a:cubicBezTo>
                    <a:cubicBezTo>
                      <a:pt x="16847" y="3617"/>
                      <a:pt x="17092" y="1900"/>
                      <a:pt x="16356" y="919"/>
                    </a:cubicBezTo>
                    <a:cubicBezTo>
                      <a:pt x="15620" y="-63"/>
                      <a:pt x="13903" y="-308"/>
                      <a:pt x="12922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 99">
                <a:extLst>
                  <a:ext uri="{FF2B5EF4-FFF2-40B4-BE49-F238E27FC236}">
                    <a16:creationId xmlns:a16="http://schemas.microsoft.com/office/drawing/2014/main" id="{0FDC1966-1046-0B87-02F3-8B7CC40D5AA8}"/>
                  </a:ext>
                </a:extLst>
              </p:cNvPr>
              <p:cNvSpPr/>
              <p:nvPr/>
            </p:nvSpPr>
            <p:spPr>
              <a:xfrm>
                <a:off x="3617367" y="3455832"/>
                <a:ext cx="14482" cy="16105"/>
              </a:xfrm>
              <a:custGeom>
                <a:avLst/>
                <a:gdLst>
                  <a:gd name="connsiteX0" fmla="*/ 10301 w 14482"/>
                  <a:gd name="connsiteY0" fmla="*/ 1238 h 16105"/>
                  <a:gd name="connsiteX1" fmla="*/ 736 w 14482"/>
                  <a:gd name="connsiteY1" fmla="*/ 12033 h 16105"/>
                  <a:gd name="connsiteX2" fmla="*/ 736 w 14482"/>
                  <a:gd name="connsiteY2" fmla="*/ 15468 h 16105"/>
                  <a:gd name="connsiteX3" fmla="*/ 3188 w 14482"/>
                  <a:gd name="connsiteY3" fmla="*/ 15959 h 16105"/>
                  <a:gd name="connsiteX4" fmla="*/ 4169 w 14482"/>
                  <a:gd name="connsiteY4" fmla="*/ 15223 h 16105"/>
                  <a:gd name="connsiteX5" fmla="*/ 13980 w 14482"/>
                  <a:gd name="connsiteY5" fmla="*/ 3937 h 16105"/>
                  <a:gd name="connsiteX6" fmla="*/ 13490 w 14482"/>
                  <a:gd name="connsiteY6" fmla="*/ 502 h 16105"/>
                  <a:gd name="connsiteX7" fmla="*/ 10056 w 14482"/>
                  <a:gd name="connsiteY7" fmla="*/ 993 h 16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82" h="16105">
                    <a:moveTo>
                      <a:pt x="10301" y="1238"/>
                    </a:moveTo>
                    <a:cubicBezTo>
                      <a:pt x="7358" y="4918"/>
                      <a:pt x="4169" y="8599"/>
                      <a:pt x="736" y="12033"/>
                    </a:cubicBezTo>
                    <a:cubicBezTo>
                      <a:pt x="-245" y="13015"/>
                      <a:pt x="-245" y="14487"/>
                      <a:pt x="736" y="15468"/>
                    </a:cubicBezTo>
                    <a:cubicBezTo>
                      <a:pt x="1472" y="16204"/>
                      <a:pt x="2207" y="16204"/>
                      <a:pt x="3188" y="15959"/>
                    </a:cubicBezTo>
                    <a:cubicBezTo>
                      <a:pt x="3679" y="15959"/>
                      <a:pt x="3924" y="15713"/>
                      <a:pt x="4169" y="15223"/>
                    </a:cubicBezTo>
                    <a:cubicBezTo>
                      <a:pt x="7603" y="11788"/>
                      <a:pt x="11037" y="7862"/>
                      <a:pt x="13980" y="3937"/>
                    </a:cubicBezTo>
                    <a:cubicBezTo>
                      <a:pt x="14716" y="2956"/>
                      <a:pt x="14716" y="1238"/>
                      <a:pt x="13490" y="502"/>
                    </a:cubicBezTo>
                    <a:cubicBezTo>
                      <a:pt x="12508" y="-234"/>
                      <a:pt x="10792" y="-234"/>
                      <a:pt x="10056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 100">
                <a:extLst>
                  <a:ext uri="{FF2B5EF4-FFF2-40B4-BE49-F238E27FC236}">
                    <a16:creationId xmlns:a16="http://schemas.microsoft.com/office/drawing/2014/main" id="{A0EC3334-CD99-B69D-DDE7-D3862D725024}"/>
                  </a:ext>
                </a:extLst>
              </p:cNvPr>
              <p:cNvSpPr/>
              <p:nvPr/>
            </p:nvSpPr>
            <p:spPr>
              <a:xfrm>
                <a:off x="3647383" y="3403057"/>
                <a:ext cx="8773" cy="19174"/>
              </a:xfrm>
              <a:custGeom>
                <a:avLst/>
                <a:gdLst>
                  <a:gd name="connsiteX0" fmla="*/ 6528 w 8773"/>
                  <a:gd name="connsiteY0" fmla="*/ 38 h 19174"/>
                  <a:gd name="connsiteX1" fmla="*/ 3585 w 8773"/>
                  <a:gd name="connsiteY1" fmla="*/ 2001 h 19174"/>
                  <a:gd name="connsiteX2" fmla="*/ 151 w 8773"/>
                  <a:gd name="connsiteY2" fmla="*/ 15985 h 19174"/>
                  <a:gd name="connsiteX3" fmla="*/ 1868 w 8773"/>
                  <a:gd name="connsiteY3" fmla="*/ 19175 h 19174"/>
                  <a:gd name="connsiteX4" fmla="*/ 3340 w 8773"/>
                  <a:gd name="connsiteY4" fmla="*/ 19175 h 19174"/>
                  <a:gd name="connsiteX5" fmla="*/ 5057 w 8773"/>
                  <a:gd name="connsiteY5" fmla="*/ 17457 h 19174"/>
                  <a:gd name="connsiteX6" fmla="*/ 8736 w 8773"/>
                  <a:gd name="connsiteY6" fmla="*/ 2982 h 19174"/>
                  <a:gd name="connsiteX7" fmla="*/ 6774 w 8773"/>
                  <a:gd name="connsiteY7" fmla="*/ 38 h 1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73" h="19174">
                    <a:moveTo>
                      <a:pt x="6528" y="38"/>
                    </a:moveTo>
                    <a:cubicBezTo>
                      <a:pt x="5302" y="-207"/>
                      <a:pt x="3830" y="774"/>
                      <a:pt x="3585" y="2001"/>
                    </a:cubicBezTo>
                    <a:cubicBezTo>
                      <a:pt x="2604" y="6662"/>
                      <a:pt x="1623" y="11323"/>
                      <a:pt x="151" y="15985"/>
                    </a:cubicBezTo>
                    <a:cubicBezTo>
                      <a:pt x="-339" y="17212"/>
                      <a:pt x="397" y="18684"/>
                      <a:pt x="1868" y="19175"/>
                    </a:cubicBezTo>
                    <a:cubicBezTo>
                      <a:pt x="2359" y="19175"/>
                      <a:pt x="2849" y="19175"/>
                      <a:pt x="3340" y="19175"/>
                    </a:cubicBezTo>
                    <a:cubicBezTo>
                      <a:pt x="4076" y="19175"/>
                      <a:pt x="4811" y="18438"/>
                      <a:pt x="5057" y="17457"/>
                    </a:cubicBezTo>
                    <a:cubicBezTo>
                      <a:pt x="6528" y="12795"/>
                      <a:pt x="7754" y="7889"/>
                      <a:pt x="8736" y="2982"/>
                    </a:cubicBezTo>
                    <a:cubicBezTo>
                      <a:pt x="8981" y="1755"/>
                      <a:pt x="8000" y="283"/>
                      <a:pt x="6774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 101">
                <a:extLst>
                  <a:ext uri="{FF2B5EF4-FFF2-40B4-BE49-F238E27FC236}">
                    <a16:creationId xmlns:a16="http://schemas.microsoft.com/office/drawing/2014/main" id="{B1E0E3E4-ED4B-831F-DEB9-06D77CA96752}"/>
                  </a:ext>
                </a:extLst>
              </p:cNvPr>
              <p:cNvSpPr/>
              <p:nvPr/>
            </p:nvSpPr>
            <p:spPr>
              <a:xfrm>
                <a:off x="3649343" y="3258646"/>
                <a:ext cx="10397" cy="18588"/>
              </a:xfrm>
              <a:custGeom>
                <a:avLst/>
                <a:gdLst>
                  <a:gd name="connsiteX0" fmla="*/ 8983 w 10397"/>
                  <a:gd name="connsiteY0" fmla="*/ 188 h 18588"/>
                  <a:gd name="connsiteX1" fmla="*/ 5795 w 10397"/>
                  <a:gd name="connsiteY1" fmla="*/ 1415 h 18588"/>
                  <a:gd name="connsiteX2" fmla="*/ 154 w 10397"/>
                  <a:gd name="connsiteY2" fmla="*/ 15399 h 18588"/>
                  <a:gd name="connsiteX3" fmla="*/ 1625 w 10397"/>
                  <a:gd name="connsiteY3" fmla="*/ 18589 h 18588"/>
                  <a:gd name="connsiteX4" fmla="*/ 3097 w 10397"/>
                  <a:gd name="connsiteY4" fmla="*/ 18589 h 18588"/>
                  <a:gd name="connsiteX5" fmla="*/ 4814 w 10397"/>
                  <a:gd name="connsiteY5" fmla="*/ 17116 h 18588"/>
                  <a:gd name="connsiteX6" fmla="*/ 10209 w 10397"/>
                  <a:gd name="connsiteY6" fmla="*/ 3623 h 18588"/>
                  <a:gd name="connsiteX7" fmla="*/ 8983 w 10397"/>
                  <a:gd name="connsiteY7" fmla="*/ 433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97" h="18588">
                    <a:moveTo>
                      <a:pt x="8983" y="188"/>
                    </a:moveTo>
                    <a:cubicBezTo>
                      <a:pt x="7757" y="-303"/>
                      <a:pt x="6285" y="188"/>
                      <a:pt x="5795" y="1415"/>
                    </a:cubicBezTo>
                    <a:cubicBezTo>
                      <a:pt x="3587" y="5831"/>
                      <a:pt x="1871" y="10738"/>
                      <a:pt x="154" y="15399"/>
                    </a:cubicBezTo>
                    <a:cubicBezTo>
                      <a:pt x="-337" y="16626"/>
                      <a:pt x="399" y="18098"/>
                      <a:pt x="1625" y="18589"/>
                    </a:cubicBezTo>
                    <a:cubicBezTo>
                      <a:pt x="2116" y="18589"/>
                      <a:pt x="2606" y="18589"/>
                      <a:pt x="3097" y="18589"/>
                    </a:cubicBezTo>
                    <a:cubicBezTo>
                      <a:pt x="3833" y="18589"/>
                      <a:pt x="4568" y="17853"/>
                      <a:pt x="4814" y="17116"/>
                    </a:cubicBezTo>
                    <a:cubicBezTo>
                      <a:pt x="6285" y="12455"/>
                      <a:pt x="8002" y="8039"/>
                      <a:pt x="10209" y="3623"/>
                    </a:cubicBezTo>
                    <a:cubicBezTo>
                      <a:pt x="10700" y="2396"/>
                      <a:pt x="10209" y="924"/>
                      <a:pt x="8983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 102">
                <a:extLst>
                  <a:ext uri="{FF2B5EF4-FFF2-40B4-BE49-F238E27FC236}">
                    <a16:creationId xmlns:a16="http://schemas.microsoft.com/office/drawing/2014/main" id="{FD372006-2CBC-2935-8DED-F081D5AA5F69}"/>
                  </a:ext>
                </a:extLst>
              </p:cNvPr>
              <p:cNvSpPr/>
              <p:nvPr/>
            </p:nvSpPr>
            <p:spPr>
              <a:xfrm>
                <a:off x="3653138" y="3373654"/>
                <a:ext cx="4881" cy="19872"/>
              </a:xfrm>
              <a:custGeom>
                <a:avLst/>
                <a:gdLst>
                  <a:gd name="connsiteX0" fmla="*/ 2245 w 4881"/>
                  <a:gd name="connsiteY0" fmla="*/ 0 h 19872"/>
                  <a:gd name="connsiteX1" fmla="*/ 38 w 4881"/>
                  <a:gd name="connsiteY1" fmla="*/ 2699 h 19872"/>
                  <a:gd name="connsiteX2" fmla="*/ 38 w 4881"/>
                  <a:gd name="connsiteY2" fmla="*/ 17174 h 19872"/>
                  <a:gd name="connsiteX3" fmla="*/ 2245 w 4881"/>
                  <a:gd name="connsiteY3" fmla="*/ 19873 h 19872"/>
                  <a:gd name="connsiteX4" fmla="*/ 2981 w 4881"/>
                  <a:gd name="connsiteY4" fmla="*/ 19873 h 19872"/>
                  <a:gd name="connsiteX5" fmla="*/ 4698 w 4881"/>
                  <a:gd name="connsiteY5" fmla="*/ 17664 h 19872"/>
                  <a:gd name="connsiteX6" fmla="*/ 4698 w 4881"/>
                  <a:gd name="connsiteY6" fmla="*/ 2699 h 19872"/>
                  <a:gd name="connsiteX7" fmla="*/ 2000 w 4881"/>
                  <a:gd name="connsiteY7" fmla="*/ 491 h 1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1" h="19872">
                    <a:moveTo>
                      <a:pt x="2245" y="0"/>
                    </a:moveTo>
                    <a:cubicBezTo>
                      <a:pt x="773" y="0"/>
                      <a:pt x="-208" y="1227"/>
                      <a:pt x="38" y="2699"/>
                    </a:cubicBezTo>
                    <a:cubicBezTo>
                      <a:pt x="283" y="7606"/>
                      <a:pt x="38" y="12267"/>
                      <a:pt x="38" y="17174"/>
                    </a:cubicBezTo>
                    <a:cubicBezTo>
                      <a:pt x="38" y="18646"/>
                      <a:pt x="1019" y="19627"/>
                      <a:pt x="2245" y="19873"/>
                    </a:cubicBezTo>
                    <a:cubicBezTo>
                      <a:pt x="2490" y="19873"/>
                      <a:pt x="2735" y="19873"/>
                      <a:pt x="2981" y="19873"/>
                    </a:cubicBezTo>
                    <a:cubicBezTo>
                      <a:pt x="3962" y="19627"/>
                      <a:pt x="4698" y="18646"/>
                      <a:pt x="4698" y="17664"/>
                    </a:cubicBezTo>
                    <a:cubicBezTo>
                      <a:pt x="4943" y="12758"/>
                      <a:pt x="4943" y="7606"/>
                      <a:pt x="4698" y="2699"/>
                    </a:cubicBezTo>
                    <a:cubicBezTo>
                      <a:pt x="4698" y="1227"/>
                      <a:pt x="3471" y="245"/>
                      <a:pt x="2000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 103">
                <a:extLst>
                  <a:ext uri="{FF2B5EF4-FFF2-40B4-BE49-F238E27FC236}">
                    <a16:creationId xmlns:a16="http://schemas.microsoft.com/office/drawing/2014/main" id="{21A1DD33-B249-339E-53BB-51FD7F310213}"/>
                  </a:ext>
                </a:extLst>
              </p:cNvPr>
              <p:cNvSpPr/>
              <p:nvPr/>
            </p:nvSpPr>
            <p:spPr>
              <a:xfrm>
                <a:off x="2921507" y="349995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 104">
                <a:extLst>
                  <a:ext uri="{FF2B5EF4-FFF2-40B4-BE49-F238E27FC236}">
                    <a16:creationId xmlns:a16="http://schemas.microsoft.com/office/drawing/2014/main" id="{6C1F2DC6-2305-0AE8-B9E6-029BA35E4630}"/>
                  </a:ext>
                </a:extLst>
              </p:cNvPr>
              <p:cNvSpPr/>
              <p:nvPr/>
            </p:nvSpPr>
            <p:spPr>
              <a:xfrm>
                <a:off x="2954618" y="361306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 105">
                <a:extLst>
                  <a:ext uri="{FF2B5EF4-FFF2-40B4-BE49-F238E27FC236}">
                    <a16:creationId xmlns:a16="http://schemas.microsoft.com/office/drawing/2014/main" id="{8ACE8354-9F00-0887-03F9-48DF15AA0080}"/>
                  </a:ext>
                </a:extLst>
              </p:cNvPr>
              <p:cNvSpPr/>
              <p:nvPr/>
            </p:nvSpPr>
            <p:spPr>
              <a:xfrm>
                <a:off x="2962711" y="3641519"/>
                <a:ext cx="10045" cy="18754"/>
              </a:xfrm>
              <a:custGeom>
                <a:avLst/>
                <a:gdLst>
                  <a:gd name="connsiteX0" fmla="*/ 4952 w 10045"/>
                  <a:gd name="connsiteY0" fmla="*/ 1765 h 18754"/>
                  <a:gd name="connsiteX1" fmla="*/ 1764 w 10045"/>
                  <a:gd name="connsiteY1" fmla="*/ 47 h 18754"/>
                  <a:gd name="connsiteX2" fmla="*/ 47 w 10045"/>
                  <a:gd name="connsiteY2" fmla="*/ 3237 h 18754"/>
                  <a:gd name="connsiteX3" fmla="*/ 5443 w 10045"/>
                  <a:gd name="connsiteY3" fmla="*/ 17221 h 18754"/>
                  <a:gd name="connsiteX4" fmla="*/ 8386 w 10045"/>
                  <a:gd name="connsiteY4" fmla="*/ 18693 h 18754"/>
                  <a:gd name="connsiteX5" fmla="*/ 8631 w 10045"/>
                  <a:gd name="connsiteY5" fmla="*/ 18693 h 18754"/>
                  <a:gd name="connsiteX6" fmla="*/ 9858 w 10045"/>
                  <a:gd name="connsiteY6" fmla="*/ 15504 h 18754"/>
                  <a:gd name="connsiteX7" fmla="*/ 4707 w 10045"/>
                  <a:gd name="connsiteY7" fmla="*/ 2010 h 18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45" h="18754">
                    <a:moveTo>
                      <a:pt x="4952" y="1765"/>
                    </a:moveTo>
                    <a:cubicBezTo>
                      <a:pt x="4462" y="538"/>
                      <a:pt x="3235" y="-198"/>
                      <a:pt x="1764" y="47"/>
                    </a:cubicBezTo>
                    <a:cubicBezTo>
                      <a:pt x="538" y="538"/>
                      <a:pt x="-198" y="1765"/>
                      <a:pt x="47" y="3237"/>
                    </a:cubicBezTo>
                    <a:cubicBezTo>
                      <a:pt x="1519" y="7898"/>
                      <a:pt x="3235" y="12805"/>
                      <a:pt x="5443" y="17221"/>
                    </a:cubicBezTo>
                    <a:cubicBezTo>
                      <a:pt x="5933" y="18448"/>
                      <a:pt x="7160" y="18938"/>
                      <a:pt x="8386" y="18693"/>
                    </a:cubicBezTo>
                    <a:cubicBezTo>
                      <a:pt x="8386" y="18693"/>
                      <a:pt x="8386" y="18693"/>
                      <a:pt x="8631" y="18693"/>
                    </a:cubicBezTo>
                    <a:cubicBezTo>
                      <a:pt x="9858" y="18202"/>
                      <a:pt x="10348" y="16730"/>
                      <a:pt x="9858" y="15504"/>
                    </a:cubicBezTo>
                    <a:cubicBezTo>
                      <a:pt x="7895" y="11087"/>
                      <a:pt x="6179" y="6671"/>
                      <a:pt x="4707" y="201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 106">
                <a:extLst>
                  <a:ext uri="{FF2B5EF4-FFF2-40B4-BE49-F238E27FC236}">
                    <a16:creationId xmlns:a16="http://schemas.microsoft.com/office/drawing/2014/main" id="{3343BC0D-A201-13CF-9605-CC467859CBB5}"/>
                  </a:ext>
                </a:extLst>
              </p:cNvPr>
              <p:cNvSpPr/>
              <p:nvPr/>
            </p:nvSpPr>
            <p:spPr>
              <a:xfrm>
                <a:off x="2946279" y="358484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 107">
                <a:extLst>
                  <a:ext uri="{FF2B5EF4-FFF2-40B4-BE49-F238E27FC236}">
                    <a16:creationId xmlns:a16="http://schemas.microsoft.com/office/drawing/2014/main" id="{E225A905-0D72-7519-9E4F-EDE37D734512}"/>
                  </a:ext>
                </a:extLst>
              </p:cNvPr>
              <p:cNvSpPr/>
              <p:nvPr/>
            </p:nvSpPr>
            <p:spPr>
              <a:xfrm>
                <a:off x="3042315" y="3721884"/>
                <a:ext cx="19085" cy="8495"/>
              </a:xfrm>
              <a:custGeom>
                <a:avLst/>
                <a:gdLst>
                  <a:gd name="connsiteX0" fmla="*/ 17322 w 19085"/>
                  <a:gd name="connsiteY0" fmla="*/ 3834 h 8495"/>
                  <a:gd name="connsiteX1" fmla="*/ 3342 w 19085"/>
                  <a:gd name="connsiteY1" fmla="*/ 154 h 8495"/>
                  <a:gd name="connsiteX2" fmla="*/ 154 w 19085"/>
                  <a:gd name="connsiteY2" fmla="*/ 1626 h 8495"/>
                  <a:gd name="connsiteX3" fmla="*/ 1625 w 19085"/>
                  <a:gd name="connsiteY3" fmla="*/ 4815 h 8495"/>
                  <a:gd name="connsiteX4" fmla="*/ 16096 w 19085"/>
                  <a:gd name="connsiteY4" fmla="*/ 8495 h 8495"/>
                  <a:gd name="connsiteX5" fmla="*/ 17322 w 19085"/>
                  <a:gd name="connsiteY5" fmla="*/ 8495 h 8495"/>
                  <a:gd name="connsiteX6" fmla="*/ 19039 w 19085"/>
                  <a:gd name="connsiteY6" fmla="*/ 6532 h 8495"/>
                  <a:gd name="connsiteX7" fmla="*/ 17077 w 19085"/>
                  <a:gd name="connsiteY7" fmla="*/ 3588 h 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85" h="8495">
                    <a:moveTo>
                      <a:pt x="17322" y="3834"/>
                    </a:moveTo>
                    <a:cubicBezTo>
                      <a:pt x="12662" y="2852"/>
                      <a:pt x="8002" y="1626"/>
                      <a:pt x="3342" y="154"/>
                    </a:cubicBezTo>
                    <a:cubicBezTo>
                      <a:pt x="2116" y="-337"/>
                      <a:pt x="644" y="399"/>
                      <a:pt x="154" y="1626"/>
                    </a:cubicBezTo>
                    <a:cubicBezTo>
                      <a:pt x="-337" y="2852"/>
                      <a:pt x="399" y="4324"/>
                      <a:pt x="1625" y="4815"/>
                    </a:cubicBezTo>
                    <a:cubicBezTo>
                      <a:pt x="6285" y="6287"/>
                      <a:pt x="11191" y="7514"/>
                      <a:pt x="16096" y="8495"/>
                    </a:cubicBezTo>
                    <a:cubicBezTo>
                      <a:pt x="16586" y="8495"/>
                      <a:pt x="16832" y="8495"/>
                      <a:pt x="17322" y="8495"/>
                    </a:cubicBezTo>
                    <a:cubicBezTo>
                      <a:pt x="18058" y="8250"/>
                      <a:pt x="18794" y="7514"/>
                      <a:pt x="19039" y="6532"/>
                    </a:cubicBezTo>
                    <a:cubicBezTo>
                      <a:pt x="19284" y="5306"/>
                      <a:pt x="18548" y="3834"/>
                      <a:pt x="17077" y="35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 108">
                <a:extLst>
                  <a:ext uri="{FF2B5EF4-FFF2-40B4-BE49-F238E27FC236}">
                    <a16:creationId xmlns:a16="http://schemas.microsoft.com/office/drawing/2014/main" id="{A43105BD-CCF5-E218-FEB4-0C3D40D38806}"/>
                  </a:ext>
                </a:extLst>
              </p:cNvPr>
              <p:cNvSpPr/>
              <p:nvPr/>
            </p:nvSpPr>
            <p:spPr>
              <a:xfrm>
                <a:off x="3015872" y="3709662"/>
                <a:ext cx="17710" cy="11824"/>
              </a:xfrm>
              <a:custGeom>
                <a:avLst/>
                <a:gdLst>
                  <a:gd name="connsiteX0" fmla="*/ 16542 w 17710"/>
                  <a:gd name="connsiteY0" fmla="*/ 7224 h 11824"/>
                  <a:gd name="connsiteX1" fmla="*/ 3788 w 17710"/>
                  <a:gd name="connsiteY1" fmla="*/ 354 h 11824"/>
                  <a:gd name="connsiteX2" fmla="*/ 354 w 17710"/>
                  <a:gd name="connsiteY2" fmla="*/ 1090 h 11824"/>
                  <a:gd name="connsiteX3" fmla="*/ 1090 w 17710"/>
                  <a:gd name="connsiteY3" fmla="*/ 4525 h 11824"/>
                  <a:gd name="connsiteX4" fmla="*/ 14334 w 17710"/>
                  <a:gd name="connsiteY4" fmla="*/ 11640 h 11824"/>
                  <a:gd name="connsiteX5" fmla="*/ 16051 w 17710"/>
                  <a:gd name="connsiteY5" fmla="*/ 11640 h 11824"/>
                  <a:gd name="connsiteX6" fmla="*/ 17523 w 17710"/>
                  <a:gd name="connsiteY6" fmla="*/ 10413 h 11824"/>
                  <a:gd name="connsiteX7" fmla="*/ 16296 w 17710"/>
                  <a:gd name="connsiteY7" fmla="*/ 7224 h 1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10" h="11824">
                    <a:moveTo>
                      <a:pt x="16542" y="7224"/>
                    </a:moveTo>
                    <a:cubicBezTo>
                      <a:pt x="12127" y="5261"/>
                      <a:pt x="7957" y="2808"/>
                      <a:pt x="3788" y="354"/>
                    </a:cubicBezTo>
                    <a:cubicBezTo>
                      <a:pt x="2562" y="-382"/>
                      <a:pt x="1090" y="109"/>
                      <a:pt x="354" y="1090"/>
                    </a:cubicBezTo>
                    <a:cubicBezTo>
                      <a:pt x="-382" y="2317"/>
                      <a:pt x="109" y="3789"/>
                      <a:pt x="1090" y="4525"/>
                    </a:cubicBezTo>
                    <a:cubicBezTo>
                      <a:pt x="5260" y="7224"/>
                      <a:pt x="9674" y="9432"/>
                      <a:pt x="14334" y="11640"/>
                    </a:cubicBezTo>
                    <a:cubicBezTo>
                      <a:pt x="14825" y="11885"/>
                      <a:pt x="15561" y="11885"/>
                      <a:pt x="16051" y="11640"/>
                    </a:cubicBezTo>
                    <a:cubicBezTo>
                      <a:pt x="16787" y="11640"/>
                      <a:pt x="17277" y="10904"/>
                      <a:pt x="17523" y="10413"/>
                    </a:cubicBezTo>
                    <a:cubicBezTo>
                      <a:pt x="18013" y="9186"/>
                      <a:pt x="17523" y="7715"/>
                      <a:pt x="16296" y="722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 109">
                <a:extLst>
                  <a:ext uri="{FF2B5EF4-FFF2-40B4-BE49-F238E27FC236}">
                    <a16:creationId xmlns:a16="http://schemas.microsoft.com/office/drawing/2014/main" id="{79E66035-F1A6-DC82-E048-5FD58C46DB6E}"/>
                  </a:ext>
                </a:extLst>
              </p:cNvPr>
              <p:cNvSpPr/>
              <p:nvPr/>
            </p:nvSpPr>
            <p:spPr>
              <a:xfrm>
                <a:off x="2974853" y="3668385"/>
                <a:ext cx="13350" cy="17049"/>
              </a:xfrm>
              <a:custGeom>
                <a:avLst/>
                <a:gdLst>
                  <a:gd name="connsiteX0" fmla="*/ 4583 w 13350"/>
                  <a:gd name="connsiteY0" fmla="*/ 1150 h 17049"/>
                  <a:gd name="connsiteX1" fmla="*/ 1150 w 13350"/>
                  <a:gd name="connsiteY1" fmla="*/ 414 h 17049"/>
                  <a:gd name="connsiteX2" fmla="*/ 414 w 13350"/>
                  <a:gd name="connsiteY2" fmla="*/ 3849 h 17049"/>
                  <a:gd name="connsiteX3" fmla="*/ 8998 w 13350"/>
                  <a:gd name="connsiteY3" fmla="*/ 16116 h 17049"/>
                  <a:gd name="connsiteX4" fmla="*/ 11696 w 13350"/>
                  <a:gd name="connsiteY4" fmla="*/ 16852 h 17049"/>
                  <a:gd name="connsiteX5" fmla="*/ 12432 w 13350"/>
                  <a:gd name="connsiteY5" fmla="*/ 16361 h 17049"/>
                  <a:gd name="connsiteX6" fmla="*/ 12922 w 13350"/>
                  <a:gd name="connsiteY6" fmla="*/ 12926 h 17049"/>
                  <a:gd name="connsiteX7" fmla="*/ 4829 w 13350"/>
                  <a:gd name="connsiteY7" fmla="*/ 1150 h 1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50" h="17049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8020"/>
                      <a:pt x="5810" y="12190"/>
                      <a:pt x="8998" y="16116"/>
                    </a:cubicBezTo>
                    <a:cubicBezTo>
                      <a:pt x="9734" y="16852"/>
                      <a:pt x="10715" y="17342"/>
                      <a:pt x="11696" y="16852"/>
                    </a:cubicBezTo>
                    <a:cubicBezTo>
                      <a:pt x="11941" y="16852"/>
                      <a:pt x="12187" y="16852"/>
                      <a:pt x="12432" y="16361"/>
                    </a:cubicBezTo>
                    <a:cubicBezTo>
                      <a:pt x="13413" y="15625"/>
                      <a:pt x="13658" y="13908"/>
                      <a:pt x="12922" y="12926"/>
                    </a:cubicBezTo>
                    <a:cubicBezTo>
                      <a:pt x="9979" y="9246"/>
                      <a:pt x="7281" y="5075"/>
                      <a:pt x="4829" y="11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 110">
                <a:extLst>
                  <a:ext uri="{FF2B5EF4-FFF2-40B4-BE49-F238E27FC236}">
                    <a16:creationId xmlns:a16="http://schemas.microsoft.com/office/drawing/2014/main" id="{06EA461A-B947-A3B0-EFDA-7E95CC0BF503}"/>
                  </a:ext>
                </a:extLst>
              </p:cNvPr>
              <p:cNvSpPr/>
              <p:nvPr/>
            </p:nvSpPr>
            <p:spPr>
              <a:xfrm>
                <a:off x="2992926" y="3691370"/>
                <a:ext cx="15953" cy="14816"/>
              </a:xfrm>
              <a:custGeom>
                <a:avLst/>
                <a:gdLst>
                  <a:gd name="connsiteX0" fmla="*/ 4169 w 15953"/>
                  <a:gd name="connsiteY0" fmla="*/ 736 h 14816"/>
                  <a:gd name="connsiteX1" fmla="*/ 736 w 15953"/>
                  <a:gd name="connsiteY1" fmla="*/ 736 h 14816"/>
                  <a:gd name="connsiteX2" fmla="*/ 736 w 15953"/>
                  <a:gd name="connsiteY2" fmla="*/ 4171 h 14816"/>
                  <a:gd name="connsiteX3" fmla="*/ 12018 w 15953"/>
                  <a:gd name="connsiteY3" fmla="*/ 14230 h 14816"/>
                  <a:gd name="connsiteX4" fmla="*/ 14225 w 15953"/>
                  <a:gd name="connsiteY4" fmla="*/ 14720 h 14816"/>
                  <a:gd name="connsiteX5" fmla="*/ 15452 w 15953"/>
                  <a:gd name="connsiteY5" fmla="*/ 13984 h 14816"/>
                  <a:gd name="connsiteX6" fmla="*/ 14961 w 15953"/>
                  <a:gd name="connsiteY6" fmla="*/ 10550 h 14816"/>
                  <a:gd name="connsiteX7" fmla="*/ 4169 w 15953"/>
                  <a:gd name="connsiteY7" fmla="*/ 981 h 14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53" h="14816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5"/>
                      <a:pt x="8094" y="11040"/>
                      <a:pt x="12018" y="14230"/>
                    </a:cubicBezTo>
                    <a:cubicBezTo>
                      <a:pt x="12754" y="14720"/>
                      <a:pt x="13489" y="14966"/>
                      <a:pt x="14225" y="14720"/>
                    </a:cubicBezTo>
                    <a:cubicBezTo>
                      <a:pt x="14716" y="14720"/>
                      <a:pt x="15206" y="14230"/>
                      <a:pt x="15452" y="13984"/>
                    </a:cubicBezTo>
                    <a:cubicBezTo>
                      <a:pt x="16187" y="13003"/>
                      <a:pt x="16187" y="11286"/>
                      <a:pt x="14961" y="10550"/>
                    </a:cubicBezTo>
                    <a:cubicBezTo>
                      <a:pt x="11282" y="7605"/>
                      <a:pt x="7603" y="4416"/>
                      <a:pt x="4169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 111">
                <a:extLst>
                  <a:ext uri="{FF2B5EF4-FFF2-40B4-BE49-F238E27FC236}">
                    <a16:creationId xmlns:a16="http://schemas.microsoft.com/office/drawing/2014/main" id="{3A326D2B-4630-942D-BAFB-19C5F2159D36}"/>
                  </a:ext>
                </a:extLst>
              </p:cNvPr>
              <p:cNvSpPr/>
              <p:nvPr/>
            </p:nvSpPr>
            <p:spPr>
              <a:xfrm>
                <a:off x="2938185" y="355663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 112">
                <a:extLst>
                  <a:ext uri="{FF2B5EF4-FFF2-40B4-BE49-F238E27FC236}">
                    <a16:creationId xmlns:a16="http://schemas.microsoft.com/office/drawing/2014/main" id="{D9EF9538-6831-EEF4-1FB0-5D114EF46435}"/>
                  </a:ext>
                </a:extLst>
              </p:cNvPr>
              <p:cNvSpPr/>
              <p:nvPr/>
            </p:nvSpPr>
            <p:spPr>
              <a:xfrm>
                <a:off x="2888642" y="338685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 113">
                <a:extLst>
                  <a:ext uri="{FF2B5EF4-FFF2-40B4-BE49-F238E27FC236}">
                    <a16:creationId xmlns:a16="http://schemas.microsoft.com/office/drawing/2014/main" id="{BDE9F11E-A781-F2AB-32E3-B1CE7D60D915}"/>
                  </a:ext>
                </a:extLst>
              </p:cNvPr>
              <p:cNvSpPr/>
              <p:nvPr/>
            </p:nvSpPr>
            <p:spPr>
              <a:xfrm>
                <a:off x="2929846" y="3528172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 114">
                <a:extLst>
                  <a:ext uri="{FF2B5EF4-FFF2-40B4-BE49-F238E27FC236}">
                    <a16:creationId xmlns:a16="http://schemas.microsoft.com/office/drawing/2014/main" id="{A488C9C9-79A9-C94F-9001-B285C4B89C0D}"/>
                  </a:ext>
                </a:extLst>
              </p:cNvPr>
              <p:cNvSpPr/>
              <p:nvPr/>
            </p:nvSpPr>
            <p:spPr>
              <a:xfrm>
                <a:off x="2880303" y="335864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 115">
                <a:extLst>
                  <a:ext uri="{FF2B5EF4-FFF2-40B4-BE49-F238E27FC236}">
                    <a16:creationId xmlns:a16="http://schemas.microsoft.com/office/drawing/2014/main" id="{6D972FB7-0017-D93C-C72A-2E3BA928344C}"/>
                  </a:ext>
                </a:extLst>
              </p:cNvPr>
              <p:cNvSpPr/>
              <p:nvPr/>
            </p:nvSpPr>
            <p:spPr>
              <a:xfrm>
                <a:off x="2896736" y="3415070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 116">
                <a:extLst>
                  <a:ext uri="{FF2B5EF4-FFF2-40B4-BE49-F238E27FC236}">
                    <a16:creationId xmlns:a16="http://schemas.microsoft.com/office/drawing/2014/main" id="{815C9722-762B-A514-40EE-96CB75B8F2FA}"/>
                  </a:ext>
                </a:extLst>
              </p:cNvPr>
              <p:cNvSpPr/>
              <p:nvPr/>
            </p:nvSpPr>
            <p:spPr>
              <a:xfrm>
                <a:off x="2905074" y="344352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 117">
                <a:extLst>
                  <a:ext uri="{FF2B5EF4-FFF2-40B4-BE49-F238E27FC236}">
                    <a16:creationId xmlns:a16="http://schemas.microsoft.com/office/drawing/2014/main" id="{A57F77D4-D9B6-294B-A5DC-3247A62FFAEC}"/>
                  </a:ext>
                </a:extLst>
              </p:cNvPr>
              <p:cNvSpPr/>
              <p:nvPr/>
            </p:nvSpPr>
            <p:spPr>
              <a:xfrm>
                <a:off x="2871964" y="333042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 118">
                <a:extLst>
                  <a:ext uri="{FF2B5EF4-FFF2-40B4-BE49-F238E27FC236}">
                    <a16:creationId xmlns:a16="http://schemas.microsoft.com/office/drawing/2014/main" id="{44877EE8-F167-5B99-7BE9-F4652C8ABC09}"/>
                  </a:ext>
                </a:extLst>
              </p:cNvPr>
              <p:cNvSpPr/>
              <p:nvPr/>
            </p:nvSpPr>
            <p:spPr>
              <a:xfrm>
                <a:off x="2913413" y="347174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 119">
                <a:extLst>
                  <a:ext uri="{FF2B5EF4-FFF2-40B4-BE49-F238E27FC236}">
                    <a16:creationId xmlns:a16="http://schemas.microsoft.com/office/drawing/2014/main" id="{37E25797-8D70-3178-B579-1D8662BEC463}"/>
                  </a:ext>
                </a:extLst>
              </p:cNvPr>
              <p:cNvSpPr/>
              <p:nvPr/>
            </p:nvSpPr>
            <p:spPr>
              <a:xfrm>
                <a:off x="3198548" y="3145204"/>
                <a:ext cx="19085" cy="9023"/>
              </a:xfrm>
              <a:custGeom>
                <a:avLst/>
                <a:gdLst>
                  <a:gd name="connsiteX0" fmla="*/ 16096 w 19085"/>
                  <a:gd name="connsiteY0" fmla="*/ 38 h 9023"/>
                  <a:gd name="connsiteX1" fmla="*/ 1625 w 19085"/>
                  <a:gd name="connsiteY1" fmla="*/ 4209 h 9023"/>
                  <a:gd name="connsiteX2" fmla="*/ 154 w 19085"/>
                  <a:gd name="connsiteY2" fmla="*/ 7398 h 9023"/>
                  <a:gd name="connsiteX3" fmla="*/ 3342 w 19085"/>
                  <a:gd name="connsiteY3" fmla="*/ 8870 h 9023"/>
                  <a:gd name="connsiteX4" fmla="*/ 17322 w 19085"/>
                  <a:gd name="connsiteY4" fmla="*/ 4945 h 9023"/>
                  <a:gd name="connsiteX5" fmla="*/ 17322 w 19085"/>
                  <a:gd name="connsiteY5" fmla="*/ 4945 h 9023"/>
                  <a:gd name="connsiteX6" fmla="*/ 19039 w 19085"/>
                  <a:gd name="connsiteY6" fmla="*/ 2001 h 9023"/>
                  <a:gd name="connsiteX7" fmla="*/ 16096 w 19085"/>
                  <a:gd name="connsiteY7" fmla="*/ 38 h 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85" h="9023">
                    <a:moveTo>
                      <a:pt x="16096" y="38"/>
                    </a:moveTo>
                    <a:cubicBezTo>
                      <a:pt x="11191" y="1019"/>
                      <a:pt x="6285" y="2491"/>
                      <a:pt x="1625" y="4209"/>
                    </a:cubicBezTo>
                    <a:cubicBezTo>
                      <a:pt x="399" y="4699"/>
                      <a:pt x="-337" y="6171"/>
                      <a:pt x="154" y="7398"/>
                    </a:cubicBezTo>
                    <a:cubicBezTo>
                      <a:pt x="644" y="8625"/>
                      <a:pt x="1870" y="9361"/>
                      <a:pt x="3342" y="8870"/>
                    </a:cubicBezTo>
                    <a:cubicBezTo>
                      <a:pt x="7757" y="7398"/>
                      <a:pt x="12417" y="5926"/>
                      <a:pt x="17322" y="4945"/>
                    </a:cubicBezTo>
                    <a:cubicBezTo>
                      <a:pt x="17322" y="4945"/>
                      <a:pt x="17322" y="4945"/>
                      <a:pt x="17322" y="4945"/>
                    </a:cubicBezTo>
                    <a:cubicBezTo>
                      <a:pt x="18548" y="4699"/>
                      <a:pt x="19284" y="3227"/>
                      <a:pt x="19039" y="2001"/>
                    </a:cubicBezTo>
                    <a:cubicBezTo>
                      <a:pt x="18794" y="774"/>
                      <a:pt x="17322" y="-208"/>
                      <a:pt x="16096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 120">
                <a:extLst>
                  <a:ext uri="{FF2B5EF4-FFF2-40B4-BE49-F238E27FC236}">
                    <a16:creationId xmlns:a16="http://schemas.microsoft.com/office/drawing/2014/main" id="{0D3C0F76-CC51-665D-72D6-3BC608D488DA}"/>
                  </a:ext>
                </a:extLst>
              </p:cNvPr>
              <p:cNvSpPr/>
              <p:nvPr/>
            </p:nvSpPr>
            <p:spPr>
              <a:xfrm>
                <a:off x="3191647" y="3645001"/>
                <a:ext cx="10672" cy="18339"/>
              </a:xfrm>
              <a:custGeom>
                <a:avLst/>
                <a:gdLst>
                  <a:gd name="connsiteX0" fmla="*/ 9017 w 10672"/>
                  <a:gd name="connsiteY0" fmla="*/ 245 h 18339"/>
                  <a:gd name="connsiteX1" fmla="*/ 5829 w 10672"/>
                  <a:gd name="connsiteY1" fmla="*/ 1718 h 18339"/>
                  <a:gd name="connsiteX2" fmla="*/ 188 w 10672"/>
                  <a:gd name="connsiteY2" fmla="*/ 14966 h 18339"/>
                  <a:gd name="connsiteX3" fmla="*/ 1414 w 10672"/>
                  <a:gd name="connsiteY3" fmla="*/ 18155 h 18339"/>
                  <a:gd name="connsiteX4" fmla="*/ 3131 w 10672"/>
                  <a:gd name="connsiteY4" fmla="*/ 18155 h 18339"/>
                  <a:gd name="connsiteX5" fmla="*/ 4603 w 10672"/>
                  <a:gd name="connsiteY5" fmla="*/ 16929 h 18339"/>
                  <a:gd name="connsiteX6" fmla="*/ 10489 w 10672"/>
                  <a:gd name="connsiteY6" fmla="*/ 3190 h 18339"/>
                  <a:gd name="connsiteX7" fmla="*/ 9017 w 10672"/>
                  <a:gd name="connsiteY7" fmla="*/ 0 h 18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2" h="18339">
                    <a:moveTo>
                      <a:pt x="9017" y="245"/>
                    </a:moveTo>
                    <a:cubicBezTo>
                      <a:pt x="7791" y="-245"/>
                      <a:pt x="6320" y="245"/>
                      <a:pt x="5829" y="1718"/>
                    </a:cubicBezTo>
                    <a:cubicBezTo>
                      <a:pt x="4357" y="6134"/>
                      <a:pt x="2395" y="10795"/>
                      <a:pt x="188" y="14966"/>
                    </a:cubicBezTo>
                    <a:cubicBezTo>
                      <a:pt x="-303" y="16192"/>
                      <a:pt x="188" y="17665"/>
                      <a:pt x="1414" y="18155"/>
                    </a:cubicBezTo>
                    <a:cubicBezTo>
                      <a:pt x="1905" y="18401"/>
                      <a:pt x="2641" y="18401"/>
                      <a:pt x="3131" y="18155"/>
                    </a:cubicBezTo>
                    <a:cubicBezTo>
                      <a:pt x="3867" y="18155"/>
                      <a:pt x="4357" y="17419"/>
                      <a:pt x="4603" y="16929"/>
                    </a:cubicBezTo>
                    <a:cubicBezTo>
                      <a:pt x="6810" y="12512"/>
                      <a:pt x="8772" y="7851"/>
                      <a:pt x="10489" y="3190"/>
                    </a:cubicBezTo>
                    <a:cubicBezTo>
                      <a:pt x="10980" y="1963"/>
                      <a:pt x="10489" y="491"/>
                      <a:pt x="9017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 121">
                <a:extLst>
                  <a:ext uri="{FF2B5EF4-FFF2-40B4-BE49-F238E27FC236}">
                    <a16:creationId xmlns:a16="http://schemas.microsoft.com/office/drawing/2014/main" id="{E585EDFD-07AF-94A8-FE64-2A242C1C5990}"/>
                  </a:ext>
                </a:extLst>
              </p:cNvPr>
              <p:cNvSpPr/>
              <p:nvPr/>
            </p:nvSpPr>
            <p:spPr>
              <a:xfrm>
                <a:off x="3175513" y="3671575"/>
                <a:ext cx="13546" cy="16702"/>
              </a:xfrm>
              <a:custGeom>
                <a:avLst/>
                <a:gdLst>
                  <a:gd name="connsiteX0" fmla="*/ 12642 w 13546"/>
                  <a:gd name="connsiteY0" fmla="*/ 414 h 16702"/>
                  <a:gd name="connsiteX1" fmla="*/ 9209 w 13546"/>
                  <a:gd name="connsiteY1" fmla="*/ 1150 h 16702"/>
                  <a:gd name="connsiteX2" fmla="*/ 625 w 13546"/>
                  <a:gd name="connsiteY2" fmla="*/ 12681 h 16702"/>
                  <a:gd name="connsiteX3" fmla="*/ 870 w 13546"/>
                  <a:gd name="connsiteY3" fmla="*/ 16116 h 16702"/>
                  <a:gd name="connsiteX4" fmla="*/ 3077 w 13546"/>
                  <a:gd name="connsiteY4" fmla="*/ 16606 h 16702"/>
                  <a:gd name="connsiteX5" fmla="*/ 4303 w 13546"/>
                  <a:gd name="connsiteY5" fmla="*/ 15870 h 16702"/>
                  <a:gd name="connsiteX6" fmla="*/ 13133 w 13546"/>
                  <a:gd name="connsiteY6" fmla="*/ 3849 h 16702"/>
                  <a:gd name="connsiteX7" fmla="*/ 12397 w 13546"/>
                  <a:gd name="connsiteY7" fmla="*/ 414 h 16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702">
                    <a:moveTo>
                      <a:pt x="12642" y="414"/>
                    </a:moveTo>
                    <a:cubicBezTo>
                      <a:pt x="11416" y="-322"/>
                      <a:pt x="9945" y="-77"/>
                      <a:pt x="9209" y="1150"/>
                    </a:cubicBezTo>
                    <a:cubicBezTo>
                      <a:pt x="6511" y="5075"/>
                      <a:pt x="3813" y="9001"/>
                      <a:pt x="625" y="12681"/>
                    </a:cubicBezTo>
                    <a:cubicBezTo>
                      <a:pt x="-357" y="13662"/>
                      <a:pt x="-111" y="15380"/>
                      <a:pt x="870" y="16116"/>
                    </a:cubicBezTo>
                    <a:cubicBezTo>
                      <a:pt x="1606" y="16606"/>
                      <a:pt x="2341" y="16852"/>
                      <a:pt x="3077" y="16606"/>
                    </a:cubicBezTo>
                    <a:cubicBezTo>
                      <a:pt x="3568" y="16606"/>
                      <a:pt x="4058" y="16116"/>
                      <a:pt x="4303" y="15870"/>
                    </a:cubicBezTo>
                    <a:cubicBezTo>
                      <a:pt x="7492" y="11945"/>
                      <a:pt x="10435" y="8019"/>
                      <a:pt x="13133" y="3849"/>
                    </a:cubicBezTo>
                    <a:cubicBezTo>
                      <a:pt x="13869" y="2622"/>
                      <a:pt x="13623" y="1150"/>
                      <a:pt x="12397" y="41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 122">
                <a:extLst>
                  <a:ext uri="{FF2B5EF4-FFF2-40B4-BE49-F238E27FC236}">
                    <a16:creationId xmlns:a16="http://schemas.microsoft.com/office/drawing/2014/main" id="{37840919-AE5D-B565-1F9D-F0C80DE28CD9}"/>
                  </a:ext>
                </a:extLst>
              </p:cNvPr>
              <p:cNvSpPr/>
              <p:nvPr/>
            </p:nvSpPr>
            <p:spPr>
              <a:xfrm>
                <a:off x="3171185" y="3473706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 123">
                <a:extLst>
                  <a:ext uri="{FF2B5EF4-FFF2-40B4-BE49-F238E27FC236}">
                    <a16:creationId xmlns:a16="http://schemas.microsoft.com/office/drawing/2014/main" id="{65EB5FE4-449D-3DC8-8C25-E754C75F47CB}"/>
                  </a:ext>
                </a:extLst>
              </p:cNvPr>
              <p:cNvSpPr/>
              <p:nvPr/>
            </p:nvSpPr>
            <p:spPr>
              <a:xfrm>
                <a:off x="3201353" y="3616541"/>
                <a:ext cx="7404" cy="19381"/>
              </a:xfrm>
              <a:custGeom>
                <a:avLst/>
                <a:gdLst>
                  <a:gd name="connsiteX0" fmla="*/ 4952 w 7404"/>
                  <a:gd name="connsiteY0" fmla="*/ 0 h 19381"/>
                  <a:gd name="connsiteX1" fmla="*/ 2254 w 7404"/>
                  <a:gd name="connsiteY1" fmla="*/ 2208 h 19381"/>
                  <a:gd name="connsiteX2" fmla="*/ 46 w 7404"/>
                  <a:gd name="connsiteY2" fmla="*/ 16438 h 19381"/>
                  <a:gd name="connsiteX3" fmla="*/ 2009 w 7404"/>
                  <a:gd name="connsiteY3" fmla="*/ 19382 h 19381"/>
                  <a:gd name="connsiteX4" fmla="*/ 3235 w 7404"/>
                  <a:gd name="connsiteY4" fmla="*/ 19382 h 19381"/>
                  <a:gd name="connsiteX5" fmla="*/ 4952 w 7404"/>
                  <a:gd name="connsiteY5" fmla="*/ 17664 h 19381"/>
                  <a:gd name="connsiteX6" fmla="*/ 7404 w 7404"/>
                  <a:gd name="connsiteY6" fmla="*/ 2944 h 19381"/>
                  <a:gd name="connsiteX7" fmla="*/ 5197 w 7404"/>
                  <a:gd name="connsiteY7" fmla="*/ 245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381">
                    <a:moveTo>
                      <a:pt x="4952" y="0"/>
                    </a:moveTo>
                    <a:cubicBezTo>
                      <a:pt x="3725" y="0"/>
                      <a:pt x="2499" y="736"/>
                      <a:pt x="2254" y="2208"/>
                    </a:cubicBezTo>
                    <a:cubicBezTo>
                      <a:pt x="1763" y="6870"/>
                      <a:pt x="1028" y="11776"/>
                      <a:pt x="46" y="16438"/>
                    </a:cubicBezTo>
                    <a:cubicBezTo>
                      <a:pt x="-199" y="17664"/>
                      <a:pt x="537" y="19137"/>
                      <a:pt x="2009" y="19382"/>
                    </a:cubicBezTo>
                    <a:cubicBezTo>
                      <a:pt x="2499" y="19382"/>
                      <a:pt x="2744" y="19382"/>
                      <a:pt x="3235" y="19382"/>
                    </a:cubicBezTo>
                    <a:cubicBezTo>
                      <a:pt x="3971" y="19382"/>
                      <a:pt x="4707" y="18401"/>
                      <a:pt x="4952" y="17664"/>
                    </a:cubicBezTo>
                    <a:cubicBezTo>
                      <a:pt x="5933" y="12758"/>
                      <a:pt x="6914" y="7851"/>
                      <a:pt x="7404" y="2944"/>
                    </a:cubicBezTo>
                    <a:cubicBezTo>
                      <a:pt x="7404" y="1717"/>
                      <a:pt x="6669" y="491"/>
                      <a:pt x="519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 124">
                <a:extLst>
                  <a:ext uri="{FF2B5EF4-FFF2-40B4-BE49-F238E27FC236}">
                    <a16:creationId xmlns:a16="http://schemas.microsoft.com/office/drawing/2014/main" id="{1919015C-1DE3-4149-3D09-5F17B5CC755C}"/>
                  </a:ext>
                </a:extLst>
              </p:cNvPr>
              <p:cNvSpPr/>
              <p:nvPr/>
            </p:nvSpPr>
            <p:spPr>
              <a:xfrm>
                <a:off x="3227121" y="3142297"/>
                <a:ext cx="19652" cy="5429"/>
              </a:xfrm>
              <a:custGeom>
                <a:avLst/>
                <a:gdLst>
                  <a:gd name="connsiteX0" fmla="*/ 17200 w 19652"/>
                  <a:gd name="connsiteY0" fmla="*/ 0 h 5429"/>
                  <a:gd name="connsiteX1" fmla="*/ 2239 w 19652"/>
                  <a:gd name="connsiteY1" fmla="*/ 491 h 5429"/>
                  <a:gd name="connsiteX2" fmla="*/ 32 w 19652"/>
                  <a:gd name="connsiteY2" fmla="*/ 3189 h 5429"/>
                  <a:gd name="connsiteX3" fmla="*/ 2729 w 19652"/>
                  <a:gd name="connsiteY3" fmla="*/ 5398 h 5429"/>
                  <a:gd name="connsiteX4" fmla="*/ 17200 w 19652"/>
                  <a:gd name="connsiteY4" fmla="*/ 4907 h 5429"/>
                  <a:gd name="connsiteX5" fmla="*/ 17936 w 19652"/>
                  <a:gd name="connsiteY5" fmla="*/ 4907 h 5429"/>
                  <a:gd name="connsiteX6" fmla="*/ 19653 w 19652"/>
                  <a:gd name="connsiteY6" fmla="*/ 2699 h 5429"/>
                  <a:gd name="connsiteX7" fmla="*/ 17200 w 19652"/>
                  <a:gd name="connsiteY7" fmla="*/ 245 h 5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52" h="5429">
                    <a:moveTo>
                      <a:pt x="17200" y="0"/>
                    </a:moveTo>
                    <a:cubicBezTo>
                      <a:pt x="12295" y="0"/>
                      <a:pt x="7144" y="0"/>
                      <a:pt x="2239" y="491"/>
                    </a:cubicBezTo>
                    <a:cubicBezTo>
                      <a:pt x="1013" y="491"/>
                      <a:pt x="-214" y="1717"/>
                      <a:pt x="32" y="3189"/>
                    </a:cubicBezTo>
                    <a:cubicBezTo>
                      <a:pt x="32" y="4416"/>
                      <a:pt x="1258" y="5643"/>
                      <a:pt x="2729" y="5398"/>
                    </a:cubicBezTo>
                    <a:cubicBezTo>
                      <a:pt x="7389" y="4907"/>
                      <a:pt x="12295" y="4661"/>
                      <a:pt x="17200" y="4907"/>
                    </a:cubicBezTo>
                    <a:cubicBezTo>
                      <a:pt x="17445" y="4907"/>
                      <a:pt x="17691" y="4907"/>
                      <a:pt x="17936" y="4907"/>
                    </a:cubicBezTo>
                    <a:cubicBezTo>
                      <a:pt x="18917" y="4661"/>
                      <a:pt x="19653" y="3680"/>
                      <a:pt x="19653" y="2699"/>
                    </a:cubicBezTo>
                    <a:cubicBezTo>
                      <a:pt x="19653" y="1227"/>
                      <a:pt x="18672" y="245"/>
                      <a:pt x="17200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 125">
                <a:extLst>
                  <a:ext uri="{FF2B5EF4-FFF2-40B4-BE49-F238E27FC236}">
                    <a16:creationId xmlns:a16="http://schemas.microsoft.com/office/drawing/2014/main" id="{6BD26C87-75A4-6C0F-1183-E64B7D0CAF36}"/>
                  </a:ext>
                </a:extLst>
              </p:cNvPr>
              <p:cNvSpPr/>
              <p:nvPr/>
            </p:nvSpPr>
            <p:spPr>
              <a:xfrm>
                <a:off x="3203079" y="3587101"/>
                <a:ext cx="6169" cy="19627"/>
              </a:xfrm>
              <a:custGeom>
                <a:avLst/>
                <a:gdLst>
                  <a:gd name="connsiteX0" fmla="*/ 2000 w 6169"/>
                  <a:gd name="connsiteY0" fmla="*/ 0 h 19627"/>
                  <a:gd name="connsiteX1" fmla="*/ 38 w 6169"/>
                  <a:gd name="connsiteY1" fmla="*/ 2699 h 19627"/>
                  <a:gd name="connsiteX2" fmla="*/ 1264 w 6169"/>
                  <a:gd name="connsiteY2" fmla="*/ 17174 h 19627"/>
                  <a:gd name="connsiteX3" fmla="*/ 3717 w 6169"/>
                  <a:gd name="connsiteY3" fmla="*/ 19627 h 19627"/>
                  <a:gd name="connsiteX4" fmla="*/ 4453 w 6169"/>
                  <a:gd name="connsiteY4" fmla="*/ 19627 h 19627"/>
                  <a:gd name="connsiteX5" fmla="*/ 6169 w 6169"/>
                  <a:gd name="connsiteY5" fmla="*/ 17174 h 19627"/>
                  <a:gd name="connsiteX6" fmla="*/ 4943 w 6169"/>
                  <a:gd name="connsiteY6" fmla="*/ 2208 h 19627"/>
                  <a:gd name="connsiteX7" fmla="*/ 2245 w 6169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69" h="19627">
                    <a:moveTo>
                      <a:pt x="2000" y="0"/>
                    </a:moveTo>
                    <a:cubicBezTo>
                      <a:pt x="774" y="0"/>
                      <a:pt x="-207" y="1472"/>
                      <a:pt x="38" y="2699"/>
                    </a:cubicBezTo>
                    <a:cubicBezTo>
                      <a:pt x="774" y="7360"/>
                      <a:pt x="1019" y="12267"/>
                      <a:pt x="1264" y="17174"/>
                    </a:cubicBezTo>
                    <a:cubicBezTo>
                      <a:pt x="1264" y="18646"/>
                      <a:pt x="2490" y="19627"/>
                      <a:pt x="3717" y="19627"/>
                    </a:cubicBezTo>
                    <a:cubicBezTo>
                      <a:pt x="3717" y="19627"/>
                      <a:pt x="4207" y="19627"/>
                      <a:pt x="4453" y="19627"/>
                    </a:cubicBezTo>
                    <a:cubicBezTo>
                      <a:pt x="5434" y="19382"/>
                      <a:pt x="6169" y="18401"/>
                      <a:pt x="6169" y="17174"/>
                    </a:cubicBezTo>
                    <a:cubicBezTo>
                      <a:pt x="6169" y="12267"/>
                      <a:pt x="5679" y="7115"/>
                      <a:pt x="4943" y="2208"/>
                    </a:cubicBezTo>
                    <a:cubicBezTo>
                      <a:pt x="4943" y="981"/>
                      <a:pt x="3472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 126">
                <a:extLst>
                  <a:ext uri="{FF2B5EF4-FFF2-40B4-BE49-F238E27FC236}">
                    <a16:creationId xmlns:a16="http://schemas.microsoft.com/office/drawing/2014/main" id="{6B68475E-C51C-C50D-9D2F-64C69DD33C25}"/>
                  </a:ext>
                </a:extLst>
              </p:cNvPr>
              <p:cNvSpPr/>
              <p:nvPr/>
            </p:nvSpPr>
            <p:spPr>
              <a:xfrm>
                <a:off x="3256584" y="3143769"/>
                <a:ext cx="19177" cy="7605"/>
              </a:xfrm>
              <a:custGeom>
                <a:avLst/>
                <a:gdLst>
                  <a:gd name="connsiteX0" fmla="*/ 17414 w 19177"/>
                  <a:gd name="connsiteY0" fmla="*/ 2944 h 7605"/>
                  <a:gd name="connsiteX1" fmla="*/ 2698 w 19177"/>
                  <a:gd name="connsiteY1" fmla="*/ 0 h 7605"/>
                  <a:gd name="connsiteX2" fmla="*/ 0 w 19177"/>
                  <a:gd name="connsiteY2" fmla="*/ 1963 h 7605"/>
                  <a:gd name="connsiteX3" fmla="*/ 1962 w 19177"/>
                  <a:gd name="connsiteY3" fmla="*/ 4662 h 7605"/>
                  <a:gd name="connsiteX4" fmla="*/ 16187 w 19177"/>
                  <a:gd name="connsiteY4" fmla="*/ 7606 h 7605"/>
                  <a:gd name="connsiteX5" fmla="*/ 17414 w 19177"/>
                  <a:gd name="connsiteY5" fmla="*/ 7606 h 7605"/>
                  <a:gd name="connsiteX6" fmla="*/ 19131 w 19177"/>
                  <a:gd name="connsiteY6" fmla="*/ 5888 h 7605"/>
                  <a:gd name="connsiteX7" fmla="*/ 17414 w 19177"/>
                  <a:gd name="connsiteY7" fmla="*/ 2944 h 7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605">
                    <a:moveTo>
                      <a:pt x="17414" y="2944"/>
                    </a:moveTo>
                    <a:cubicBezTo>
                      <a:pt x="12508" y="1717"/>
                      <a:pt x="7603" y="736"/>
                      <a:pt x="2698" y="0"/>
                    </a:cubicBezTo>
                    <a:cubicBezTo>
                      <a:pt x="1226" y="0"/>
                      <a:pt x="0" y="736"/>
                      <a:pt x="0" y="1963"/>
                    </a:cubicBezTo>
                    <a:cubicBezTo>
                      <a:pt x="0" y="3189"/>
                      <a:pt x="736" y="4662"/>
                      <a:pt x="1962" y="4662"/>
                    </a:cubicBezTo>
                    <a:cubicBezTo>
                      <a:pt x="6622" y="5398"/>
                      <a:pt x="11527" y="6379"/>
                      <a:pt x="16187" y="7606"/>
                    </a:cubicBezTo>
                    <a:cubicBezTo>
                      <a:pt x="16678" y="7606"/>
                      <a:pt x="17168" y="7606"/>
                      <a:pt x="17414" y="7606"/>
                    </a:cubicBezTo>
                    <a:cubicBezTo>
                      <a:pt x="18150" y="7606"/>
                      <a:pt x="18885" y="6624"/>
                      <a:pt x="19131" y="5888"/>
                    </a:cubicBezTo>
                    <a:cubicBezTo>
                      <a:pt x="19376" y="4662"/>
                      <a:pt x="18640" y="3189"/>
                      <a:pt x="17414" y="294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 127">
                <a:extLst>
                  <a:ext uri="{FF2B5EF4-FFF2-40B4-BE49-F238E27FC236}">
                    <a16:creationId xmlns:a16="http://schemas.microsoft.com/office/drawing/2014/main" id="{72C20102-69F8-CE86-2E0B-90A4E476B5D9}"/>
                  </a:ext>
                </a:extLst>
              </p:cNvPr>
              <p:cNvSpPr/>
              <p:nvPr/>
            </p:nvSpPr>
            <p:spPr>
              <a:xfrm>
                <a:off x="3146414" y="338881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 128">
                <a:extLst>
                  <a:ext uri="{FF2B5EF4-FFF2-40B4-BE49-F238E27FC236}">
                    <a16:creationId xmlns:a16="http://schemas.microsoft.com/office/drawing/2014/main" id="{D3D55F19-4A46-71DD-8F9C-6F52D37875A3}"/>
                  </a:ext>
                </a:extLst>
              </p:cNvPr>
              <p:cNvSpPr/>
              <p:nvPr/>
            </p:nvSpPr>
            <p:spPr>
              <a:xfrm>
                <a:off x="3121642" y="330393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 129">
                <a:extLst>
                  <a:ext uri="{FF2B5EF4-FFF2-40B4-BE49-F238E27FC236}">
                    <a16:creationId xmlns:a16="http://schemas.microsoft.com/office/drawing/2014/main" id="{065DADF9-9110-65CB-F8B6-B63CA1FCCF65}"/>
                  </a:ext>
                </a:extLst>
              </p:cNvPr>
              <p:cNvSpPr/>
              <p:nvPr/>
            </p:nvSpPr>
            <p:spPr>
              <a:xfrm>
                <a:off x="3115771" y="3275235"/>
                <a:ext cx="6898" cy="19702"/>
              </a:xfrm>
              <a:custGeom>
                <a:avLst/>
                <a:gdLst>
                  <a:gd name="connsiteX0" fmla="*/ 6899 w 6898"/>
                  <a:gd name="connsiteY0" fmla="*/ 16475 h 19702"/>
                  <a:gd name="connsiteX1" fmla="*/ 4937 w 6898"/>
                  <a:gd name="connsiteY1" fmla="*/ 2246 h 19702"/>
                  <a:gd name="connsiteX2" fmla="*/ 2239 w 6898"/>
                  <a:gd name="connsiteY2" fmla="*/ 38 h 19702"/>
                  <a:gd name="connsiteX3" fmla="*/ 32 w 6898"/>
                  <a:gd name="connsiteY3" fmla="*/ 2736 h 19702"/>
                  <a:gd name="connsiteX4" fmla="*/ 1994 w 6898"/>
                  <a:gd name="connsiteY4" fmla="*/ 17702 h 19702"/>
                  <a:gd name="connsiteX5" fmla="*/ 4937 w 6898"/>
                  <a:gd name="connsiteY5" fmla="*/ 19665 h 19702"/>
                  <a:gd name="connsiteX6" fmla="*/ 4937 w 6898"/>
                  <a:gd name="connsiteY6" fmla="*/ 19665 h 19702"/>
                  <a:gd name="connsiteX7" fmla="*/ 6654 w 6898"/>
                  <a:gd name="connsiteY7" fmla="*/ 16721 h 1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98" h="19702">
                    <a:moveTo>
                      <a:pt x="6899" y="16475"/>
                    </a:moveTo>
                    <a:cubicBezTo>
                      <a:pt x="5918" y="11814"/>
                      <a:pt x="5427" y="6907"/>
                      <a:pt x="4937" y="2246"/>
                    </a:cubicBezTo>
                    <a:cubicBezTo>
                      <a:pt x="4937" y="774"/>
                      <a:pt x="3711" y="-208"/>
                      <a:pt x="2239" y="38"/>
                    </a:cubicBezTo>
                    <a:cubicBezTo>
                      <a:pt x="1013" y="38"/>
                      <a:pt x="-214" y="1264"/>
                      <a:pt x="32" y="2736"/>
                    </a:cubicBezTo>
                    <a:cubicBezTo>
                      <a:pt x="522" y="7643"/>
                      <a:pt x="1013" y="12795"/>
                      <a:pt x="1994" y="17702"/>
                    </a:cubicBezTo>
                    <a:cubicBezTo>
                      <a:pt x="2239" y="18929"/>
                      <a:pt x="3465" y="19910"/>
                      <a:pt x="4937" y="19665"/>
                    </a:cubicBezTo>
                    <a:cubicBezTo>
                      <a:pt x="4937" y="19665"/>
                      <a:pt x="4937" y="19665"/>
                      <a:pt x="4937" y="19665"/>
                    </a:cubicBezTo>
                    <a:cubicBezTo>
                      <a:pt x="6163" y="19419"/>
                      <a:pt x="6899" y="18193"/>
                      <a:pt x="6654" y="1672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 130">
                <a:extLst>
                  <a:ext uri="{FF2B5EF4-FFF2-40B4-BE49-F238E27FC236}">
                    <a16:creationId xmlns:a16="http://schemas.microsoft.com/office/drawing/2014/main" id="{7AD1C3A4-BF1D-0BDF-E774-684E7052664E}"/>
                  </a:ext>
                </a:extLst>
              </p:cNvPr>
              <p:cNvSpPr/>
              <p:nvPr/>
            </p:nvSpPr>
            <p:spPr>
              <a:xfrm>
                <a:off x="3162846" y="3445246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 131">
                <a:extLst>
                  <a:ext uri="{FF2B5EF4-FFF2-40B4-BE49-F238E27FC236}">
                    <a16:creationId xmlns:a16="http://schemas.microsoft.com/office/drawing/2014/main" id="{77675F95-B97C-BA9A-9886-FB8A79FEDDD4}"/>
                  </a:ext>
                </a:extLst>
              </p:cNvPr>
              <p:cNvSpPr/>
              <p:nvPr/>
            </p:nvSpPr>
            <p:spPr>
              <a:xfrm>
                <a:off x="3100795" y="3722972"/>
                <a:ext cx="19469" cy="8180"/>
              </a:xfrm>
              <a:custGeom>
                <a:avLst/>
                <a:gdLst>
                  <a:gd name="connsiteX0" fmla="*/ 15989 w 19469"/>
                  <a:gd name="connsiteY0" fmla="*/ 292 h 8180"/>
                  <a:gd name="connsiteX1" fmla="*/ 2009 w 19469"/>
                  <a:gd name="connsiteY1" fmla="*/ 3482 h 8180"/>
                  <a:gd name="connsiteX2" fmla="*/ 46 w 19469"/>
                  <a:gd name="connsiteY2" fmla="*/ 6181 h 8180"/>
                  <a:gd name="connsiteX3" fmla="*/ 2990 w 19469"/>
                  <a:gd name="connsiteY3" fmla="*/ 8143 h 8180"/>
                  <a:gd name="connsiteX4" fmla="*/ 17705 w 19469"/>
                  <a:gd name="connsiteY4" fmla="*/ 4709 h 8180"/>
                  <a:gd name="connsiteX5" fmla="*/ 17705 w 19469"/>
                  <a:gd name="connsiteY5" fmla="*/ 4709 h 8180"/>
                  <a:gd name="connsiteX6" fmla="*/ 19422 w 19469"/>
                  <a:gd name="connsiteY6" fmla="*/ 1764 h 8180"/>
                  <a:gd name="connsiteX7" fmla="*/ 16479 w 19469"/>
                  <a:gd name="connsiteY7" fmla="*/ 47 h 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69" h="8180">
                    <a:moveTo>
                      <a:pt x="15989" y="292"/>
                    </a:moveTo>
                    <a:cubicBezTo>
                      <a:pt x="11329" y="1519"/>
                      <a:pt x="6669" y="2746"/>
                      <a:pt x="2009" y="3482"/>
                    </a:cubicBezTo>
                    <a:cubicBezTo>
                      <a:pt x="537" y="3482"/>
                      <a:pt x="-199" y="4954"/>
                      <a:pt x="46" y="6181"/>
                    </a:cubicBezTo>
                    <a:cubicBezTo>
                      <a:pt x="46" y="7407"/>
                      <a:pt x="1518" y="8389"/>
                      <a:pt x="2990" y="8143"/>
                    </a:cubicBezTo>
                    <a:cubicBezTo>
                      <a:pt x="7895" y="7407"/>
                      <a:pt x="12800" y="6181"/>
                      <a:pt x="17705" y="4709"/>
                    </a:cubicBezTo>
                    <a:cubicBezTo>
                      <a:pt x="17705" y="4709"/>
                      <a:pt x="17705" y="4709"/>
                      <a:pt x="17705" y="4709"/>
                    </a:cubicBezTo>
                    <a:cubicBezTo>
                      <a:pt x="18932" y="4218"/>
                      <a:pt x="19668" y="2991"/>
                      <a:pt x="19422" y="1764"/>
                    </a:cubicBezTo>
                    <a:cubicBezTo>
                      <a:pt x="18932" y="538"/>
                      <a:pt x="17705" y="-198"/>
                      <a:pt x="1647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 132">
                <a:extLst>
                  <a:ext uri="{FF2B5EF4-FFF2-40B4-BE49-F238E27FC236}">
                    <a16:creationId xmlns:a16="http://schemas.microsoft.com/office/drawing/2014/main" id="{0FEB51A0-8047-136A-CC4D-836628F088BF}"/>
                  </a:ext>
                </a:extLst>
              </p:cNvPr>
              <p:cNvSpPr/>
              <p:nvPr/>
            </p:nvSpPr>
            <p:spPr>
              <a:xfrm>
                <a:off x="3154372" y="3694314"/>
                <a:ext cx="16124" cy="14293"/>
              </a:xfrm>
              <a:custGeom>
                <a:avLst/>
                <a:gdLst>
                  <a:gd name="connsiteX0" fmla="*/ 11955 w 16124"/>
                  <a:gd name="connsiteY0" fmla="*/ 491 h 14293"/>
                  <a:gd name="connsiteX1" fmla="*/ 918 w 16124"/>
                  <a:gd name="connsiteY1" fmla="*/ 9814 h 14293"/>
                  <a:gd name="connsiteX2" fmla="*/ 428 w 16124"/>
                  <a:gd name="connsiteY2" fmla="*/ 13248 h 14293"/>
                  <a:gd name="connsiteX3" fmla="*/ 3126 w 16124"/>
                  <a:gd name="connsiteY3" fmla="*/ 14230 h 14293"/>
                  <a:gd name="connsiteX4" fmla="*/ 3862 w 16124"/>
                  <a:gd name="connsiteY4" fmla="*/ 13739 h 14293"/>
                  <a:gd name="connsiteX5" fmla="*/ 15389 w 16124"/>
                  <a:gd name="connsiteY5" fmla="*/ 4171 h 14293"/>
                  <a:gd name="connsiteX6" fmla="*/ 15389 w 16124"/>
                  <a:gd name="connsiteY6" fmla="*/ 736 h 14293"/>
                  <a:gd name="connsiteX7" fmla="*/ 11955 w 16124"/>
                  <a:gd name="connsiteY7" fmla="*/ 736 h 1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293">
                    <a:moveTo>
                      <a:pt x="11955" y="491"/>
                    </a:moveTo>
                    <a:cubicBezTo>
                      <a:pt x="8522" y="3680"/>
                      <a:pt x="4843" y="6870"/>
                      <a:pt x="918" y="9814"/>
                    </a:cubicBezTo>
                    <a:cubicBezTo>
                      <a:pt x="-63" y="10550"/>
                      <a:pt x="-308" y="12267"/>
                      <a:pt x="428" y="13248"/>
                    </a:cubicBezTo>
                    <a:cubicBezTo>
                      <a:pt x="1164" y="13985"/>
                      <a:pt x="2145" y="14475"/>
                      <a:pt x="3126" y="14230"/>
                    </a:cubicBezTo>
                    <a:cubicBezTo>
                      <a:pt x="3371" y="14230"/>
                      <a:pt x="3616" y="14230"/>
                      <a:pt x="3862" y="13739"/>
                    </a:cubicBezTo>
                    <a:cubicBezTo>
                      <a:pt x="7786" y="10795"/>
                      <a:pt x="11710" y="7606"/>
                      <a:pt x="15389" y="4171"/>
                    </a:cubicBezTo>
                    <a:cubicBezTo>
                      <a:pt x="16370" y="3189"/>
                      <a:pt x="16370" y="1717"/>
                      <a:pt x="15389" y="736"/>
                    </a:cubicBezTo>
                    <a:cubicBezTo>
                      <a:pt x="14408" y="-245"/>
                      <a:pt x="12936" y="-245"/>
                      <a:pt x="11955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 133">
                <a:extLst>
                  <a:ext uri="{FF2B5EF4-FFF2-40B4-BE49-F238E27FC236}">
                    <a16:creationId xmlns:a16="http://schemas.microsoft.com/office/drawing/2014/main" id="{8B2FC9F2-EBB1-4237-49B2-238BF56A9F26}"/>
                  </a:ext>
                </a:extLst>
              </p:cNvPr>
              <p:cNvSpPr/>
              <p:nvPr/>
            </p:nvSpPr>
            <p:spPr>
              <a:xfrm>
                <a:off x="3128859" y="3711742"/>
                <a:ext cx="18083" cy="11338"/>
              </a:xfrm>
              <a:custGeom>
                <a:avLst/>
                <a:gdLst>
                  <a:gd name="connsiteX0" fmla="*/ 14413 w 18083"/>
                  <a:gd name="connsiteY0" fmla="*/ 237 h 11338"/>
                  <a:gd name="connsiteX1" fmla="*/ 1414 w 18083"/>
                  <a:gd name="connsiteY1" fmla="*/ 6616 h 11338"/>
                  <a:gd name="connsiteX2" fmla="*/ 188 w 18083"/>
                  <a:gd name="connsiteY2" fmla="*/ 9805 h 11338"/>
                  <a:gd name="connsiteX3" fmla="*/ 3131 w 18083"/>
                  <a:gd name="connsiteY3" fmla="*/ 11277 h 11338"/>
                  <a:gd name="connsiteX4" fmla="*/ 3376 w 18083"/>
                  <a:gd name="connsiteY4" fmla="*/ 11277 h 11338"/>
                  <a:gd name="connsiteX5" fmla="*/ 16866 w 18083"/>
                  <a:gd name="connsiteY5" fmla="*/ 4653 h 11338"/>
                  <a:gd name="connsiteX6" fmla="*/ 17847 w 18083"/>
                  <a:gd name="connsiteY6" fmla="*/ 1218 h 11338"/>
                  <a:gd name="connsiteX7" fmla="*/ 14413 w 18083"/>
                  <a:gd name="connsiteY7" fmla="*/ 237 h 1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83" h="11338">
                    <a:moveTo>
                      <a:pt x="14413" y="237"/>
                    </a:moveTo>
                    <a:cubicBezTo>
                      <a:pt x="10244" y="2690"/>
                      <a:pt x="5829" y="4653"/>
                      <a:pt x="1414" y="6616"/>
                    </a:cubicBezTo>
                    <a:cubicBezTo>
                      <a:pt x="188" y="7106"/>
                      <a:pt x="-303" y="8579"/>
                      <a:pt x="188" y="9805"/>
                    </a:cubicBezTo>
                    <a:cubicBezTo>
                      <a:pt x="679" y="11032"/>
                      <a:pt x="1905" y="11523"/>
                      <a:pt x="3131" y="11277"/>
                    </a:cubicBezTo>
                    <a:cubicBezTo>
                      <a:pt x="3131" y="11277"/>
                      <a:pt x="3131" y="11277"/>
                      <a:pt x="3376" y="11277"/>
                    </a:cubicBezTo>
                    <a:cubicBezTo>
                      <a:pt x="8036" y="9314"/>
                      <a:pt x="12451" y="7106"/>
                      <a:pt x="16866" y="4653"/>
                    </a:cubicBezTo>
                    <a:cubicBezTo>
                      <a:pt x="18092" y="3917"/>
                      <a:pt x="18338" y="2445"/>
                      <a:pt x="17847" y="1218"/>
                    </a:cubicBezTo>
                    <a:cubicBezTo>
                      <a:pt x="17111" y="-8"/>
                      <a:pt x="15640" y="-254"/>
                      <a:pt x="14413" y="23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 134">
                <a:extLst>
                  <a:ext uri="{FF2B5EF4-FFF2-40B4-BE49-F238E27FC236}">
                    <a16:creationId xmlns:a16="http://schemas.microsoft.com/office/drawing/2014/main" id="{ABC6CF9D-D358-8405-4E7C-D0E944E550D2}"/>
                  </a:ext>
                </a:extLst>
              </p:cNvPr>
              <p:cNvSpPr/>
              <p:nvPr/>
            </p:nvSpPr>
            <p:spPr>
              <a:xfrm>
                <a:off x="3071165" y="3727926"/>
                <a:ext cx="19375" cy="5274"/>
              </a:xfrm>
              <a:custGeom>
                <a:avLst/>
                <a:gdLst>
                  <a:gd name="connsiteX0" fmla="*/ 17168 w 19375"/>
                  <a:gd name="connsiteY0" fmla="*/ 0 h 5274"/>
                  <a:gd name="connsiteX1" fmla="*/ 2698 w 19375"/>
                  <a:gd name="connsiteY1" fmla="*/ 0 h 5274"/>
                  <a:gd name="connsiteX2" fmla="*/ 0 w 19375"/>
                  <a:gd name="connsiteY2" fmla="*/ 2208 h 5274"/>
                  <a:gd name="connsiteX3" fmla="*/ 2207 w 19375"/>
                  <a:gd name="connsiteY3" fmla="*/ 4907 h 5274"/>
                  <a:gd name="connsiteX4" fmla="*/ 17168 w 19375"/>
                  <a:gd name="connsiteY4" fmla="*/ 4907 h 5274"/>
                  <a:gd name="connsiteX5" fmla="*/ 17659 w 19375"/>
                  <a:gd name="connsiteY5" fmla="*/ 4907 h 5274"/>
                  <a:gd name="connsiteX6" fmla="*/ 19376 w 19375"/>
                  <a:gd name="connsiteY6" fmla="*/ 2453 h 5274"/>
                  <a:gd name="connsiteX7" fmla="*/ 16923 w 19375"/>
                  <a:gd name="connsiteY7" fmla="*/ 0 h 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5274">
                    <a:moveTo>
                      <a:pt x="17168" y="0"/>
                    </a:moveTo>
                    <a:cubicBezTo>
                      <a:pt x="12263" y="0"/>
                      <a:pt x="7603" y="0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7113" y="5397"/>
                      <a:pt x="12263" y="5397"/>
                      <a:pt x="17168" y="4907"/>
                    </a:cubicBezTo>
                    <a:cubicBezTo>
                      <a:pt x="17168" y="4907"/>
                      <a:pt x="17659" y="4907"/>
                      <a:pt x="17659" y="4907"/>
                    </a:cubicBezTo>
                    <a:cubicBezTo>
                      <a:pt x="18640" y="4662"/>
                      <a:pt x="19376" y="3680"/>
                      <a:pt x="19376" y="2453"/>
                    </a:cubicBezTo>
                    <a:cubicBezTo>
                      <a:pt x="19376" y="981"/>
                      <a:pt x="18149" y="0"/>
                      <a:pt x="16923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51" name="Graphic 150" descr="Marker with solid fill">
            <a:extLst>
              <a:ext uri="{FF2B5EF4-FFF2-40B4-BE49-F238E27FC236}">
                <a16:creationId xmlns:a16="http://schemas.microsoft.com/office/drawing/2014/main" id="{5180D061-F8DC-9F6A-BC07-1A523CD66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8321" y="796082"/>
            <a:ext cx="914400" cy="914400"/>
          </a:xfrm>
          <a:prstGeom prst="rect">
            <a:avLst/>
          </a:prstGeom>
        </p:spPr>
      </p:pic>
      <p:pic>
        <p:nvPicPr>
          <p:cNvPr id="152" name="Graphic 151" descr="Marker with solid fill">
            <a:extLst>
              <a:ext uri="{FF2B5EF4-FFF2-40B4-BE49-F238E27FC236}">
                <a16:creationId xmlns:a16="http://schemas.microsoft.com/office/drawing/2014/main" id="{313E85ED-F12F-1015-7505-0B38EB17F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9150" y="2886139"/>
            <a:ext cx="914400" cy="914400"/>
          </a:xfrm>
          <a:prstGeom prst="rect">
            <a:avLst/>
          </a:prstGeom>
        </p:spPr>
      </p:pic>
      <p:pic>
        <p:nvPicPr>
          <p:cNvPr id="153" name="Graphic 152" descr="Marker with solid fill">
            <a:extLst>
              <a:ext uri="{FF2B5EF4-FFF2-40B4-BE49-F238E27FC236}">
                <a16:creationId xmlns:a16="http://schemas.microsoft.com/office/drawing/2014/main" id="{D0204DFA-E572-DB6B-24B5-7C4B2AAED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4150" y="741653"/>
            <a:ext cx="914400" cy="914400"/>
          </a:xfrm>
          <a:prstGeom prst="rect">
            <a:avLst/>
          </a:prstGeom>
        </p:spPr>
      </p:pic>
      <p:pic>
        <p:nvPicPr>
          <p:cNvPr id="154" name="Graphic 153" descr="Marker with solid fill">
            <a:extLst>
              <a:ext uri="{FF2B5EF4-FFF2-40B4-BE49-F238E27FC236}">
                <a16:creationId xmlns:a16="http://schemas.microsoft.com/office/drawing/2014/main" id="{31E741DA-2E03-6DFE-E7A8-00775177F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9064" y="850510"/>
            <a:ext cx="914400" cy="914400"/>
          </a:xfrm>
          <a:prstGeom prst="rect">
            <a:avLst/>
          </a:prstGeom>
        </p:spPr>
      </p:pic>
      <p:pic>
        <p:nvPicPr>
          <p:cNvPr id="155" name="Graphic 154" descr="Marker with solid fill">
            <a:extLst>
              <a:ext uri="{FF2B5EF4-FFF2-40B4-BE49-F238E27FC236}">
                <a16:creationId xmlns:a16="http://schemas.microsoft.com/office/drawing/2014/main" id="{D6FC8A2F-6C55-F3D4-BB4A-1CAADA18A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8607" y="4246852"/>
            <a:ext cx="914400" cy="914400"/>
          </a:xfrm>
          <a:prstGeom prst="rect">
            <a:avLst/>
          </a:prstGeom>
        </p:spPr>
      </p:pic>
      <p:pic>
        <p:nvPicPr>
          <p:cNvPr id="156" name="Graphic 155" descr="Marker with solid fill">
            <a:extLst>
              <a:ext uri="{FF2B5EF4-FFF2-40B4-BE49-F238E27FC236}">
                <a16:creationId xmlns:a16="http://schemas.microsoft.com/office/drawing/2014/main" id="{AEB60383-6C4A-D88E-829B-E5154E3F1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5293" y="4584309"/>
            <a:ext cx="914400" cy="914400"/>
          </a:xfrm>
          <a:prstGeom prst="rect">
            <a:avLst/>
          </a:prstGeom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1960D0DD-ECE5-9910-5BD8-63D6E0D20119}"/>
              </a:ext>
            </a:extLst>
          </p:cNvPr>
          <p:cNvSpPr txBox="1"/>
          <p:nvPr/>
        </p:nvSpPr>
        <p:spPr>
          <a:xfrm>
            <a:off x="960797" y="1050188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FA295AB-00BF-0B91-0F68-FFBCF4C2AA4F}"/>
              </a:ext>
            </a:extLst>
          </p:cNvPr>
          <p:cNvSpPr txBox="1"/>
          <p:nvPr/>
        </p:nvSpPr>
        <p:spPr>
          <a:xfrm>
            <a:off x="2617285" y="5422813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59C68BD4-D8C7-A1AB-78BA-B1F78D848D87}"/>
              </a:ext>
            </a:extLst>
          </p:cNvPr>
          <p:cNvSpPr txBox="1"/>
          <p:nvPr/>
        </p:nvSpPr>
        <p:spPr>
          <a:xfrm>
            <a:off x="6485297" y="846988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E6267542-55D9-A0D8-050C-8023269E729C}"/>
              </a:ext>
            </a:extLst>
          </p:cNvPr>
          <p:cNvSpPr txBox="1"/>
          <p:nvPr/>
        </p:nvSpPr>
        <p:spPr>
          <a:xfrm>
            <a:off x="5552698" y="5347870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464FAA5-B9A9-8BDE-6AE6-91CF739C36BA}"/>
              </a:ext>
            </a:extLst>
          </p:cNvPr>
          <p:cNvSpPr txBox="1"/>
          <p:nvPr/>
        </p:nvSpPr>
        <p:spPr>
          <a:xfrm>
            <a:off x="7343398" y="4242970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6D63CAC-2075-11EB-708D-CD4F282A5020}"/>
              </a:ext>
            </a:extLst>
          </p:cNvPr>
          <p:cNvSpPr txBox="1"/>
          <p:nvPr/>
        </p:nvSpPr>
        <p:spPr>
          <a:xfrm>
            <a:off x="10175498" y="750470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pic>
        <p:nvPicPr>
          <p:cNvPr id="167" name="Graphic 166" descr="Car Mechanic with solid fill">
            <a:extLst>
              <a:ext uri="{FF2B5EF4-FFF2-40B4-BE49-F238E27FC236}">
                <a16:creationId xmlns:a16="http://schemas.microsoft.com/office/drawing/2014/main" id="{8FFC9434-8730-A9E2-4C49-A9C9161E35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62688" y="2225796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8" name="Graphic 167" descr="Slippery Road with solid fill">
            <a:extLst>
              <a:ext uri="{FF2B5EF4-FFF2-40B4-BE49-F238E27FC236}">
                <a16:creationId xmlns:a16="http://schemas.microsoft.com/office/drawing/2014/main" id="{D22E3450-48A4-89A0-F844-36DE13AB6B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46107" y="2932761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9" name="Graphic 168" descr="Car with solid fill">
            <a:extLst>
              <a:ext uri="{FF2B5EF4-FFF2-40B4-BE49-F238E27FC236}">
                <a16:creationId xmlns:a16="http://schemas.microsoft.com/office/drawing/2014/main" id="{1D9AC761-0B54-55EF-FFDF-729183D09D7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53958" y="1391690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6454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DA777-EF94-6A58-3C3F-F599F7FFB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B446-3F5C-AEA5-6111-0E246D82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Road (5 Curves) – Slide Template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2B64E166-CA1D-BBEC-7592-9D6A67E6E752}"/>
              </a:ext>
            </a:extLst>
          </p:cNvPr>
          <p:cNvGrpSpPr/>
          <p:nvPr/>
        </p:nvGrpSpPr>
        <p:grpSpPr>
          <a:xfrm>
            <a:off x="0" y="939267"/>
            <a:ext cx="10519492" cy="4979465"/>
            <a:chOff x="0" y="939267"/>
            <a:chExt cx="10519492" cy="4979465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6F0001CC-44BF-F739-A930-8AB7BDC97DC7}"/>
                </a:ext>
              </a:extLst>
            </p:cNvPr>
            <p:cNvSpPr/>
            <p:nvPr/>
          </p:nvSpPr>
          <p:spPr>
            <a:xfrm>
              <a:off x="0" y="1234511"/>
              <a:ext cx="10519492" cy="4684221"/>
            </a:xfrm>
            <a:custGeom>
              <a:avLst/>
              <a:gdLst>
                <a:gd name="connsiteX0" fmla="*/ 1585383 w 1730824"/>
                <a:gd name="connsiteY0" fmla="*/ 0 h 770718"/>
                <a:gd name="connsiteX1" fmla="*/ 1606721 w 1730824"/>
                <a:gd name="connsiteY1" fmla="*/ 72866 h 770718"/>
                <a:gd name="connsiteX2" fmla="*/ 1513031 w 1730824"/>
                <a:gd name="connsiteY2" fmla="*/ 100344 h 770718"/>
                <a:gd name="connsiteX3" fmla="*/ 1400945 w 1730824"/>
                <a:gd name="connsiteY3" fmla="*/ 305204 h 770718"/>
                <a:gd name="connsiteX4" fmla="*/ 1345270 w 1730824"/>
                <a:gd name="connsiteY4" fmla="*/ 406775 h 770718"/>
                <a:gd name="connsiteX5" fmla="*/ 1243731 w 1730824"/>
                <a:gd name="connsiteY5" fmla="*/ 351083 h 770718"/>
                <a:gd name="connsiteX6" fmla="*/ 1190019 w 1730824"/>
                <a:gd name="connsiteY6" fmla="*/ 167568 h 770718"/>
                <a:gd name="connsiteX7" fmla="*/ 985224 w 1730824"/>
                <a:gd name="connsiteY7" fmla="*/ 55447 h 770718"/>
                <a:gd name="connsiteX8" fmla="*/ 872893 w 1730824"/>
                <a:gd name="connsiteY8" fmla="*/ 260307 h 770718"/>
                <a:gd name="connsiteX9" fmla="*/ 951622 w 1730824"/>
                <a:gd name="connsiteY9" fmla="*/ 529691 h 770718"/>
                <a:gd name="connsiteX10" fmla="*/ 895948 w 1730824"/>
                <a:gd name="connsiteY10" fmla="*/ 631262 h 770718"/>
                <a:gd name="connsiteX11" fmla="*/ 794408 w 1730824"/>
                <a:gd name="connsiteY11" fmla="*/ 575570 h 770718"/>
                <a:gd name="connsiteX12" fmla="*/ 680851 w 1730824"/>
                <a:gd name="connsiteY12" fmla="*/ 186704 h 770718"/>
                <a:gd name="connsiteX13" fmla="*/ 476056 w 1730824"/>
                <a:gd name="connsiteY13" fmla="*/ 74338 h 770718"/>
                <a:gd name="connsiteX14" fmla="*/ 363971 w 1730824"/>
                <a:gd name="connsiteY14" fmla="*/ 279198 h 770718"/>
                <a:gd name="connsiteX15" fmla="*/ 452511 w 1730824"/>
                <a:gd name="connsiteY15" fmla="*/ 582194 h 770718"/>
                <a:gd name="connsiteX16" fmla="*/ 396836 w 1730824"/>
                <a:gd name="connsiteY16" fmla="*/ 683765 h 770718"/>
                <a:gd name="connsiteX17" fmla="*/ 295297 w 1730824"/>
                <a:gd name="connsiteY17" fmla="*/ 628073 h 770718"/>
                <a:gd name="connsiteX18" fmla="*/ 90502 w 1730824"/>
                <a:gd name="connsiteY18" fmla="*/ 515952 h 770718"/>
                <a:gd name="connsiteX19" fmla="*/ 0 w 1730824"/>
                <a:gd name="connsiteY19" fmla="*/ 542694 h 770718"/>
                <a:gd name="connsiteX20" fmla="*/ 0 w 1730824"/>
                <a:gd name="connsiteY20" fmla="*/ 629545 h 770718"/>
                <a:gd name="connsiteX21" fmla="*/ 114293 w 1730824"/>
                <a:gd name="connsiteY21" fmla="*/ 596178 h 770718"/>
                <a:gd name="connsiteX22" fmla="*/ 215832 w 1730824"/>
                <a:gd name="connsiteY22" fmla="*/ 651871 h 770718"/>
                <a:gd name="connsiteX23" fmla="*/ 420627 w 1730824"/>
                <a:gd name="connsiteY23" fmla="*/ 763991 h 770718"/>
                <a:gd name="connsiteX24" fmla="*/ 532712 w 1730824"/>
                <a:gd name="connsiteY24" fmla="*/ 559132 h 770718"/>
                <a:gd name="connsiteX25" fmla="*/ 444172 w 1730824"/>
                <a:gd name="connsiteY25" fmla="*/ 256136 h 770718"/>
                <a:gd name="connsiteX26" fmla="*/ 499847 w 1730824"/>
                <a:gd name="connsiteY26" fmla="*/ 154565 h 770718"/>
                <a:gd name="connsiteX27" fmla="*/ 601386 w 1730824"/>
                <a:gd name="connsiteY27" fmla="*/ 210257 h 770718"/>
                <a:gd name="connsiteX28" fmla="*/ 714943 w 1730824"/>
                <a:gd name="connsiteY28" fmla="*/ 599123 h 770718"/>
                <a:gd name="connsiteX29" fmla="*/ 919738 w 1730824"/>
                <a:gd name="connsiteY29" fmla="*/ 711488 h 770718"/>
                <a:gd name="connsiteX30" fmla="*/ 1031824 w 1730824"/>
                <a:gd name="connsiteY30" fmla="*/ 506629 h 770718"/>
                <a:gd name="connsiteX31" fmla="*/ 953094 w 1730824"/>
                <a:gd name="connsiteY31" fmla="*/ 237245 h 770718"/>
                <a:gd name="connsiteX32" fmla="*/ 1008769 w 1730824"/>
                <a:gd name="connsiteY32" fmla="*/ 135673 h 770718"/>
                <a:gd name="connsiteX33" fmla="*/ 1110308 w 1730824"/>
                <a:gd name="connsiteY33" fmla="*/ 191366 h 770718"/>
                <a:gd name="connsiteX34" fmla="*/ 1164021 w 1730824"/>
                <a:gd name="connsiteY34" fmla="*/ 374881 h 770718"/>
                <a:gd name="connsiteX35" fmla="*/ 1368816 w 1730824"/>
                <a:gd name="connsiteY35" fmla="*/ 487002 h 770718"/>
                <a:gd name="connsiteX36" fmla="*/ 1481146 w 1730824"/>
                <a:gd name="connsiteY36" fmla="*/ 282142 h 770718"/>
                <a:gd name="connsiteX37" fmla="*/ 1536821 w 1730824"/>
                <a:gd name="connsiteY37" fmla="*/ 180571 h 770718"/>
                <a:gd name="connsiteX38" fmla="*/ 1630512 w 1730824"/>
                <a:gd name="connsiteY38" fmla="*/ 153093 h 770718"/>
                <a:gd name="connsiteX39" fmla="*/ 1651359 w 1730824"/>
                <a:gd name="connsiteY39" fmla="*/ 224487 h 770718"/>
                <a:gd name="connsiteX40" fmla="*/ 1730825 w 1730824"/>
                <a:gd name="connsiteY40" fmla="*/ 79490 h 770718"/>
                <a:gd name="connsiteX41" fmla="*/ 1585874 w 1730824"/>
                <a:gd name="connsiteY41" fmla="*/ 0 h 7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30824" h="770718">
                  <a:moveTo>
                    <a:pt x="1585383" y="0"/>
                  </a:moveTo>
                  <a:lnTo>
                    <a:pt x="1606721" y="72866"/>
                  </a:lnTo>
                  <a:lnTo>
                    <a:pt x="1513031" y="100344"/>
                  </a:lnTo>
                  <a:cubicBezTo>
                    <a:pt x="1425717" y="125860"/>
                    <a:pt x="1375192" y="217863"/>
                    <a:pt x="1400945" y="305204"/>
                  </a:cubicBezTo>
                  <a:cubicBezTo>
                    <a:pt x="1413699" y="348384"/>
                    <a:pt x="1388682" y="394018"/>
                    <a:pt x="1345270" y="406775"/>
                  </a:cubicBezTo>
                  <a:cubicBezTo>
                    <a:pt x="1301859" y="419533"/>
                    <a:pt x="1256485" y="394508"/>
                    <a:pt x="1243731" y="351083"/>
                  </a:cubicBezTo>
                  <a:lnTo>
                    <a:pt x="1190019" y="167568"/>
                  </a:lnTo>
                  <a:cubicBezTo>
                    <a:pt x="1164511" y="80227"/>
                    <a:pt x="1072537" y="29686"/>
                    <a:pt x="985224" y="55447"/>
                  </a:cubicBezTo>
                  <a:cubicBezTo>
                    <a:pt x="897910" y="81208"/>
                    <a:pt x="847385" y="172965"/>
                    <a:pt x="872893" y="260307"/>
                  </a:cubicBezTo>
                  <a:lnTo>
                    <a:pt x="951622" y="529691"/>
                  </a:lnTo>
                  <a:cubicBezTo>
                    <a:pt x="964376" y="572871"/>
                    <a:pt x="939359" y="618505"/>
                    <a:pt x="895948" y="631262"/>
                  </a:cubicBezTo>
                  <a:cubicBezTo>
                    <a:pt x="852781" y="644020"/>
                    <a:pt x="807162" y="618995"/>
                    <a:pt x="794408" y="575570"/>
                  </a:cubicBezTo>
                  <a:lnTo>
                    <a:pt x="680851" y="186704"/>
                  </a:lnTo>
                  <a:cubicBezTo>
                    <a:pt x="655344" y="99363"/>
                    <a:pt x="563370" y="48823"/>
                    <a:pt x="476056" y="74338"/>
                  </a:cubicBezTo>
                  <a:cubicBezTo>
                    <a:pt x="388743" y="99854"/>
                    <a:pt x="338218" y="191857"/>
                    <a:pt x="363971" y="279198"/>
                  </a:cubicBezTo>
                  <a:lnTo>
                    <a:pt x="452511" y="582194"/>
                  </a:lnTo>
                  <a:cubicBezTo>
                    <a:pt x="465265" y="625374"/>
                    <a:pt x="440248" y="671007"/>
                    <a:pt x="396836" y="683765"/>
                  </a:cubicBezTo>
                  <a:cubicBezTo>
                    <a:pt x="353670" y="696523"/>
                    <a:pt x="308051" y="671498"/>
                    <a:pt x="295297" y="628073"/>
                  </a:cubicBezTo>
                  <a:cubicBezTo>
                    <a:pt x="269790" y="540731"/>
                    <a:pt x="177816" y="490191"/>
                    <a:pt x="90502" y="515952"/>
                  </a:cubicBezTo>
                  <a:lnTo>
                    <a:pt x="0" y="542694"/>
                  </a:lnTo>
                  <a:lnTo>
                    <a:pt x="0" y="629545"/>
                  </a:lnTo>
                  <a:lnTo>
                    <a:pt x="114293" y="596178"/>
                  </a:lnTo>
                  <a:cubicBezTo>
                    <a:pt x="157459" y="583421"/>
                    <a:pt x="203078" y="608445"/>
                    <a:pt x="215832" y="651871"/>
                  </a:cubicBezTo>
                  <a:cubicBezTo>
                    <a:pt x="241339" y="739212"/>
                    <a:pt x="333313" y="789752"/>
                    <a:pt x="420627" y="763991"/>
                  </a:cubicBezTo>
                  <a:cubicBezTo>
                    <a:pt x="507941" y="738476"/>
                    <a:pt x="558465" y="646473"/>
                    <a:pt x="532712" y="559132"/>
                  </a:cubicBezTo>
                  <a:lnTo>
                    <a:pt x="444172" y="256136"/>
                  </a:lnTo>
                  <a:cubicBezTo>
                    <a:pt x="431418" y="212956"/>
                    <a:pt x="456435" y="167323"/>
                    <a:pt x="499847" y="154565"/>
                  </a:cubicBezTo>
                  <a:cubicBezTo>
                    <a:pt x="543013" y="141807"/>
                    <a:pt x="588632" y="166832"/>
                    <a:pt x="601386" y="210257"/>
                  </a:cubicBezTo>
                  <a:lnTo>
                    <a:pt x="714943" y="599123"/>
                  </a:lnTo>
                  <a:cubicBezTo>
                    <a:pt x="740450" y="686464"/>
                    <a:pt x="832424" y="737004"/>
                    <a:pt x="919738" y="711488"/>
                  </a:cubicBezTo>
                  <a:cubicBezTo>
                    <a:pt x="1007052" y="685973"/>
                    <a:pt x="1057576" y="593970"/>
                    <a:pt x="1031824" y="506629"/>
                  </a:cubicBezTo>
                  <a:lnTo>
                    <a:pt x="953094" y="237245"/>
                  </a:lnTo>
                  <a:cubicBezTo>
                    <a:pt x="940340" y="194065"/>
                    <a:pt x="965357" y="148431"/>
                    <a:pt x="1008769" y="135673"/>
                  </a:cubicBezTo>
                  <a:cubicBezTo>
                    <a:pt x="1051935" y="122916"/>
                    <a:pt x="1097554" y="147941"/>
                    <a:pt x="1110308" y="191366"/>
                  </a:cubicBezTo>
                  <a:lnTo>
                    <a:pt x="1164021" y="374881"/>
                  </a:lnTo>
                  <a:cubicBezTo>
                    <a:pt x="1189528" y="462222"/>
                    <a:pt x="1281502" y="512762"/>
                    <a:pt x="1368816" y="487002"/>
                  </a:cubicBezTo>
                  <a:cubicBezTo>
                    <a:pt x="1456129" y="461486"/>
                    <a:pt x="1506654" y="369483"/>
                    <a:pt x="1481146" y="282142"/>
                  </a:cubicBezTo>
                  <a:cubicBezTo>
                    <a:pt x="1468393" y="238962"/>
                    <a:pt x="1493410" y="193329"/>
                    <a:pt x="1536821" y="180571"/>
                  </a:cubicBezTo>
                  <a:lnTo>
                    <a:pt x="1630512" y="153093"/>
                  </a:lnTo>
                  <a:lnTo>
                    <a:pt x="1651359" y="224487"/>
                  </a:lnTo>
                  <a:lnTo>
                    <a:pt x="1730825" y="79490"/>
                  </a:lnTo>
                  <a:lnTo>
                    <a:pt x="158587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577D28D6-913D-D31F-5095-2A93E2AA033A}"/>
                </a:ext>
              </a:extLst>
            </p:cNvPr>
            <p:cNvSpPr/>
            <p:nvPr/>
          </p:nvSpPr>
          <p:spPr>
            <a:xfrm>
              <a:off x="0" y="939267"/>
              <a:ext cx="10519492" cy="4684221"/>
            </a:xfrm>
            <a:custGeom>
              <a:avLst/>
              <a:gdLst>
                <a:gd name="connsiteX0" fmla="*/ 1585383 w 1730824"/>
                <a:gd name="connsiteY0" fmla="*/ 0 h 770718"/>
                <a:gd name="connsiteX1" fmla="*/ 1606721 w 1730824"/>
                <a:gd name="connsiteY1" fmla="*/ 72866 h 770718"/>
                <a:gd name="connsiteX2" fmla="*/ 1513031 w 1730824"/>
                <a:gd name="connsiteY2" fmla="*/ 100344 h 770718"/>
                <a:gd name="connsiteX3" fmla="*/ 1400945 w 1730824"/>
                <a:gd name="connsiteY3" fmla="*/ 305204 h 770718"/>
                <a:gd name="connsiteX4" fmla="*/ 1345270 w 1730824"/>
                <a:gd name="connsiteY4" fmla="*/ 406775 h 770718"/>
                <a:gd name="connsiteX5" fmla="*/ 1243731 w 1730824"/>
                <a:gd name="connsiteY5" fmla="*/ 351083 h 770718"/>
                <a:gd name="connsiteX6" fmla="*/ 1190019 w 1730824"/>
                <a:gd name="connsiteY6" fmla="*/ 167568 h 770718"/>
                <a:gd name="connsiteX7" fmla="*/ 985224 w 1730824"/>
                <a:gd name="connsiteY7" fmla="*/ 55447 h 770718"/>
                <a:gd name="connsiteX8" fmla="*/ 872893 w 1730824"/>
                <a:gd name="connsiteY8" fmla="*/ 260307 h 770718"/>
                <a:gd name="connsiteX9" fmla="*/ 951622 w 1730824"/>
                <a:gd name="connsiteY9" fmla="*/ 529691 h 770718"/>
                <a:gd name="connsiteX10" fmla="*/ 895948 w 1730824"/>
                <a:gd name="connsiteY10" fmla="*/ 631262 h 770718"/>
                <a:gd name="connsiteX11" fmla="*/ 794408 w 1730824"/>
                <a:gd name="connsiteY11" fmla="*/ 575570 h 770718"/>
                <a:gd name="connsiteX12" fmla="*/ 680851 w 1730824"/>
                <a:gd name="connsiteY12" fmla="*/ 186704 h 770718"/>
                <a:gd name="connsiteX13" fmla="*/ 476056 w 1730824"/>
                <a:gd name="connsiteY13" fmla="*/ 74338 h 770718"/>
                <a:gd name="connsiteX14" fmla="*/ 363971 w 1730824"/>
                <a:gd name="connsiteY14" fmla="*/ 279198 h 770718"/>
                <a:gd name="connsiteX15" fmla="*/ 452511 w 1730824"/>
                <a:gd name="connsiteY15" fmla="*/ 582194 h 770718"/>
                <a:gd name="connsiteX16" fmla="*/ 396836 w 1730824"/>
                <a:gd name="connsiteY16" fmla="*/ 683765 h 770718"/>
                <a:gd name="connsiteX17" fmla="*/ 295297 w 1730824"/>
                <a:gd name="connsiteY17" fmla="*/ 628073 h 770718"/>
                <a:gd name="connsiteX18" fmla="*/ 90502 w 1730824"/>
                <a:gd name="connsiteY18" fmla="*/ 515952 h 770718"/>
                <a:gd name="connsiteX19" fmla="*/ 0 w 1730824"/>
                <a:gd name="connsiteY19" fmla="*/ 542694 h 770718"/>
                <a:gd name="connsiteX20" fmla="*/ 0 w 1730824"/>
                <a:gd name="connsiteY20" fmla="*/ 629545 h 770718"/>
                <a:gd name="connsiteX21" fmla="*/ 114293 w 1730824"/>
                <a:gd name="connsiteY21" fmla="*/ 596178 h 770718"/>
                <a:gd name="connsiteX22" fmla="*/ 215832 w 1730824"/>
                <a:gd name="connsiteY22" fmla="*/ 651871 h 770718"/>
                <a:gd name="connsiteX23" fmla="*/ 420627 w 1730824"/>
                <a:gd name="connsiteY23" fmla="*/ 763992 h 770718"/>
                <a:gd name="connsiteX24" fmla="*/ 532712 w 1730824"/>
                <a:gd name="connsiteY24" fmla="*/ 559132 h 770718"/>
                <a:gd name="connsiteX25" fmla="*/ 444172 w 1730824"/>
                <a:gd name="connsiteY25" fmla="*/ 256136 h 770718"/>
                <a:gd name="connsiteX26" fmla="*/ 499847 w 1730824"/>
                <a:gd name="connsiteY26" fmla="*/ 154565 h 770718"/>
                <a:gd name="connsiteX27" fmla="*/ 601386 w 1730824"/>
                <a:gd name="connsiteY27" fmla="*/ 210257 h 770718"/>
                <a:gd name="connsiteX28" fmla="*/ 714943 w 1730824"/>
                <a:gd name="connsiteY28" fmla="*/ 599122 h 770718"/>
                <a:gd name="connsiteX29" fmla="*/ 919738 w 1730824"/>
                <a:gd name="connsiteY29" fmla="*/ 711489 h 770718"/>
                <a:gd name="connsiteX30" fmla="*/ 1031824 w 1730824"/>
                <a:gd name="connsiteY30" fmla="*/ 506629 h 770718"/>
                <a:gd name="connsiteX31" fmla="*/ 953094 w 1730824"/>
                <a:gd name="connsiteY31" fmla="*/ 237245 h 770718"/>
                <a:gd name="connsiteX32" fmla="*/ 1008769 w 1730824"/>
                <a:gd name="connsiteY32" fmla="*/ 135673 h 770718"/>
                <a:gd name="connsiteX33" fmla="*/ 1110308 w 1730824"/>
                <a:gd name="connsiteY33" fmla="*/ 191366 h 770718"/>
                <a:gd name="connsiteX34" fmla="*/ 1164021 w 1730824"/>
                <a:gd name="connsiteY34" fmla="*/ 374881 h 770718"/>
                <a:gd name="connsiteX35" fmla="*/ 1368816 w 1730824"/>
                <a:gd name="connsiteY35" fmla="*/ 487002 h 770718"/>
                <a:gd name="connsiteX36" fmla="*/ 1481146 w 1730824"/>
                <a:gd name="connsiteY36" fmla="*/ 282142 h 770718"/>
                <a:gd name="connsiteX37" fmla="*/ 1536821 w 1730824"/>
                <a:gd name="connsiteY37" fmla="*/ 180571 h 770718"/>
                <a:gd name="connsiteX38" fmla="*/ 1630512 w 1730824"/>
                <a:gd name="connsiteY38" fmla="*/ 153093 h 770718"/>
                <a:gd name="connsiteX39" fmla="*/ 1651359 w 1730824"/>
                <a:gd name="connsiteY39" fmla="*/ 224487 h 770718"/>
                <a:gd name="connsiteX40" fmla="*/ 1730825 w 1730824"/>
                <a:gd name="connsiteY40" fmla="*/ 79490 h 770718"/>
                <a:gd name="connsiteX41" fmla="*/ 1585874 w 1730824"/>
                <a:gd name="connsiteY41" fmla="*/ 0 h 770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730824" h="770718">
                  <a:moveTo>
                    <a:pt x="1585383" y="0"/>
                  </a:moveTo>
                  <a:lnTo>
                    <a:pt x="1606721" y="72866"/>
                  </a:lnTo>
                  <a:lnTo>
                    <a:pt x="1513031" y="100344"/>
                  </a:lnTo>
                  <a:cubicBezTo>
                    <a:pt x="1425717" y="125860"/>
                    <a:pt x="1375192" y="217863"/>
                    <a:pt x="1400945" y="305204"/>
                  </a:cubicBezTo>
                  <a:cubicBezTo>
                    <a:pt x="1413699" y="348384"/>
                    <a:pt x="1388682" y="394017"/>
                    <a:pt x="1345270" y="406775"/>
                  </a:cubicBezTo>
                  <a:cubicBezTo>
                    <a:pt x="1302104" y="419533"/>
                    <a:pt x="1256485" y="394508"/>
                    <a:pt x="1243731" y="351083"/>
                  </a:cubicBezTo>
                  <a:lnTo>
                    <a:pt x="1190019" y="167568"/>
                  </a:lnTo>
                  <a:cubicBezTo>
                    <a:pt x="1164511" y="80226"/>
                    <a:pt x="1072537" y="29686"/>
                    <a:pt x="985224" y="55447"/>
                  </a:cubicBezTo>
                  <a:cubicBezTo>
                    <a:pt x="897910" y="81208"/>
                    <a:pt x="847385" y="172965"/>
                    <a:pt x="872893" y="260307"/>
                  </a:cubicBezTo>
                  <a:lnTo>
                    <a:pt x="951622" y="529691"/>
                  </a:lnTo>
                  <a:cubicBezTo>
                    <a:pt x="964376" y="572871"/>
                    <a:pt x="939359" y="618504"/>
                    <a:pt x="895948" y="631262"/>
                  </a:cubicBezTo>
                  <a:cubicBezTo>
                    <a:pt x="852781" y="644020"/>
                    <a:pt x="807162" y="618995"/>
                    <a:pt x="794408" y="575570"/>
                  </a:cubicBezTo>
                  <a:lnTo>
                    <a:pt x="680851" y="186704"/>
                  </a:lnTo>
                  <a:cubicBezTo>
                    <a:pt x="655344" y="99363"/>
                    <a:pt x="563370" y="48823"/>
                    <a:pt x="476056" y="74338"/>
                  </a:cubicBezTo>
                  <a:cubicBezTo>
                    <a:pt x="388743" y="99854"/>
                    <a:pt x="338218" y="191856"/>
                    <a:pt x="363971" y="279198"/>
                  </a:cubicBezTo>
                  <a:lnTo>
                    <a:pt x="452511" y="582194"/>
                  </a:lnTo>
                  <a:cubicBezTo>
                    <a:pt x="465265" y="625374"/>
                    <a:pt x="440248" y="671007"/>
                    <a:pt x="396836" y="683765"/>
                  </a:cubicBezTo>
                  <a:cubicBezTo>
                    <a:pt x="353670" y="696523"/>
                    <a:pt x="308051" y="671498"/>
                    <a:pt x="295297" y="628073"/>
                  </a:cubicBezTo>
                  <a:cubicBezTo>
                    <a:pt x="269790" y="540731"/>
                    <a:pt x="177816" y="490191"/>
                    <a:pt x="90502" y="515952"/>
                  </a:cubicBezTo>
                  <a:lnTo>
                    <a:pt x="0" y="542694"/>
                  </a:lnTo>
                  <a:lnTo>
                    <a:pt x="0" y="629545"/>
                  </a:lnTo>
                  <a:lnTo>
                    <a:pt x="114293" y="596178"/>
                  </a:lnTo>
                  <a:cubicBezTo>
                    <a:pt x="157459" y="583420"/>
                    <a:pt x="203078" y="608445"/>
                    <a:pt x="215832" y="651871"/>
                  </a:cubicBezTo>
                  <a:cubicBezTo>
                    <a:pt x="241339" y="739212"/>
                    <a:pt x="333313" y="789752"/>
                    <a:pt x="420627" y="763992"/>
                  </a:cubicBezTo>
                  <a:cubicBezTo>
                    <a:pt x="507941" y="738476"/>
                    <a:pt x="558465" y="646473"/>
                    <a:pt x="532712" y="559132"/>
                  </a:cubicBezTo>
                  <a:lnTo>
                    <a:pt x="444172" y="256136"/>
                  </a:lnTo>
                  <a:cubicBezTo>
                    <a:pt x="431418" y="212956"/>
                    <a:pt x="456435" y="167322"/>
                    <a:pt x="499847" y="154565"/>
                  </a:cubicBezTo>
                  <a:cubicBezTo>
                    <a:pt x="543013" y="141807"/>
                    <a:pt x="588632" y="166832"/>
                    <a:pt x="601386" y="210257"/>
                  </a:cubicBezTo>
                  <a:lnTo>
                    <a:pt x="714943" y="599122"/>
                  </a:lnTo>
                  <a:cubicBezTo>
                    <a:pt x="740450" y="686464"/>
                    <a:pt x="832424" y="737004"/>
                    <a:pt x="919738" y="711489"/>
                  </a:cubicBezTo>
                  <a:cubicBezTo>
                    <a:pt x="1007052" y="685973"/>
                    <a:pt x="1057576" y="593970"/>
                    <a:pt x="1031824" y="506629"/>
                  </a:cubicBezTo>
                  <a:lnTo>
                    <a:pt x="953094" y="237245"/>
                  </a:lnTo>
                  <a:cubicBezTo>
                    <a:pt x="940340" y="194065"/>
                    <a:pt x="965357" y="148431"/>
                    <a:pt x="1008769" y="135673"/>
                  </a:cubicBezTo>
                  <a:cubicBezTo>
                    <a:pt x="1051935" y="122916"/>
                    <a:pt x="1097554" y="147941"/>
                    <a:pt x="1110308" y="191366"/>
                  </a:cubicBezTo>
                  <a:lnTo>
                    <a:pt x="1164021" y="374881"/>
                  </a:lnTo>
                  <a:cubicBezTo>
                    <a:pt x="1189528" y="462222"/>
                    <a:pt x="1281502" y="512762"/>
                    <a:pt x="1368816" y="487002"/>
                  </a:cubicBezTo>
                  <a:cubicBezTo>
                    <a:pt x="1456129" y="461486"/>
                    <a:pt x="1506654" y="369483"/>
                    <a:pt x="1481146" y="282142"/>
                  </a:cubicBezTo>
                  <a:cubicBezTo>
                    <a:pt x="1468393" y="238962"/>
                    <a:pt x="1493410" y="193329"/>
                    <a:pt x="1536821" y="180571"/>
                  </a:cubicBezTo>
                  <a:lnTo>
                    <a:pt x="1630512" y="153093"/>
                  </a:lnTo>
                  <a:lnTo>
                    <a:pt x="1651359" y="224487"/>
                  </a:lnTo>
                  <a:lnTo>
                    <a:pt x="1730825" y="79490"/>
                  </a:lnTo>
                  <a:lnTo>
                    <a:pt x="1585874" y="0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D6516EBE-8003-44E6-877F-2ACF108019ED}"/>
                </a:ext>
              </a:extLst>
            </p:cNvPr>
            <p:cNvGrpSpPr/>
            <p:nvPr/>
          </p:nvGrpSpPr>
          <p:grpSpPr>
            <a:xfrm>
              <a:off x="4181" y="1473087"/>
              <a:ext cx="9996843" cy="3912689"/>
              <a:chOff x="2210488" y="3142297"/>
              <a:chExt cx="1644830" cy="643774"/>
            </a:xfrm>
            <a:solidFill>
              <a:srgbClr val="464749"/>
            </a:solidFill>
          </p:grpSpPr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D5F4FC88-FB12-4151-2CF1-4BF395F73B80}"/>
                  </a:ext>
                </a:extLst>
              </p:cNvPr>
              <p:cNvSpPr/>
              <p:nvPr/>
            </p:nvSpPr>
            <p:spPr>
              <a:xfrm>
                <a:off x="2615664" y="333361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5EBC2E4A-F736-9A2D-B69E-193F095C1526}"/>
                  </a:ext>
                </a:extLst>
              </p:cNvPr>
              <p:cNvSpPr/>
              <p:nvPr/>
            </p:nvSpPr>
            <p:spPr>
              <a:xfrm>
                <a:off x="2624003" y="3361830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84A71CE3-E2D9-C5CD-360D-408BC162D74D}"/>
                  </a:ext>
                </a:extLst>
              </p:cNvPr>
              <p:cNvSpPr/>
              <p:nvPr/>
            </p:nvSpPr>
            <p:spPr>
              <a:xfrm>
                <a:off x="2596335" y="3777485"/>
                <a:ext cx="19177" cy="7605"/>
              </a:xfrm>
              <a:custGeom>
                <a:avLst/>
                <a:gdLst>
                  <a:gd name="connsiteX0" fmla="*/ 16433 w 19177"/>
                  <a:gd name="connsiteY0" fmla="*/ 0 h 7605"/>
                  <a:gd name="connsiteX1" fmla="*/ 2207 w 19177"/>
                  <a:gd name="connsiteY1" fmla="*/ 2699 h 7605"/>
                  <a:gd name="connsiteX2" fmla="*/ 0 w 19177"/>
                  <a:gd name="connsiteY2" fmla="*/ 5398 h 7605"/>
                  <a:gd name="connsiteX3" fmla="*/ 2698 w 19177"/>
                  <a:gd name="connsiteY3" fmla="*/ 7606 h 7605"/>
                  <a:gd name="connsiteX4" fmla="*/ 17414 w 19177"/>
                  <a:gd name="connsiteY4" fmla="*/ 4907 h 7605"/>
                  <a:gd name="connsiteX5" fmla="*/ 17414 w 19177"/>
                  <a:gd name="connsiteY5" fmla="*/ 4907 h 7605"/>
                  <a:gd name="connsiteX6" fmla="*/ 19131 w 19177"/>
                  <a:gd name="connsiteY6" fmla="*/ 1963 h 7605"/>
                  <a:gd name="connsiteX7" fmla="*/ 16187 w 19177"/>
                  <a:gd name="connsiteY7" fmla="*/ 245 h 7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605">
                    <a:moveTo>
                      <a:pt x="16433" y="0"/>
                    </a:moveTo>
                    <a:cubicBezTo>
                      <a:pt x="11773" y="1227"/>
                      <a:pt x="7113" y="1963"/>
                      <a:pt x="2207" y="2699"/>
                    </a:cubicBezTo>
                    <a:cubicBezTo>
                      <a:pt x="981" y="2699"/>
                      <a:pt x="0" y="4171"/>
                      <a:pt x="0" y="5398"/>
                    </a:cubicBezTo>
                    <a:cubicBezTo>
                      <a:pt x="0" y="6624"/>
                      <a:pt x="1472" y="7606"/>
                      <a:pt x="2698" y="7606"/>
                    </a:cubicBezTo>
                    <a:cubicBezTo>
                      <a:pt x="7603" y="7115"/>
                      <a:pt x="12508" y="6134"/>
                      <a:pt x="17414" y="4907"/>
                    </a:cubicBezTo>
                    <a:cubicBezTo>
                      <a:pt x="17414" y="4907"/>
                      <a:pt x="17414" y="4907"/>
                      <a:pt x="17414" y="4907"/>
                    </a:cubicBezTo>
                    <a:cubicBezTo>
                      <a:pt x="18640" y="4662"/>
                      <a:pt x="19376" y="3190"/>
                      <a:pt x="19131" y="1963"/>
                    </a:cubicBezTo>
                    <a:cubicBezTo>
                      <a:pt x="18885" y="736"/>
                      <a:pt x="17414" y="-245"/>
                      <a:pt x="1618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8F9613AF-E7A3-1BE6-B79B-27564045BE31}"/>
                  </a:ext>
                </a:extLst>
              </p:cNvPr>
              <p:cNvSpPr/>
              <p:nvPr/>
            </p:nvSpPr>
            <p:spPr>
              <a:xfrm>
                <a:off x="2640435" y="341825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5D21AFCB-25EB-8901-7970-AE74926562EC}"/>
                  </a:ext>
                </a:extLst>
              </p:cNvPr>
              <p:cNvSpPr/>
              <p:nvPr/>
            </p:nvSpPr>
            <p:spPr>
              <a:xfrm>
                <a:off x="2648774" y="3446719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A04CF040-EBCD-9B1F-7656-9BA42D0DA46F}"/>
                  </a:ext>
                </a:extLst>
              </p:cNvPr>
              <p:cNvSpPr/>
              <p:nvPr/>
            </p:nvSpPr>
            <p:spPr>
              <a:xfrm>
                <a:off x="2566903" y="3780184"/>
                <a:ext cx="19621" cy="5888"/>
              </a:xfrm>
              <a:custGeom>
                <a:avLst/>
                <a:gdLst>
                  <a:gd name="connsiteX0" fmla="*/ 17168 w 19621"/>
                  <a:gd name="connsiteY0" fmla="*/ 736 h 5888"/>
                  <a:gd name="connsiteX1" fmla="*/ 2698 w 19621"/>
                  <a:gd name="connsiteY1" fmla="*/ 0 h 5888"/>
                  <a:gd name="connsiteX2" fmla="*/ 0 w 19621"/>
                  <a:gd name="connsiteY2" fmla="*/ 2208 h 5888"/>
                  <a:gd name="connsiteX3" fmla="*/ 2207 w 19621"/>
                  <a:gd name="connsiteY3" fmla="*/ 4907 h 5888"/>
                  <a:gd name="connsiteX4" fmla="*/ 17168 w 19621"/>
                  <a:gd name="connsiteY4" fmla="*/ 5888 h 5888"/>
                  <a:gd name="connsiteX5" fmla="*/ 17904 w 19621"/>
                  <a:gd name="connsiteY5" fmla="*/ 5888 h 5888"/>
                  <a:gd name="connsiteX6" fmla="*/ 19621 w 19621"/>
                  <a:gd name="connsiteY6" fmla="*/ 3435 h 5888"/>
                  <a:gd name="connsiteX7" fmla="*/ 17168 w 19621"/>
                  <a:gd name="connsiteY7" fmla="*/ 981 h 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888">
                    <a:moveTo>
                      <a:pt x="17168" y="736"/>
                    </a:moveTo>
                    <a:cubicBezTo>
                      <a:pt x="12263" y="736"/>
                      <a:pt x="7603" y="491"/>
                      <a:pt x="2698" y="0"/>
                    </a:cubicBezTo>
                    <a:cubicBezTo>
                      <a:pt x="1472" y="0"/>
                      <a:pt x="245" y="736"/>
                      <a:pt x="0" y="2208"/>
                    </a:cubicBezTo>
                    <a:cubicBezTo>
                      <a:pt x="0" y="3435"/>
                      <a:pt x="736" y="4662"/>
                      <a:pt x="2207" y="4907"/>
                    </a:cubicBezTo>
                    <a:cubicBezTo>
                      <a:pt x="7113" y="5398"/>
                      <a:pt x="12263" y="5888"/>
                      <a:pt x="17168" y="5888"/>
                    </a:cubicBezTo>
                    <a:cubicBezTo>
                      <a:pt x="17168" y="5888"/>
                      <a:pt x="17659" y="5888"/>
                      <a:pt x="17904" y="5888"/>
                    </a:cubicBezTo>
                    <a:cubicBezTo>
                      <a:pt x="18885" y="5643"/>
                      <a:pt x="19621" y="4662"/>
                      <a:pt x="19621" y="3435"/>
                    </a:cubicBezTo>
                    <a:cubicBezTo>
                      <a:pt x="19621" y="1963"/>
                      <a:pt x="18640" y="981"/>
                      <a:pt x="17168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B8C2FAB4-E8BF-52A4-E526-0B4C83F82BC8}"/>
                  </a:ext>
                </a:extLst>
              </p:cNvPr>
              <p:cNvSpPr/>
              <p:nvPr/>
            </p:nvSpPr>
            <p:spPr>
              <a:xfrm>
                <a:off x="2624877" y="3767080"/>
                <a:ext cx="18158" cy="10803"/>
              </a:xfrm>
              <a:custGeom>
                <a:avLst/>
                <a:gdLst>
                  <a:gd name="connsiteX0" fmla="*/ 14869 w 18158"/>
                  <a:gd name="connsiteY0" fmla="*/ 101 h 10803"/>
                  <a:gd name="connsiteX1" fmla="*/ 1625 w 18158"/>
                  <a:gd name="connsiteY1" fmla="*/ 5989 h 10803"/>
                  <a:gd name="connsiteX2" fmla="*/ 154 w 18158"/>
                  <a:gd name="connsiteY2" fmla="*/ 9178 h 10803"/>
                  <a:gd name="connsiteX3" fmla="*/ 3097 w 18158"/>
                  <a:gd name="connsiteY3" fmla="*/ 10650 h 10803"/>
                  <a:gd name="connsiteX4" fmla="*/ 3097 w 18158"/>
                  <a:gd name="connsiteY4" fmla="*/ 10650 h 10803"/>
                  <a:gd name="connsiteX5" fmla="*/ 16832 w 18158"/>
                  <a:gd name="connsiteY5" fmla="*/ 4517 h 10803"/>
                  <a:gd name="connsiteX6" fmla="*/ 17813 w 18158"/>
                  <a:gd name="connsiteY6" fmla="*/ 1327 h 10803"/>
                  <a:gd name="connsiteX7" fmla="*/ 14624 w 18158"/>
                  <a:gd name="connsiteY7" fmla="*/ 346 h 1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58" h="10803">
                    <a:moveTo>
                      <a:pt x="14869" y="101"/>
                    </a:moveTo>
                    <a:cubicBezTo>
                      <a:pt x="10700" y="2309"/>
                      <a:pt x="6285" y="4271"/>
                      <a:pt x="1625" y="5989"/>
                    </a:cubicBezTo>
                    <a:cubicBezTo>
                      <a:pt x="399" y="6479"/>
                      <a:pt x="-337" y="7951"/>
                      <a:pt x="154" y="9178"/>
                    </a:cubicBezTo>
                    <a:cubicBezTo>
                      <a:pt x="644" y="10405"/>
                      <a:pt x="1870" y="11141"/>
                      <a:pt x="3097" y="10650"/>
                    </a:cubicBezTo>
                    <a:cubicBezTo>
                      <a:pt x="3097" y="10650"/>
                      <a:pt x="3097" y="10650"/>
                      <a:pt x="3097" y="10650"/>
                    </a:cubicBezTo>
                    <a:cubicBezTo>
                      <a:pt x="7757" y="8933"/>
                      <a:pt x="12417" y="6970"/>
                      <a:pt x="16832" y="4517"/>
                    </a:cubicBezTo>
                    <a:cubicBezTo>
                      <a:pt x="18058" y="3781"/>
                      <a:pt x="18548" y="2309"/>
                      <a:pt x="17813" y="1327"/>
                    </a:cubicBezTo>
                    <a:cubicBezTo>
                      <a:pt x="17077" y="101"/>
                      <a:pt x="15605" y="-390"/>
                      <a:pt x="14624" y="3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3EDDBFAF-99E3-E355-8401-53E86620CCAB}"/>
                  </a:ext>
                </a:extLst>
              </p:cNvPr>
              <p:cNvSpPr/>
              <p:nvPr/>
            </p:nvSpPr>
            <p:spPr>
              <a:xfrm>
                <a:off x="2512286" y="3759652"/>
                <a:ext cx="17635" cy="12374"/>
              </a:xfrm>
              <a:custGeom>
                <a:avLst/>
                <a:gdLst>
                  <a:gd name="connsiteX0" fmla="*/ 16356 w 17635"/>
                  <a:gd name="connsiteY0" fmla="*/ 7774 h 12374"/>
                  <a:gd name="connsiteX1" fmla="*/ 3848 w 17635"/>
                  <a:gd name="connsiteY1" fmla="*/ 414 h 12374"/>
                  <a:gd name="connsiteX2" fmla="*/ 414 w 17635"/>
                  <a:gd name="connsiteY2" fmla="*/ 1150 h 12374"/>
                  <a:gd name="connsiteX3" fmla="*/ 1150 w 17635"/>
                  <a:gd name="connsiteY3" fmla="*/ 4585 h 12374"/>
                  <a:gd name="connsiteX4" fmla="*/ 14149 w 17635"/>
                  <a:gd name="connsiteY4" fmla="*/ 12191 h 12374"/>
                  <a:gd name="connsiteX5" fmla="*/ 15865 w 17635"/>
                  <a:gd name="connsiteY5" fmla="*/ 12191 h 12374"/>
                  <a:gd name="connsiteX6" fmla="*/ 17337 w 17635"/>
                  <a:gd name="connsiteY6" fmla="*/ 10964 h 12374"/>
                  <a:gd name="connsiteX7" fmla="*/ 16356 w 17635"/>
                  <a:gd name="connsiteY7" fmla="*/ 7774 h 12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35" h="12374">
                    <a:moveTo>
                      <a:pt x="16356" y="7774"/>
                    </a:moveTo>
                    <a:cubicBezTo>
                      <a:pt x="12187" y="5566"/>
                      <a:pt x="8017" y="3113"/>
                      <a:pt x="3848" y="414"/>
                    </a:cubicBezTo>
                    <a:cubicBezTo>
                      <a:pt x="2621" y="-322"/>
                      <a:pt x="1150" y="-77"/>
                      <a:pt x="414" y="1150"/>
                    </a:cubicBezTo>
                    <a:cubicBezTo>
                      <a:pt x="-322" y="2377"/>
                      <a:pt x="-77" y="3849"/>
                      <a:pt x="1150" y="4585"/>
                    </a:cubicBezTo>
                    <a:cubicBezTo>
                      <a:pt x="5319" y="7284"/>
                      <a:pt x="9734" y="9982"/>
                      <a:pt x="14149" y="12191"/>
                    </a:cubicBezTo>
                    <a:cubicBezTo>
                      <a:pt x="14639" y="12436"/>
                      <a:pt x="15375" y="12436"/>
                      <a:pt x="15865" y="12191"/>
                    </a:cubicBezTo>
                    <a:cubicBezTo>
                      <a:pt x="16601" y="12191"/>
                      <a:pt x="17092" y="11700"/>
                      <a:pt x="17337" y="10964"/>
                    </a:cubicBezTo>
                    <a:cubicBezTo>
                      <a:pt x="18073" y="9737"/>
                      <a:pt x="17337" y="8265"/>
                      <a:pt x="16356" y="77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FCC7D2C4-DAFE-F932-5F51-4346EE090EE4}"/>
                  </a:ext>
                </a:extLst>
              </p:cNvPr>
              <p:cNvSpPr/>
              <p:nvPr/>
            </p:nvSpPr>
            <p:spPr>
              <a:xfrm>
                <a:off x="2449989" y="3662497"/>
                <a:ext cx="11638" cy="18021"/>
              </a:xfrm>
              <a:custGeom>
                <a:avLst/>
                <a:gdLst>
                  <a:gd name="connsiteX0" fmla="*/ 4583 w 11638"/>
                  <a:gd name="connsiteY0" fmla="*/ 1150 h 18021"/>
                  <a:gd name="connsiteX1" fmla="*/ 1150 w 11638"/>
                  <a:gd name="connsiteY1" fmla="*/ 414 h 18021"/>
                  <a:gd name="connsiteX2" fmla="*/ 414 w 11638"/>
                  <a:gd name="connsiteY2" fmla="*/ 3849 h 18021"/>
                  <a:gd name="connsiteX3" fmla="*/ 7036 w 11638"/>
                  <a:gd name="connsiteY3" fmla="*/ 16607 h 18021"/>
                  <a:gd name="connsiteX4" fmla="*/ 9979 w 11638"/>
                  <a:gd name="connsiteY4" fmla="*/ 17833 h 18021"/>
                  <a:gd name="connsiteX5" fmla="*/ 10224 w 11638"/>
                  <a:gd name="connsiteY5" fmla="*/ 17833 h 18021"/>
                  <a:gd name="connsiteX6" fmla="*/ 11451 w 11638"/>
                  <a:gd name="connsiteY6" fmla="*/ 14644 h 18021"/>
                  <a:gd name="connsiteX7" fmla="*/ 4338 w 11638"/>
                  <a:gd name="connsiteY7" fmla="*/ 1396 h 1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638" h="18021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8020"/>
                      <a:pt x="5074" y="12190"/>
                      <a:pt x="7036" y="16607"/>
                    </a:cubicBezTo>
                    <a:cubicBezTo>
                      <a:pt x="7527" y="17833"/>
                      <a:pt x="8753" y="18324"/>
                      <a:pt x="9979" y="17833"/>
                    </a:cubicBezTo>
                    <a:cubicBezTo>
                      <a:pt x="9979" y="17833"/>
                      <a:pt x="9979" y="17833"/>
                      <a:pt x="10224" y="17833"/>
                    </a:cubicBezTo>
                    <a:cubicBezTo>
                      <a:pt x="11451" y="17343"/>
                      <a:pt x="11941" y="15870"/>
                      <a:pt x="11451" y="14644"/>
                    </a:cubicBezTo>
                    <a:cubicBezTo>
                      <a:pt x="9489" y="9982"/>
                      <a:pt x="7036" y="5566"/>
                      <a:pt x="4338" y="139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7800CEDA-33F1-9244-8FB6-8E5293D55E87}"/>
                  </a:ext>
                </a:extLst>
              </p:cNvPr>
              <p:cNvSpPr/>
              <p:nvPr/>
            </p:nvSpPr>
            <p:spPr>
              <a:xfrm>
                <a:off x="2432008" y="3639358"/>
                <a:ext cx="14653" cy="15899"/>
              </a:xfrm>
              <a:custGeom>
                <a:avLst/>
                <a:gdLst>
                  <a:gd name="connsiteX0" fmla="*/ 4169 w 14653"/>
                  <a:gd name="connsiteY0" fmla="*/ 736 h 15899"/>
                  <a:gd name="connsiteX1" fmla="*/ 736 w 14653"/>
                  <a:gd name="connsiteY1" fmla="*/ 736 h 15899"/>
                  <a:gd name="connsiteX2" fmla="*/ 736 w 14653"/>
                  <a:gd name="connsiteY2" fmla="*/ 4171 h 15899"/>
                  <a:gd name="connsiteX3" fmla="*/ 10301 w 14653"/>
                  <a:gd name="connsiteY3" fmla="*/ 14966 h 15899"/>
                  <a:gd name="connsiteX4" fmla="*/ 12999 w 14653"/>
                  <a:gd name="connsiteY4" fmla="*/ 15702 h 15899"/>
                  <a:gd name="connsiteX5" fmla="*/ 13735 w 14653"/>
                  <a:gd name="connsiteY5" fmla="*/ 15211 h 15899"/>
                  <a:gd name="connsiteX6" fmla="*/ 14225 w 14653"/>
                  <a:gd name="connsiteY6" fmla="*/ 11776 h 15899"/>
                  <a:gd name="connsiteX7" fmla="*/ 4169 w 14653"/>
                  <a:gd name="connsiteY7" fmla="*/ 491 h 15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653" h="15899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6"/>
                      <a:pt x="7358" y="11286"/>
                      <a:pt x="10301" y="14966"/>
                    </a:cubicBezTo>
                    <a:cubicBezTo>
                      <a:pt x="11037" y="15702"/>
                      <a:pt x="12018" y="16193"/>
                      <a:pt x="12999" y="15702"/>
                    </a:cubicBezTo>
                    <a:cubicBezTo>
                      <a:pt x="13244" y="15702"/>
                      <a:pt x="13489" y="15702"/>
                      <a:pt x="13735" y="15211"/>
                    </a:cubicBezTo>
                    <a:cubicBezTo>
                      <a:pt x="14716" y="14475"/>
                      <a:pt x="14961" y="12758"/>
                      <a:pt x="14225" y="11776"/>
                    </a:cubicBezTo>
                    <a:cubicBezTo>
                      <a:pt x="11037" y="7851"/>
                      <a:pt x="7848" y="4171"/>
                      <a:pt x="4169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10787A20-B8FE-BFDF-6699-FF47F021D6C4}"/>
                  </a:ext>
                </a:extLst>
              </p:cNvPr>
              <p:cNvSpPr/>
              <p:nvPr/>
            </p:nvSpPr>
            <p:spPr>
              <a:xfrm>
                <a:off x="2462022" y="3689254"/>
                <a:ext cx="9382" cy="18861"/>
              </a:xfrm>
              <a:custGeom>
                <a:avLst/>
                <a:gdLst>
                  <a:gd name="connsiteX0" fmla="*/ 5795 w 9382"/>
                  <a:gd name="connsiteY0" fmla="*/ 4570 h 18861"/>
                  <a:gd name="connsiteX1" fmla="*/ 4814 w 9382"/>
                  <a:gd name="connsiteY1" fmla="*/ 1626 h 18861"/>
                  <a:gd name="connsiteX2" fmla="*/ 1625 w 9382"/>
                  <a:gd name="connsiteY2" fmla="*/ 154 h 18861"/>
                  <a:gd name="connsiteX3" fmla="*/ 154 w 9382"/>
                  <a:gd name="connsiteY3" fmla="*/ 3343 h 18861"/>
                  <a:gd name="connsiteX4" fmla="*/ 889 w 9382"/>
                  <a:gd name="connsiteY4" fmla="*/ 6042 h 18861"/>
                  <a:gd name="connsiteX5" fmla="*/ 4814 w 9382"/>
                  <a:gd name="connsiteY5" fmla="*/ 17327 h 18861"/>
                  <a:gd name="connsiteX6" fmla="*/ 7757 w 9382"/>
                  <a:gd name="connsiteY6" fmla="*/ 18800 h 18861"/>
                  <a:gd name="connsiteX7" fmla="*/ 7757 w 9382"/>
                  <a:gd name="connsiteY7" fmla="*/ 18800 h 18861"/>
                  <a:gd name="connsiteX8" fmla="*/ 9228 w 9382"/>
                  <a:gd name="connsiteY8" fmla="*/ 15610 h 18861"/>
                  <a:gd name="connsiteX9" fmla="*/ 5549 w 9382"/>
                  <a:gd name="connsiteY9" fmla="*/ 4570 h 18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382" h="18861">
                    <a:moveTo>
                      <a:pt x="5795" y="4570"/>
                    </a:moveTo>
                    <a:cubicBezTo>
                      <a:pt x="5549" y="3588"/>
                      <a:pt x="5304" y="2607"/>
                      <a:pt x="4814" y="1626"/>
                    </a:cubicBez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1871"/>
                      <a:pt x="154" y="3343"/>
                    </a:cubicBezTo>
                    <a:cubicBezTo>
                      <a:pt x="399" y="4325"/>
                      <a:pt x="644" y="5060"/>
                      <a:pt x="889" y="6042"/>
                    </a:cubicBezTo>
                    <a:cubicBezTo>
                      <a:pt x="2116" y="9967"/>
                      <a:pt x="3342" y="13647"/>
                      <a:pt x="4814" y="17327"/>
                    </a:cubicBezTo>
                    <a:cubicBezTo>
                      <a:pt x="5304" y="18554"/>
                      <a:pt x="6531" y="19045"/>
                      <a:pt x="7757" y="18800"/>
                    </a:cubicBezTo>
                    <a:cubicBezTo>
                      <a:pt x="7757" y="18800"/>
                      <a:pt x="7757" y="18800"/>
                      <a:pt x="7757" y="18800"/>
                    </a:cubicBezTo>
                    <a:cubicBezTo>
                      <a:pt x="8983" y="18309"/>
                      <a:pt x="9719" y="16837"/>
                      <a:pt x="9228" y="15610"/>
                    </a:cubicBezTo>
                    <a:cubicBezTo>
                      <a:pt x="7757" y="11930"/>
                      <a:pt x="6531" y="8250"/>
                      <a:pt x="5549" y="45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12DDB38B-60ED-04B2-D8AD-1124E9849E99}"/>
                  </a:ext>
                </a:extLst>
              </p:cNvPr>
              <p:cNvSpPr/>
              <p:nvPr/>
            </p:nvSpPr>
            <p:spPr>
              <a:xfrm>
                <a:off x="2408844" y="3621094"/>
                <a:ext cx="16798" cy="13453"/>
              </a:xfrm>
              <a:custGeom>
                <a:avLst/>
                <a:gdLst>
                  <a:gd name="connsiteX0" fmla="*/ 3788 w 16798"/>
                  <a:gd name="connsiteY0" fmla="*/ 354 h 13453"/>
                  <a:gd name="connsiteX1" fmla="*/ 354 w 16798"/>
                  <a:gd name="connsiteY1" fmla="*/ 1091 h 13453"/>
                  <a:gd name="connsiteX2" fmla="*/ 1090 w 16798"/>
                  <a:gd name="connsiteY2" fmla="*/ 4525 h 13453"/>
                  <a:gd name="connsiteX3" fmla="*/ 12863 w 16798"/>
                  <a:gd name="connsiteY3" fmla="*/ 12867 h 13453"/>
                  <a:gd name="connsiteX4" fmla="*/ 15070 w 16798"/>
                  <a:gd name="connsiteY4" fmla="*/ 13358 h 13453"/>
                  <a:gd name="connsiteX5" fmla="*/ 16296 w 16798"/>
                  <a:gd name="connsiteY5" fmla="*/ 12621 h 13453"/>
                  <a:gd name="connsiteX6" fmla="*/ 15806 w 16798"/>
                  <a:gd name="connsiteY6" fmla="*/ 9187 h 13453"/>
                  <a:gd name="connsiteX7" fmla="*/ 3543 w 16798"/>
                  <a:gd name="connsiteY7" fmla="*/ 600 h 13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98" h="13453">
                    <a:moveTo>
                      <a:pt x="3788" y="354"/>
                    </a:moveTo>
                    <a:cubicBezTo>
                      <a:pt x="2562" y="-382"/>
                      <a:pt x="1090" y="109"/>
                      <a:pt x="354" y="1091"/>
                    </a:cubicBezTo>
                    <a:cubicBezTo>
                      <a:pt x="-382" y="2317"/>
                      <a:pt x="109" y="3789"/>
                      <a:pt x="1090" y="4525"/>
                    </a:cubicBezTo>
                    <a:cubicBezTo>
                      <a:pt x="5260" y="6979"/>
                      <a:pt x="9184" y="9677"/>
                      <a:pt x="12863" y="12867"/>
                    </a:cubicBezTo>
                    <a:cubicBezTo>
                      <a:pt x="13598" y="13358"/>
                      <a:pt x="14334" y="13603"/>
                      <a:pt x="15070" y="13358"/>
                    </a:cubicBezTo>
                    <a:cubicBezTo>
                      <a:pt x="15561" y="13358"/>
                      <a:pt x="16051" y="12867"/>
                      <a:pt x="16296" y="12621"/>
                    </a:cubicBezTo>
                    <a:cubicBezTo>
                      <a:pt x="17032" y="11640"/>
                      <a:pt x="17032" y="9923"/>
                      <a:pt x="15806" y="9187"/>
                    </a:cubicBezTo>
                    <a:cubicBezTo>
                      <a:pt x="11882" y="5997"/>
                      <a:pt x="7712" y="3298"/>
                      <a:pt x="3543" y="60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4029B925-1117-81A1-0F53-2B5541EA735F}"/>
                  </a:ext>
                </a:extLst>
              </p:cNvPr>
              <p:cNvSpPr/>
              <p:nvPr/>
            </p:nvSpPr>
            <p:spPr>
              <a:xfrm>
                <a:off x="2650860" y="3750648"/>
                <a:ext cx="16450" cy="13676"/>
              </a:xfrm>
              <a:custGeom>
                <a:avLst/>
                <a:gdLst>
                  <a:gd name="connsiteX0" fmla="*/ 12677 w 16450"/>
                  <a:gd name="connsiteY0" fmla="*/ 340 h 13676"/>
                  <a:gd name="connsiteX1" fmla="*/ 1150 w 16450"/>
                  <a:gd name="connsiteY1" fmla="*/ 9172 h 13676"/>
                  <a:gd name="connsiteX2" fmla="*/ 414 w 16450"/>
                  <a:gd name="connsiteY2" fmla="*/ 12607 h 13676"/>
                  <a:gd name="connsiteX3" fmla="*/ 3112 w 16450"/>
                  <a:gd name="connsiteY3" fmla="*/ 13588 h 13676"/>
                  <a:gd name="connsiteX4" fmla="*/ 3848 w 16450"/>
                  <a:gd name="connsiteY4" fmla="*/ 13343 h 13676"/>
                  <a:gd name="connsiteX5" fmla="*/ 15620 w 16450"/>
                  <a:gd name="connsiteY5" fmla="*/ 4265 h 13676"/>
                  <a:gd name="connsiteX6" fmla="*/ 15620 w 16450"/>
                  <a:gd name="connsiteY6" fmla="*/ 831 h 13676"/>
                  <a:gd name="connsiteX7" fmla="*/ 12187 w 16450"/>
                  <a:gd name="connsiteY7" fmla="*/ 831 h 13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50" h="13676">
                    <a:moveTo>
                      <a:pt x="12677" y="340"/>
                    </a:moveTo>
                    <a:cubicBezTo>
                      <a:pt x="8998" y="3529"/>
                      <a:pt x="5319" y="6474"/>
                      <a:pt x="1150" y="9172"/>
                    </a:cubicBezTo>
                    <a:cubicBezTo>
                      <a:pt x="-77" y="9908"/>
                      <a:pt x="-322" y="11380"/>
                      <a:pt x="414" y="12607"/>
                    </a:cubicBezTo>
                    <a:cubicBezTo>
                      <a:pt x="1150" y="13588"/>
                      <a:pt x="2131" y="13834"/>
                      <a:pt x="3112" y="13588"/>
                    </a:cubicBezTo>
                    <a:cubicBezTo>
                      <a:pt x="3112" y="13588"/>
                      <a:pt x="3602" y="13588"/>
                      <a:pt x="3848" y="13343"/>
                    </a:cubicBezTo>
                    <a:cubicBezTo>
                      <a:pt x="8017" y="10644"/>
                      <a:pt x="11941" y="7455"/>
                      <a:pt x="15620" y="4265"/>
                    </a:cubicBezTo>
                    <a:cubicBezTo>
                      <a:pt x="16601" y="3284"/>
                      <a:pt x="16847" y="1812"/>
                      <a:pt x="15620" y="831"/>
                    </a:cubicBezTo>
                    <a:cubicBezTo>
                      <a:pt x="14639" y="-151"/>
                      <a:pt x="13168" y="-396"/>
                      <a:pt x="12187" y="83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DA933E49-7DE2-9968-5A36-2D235F34CBB1}"/>
                  </a:ext>
                </a:extLst>
              </p:cNvPr>
              <p:cNvSpPr/>
              <p:nvPr/>
            </p:nvSpPr>
            <p:spPr>
              <a:xfrm>
                <a:off x="2472867" y="3716295"/>
                <a:ext cx="12723" cy="17608"/>
              </a:xfrm>
              <a:custGeom>
                <a:avLst/>
                <a:gdLst>
                  <a:gd name="connsiteX0" fmla="*/ 4760 w 12723"/>
                  <a:gd name="connsiteY0" fmla="*/ 1327 h 17608"/>
                  <a:gd name="connsiteX1" fmla="*/ 1327 w 12723"/>
                  <a:gd name="connsiteY1" fmla="*/ 346 h 17608"/>
                  <a:gd name="connsiteX2" fmla="*/ 346 w 12723"/>
                  <a:gd name="connsiteY2" fmla="*/ 3780 h 17608"/>
                  <a:gd name="connsiteX3" fmla="*/ 8194 w 12723"/>
                  <a:gd name="connsiteY3" fmla="*/ 16538 h 17608"/>
                  <a:gd name="connsiteX4" fmla="*/ 10892 w 12723"/>
                  <a:gd name="connsiteY4" fmla="*/ 17520 h 17608"/>
                  <a:gd name="connsiteX5" fmla="*/ 11628 w 12723"/>
                  <a:gd name="connsiteY5" fmla="*/ 17274 h 17608"/>
                  <a:gd name="connsiteX6" fmla="*/ 12118 w 12723"/>
                  <a:gd name="connsiteY6" fmla="*/ 13840 h 17608"/>
                  <a:gd name="connsiteX7" fmla="*/ 4515 w 12723"/>
                  <a:gd name="connsiteY7" fmla="*/ 1573 h 17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23" h="17608">
                    <a:moveTo>
                      <a:pt x="4760" y="1327"/>
                    </a:moveTo>
                    <a:cubicBezTo>
                      <a:pt x="4025" y="100"/>
                      <a:pt x="2553" y="-390"/>
                      <a:pt x="1327" y="346"/>
                    </a:cubicBezTo>
                    <a:cubicBezTo>
                      <a:pt x="100" y="1082"/>
                      <a:pt x="-390" y="2554"/>
                      <a:pt x="346" y="3780"/>
                    </a:cubicBezTo>
                    <a:cubicBezTo>
                      <a:pt x="2798" y="8197"/>
                      <a:pt x="5496" y="12367"/>
                      <a:pt x="8194" y="16538"/>
                    </a:cubicBezTo>
                    <a:cubicBezTo>
                      <a:pt x="8930" y="17520"/>
                      <a:pt x="9911" y="17765"/>
                      <a:pt x="10892" y="17520"/>
                    </a:cubicBezTo>
                    <a:cubicBezTo>
                      <a:pt x="11137" y="17520"/>
                      <a:pt x="11383" y="17520"/>
                      <a:pt x="11628" y="17274"/>
                    </a:cubicBezTo>
                    <a:cubicBezTo>
                      <a:pt x="12854" y="16538"/>
                      <a:pt x="13099" y="15066"/>
                      <a:pt x="12118" y="13840"/>
                    </a:cubicBezTo>
                    <a:cubicBezTo>
                      <a:pt x="9420" y="9914"/>
                      <a:pt x="6723" y="5743"/>
                      <a:pt x="4515" y="157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D5AF5AD0-0EBC-E7AD-77BE-FBB0AFA8DF25}"/>
                  </a:ext>
                </a:extLst>
              </p:cNvPr>
              <p:cNvSpPr/>
              <p:nvPr/>
            </p:nvSpPr>
            <p:spPr>
              <a:xfrm>
                <a:off x="2538514" y="3773130"/>
                <a:ext cx="19116" cy="9261"/>
              </a:xfrm>
              <a:custGeom>
                <a:avLst/>
                <a:gdLst>
                  <a:gd name="connsiteX0" fmla="*/ 17107 w 19116"/>
                  <a:gd name="connsiteY0" fmla="*/ 4355 h 9261"/>
                  <a:gd name="connsiteX1" fmla="*/ 3372 w 19116"/>
                  <a:gd name="connsiteY1" fmla="*/ 184 h 9261"/>
                  <a:gd name="connsiteX2" fmla="*/ 184 w 19116"/>
                  <a:gd name="connsiteY2" fmla="*/ 1656 h 9261"/>
                  <a:gd name="connsiteX3" fmla="*/ 1656 w 19116"/>
                  <a:gd name="connsiteY3" fmla="*/ 4846 h 9261"/>
                  <a:gd name="connsiteX4" fmla="*/ 16126 w 19116"/>
                  <a:gd name="connsiteY4" fmla="*/ 9262 h 9261"/>
                  <a:gd name="connsiteX5" fmla="*/ 17352 w 19116"/>
                  <a:gd name="connsiteY5" fmla="*/ 9262 h 9261"/>
                  <a:gd name="connsiteX6" fmla="*/ 19069 w 19116"/>
                  <a:gd name="connsiteY6" fmla="*/ 7544 h 9261"/>
                  <a:gd name="connsiteX7" fmla="*/ 17352 w 19116"/>
                  <a:gd name="connsiteY7" fmla="*/ 4600 h 9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16" h="9261">
                    <a:moveTo>
                      <a:pt x="17107" y="4355"/>
                    </a:moveTo>
                    <a:cubicBezTo>
                      <a:pt x="12447" y="3128"/>
                      <a:pt x="7787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6" y="4846"/>
                    </a:cubicBezTo>
                    <a:cubicBezTo>
                      <a:pt x="6316" y="6563"/>
                      <a:pt x="11221" y="8035"/>
                      <a:pt x="16126" y="9262"/>
                    </a:cubicBezTo>
                    <a:cubicBezTo>
                      <a:pt x="16617" y="9262"/>
                      <a:pt x="17107" y="9262"/>
                      <a:pt x="17352" y="9262"/>
                    </a:cubicBezTo>
                    <a:cubicBezTo>
                      <a:pt x="18088" y="9262"/>
                      <a:pt x="18824" y="8280"/>
                      <a:pt x="19069" y="7544"/>
                    </a:cubicBezTo>
                    <a:cubicBezTo>
                      <a:pt x="19314" y="6318"/>
                      <a:pt x="18579" y="4846"/>
                      <a:pt x="17352" y="460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22">
                <a:extLst>
                  <a:ext uri="{FF2B5EF4-FFF2-40B4-BE49-F238E27FC236}">
                    <a16:creationId xmlns:a16="http://schemas.microsoft.com/office/drawing/2014/main" id="{0AE0F28C-1409-0809-8306-70E4AB5D123F}"/>
                  </a:ext>
                </a:extLst>
              </p:cNvPr>
              <p:cNvSpPr/>
              <p:nvPr/>
            </p:nvSpPr>
            <p:spPr>
              <a:xfrm>
                <a:off x="2490136" y="3740439"/>
                <a:ext cx="15585" cy="15307"/>
              </a:xfrm>
              <a:custGeom>
                <a:avLst/>
                <a:gdLst>
                  <a:gd name="connsiteX0" fmla="*/ 4169 w 15585"/>
                  <a:gd name="connsiteY0" fmla="*/ 736 h 15307"/>
                  <a:gd name="connsiteX1" fmla="*/ 736 w 15585"/>
                  <a:gd name="connsiteY1" fmla="*/ 736 h 15307"/>
                  <a:gd name="connsiteX2" fmla="*/ 736 w 15585"/>
                  <a:gd name="connsiteY2" fmla="*/ 4171 h 15307"/>
                  <a:gd name="connsiteX3" fmla="*/ 11527 w 15585"/>
                  <a:gd name="connsiteY3" fmla="*/ 14720 h 15307"/>
                  <a:gd name="connsiteX4" fmla="*/ 13735 w 15585"/>
                  <a:gd name="connsiteY4" fmla="*/ 15211 h 15307"/>
                  <a:gd name="connsiteX5" fmla="*/ 14961 w 15585"/>
                  <a:gd name="connsiteY5" fmla="*/ 14475 h 15307"/>
                  <a:gd name="connsiteX6" fmla="*/ 14716 w 15585"/>
                  <a:gd name="connsiteY6" fmla="*/ 11040 h 15307"/>
                  <a:gd name="connsiteX7" fmla="*/ 4415 w 15585"/>
                  <a:gd name="connsiteY7" fmla="*/ 981 h 15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85" h="15307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851"/>
                      <a:pt x="7603" y="11286"/>
                      <a:pt x="11527" y="14720"/>
                    </a:cubicBezTo>
                    <a:cubicBezTo>
                      <a:pt x="12263" y="15211"/>
                      <a:pt x="12999" y="15457"/>
                      <a:pt x="13735" y="15211"/>
                    </a:cubicBezTo>
                    <a:cubicBezTo>
                      <a:pt x="14225" y="15211"/>
                      <a:pt x="14471" y="14720"/>
                      <a:pt x="14961" y="14475"/>
                    </a:cubicBezTo>
                    <a:cubicBezTo>
                      <a:pt x="15942" y="13494"/>
                      <a:pt x="15697" y="12022"/>
                      <a:pt x="14716" y="11040"/>
                    </a:cubicBezTo>
                    <a:cubicBezTo>
                      <a:pt x="11037" y="7851"/>
                      <a:pt x="7603" y="4416"/>
                      <a:pt x="4415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23">
                <a:extLst>
                  <a:ext uri="{FF2B5EF4-FFF2-40B4-BE49-F238E27FC236}">
                    <a16:creationId xmlns:a16="http://schemas.microsoft.com/office/drawing/2014/main" id="{20761E1F-623C-FDE7-9380-8760587694A6}"/>
                  </a:ext>
                </a:extLst>
              </p:cNvPr>
              <p:cNvSpPr/>
              <p:nvPr/>
            </p:nvSpPr>
            <p:spPr>
              <a:xfrm>
                <a:off x="2765906" y="3166680"/>
                <a:ext cx="18734" cy="9828"/>
              </a:xfrm>
              <a:custGeom>
                <a:avLst/>
                <a:gdLst>
                  <a:gd name="connsiteX0" fmla="*/ 17075 w 18734"/>
                  <a:gd name="connsiteY0" fmla="*/ 5304 h 9828"/>
                  <a:gd name="connsiteX1" fmla="*/ 3094 w 18734"/>
                  <a:gd name="connsiteY1" fmla="*/ 151 h 9828"/>
                  <a:gd name="connsiteX2" fmla="*/ 151 w 18734"/>
                  <a:gd name="connsiteY2" fmla="*/ 1869 h 9828"/>
                  <a:gd name="connsiteX3" fmla="*/ 1868 w 18734"/>
                  <a:gd name="connsiteY3" fmla="*/ 4813 h 9828"/>
                  <a:gd name="connsiteX4" fmla="*/ 15358 w 18734"/>
                  <a:gd name="connsiteY4" fmla="*/ 9720 h 9828"/>
                  <a:gd name="connsiteX5" fmla="*/ 17075 w 18734"/>
                  <a:gd name="connsiteY5" fmla="*/ 9720 h 9828"/>
                  <a:gd name="connsiteX6" fmla="*/ 18546 w 18734"/>
                  <a:gd name="connsiteY6" fmla="*/ 8248 h 9828"/>
                  <a:gd name="connsiteX7" fmla="*/ 17320 w 18734"/>
                  <a:gd name="connsiteY7" fmla="*/ 5058 h 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4" h="9828">
                    <a:moveTo>
                      <a:pt x="17075" y="5304"/>
                    </a:moveTo>
                    <a:cubicBezTo>
                      <a:pt x="12415" y="3341"/>
                      <a:pt x="7754" y="1623"/>
                      <a:pt x="3094" y="151"/>
                    </a:cubicBezTo>
                    <a:cubicBezTo>
                      <a:pt x="1868" y="-339"/>
                      <a:pt x="397" y="397"/>
                      <a:pt x="151" y="1869"/>
                    </a:cubicBezTo>
                    <a:cubicBezTo>
                      <a:pt x="-339" y="3096"/>
                      <a:pt x="397" y="4568"/>
                      <a:pt x="1868" y="4813"/>
                    </a:cubicBezTo>
                    <a:cubicBezTo>
                      <a:pt x="6528" y="6285"/>
                      <a:pt x="10943" y="7757"/>
                      <a:pt x="15358" y="9720"/>
                    </a:cubicBezTo>
                    <a:cubicBezTo>
                      <a:pt x="15848" y="9720"/>
                      <a:pt x="16584" y="9965"/>
                      <a:pt x="17075" y="9720"/>
                    </a:cubicBezTo>
                    <a:cubicBezTo>
                      <a:pt x="17810" y="9720"/>
                      <a:pt x="18301" y="8984"/>
                      <a:pt x="18546" y="8248"/>
                    </a:cubicBezTo>
                    <a:cubicBezTo>
                      <a:pt x="19037" y="7021"/>
                      <a:pt x="18546" y="5549"/>
                      <a:pt x="17320" y="505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24">
                <a:extLst>
                  <a:ext uri="{FF2B5EF4-FFF2-40B4-BE49-F238E27FC236}">
                    <a16:creationId xmlns:a16="http://schemas.microsoft.com/office/drawing/2014/main" id="{31493A73-4402-52C9-227C-A4E9E88BD679}"/>
                  </a:ext>
                </a:extLst>
              </p:cNvPr>
              <p:cNvSpPr/>
              <p:nvPr/>
            </p:nvSpPr>
            <p:spPr>
              <a:xfrm>
                <a:off x="2665207" y="350314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2A0CCA82-CBAC-7971-51F3-FCFFAD47D726}"/>
                  </a:ext>
                </a:extLst>
              </p:cNvPr>
              <p:cNvSpPr/>
              <p:nvPr/>
            </p:nvSpPr>
            <p:spPr>
              <a:xfrm>
                <a:off x="2381821" y="3609028"/>
                <a:ext cx="18491" cy="10151"/>
              </a:xfrm>
              <a:custGeom>
                <a:avLst/>
                <a:gdLst>
                  <a:gd name="connsiteX0" fmla="*/ 17322 w 18491"/>
                  <a:gd name="connsiteY0" fmla="*/ 5551 h 10151"/>
                  <a:gd name="connsiteX1" fmla="*/ 3342 w 18491"/>
                  <a:gd name="connsiteY1" fmla="*/ 154 h 10151"/>
                  <a:gd name="connsiteX2" fmla="*/ 154 w 18491"/>
                  <a:gd name="connsiteY2" fmla="*/ 1626 h 10151"/>
                  <a:gd name="connsiteX3" fmla="*/ 1625 w 18491"/>
                  <a:gd name="connsiteY3" fmla="*/ 4815 h 10151"/>
                  <a:gd name="connsiteX4" fmla="*/ 15115 w 18491"/>
                  <a:gd name="connsiteY4" fmla="*/ 9967 h 10151"/>
                  <a:gd name="connsiteX5" fmla="*/ 16832 w 18491"/>
                  <a:gd name="connsiteY5" fmla="*/ 9967 h 10151"/>
                  <a:gd name="connsiteX6" fmla="*/ 18303 w 18491"/>
                  <a:gd name="connsiteY6" fmla="*/ 8741 h 10151"/>
                  <a:gd name="connsiteX7" fmla="*/ 17077 w 18491"/>
                  <a:gd name="connsiteY7" fmla="*/ 5551 h 10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151">
                    <a:moveTo>
                      <a:pt x="17322" y="5551"/>
                    </a:moveTo>
                    <a:cubicBezTo>
                      <a:pt x="12907" y="3588"/>
                      <a:pt x="8002" y="1626"/>
                      <a:pt x="3342" y="154"/>
                    </a:cubicBezTo>
                    <a:cubicBezTo>
                      <a:pt x="2116" y="-337"/>
                      <a:pt x="644" y="399"/>
                      <a:pt x="154" y="1626"/>
                    </a:cubicBezTo>
                    <a:cubicBezTo>
                      <a:pt x="-337" y="2852"/>
                      <a:pt x="399" y="4324"/>
                      <a:pt x="1625" y="4815"/>
                    </a:cubicBezTo>
                    <a:cubicBezTo>
                      <a:pt x="6285" y="6287"/>
                      <a:pt x="10700" y="8004"/>
                      <a:pt x="15115" y="9967"/>
                    </a:cubicBezTo>
                    <a:cubicBezTo>
                      <a:pt x="15605" y="10213"/>
                      <a:pt x="16341" y="10213"/>
                      <a:pt x="16832" y="9967"/>
                    </a:cubicBezTo>
                    <a:cubicBezTo>
                      <a:pt x="17567" y="9967"/>
                      <a:pt x="18058" y="9231"/>
                      <a:pt x="18303" y="8741"/>
                    </a:cubicBezTo>
                    <a:cubicBezTo>
                      <a:pt x="18794" y="7514"/>
                      <a:pt x="18303" y="6042"/>
                      <a:pt x="17077" y="555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80F78556-2AB2-BDF6-D07A-9702706B3C66}"/>
                  </a:ext>
                </a:extLst>
              </p:cNvPr>
              <p:cNvSpPr/>
              <p:nvPr/>
            </p:nvSpPr>
            <p:spPr>
              <a:xfrm>
                <a:off x="2815846" y="3196272"/>
                <a:ext cx="14849" cy="15548"/>
              </a:xfrm>
              <a:custGeom>
                <a:avLst/>
                <a:gdLst>
                  <a:gd name="connsiteX0" fmla="*/ 4169 w 14849"/>
                  <a:gd name="connsiteY0" fmla="*/ 736 h 15548"/>
                  <a:gd name="connsiteX1" fmla="*/ 736 w 14849"/>
                  <a:gd name="connsiteY1" fmla="*/ 736 h 15548"/>
                  <a:gd name="connsiteX2" fmla="*/ 736 w 14849"/>
                  <a:gd name="connsiteY2" fmla="*/ 4171 h 15548"/>
                  <a:gd name="connsiteX3" fmla="*/ 10546 w 14849"/>
                  <a:gd name="connsiteY3" fmla="*/ 14721 h 15548"/>
                  <a:gd name="connsiteX4" fmla="*/ 13244 w 14849"/>
                  <a:gd name="connsiteY4" fmla="*/ 15457 h 15548"/>
                  <a:gd name="connsiteX5" fmla="*/ 13980 w 14849"/>
                  <a:gd name="connsiteY5" fmla="*/ 14966 h 15548"/>
                  <a:gd name="connsiteX6" fmla="*/ 14225 w 14849"/>
                  <a:gd name="connsiteY6" fmla="*/ 11531 h 15548"/>
                  <a:gd name="connsiteX7" fmla="*/ 4169 w 14849"/>
                  <a:gd name="connsiteY7" fmla="*/ 491 h 15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49" h="15548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6"/>
                      <a:pt x="7358" y="11040"/>
                      <a:pt x="10546" y="14721"/>
                    </a:cubicBezTo>
                    <a:cubicBezTo>
                      <a:pt x="11282" y="15457"/>
                      <a:pt x="12263" y="15702"/>
                      <a:pt x="13244" y="15457"/>
                    </a:cubicBezTo>
                    <a:cubicBezTo>
                      <a:pt x="13490" y="15457"/>
                      <a:pt x="13735" y="15457"/>
                      <a:pt x="13980" y="14966"/>
                    </a:cubicBezTo>
                    <a:cubicBezTo>
                      <a:pt x="14961" y="14230"/>
                      <a:pt x="15206" y="12512"/>
                      <a:pt x="14225" y="11531"/>
                    </a:cubicBezTo>
                    <a:cubicBezTo>
                      <a:pt x="11037" y="7606"/>
                      <a:pt x="7603" y="3925"/>
                      <a:pt x="4169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7C3E614B-6382-D47B-546F-61DF1300BE81}"/>
                  </a:ext>
                </a:extLst>
              </p:cNvPr>
              <p:cNvSpPr/>
              <p:nvPr/>
            </p:nvSpPr>
            <p:spPr>
              <a:xfrm>
                <a:off x="2847086" y="3245678"/>
                <a:ext cx="9030" cy="19091"/>
              </a:xfrm>
              <a:custGeom>
                <a:avLst/>
                <a:gdLst>
                  <a:gd name="connsiteX0" fmla="*/ 8983 w 9030"/>
                  <a:gd name="connsiteY0" fmla="*/ 15855 h 19091"/>
                  <a:gd name="connsiteX1" fmla="*/ 6285 w 9030"/>
                  <a:gd name="connsiteY1" fmla="*/ 6533 h 19091"/>
                  <a:gd name="connsiteX2" fmla="*/ 4814 w 9030"/>
                  <a:gd name="connsiteY2" fmla="*/ 1626 h 19091"/>
                  <a:gd name="connsiteX3" fmla="*/ 1625 w 9030"/>
                  <a:gd name="connsiteY3" fmla="*/ 154 h 19091"/>
                  <a:gd name="connsiteX4" fmla="*/ 154 w 9030"/>
                  <a:gd name="connsiteY4" fmla="*/ 3343 h 19091"/>
                  <a:gd name="connsiteX5" fmla="*/ 1625 w 9030"/>
                  <a:gd name="connsiteY5" fmla="*/ 8005 h 19091"/>
                  <a:gd name="connsiteX6" fmla="*/ 4323 w 9030"/>
                  <a:gd name="connsiteY6" fmla="*/ 17328 h 19091"/>
                  <a:gd name="connsiteX7" fmla="*/ 7266 w 9030"/>
                  <a:gd name="connsiteY7" fmla="*/ 19045 h 19091"/>
                  <a:gd name="connsiteX8" fmla="*/ 8983 w 9030"/>
                  <a:gd name="connsiteY8" fmla="*/ 16101 h 1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30" h="19091">
                    <a:moveTo>
                      <a:pt x="8983" y="15855"/>
                    </a:moveTo>
                    <a:lnTo>
                      <a:pt x="6285" y="6533"/>
                    </a:lnTo>
                    <a:cubicBezTo>
                      <a:pt x="5795" y="4815"/>
                      <a:pt x="5304" y="3343"/>
                      <a:pt x="4814" y="1626"/>
                    </a:cubicBez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1871"/>
                      <a:pt x="154" y="3343"/>
                    </a:cubicBezTo>
                    <a:cubicBezTo>
                      <a:pt x="644" y="4815"/>
                      <a:pt x="1135" y="6533"/>
                      <a:pt x="1625" y="8005"/>
                    </a:cubicBezTo>
                    <a:lnTo>
                      <a:pt x="4323" y="17328"/>
                    </a:lnTo>
                    <a:cubicBezTo>
                      <a:pt x="4814" y="18554"/>
                      <a:pt x="6040" y="19290"/>
                      <a:pt x="7266" y="19045"/>
                    </a:cubicBezTo>
                    <a:cubicBezTo>
                      <a:pt x="8493" y="18554"/>
                      <a:pt x="9228" y="17328"/>
                      <a:pt x="8983" y="1610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4BF73EBA-A83B-4CD8-8600-52A7C5772FC2}"/>
                  </a:ext>
                </a:extLst>
              </p:cNvPr>
              <p:cNvSpPr/>
              <p:nvPr/>
            </p:nvSpPr>
            <p:spPr>
              <a:xfrm>
                <a:off x="2834562" y="3219166"/>
                <a:ext cx="11883" cy="18021"/>
              </a:xfrm>
              <a:custGeom>
                <a:avLst/>
                <a:gdLst>
                  <a:gd name="connsiteX0" fmla="*/ 4583 w 11883"/>
                  <a:gd name="connsiteY0" fmla="*/ 1150 h 18021"/>
                  <a:gd name="connsiteX1" fmla="*/ 1150 w 11883"/>
                  <a:gd name="connsiteY1" fmla="*/ 414 h 18021"/>
                  <a:gd name="connsiteX2" fmla="*/ 414 w 11883"/>
                  <a:gd name="connsiteY2" fmla="*/ 3849 h 18021"/>
                  <a:gd name="connsiteX3" fmla="*/ 7281 w 11883"/>
                  <a:gd name="connsiteY3" fmla="*/ 16606 h 18021"/>
                  <a:gd name="connsiteX4" fmla="*/ 10224 w 11883"/>
                  <a:gd name="connsiteY4" fmla="*/ 17833 h 18021"/>
                  <a:gd name="connsiteX5" fmla="*/ 10470 w 11883"/>
                  <a:gd name="connsiteY5" fmla="*/ 17833 h 18021"/>
                  <a:gd name="connsiteX6" fmla="*/ 11696 w 11883"/>
                  <a:gd name="connsiteY6" fmla="*/ 14644 h 18021"/>
                  <a:gd name="connsiteX7" fmla="*/ 4583 w 11883"/>
                  <a:gd name="connsiteY7" fmla="*/ 1395 h 18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83" h="18021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7774"/>
                      <a:pt x="5319" y="12190"/>
                      <a:pt x="7281" y="16606"/>
                    </a:cubicBezTo>
                    <a:cubicBezTo>
                      <a:pt x="7772" y="17833"/>
                      <a:pt x="8998" y="18324"/>
                      <a:pt x="10224" y="17833"/>
                    </a:cubicBezTo>
                    <a:cubicBezTo>
                      <a:pt x="10224" y="17833"/>
                      <a:pt x="10470" y="17833"/>
                      <a:pt x="10470" y="17833"/>
                    </a:cubicBezTo>
                    <a:cubicBezTo>
                      <a:pt x="11696" y="17342"/>
                      <a:pt x="12187" y="15870"/>
                      <a:pt x="11696" y="14644"/>
                    </a:cubicBezTo>
                    <a:cubicBezTo>
                      <a:pt x="9489" y="10228"/>
                      <a:pt x="7036" y="5812"/>
                      <a:pt x="4583" y="13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68162E15-0139-2DCE-FFD1-89E901CABE09}"/>
                  </a:ext>
                </a:extLst>
              </p:cNvPr>
              <p:cNvSpPr/>
              <p:nvPr/>
            </p:nvSpPr>
            <p:spPr>
              <a:xfrm>
                <a:off x="2855531" y="327375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5C48FD92-9A25-27C1-F9E5-DDBA683B4C71}"/>
                  </a:ext>
                </a:extLst>
              </p:cNvPr>
              <p:cNvSpPr/>
              <p:nvPr/>
            </p:nvSpPr>
            <p:spPr>
              <a:xfrm>
                <a:off x="2736625" y="3161679"/>
                <a:ext cx="19375" cy="6624"/>
              </a:xfrm>
              <a:custGeom>
                <a:avLst/>
                <a:gdLst>
                  <a:gd name="connsiteX0" fmla="*/ 17659 w 19375"/>
                  <a:gd name="connsiteY0" fmla="*/ 1717 h 6624"/>
                  <a:gd name="connsiteX1" fmla="*/ 2698 w 19375"/>
                  <a:gd name="connsiteY1" fmla="*/ 0 h 6624"/>
                  <a:gd name="connsiteX2" fmla="*/ 0 w 19375"/>
                  <a:gd name="connsiteY2" fmla="*/ 2208 h 6624"/>
                  <a:gd name="connsiteX3" fmla="*/ 2207 w 19375"/>
                  <a:gd name="connsiteY3" fmla="*/ 4907 h 6624"/>
                  <a:gd name="connsiteX4" fmla="*/ 16433 w 19375"/>
                  <a:gd name="connsiteY4" fmla="*/ 6624 h 6624"/>
                  <a:gd name="connsiteX5" fmla="*/ 17659 w 19375"/>
                  <a:gd name="connsiteY5" fmla="*/ 6624 h 6624"/>
                  <a:gd name="connsiteX6" fmla="*/ 19376 w 19375"/>
                  <a:gd name="connsiteY6" fmla="*/ 4662 h 6624"/>
                  <a:gd name="connsiteX7" fmla="*/ 17414 w 19375"/>
                  <a:gd name="connsiteY7" fmla="*/ 1717 h 6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624">
                    <a:moveTo>
                      <a:pt x="17659" y="1717"/>
                    </a:moveTo>
                    <a:cubicBezTo>
                      <a:pt x="12754" y="736"/>
                      <a:pt x="7848" y="245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7113" y="5152"/>
                      <a:pt x="11773" y="5643"/>
                      <a:pt x="16433" y="6624"/>
                    </a:cubicBezTo>
                    <a:cubicBezTo>
                      <a:pt x="16923" y="6624"/>
                      <a:pt x="17168" y="6624"/>
                      <a:pt x="17659" y="6624"/>
                    </a:cubicBezTo>
                    <a:cubicBezTo>
                      <a:pt x="18640" y="6379"/>
                      <a:pt x="19131" y="5643"/>
                      <a:pt x="19376" y="4662"/>
                    </a:cubicBezTo>
                    <a:cubicBezTo>
                      <a:pt x="19376" y="3435"/>
                      <a:pt x="18640" y="1963"/>
                      <a:pt x="17414" y="17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288DA8B1-DAD2-C2F4-73F6-1592383CE4E7}"/>
                  </a:ext>
                </a:extLst>
              </p:cNvPr>
              <p:cNvSpPr/>
              <p:nvPr/>
            </p:nvSpPr>
            <p:spPr>
              <a:xfrm>
                <a:off x="2792445" y="3178507"/>
                <a:ext cx="17206" cy="13348"/>
              </a:xfrm>
              <a:custGeom>
                <a:avLst/>
                <a:gdLst>
                  <a:gd name="connsiteX0" fmla="*/ 3779 w 17206"/>
                  <a:gd name="connsiteY0" fmla="*/ 346 h 13348"/>
                  <a:gd name="connsiteX1" fmla="*/ 346 w 17206"/>
                  <a:gd name="connsiteY1" fmla="*/ 1327 h 13348"/>
                  <a:gd name="connsiteX2" fmla="*/ 1327 w 17206"/>
                  <a:gd name="connsiteY2" fmla="*/ 4762 h 13348"/>
                  <a:gd name="connsiteX3" fmla="*/ 13345 w 17206"/>
                  <a:gd name="connsiteY3" fmla="*/ 12858 h 13348"/>
                  <a:gd name="connsiteX4" fmla="*/ 15552 w 17206"/>
                  <a:gd name="connsiteY4" fmla="*/ 13349 h 13348"/>
                  <a:gd name="connsiteX5" fmla="*/ 16778 w 17206"/>
                  <a:gd name="connsiteY5" fmla="*/ 12368 h 13348"/>
                  <a:gd name="connsiteX6" fmla="*/ 16288 w 17206"/>
                  <a:gd name="connsiteY6" fmla="*/ 8933 h 13348"/>
                  <a:gd name="connsiteX7" fmla="*/ 3779 w 17206"/>
                  <a:gd name="connsiteY7" fmla="*/ 591 h 13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3348">
                    <a:moveTo>
                      <a:pt x="3779" y="346"/>
                    </a:moveTo>
                    <a:cubicBezTo>
                      <a:pt x="2553" y="-390"/>
                      <a:pt x="1082" y="101"/>
                      <a:pt x="346" y="1327"/>
                    </a:cubicBezTo>
                    <a:cubicBezTo>
                      <a:pt x="-390" y="2554"/>
                      <a:pt x="100" y="4026"/>
                      <a:pt x="1327" y="4762"/>
                    </a:cubicBezTo>
                    <a:cubicBezTo>
                      <a:pt x="5496" y="7215"/>
                      <a:pt x="9420" y="9914"/>
                      <a:pt x="13345" y="12858"/>
                    </a:cubicBezTo>
                    <a:cubicBezTo>
                      <a:pt x="14080" y="13349"/>
                      <a:pt x="14816" y="13349"/>
                      <a:pt x="15552" y="13349"/>
                    </a:cubicBezTo>
                    <a:cubicBezTo>
                      <a:pt x="16043" y="13349"/>
                      <a:pt x="16533" y="12858"/>
                      <a:pt x="16778" y="12368"/>
                    </a:cubicBezTo>
                    <a:cubicBezTo>
                      <a:pt x="17514" y="11386"/>
                      <a:pt x="17269" y="9669"/>
                      <a:pt x="16288" y="8933"/>
                    </a:cubicBezTo>
                    <a:cubicBezTo>
                      <a:pt x="12364" y="5989"/>
                      <a:pt x="8194" y="3045"/>
                      <a:pt x="3779" y="5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32">
                <a:extLst>
                  <a:ext uri="{FF2B5EF4-FFF2-40B4-BE49-F238E27FC236}">
                    <a16:creationId xmlns:a16="http://schemas.microsoft.com/office/drawing/2014/main" id="{52C690DE-97AA-7186-C3C1-6933DC114F17}"/>
                  </a:ext>
                </a:extLst>
              </p:cNvPr>
              <p:cNvSpPr/>
              <p:nvPr/>
            </p:nvSpPr>
            <p:spPr>
              <a:xfrm>
                <a:off x="2681639" y="355982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33">
                <a:extLst>
                  <a:ext uri="{FF2B5EF4-FFF2-40B4-BE49-F238E27FC236}">
                    <a16:creationId xmlns:a16="http://schemas.microsoft.com/office/drawing/2014/main" id="{B7836AEB-39F0-C969-E665-BEAFE758ED6D}"/>
                  </a:ext>
                </a:extLst>
              </p:cNvPr>
              <p:cNvSpPr/>
              <p:nvPr/>
            </p:nvSpPr>
            <p:spPr>
              <a:xfrm>
                <a:off x="2689978" y="3588035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id="{D0B2881D-25A8-048D-88C2-9DF87FB44337}"/>
                  </a:ext>
                </a:extLst>
              </p:cNvPr>
              <p:cNvSpPr/>
              <p:nvPr/>
            </p:nvSpPr>
            <p:spPr>
              <a:xfrm>
                <a:off x="2672946" y="3728480"/>
                <a:ext cx="14073" cy="16471"/>
              </a:xfrm>
              <a:custGeom>
                <a:avLst/>
                <a:gdLst>
                  <a:gd name="connsiteX0" fmla="*/ 9722 w 14073"/>
                  <a:gd name="connsiteY0" fmla="*/ 1164 h 16471"/>
                  <a:gd name="connsiteX1" fmla="*/ 647 w 14073"/>
                  <a:gd name="connsiteY1" fmla="*/ 12450 h 16471"/>
                  <a:gd name="connsiteX2" fmla="*/ 647 w 14073"/>
                  <a:gd name="connsiteY2" fmla="*/ 15884 h 16471"/>
                  <a:gd name="connsiteX3" fmla="*/ 3100 w 14073"/>
                  <a:gd name="connsiteY3" fmla="*/ 16375 h 16471"/>
                  <a:gd name="connsiteX4" fmla="*/ 4326 w 14073"/>
                  <a:gd name="connsiteY4" fmla="*/ 15639 h 16471"/>
                  <a:gd name="connsiteX5" fmla="*/ 13646 w 14073"/>
                  <a:gd name="connsiteY5" fmla="*/ 3863 h 16471"/>
                  <a:gd name="connsiteX6" fmla="*/ 13155 w 14073"/>
                  <a:gd name="connsiteY6" fmla="*/ 428 h 16471"/>
                  <a:gd name="connsiteX7" fmla="*/ 9722 w 14073"/>
                  <a:gd name="connsiteY7" fmla="*/ 919 h 16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73" h="16471">
                    <a:moveTo>
                      <a:pt x="9722" y="1164"/>
                    </a:moveTo>
                    <a:cubicBezTo>
                      <a:pt x="7024" y="5089"/>
                      <a:pt x="3835" y="8769"/>
                      <a:pt x="647" y="12450"/>
                    </a:cubicBezTo>
                    <a:cubicBezTo>
                      <a:pt x="-334" y="13431"/>
                      <a:pt x="-89" y="14903"/>
                      <a:pt x="647" y="15884"/>
                    </a:cubicBezTo>
                    <a:cubicBezTo>
                      <a:pt x="1383" y="16375"/>
                      <a:pt x="2119" y="16621"/>
                      <a:pt x="3100" y="16375"/>
                    </a:cubicBezTo>
                    <a:cubicBezTo>
                      <a:pt x="3590" y="16375"/>
                      <a:pt x="3835" y="16130"/>
                      <a:pt x="4326" y="15639"/>
                    </a:cubicBezTo>
                    <a:cubicBezTo>
                      <a:pt x="7760" y="11959"/>
                      <a:pt x="10703" y="8034"/>
                      <a:pt x="13646" y="3863"/>
                    </a:cubicBezTo>
                    <a:cubicBezTo>
                      <a:pt x="14382" y="2636"/>
                      <a:pt x="14137" y="1164"/>
                      <a:pt x="13155" y="428"/>
                    </a:cubicBezTo>
                    <a:cubicBezTo>
                      <a:pt x="11929" y="-308"/>
                      <a:pt x="10458" y="-63"/>
                      <a:pt x="9722" y="9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 35">
                <a:extLst>
                  <a:ext uri="{FF2B5EF4-FFF2-40B4-BE49-F238E27FC236}">
                    <a16:creationId xmlns:a16="http://schemas.microsoft.com/office/drawing/2014/main" id="{895A9024-F61F-A885-E9FE-6E3D918801AD}"/>
                  </a:ext>
                </a:extLst>
              </p:cNvPr>
              <p:cNvSpPr/>
              <p:nvPr/>
            </p:nvSpPr>
            <p:spPr>
              <a:xfrm>
                <a:off x="2704458" y="3645001"/>
                <a:ext cx="5433" cy="19627"/>
              </a:xfrm>
              <a:custGeom>
                <a:avLst/>
                <a:gdLst>
                  <a:gd name="connsiteX0" fmla="*/ 2245 w 5433"/>
                  <a:gd name="connsiteY0" fmla="*/ 0 h 19627"/>
                  <a:gd name="connsiteX1" fmla="*/ 38 w 5433"/>
                  <a:gd name="connsiteY1" fmla="*/ 2699 h 19627"/>
                  <a:gd name="connsiteX2" fmla="*/ 528 w 5433"/>
                  <a:gd name="connsiteY2" fmla="*/ 17174 h 19627"/>
                  <a:gd name="connsiteX3" fmla="*/ 2981 w 5433"/>
                  <a:gd name="connsiteY3" fmla="*/ 19627 h 19627"/>
                  <a:gd name="connsiteX4" fmla="*/ 3717 w 5433"/>
                  <a:gd name="connsiteY4" fmla="*/ 19627 h 19627"/>
                  <a:gd name="connsiteX5" fmla="*/ 5433 w 5433"/>
                  <a:gd name="connsiteY5" fmla="*/ 17419 h 19627"/>
                  <a:gd name="connsiteX6" fmla="*/ 4943 w 5433"/>
                  <a:gd name="connsiteY6" fmla="*/ 2453 h 19627"/>
                  <a:gd name="connsiteX7" fmla="*/ 2245 w 5433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33" h="19627">
                    <a:moveTo>
                      <a:pt x="2245" y="0"/>
                    </a:moveTo>
                    <a:cubicBezTo>
                      <a:pt x="773" y="0"/>
                      <a:pt x="-208" y="1227"/>
                      <a:pt x="38" y="2699"/>
                    </a:cubicBezTo>
                    <a:cubicBezTo>
                      <a:pt x="528" y="7360"/>
                      <a:pt x="773" y="12267"/>
                      <a:pt x="528" y="17174"/>
                    </a:cubicBezTo>
                    <a:cubicBezTo>
                      <a:pt x="528" y="18646"/>
                      <a:pt x="1509" y="19627"/>
                      <a:pt x="2981" y="19627"/>
                    </a:cubicBezTo>
                    <a:cubicBezTo>
                      <a:pt x="3226" y="19627"/>
                      <a:pt x="3471" y="19627"/>
                      <a:pt x="3717" y="19627"/>
                    </a:cubicBezTo>
                    <a:cubicBezTo>
                      <a:pt x="4698" y="19382"/>
                      <a:pt x="5433" y="18401"/>
                      <a:pt x="5433" y="17419"/>
                    </a:cubicBezTo>
                    <a:cubicBezTo>
                      <a:pt x="5433" y="12512"/>
                      <a:pt x="5433" y="7360"/>
                      <a:pt x="4943" y="2453"/>
                    </a:cubicBezTo>
                    <a:cubicBezTo>
                      <a:pt x="4943" y="1227"/>
                      <a:pt x="3717" y="245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36">
                <a:extLst>
                  <a:ext uri="{FF2B5EF4-FFF2-40B4-BE49-F238E27FC236}">
                    <a16:creationId xmlns:a16="http://schemas.microsoft.com/office/drawing/2014/main" id="{D7070C3A-9E4D-56DB-B37A-66FABD9FD36A}"/>
                  </a:ext>
                </a:extLst>
              </p:cNvPr>
              <p:cNvSpPr/>
              <p:nvPr/>
            </p:nvSpPr>
            <p:spPr>
              <a:xfrm>
                <a:off x="2707401" y="3161679"/>
                <a:ext cx="19413" cy="6907"/>
              </a:xfrm>
              <a:custGeom>
                <a:avLst/>
                <a:gdLst>
                  <a:gd name="connsiteX0" fmla="*/ 16961 w 19413"/>
                  <a:gd name="connsiteY0" fmla="*/ 0 h 6907"/>
                  <a:gd name="connsiteX1" fmla="*/ 2000 w 19413"/>
                  <a:gd name="connsiteY1" fmla="*/ 1963 h 6907"/>
                  <a:gd name="connsiteX2" fmla="*/ 38 w 19413"/>
                  <a:gd name="connsiteY2" fmla="*/ 4907 h 6907"/>
                  <a:gd name="connsiteX3" fmla="*/ 2981 w 19413"/>
                  <a:gd name="connsiteY3" fmla="*/ 6870 h 6907"/>
                  <a:gd name="connsiteX4" fmla="*/ 17206 w 19413"/>
                  <a:gd name="connsiteY4" fmla="*/ 5152 h 6907"/>
                  <a:gd name="connsiteX5" fmla="*/ 17697 w 19413"/>
                  <a:gd name="connsiteY5" fmla="*/ 5152 h 6907"/>
                  <a:gd name="connsiteX6" fmla="*/ 19414 w 19413"/>
                  <a:gd name="connsiteY6" fmla="*/ 2699 h 6907"/>
                  <a:gd name="connsiteX7" fmla="*/ 16716 w 19413"/>
                  <a:gd name="connsiteY7" fmla="*/ 491 h 6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907">
                    <a:moveTo>
                      <a:pt x="16961" y="0"/>
                    </a:moveTo>
                    <a:cubicBezTo>
                      <a:pt x="12056" y="245"/>
                      <a:pt x="6905" y="981"/>
                      <a:pt x="2000" y="1963"/>
                    </a:cubicBezTo>
                    <a:cubicBezTo>
                      <a:pt x="774" y="2208"/>
                      <a:pt x="-207" y="3435"/>
                      <a:pt x="38" y="4907"/>
                    </a:cubicBezTo>
                    <a:cubicBezTo>
                      <a:pt x="283" y="6134"/>
                      <a:pt x="1509" y="7115"/>
                      <a:pt x="2981" y="6870"/>
                    </a:cubicBezTo>
                    <a:cubicBezTo>
                      <a:pt x="7641" y="5888"/>
                      <a:pt x="12546" y="5398"/>
                      <a:pt x="17206" y="5152"/>
                    </a:cubicBezTo>
                    <a:cubicBezTo>
                      <a:pt x="17206" y="5152"/>
                      <a:pt x="17452" y="5152"/>
                      <a:pt x="17697" y="5152"/>
                    </a:cubicBezTo>
                    <a:cubicBezTo>
                      <a:pt x="18678" y="4907"/>
                      <a:pt x="19414" y="3926"/>
                      <a:pt x="19414" y="2699"/>
                    </a:cubicBezTo>
                    <a:cubicBezTo>
                      <a:pt x="19414" y="1227"/>
                      <a:pt x="18187" y="245"/>
                      <a:pt x="16716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37">
                <a:extLst>
                  <a:ext uri="{FF2B5EF4-FFF2-40B4-BE49-F238E27FC236}">
                    <a16:creationId xmlns:a16="http://schemas.microsoft.com/office/drawing/2014/main" id="{D48F4EBA-9801-923D-B9AF-5248C5D51337}"/>
                  </a:ext>
                </a:extLst>
              </p:cNvPr>
              <p:cNvSpPr/>
              <p:nvPr/>
            </p:nvSpPr>
            <p:spPr>
              <a:xfrm>
                <a:off x="2689972" y="3702963"/>
                <a:ext cx="11274" cy="18377"/>
              </a:xfrm>
              <a:custGeom>
                <a:avLst/>
                <a:gdLst>
                  <a:gd name="connsiteX0" fmla="*/ 9619 w 11274"/>
                  <a:gd name="connsiteY0" fmla="*/ 184 h 18377"/>
                  <a:gd name="connsiteX1" fmla="*/ 6430 w 11274"/>
                  <a:gd name="connsiteY1" fmla="*/ 1656 h 18377"/>
                  <a:gd name="connsiteX2" fmla="*/ 299 w 11274"/>
                  <a:gd name="connsiteY2" fmla="*/ 14659 h 18377"/>
                  <a:gd name="connsiteX3" fmla="*/ 1280 w 11274"/>
                  <a:gd name="connsiteY3" fmla="*/ 18094 h 18377"/>
                  <a:gd name="connsiteX4" fmla="*/ 3242 w 11274"/>
                  <a:gd name="connsiteY4" fmla="*/ 18094 h 18377"/>
                  <a:gd name="connsiteX5" fmla="*/ 4714 w 11274"/>
                  <a:gd name="connsiteY5" fmla="*/ 16867 h 18377"/>
                  <a:gd name="connsiteX6" fmla="*/ 11091 w 11274"/>
                  <a:gd name="connsiteY6" fmla="*/ 3373 h 18377"/>
                  <a:gd name="connsiteX7" fmla="*/ 9619 w 11274"/>
                  <a:gd name="connsiteY7" fmla="*/ 184 h 18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74" h="18377">
                    <a:moveTo>
                      <a:pt x="9619" y="184"/>
                    </a:moveTo>
                    <a:cubicBezTo>
                      <a:pt x="8393" y="-307"/>
                      <a:pt x="6921" y="184"/>
                      <a:pt x="6430" y="1656"/>
                    </a:cubicBezTo>
                    <a:cubicBezTo>
                      <a:pt x="4714" y="6072"/>
                      <a:pt x="2506" y="10488"/>
                      <a:pt x="299" y="14659"/>
                    </a:cubicBezTo>
                    <a:cubicBezTo>
                      <a:pt x="-437" y="15886"/>
                      <a:pt x="299" y="17358"/>
                      <a:pt x="1280" y="18094"/>
                    </a:cubicBezTo>
                    <a:cubicBezTo>
                      <a:pt x="1770" y="18339"/>
                      <a:pt x="2506" y="18585"/>
                      <a:pt x="3242" y="18094"/>
                    </a:cubicBezTo>
                    <a:cubicBezTo>
                      <a:pt x="3733" y="18094"/>
                      <a:pt x="4468" y="17603"/>
                      <a:pt x="4714" y="16867"/>
                    </a:cubicBezTo>
                    <a:cubicBezTo>
                      <a:pt x="7166" y="12451"/>
                      <a:pt x="9128" y="7790"/>
                      <a:pt x="11091" y="3373"/>
                    </a:cubicBezTo>
                    <a:cubicBezTo>
                      <a:pt x="11581" y="2147"/>
                      <a:pt x="11091" y="675"/>
                      <a:pt x="9619" y="18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38">
                <a:extLst>
                  <a:ext uri="{FF2B5EF4-FFF2-40B4-BE49-F238E27FC236}">
                    <a16:creationId xmlns:a16="http://schemas.microsoft.com/office/drawing/2014/main" id="{C7EC612A-A053-47CC-C23D-BC224162AB59}"/>
                  </a:ext>
                </a:extLst>
              </p:cNvPr>
              <p:cNvSpPr/>
              <p:nvPr/>
            </p:nvSpPr>
            <p:spPr>
              <a:xfrm>
                <a:off x="2701015" y="3674442"/>
                <a:ext cx="7650" cy="19381"/>
              </a:xfrm>
              <a:custGeom>
                <a:avLst/>
                <a:gdLst>
                  <a:gd name="connsiteX0" fmla="*/ 5688 w 7650"/>
                  <a:gd name="connsiteY0" fmla="*/ 0 h 19381"/>
                  <a:gd name="connsiteX1" fmla="*/ 2990 w 7650"/>
                  <a:gd name="connsiteY1" fmla="*/ 2208 h 19381"/>
                  <a:gd name="connsiteX2" fmla="*/ 47 w 7650"/>
                  <a:gd name="connsiteY2" fmla="*/ 16438 h 19381"/>
                  <a:gd name="connsiteX3" fmla="*/ 1764 w 7650"/>
                  <a:gd name="connsiteY3" fmla="*/ 19382 h 19381"/>
                  <a:gd name="connsiteX4" fmla="*/ 2990 w 7650"/>
                  <a:gd name="connsiteY4" fmla="*/ 19382 h 19381"/>
                  <a:gd name="connsiteX5" fmla="*/ 4707 w 7650"/>
                  <a:gd name="connsiteY5" fmla="*/ 17665 h 19381"/>
                  <a:gd name="connsiteX6" fmla="*/ 7650 w 7650"/>
                  <a:gd name="connsiteY6" fmla="*/ 2944 h 19381"/>
                  <a:gd name="connsiteX7" fmla="*/ 5443 w 7650"/>
                  <a:gd name="connsiteY7" fmla="*/ 245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650" h="19381">
                    <a:moveTo>
                      <a:pt x="5688" y="0"/>
                    </a:moveTo>
                    <a:cubicBezTo>
                      <a:pt x="4462" y="0"/>
                      <a:pt x="2990" y="736"/>
                      <a:pt x="2990" y="2208"/>
                    </a:cubicBezTo>
                    <a:cubicBezTo>
                      <a:pt x="2254" y="6870"/>
                      <a:pt x="1273" y="11776"/>
                      <a:pt x="47" y="16438"/>
                    </a:cubicBezTo>
                    <a:cubicBezTo>
                      <a:pt x="-198" y="17665"/>
                      <a:pt x="538" y="19137"/>
                      <a:pt x="1764" y="19382"/>
                    </a:cubicBezTo>
                    <a:cubicBezTo>
                      <a:pt x="2254" y="19382"/>
                      <a:pt x="2745" y="19382"/>
                      <a:pt x="2990" y="19382"/>
                    </a:cubicBezTo>
                    <a:cubicBezTo>
                      <a:pt x="3726" y="19382"/>
                      <a:pt x="4462" y="18401"/>
                      <a:pt x="4707" y="17665"/>
                    </a:cubicBezTo>
                    <a:cubicBezTo>
                      <a:pt x="5933" y="12758"/>
                      <a:pt x="6914" y="7851"/>
                      <a:pt x="7650" y="2944"/>
                    </a:cubicBezTo>
                    <a:cubicBezTo>
                      <a:pt x="7650" y="1718"/>
                      <a:pt x="6914" y="245"/>
                      <a:pt x="5443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24E4456C-DFBE-C66D-B101-58A3FD0A7C10}"/>
                  </a:ext>
                </a:extLst>
              </p:cNvPr>
              <p:cNvSpPr/>
              <p:nvPr/>
            </p:nvSpPr>
            <p:spPr>
              <a:xfrm>
                <a:off x="2267144" y="3616494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40">
                <a:extLst>
                  <a:ext uri="{FF2B5EF4-FFF2-40B4-BE49-F238E27FC236}">
                    <a16:creationId xmlns:a16="http://schemas.microsoft.com/office/drawing/2014/main" id="{C3A2B412-1E54-D787-B007-002D84A335E1}"/>
                  </a:ext>
                </a:extLst>
              </p:cNvPr>
              <p:cNvSpPr/>
              <p:nvPr/>
            </p:nvSpPr>
            <p:spPr>
              <a:xfrm>
                <a:off x="3138075" y="3360604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 41">
                <a:extLst>
                  <a:ext uri="{FF2B5EF4-FFF2-40B4-BE49-F238E27FC236}">
                    <a16:creationId xmlns:a16="http://schemas.microsoft.com/office/drawing/2014/main" id="{D30DDACB-4D0D-9963-E57B-836CC1E58F3D}"/>
                  </a:ext>
                </a:extLst>
              </p:cNvPr>
              <p:cNvSpPr/>
              <p:nvPr/>
            </p:nvSpPr>
            <p:spPr>
              <a:xfrm>
                <a:off x="3131890" y="3191919"/>
                <a:ext cx="13036" cy="17394"/>
              </a:xfrm>
              <a:custGeom>
                <a:avLst/>
                <a:gdLst>
                  <a:gd name="connsiteX0" fmla="*/ 1327 w 13036"/>
                  <a:gd name="connsiteY0" fmla="*/ 17111 h 17394"/>
                  <a:gd name="connsiteX1" fmla="*/ 3289 w 13036"/>
                  <a:gd name="connsiteY1" fmla="*/ 17111 h 17394"/>
                  <a:gd name="connsiteX2" fmla="*/ 4760 w 13036"/>
                  <a:gd name="connsiteY2" fmla="*/ 15885 h 17394"/>
                  <a:gd name="connsiteX3" fmla="*/ 12609 w 13036"/>
                  <a:gd name="connsiteY3" fmla="*/ 3863 h 17394"/>
                  <a:gd name="connsiteX4" fmla="*/ 12118 w 13036"/>
                  <a:gd name="connsiteY4" fmla="*/ 428 h 17394"/>
                  <a:gd name="connsiteX5" fmla="*/ 8685 w 13036"/>
                  <a:gd name="connsiteY5" fmla="*/ 919 h 17394"/>
                  <a:gd name="connsiteX6" fmla="*/ 346 w 13036"/>
                  <a:gd name="connsiteY6" fmla="*/ 13431 h 17394"/>
                  <a:gd name="connsiteX7" fmla="*/ 1327 w 13036"/>
                  <a:gd name="connsiteY7" fmla="*/ 16866 h 17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6" h="17394">
                    <a:moveTo>
                      <a:pt x="1327" y="17111"/>
                    </a:moveTo>
                    <a:cubicBezTo>
                      <a:pt x="1817" y="17356"/>
                      <a:pt x="2553" y="17602"/>
                      <a:pt x="3289" y="17111"/>
                    </a:cubicBezTo>
                    <a:cubicBezTo>
                      <a:pt x="3779" y="17111"/>
                      <a:pt x="4515" y="16620"/>
                      <a:pt x="4760" y="15885"/>
                    </a:cubicBezTo>
                    <a:cubicBezTo>
                      <a:pt x="7213" y="11714"/>
                      <a:pt x="9911" y="7543"/>
                      <a:pt x="12609" y="3863"/>
                    </a:cubicBezTo>
                    <a:cubicBezTo>
                      <a:pt x="13345" y="2881"/>
                      <a:pt x="13099" y="1164"/>
                      <a:pt x="12118" y="428"/>
                    </a:cubicBezTo>
                    <a:cubicBezTo>
                      <a:pt x="11137" y="-308"/>
                      <a:pt x="9420" y="-63"/>
                      <a:pt x="8685" y="919"/>
                    </a:cubicBezTo>
                    <a:cubicBezTo>
                      <a:pt x="5741" y="4844"/>
                      <a:pt x="3044" y="9015"/>
                      <a:pt x="346" y="13431"/>
                    </a:cubicBezTo>
                    <a:cubicBezTo>
                      <a:pt x="-390" y="14658"/>
                      <a:pt x="100" y="16130"/>
                      <a:pt x="1327" y="168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42">
                <a:extLst>
                  <a:ext uri="{FF2B5EF4-FFF2-40B4-BE49-F238E27FC236}">
                    <a16:creationId xmlns:a16="http://schemas.microsoft.com/office/drawing/2014/main" id="{46F32447-5279-14A3-B889-A29831DC806B}"/>
                  </a:ext>
                </a:extLst>
              </p:cNvPr>
              <p:cNvSpPr/>
              <p:nvPr/>
            </p:nvSpPr>
            <p:spPr>
              <a:xfrm>
                <a:off x="3149159" y="3170868"/>
                <a:ext cx="15830" cy="15001"/>
              </a:xfrm>
              <a:custGeom>
                <a:avLst/>
                <a:gdLst>
                  <a:gd name="connsiteX0" fmla="*/ 3434 w 15830"/>
                  <a:gd name="connsiteY0" fmla="*/ 14855 h 15001"/>
                  <a:gd name="connsiteX1" fmla="*/ 4415 w 15830"/>
                  <a:gd name="connsiteY1" fmla="*/ 14118 h 15001"/>
                  <a:gd name="connsiteX2" fmla="*/ 14961 w 15830"/>
                  <a:gd name="connsiteY2" fmla="*/ 4305 h 15001"/>
                  <a:gd name="connsiteX3" fmla="*/ 15206 w 15830"/>
                  <a:gd name="connsiteY3" fmla="*/ 870 h 15001"/>
                  <a:gd name="connsiteX4" fmla="*/ 11773 w 15830"/>
                  <a:gd name="connsiteY4" fmla="*/ 625 h 15001"/>
                  <a:gd name="connsiteX5" fmla="*/ 736 w 15830"/>
                  <a:gd name="connsiteY5" fmla="*/ 10929 h 15001"/>
                  <a:gd name="connsiteX6" fmla="*/ 736 w 15830"/>
                  <a:gd name="connsiteY6" fmla="*/ 14364 h 15001"/>
                  <a:gd name="connsiteX7" fmla="*/ 3188 w 15830"/>
                  <a:gd name="connsiteY7" fmla="*/ 14855 h 1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01">
                    <a:moveTo>
                      <a:pt x="3434" y="14855"/>
                    </a:moveTo>
                    <a:cubicBezTo>
                      <a:pt x="3924" y="14855"/>
                      <a:pt x="4170" y="14609"/>
                      <a:pt x="4415" y="14118"/>
                    </a:cubicBezTo>
                    <a:cubicBezTo>
                      <a:pt x="7603" y="10684"/>
                      <a:pt x="11282" y="7249"/>
                      <a:pt x="14961" y="4305"/>
                    </a:cubicBezTo>
                    <a:cubicBezTo>
                      <a:pt x="15942" y="3324"/>
                      <a:pt x="16187" y="1851"/>
                      <a:pt x="15206" y="870"/>
                    </a:cubicBezTo>
                    <a:cubicBezTo>
                      <a:pt x="14225" y="-111"/>
                      <a:pt x="12754" y="-357"/>
                      <a:pt x="11773" y="625"/>
                    </a:cubicBezTo>
                    <a:cubicBezTo>
                      <a:pt x="7848" y="3814"/>
                      <a:pt x="4170" y="7249"/>
                      <a:pt x="736" y="10929"/>
                    </a:cubicBezTo>
                    <a:cubicBezTo>
                      <a:pt x="-245" y="11910"/>
                      <a:pt x="-245" y="13382"/>
                      <a:pt x="736" y="14364"/>
                    </a:cubicBezTo>
                    <a:cubicBezTo>
                      <a:pt x="1472" y="15100"/>
                      <a:pt x="2207" y="15100"/>
                      <a:pt x="3188" y="148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 43">
                <a:extLst>
                  <a:ext uri="{FF2B5EF4-FFF2-40B4-BE49-F238E27FC236}">
                    <a16:creationId xmlns:a16="http://schemas.microsoft.com/office/drawing/2014/main" id="{2045AE3E-5143-46DA-451D-935342C2ED41}"/>
                  </a:ext>
                </a:extLst>
              </p:cNvPr>
              <p:cNvSpPr/>
              <p:nvPr/>
            </p:nvSpPr>
            <p:spPr>
              <a:xfrm>
                <a:off x="3154507" y="3417032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 44">
                <a:extLst>
                  <a:ext uri="{FF2B5EF4-FFF2-40B4-BE49-F238E27FC236}">
                    <a16:creationId xmlns:a16="http://schemas.microsoft.com/office/drawing/2014/main" id="{C9368ABF-B5F2-8408-98B5-8D55CB99E31A}"/>
                  </a:ext>
                </a:extLst>
              </p:cNvPr>
              <p:cNvSpPr/>
              <p:nvPr/>
            </p:nvSpPr>
            <p:spPr>
              <a:xfrm>
                <a:off x="3115558" y="3246322"/>
                <a:ext cx="6376" cy="19381"/>
              </a:xfrm>
              <a:custGeom>
                <a:avLst/>
                <a:gdLst>
                  <a:gd name="connsiteX0" fmla="*/ 2453 w 6376"/>
                  <a:gd name="connsiteY0" fmla="*/ 19137 h 19381"/>
                  <a:gd name="connsiteX1" fmla="*/ 3188 w 6376"/>
                  <a:gd name="connsiteY1" fmla="*/ 19137 h 19381"/>
                  <a:gd name="connsiteX2" fmla="*/ 4905 w 6376"/>
                  <a:gd name="connsiteY2" fmla="*/ 16929 h 19381"/>
                  <a:gd name="connsiteX3" fmla="*/ 6377 w 6376"/>
                  <a:gd name="connsiteY3" fmla="*/ 2699 h 19381"/>
                  <a:gd name="connsiteX4" fmla="*/ 4415 w 6376"/>
                  <a:gd name="connsiteY4" fmla="*/ 0 h 19381"/>
                  <a:gd name="connsiteX5" fmla="*/ 1472 w 6376"/>
                  <a:gd name="connsiteY5" fmla="*/ 1963 h 19381"/>
                  <a:gd name="connsiteX6" fmla="*/ 0 w 6376"/>
                  <a:gd name="connsiteY6" fmla="*/ 16929 h 19381"/>
                  <a:gd name="connsiteX7" fmla="*/ 2453 w 6376"/>
                  <a:gd name="connsiteY7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" h="19381">
                    <a:moveTo>
                      <a:pt x="2453" y="19137"/>
                    </a:moveTo>
                    <a:cubicBezTo>
                      <a:pt x="2698" y="19137"/>
                      <a:pt x="2943" y="19137"/>
                      <a:pt x="3188" y="19137"/>
                    </a:cubicBezTo>
                    <a:cubicBezTo>
                      <a:pt x="4170" y="18891"/>
                      <a:pt x="4905" y="17910"/>
                      <a:pt x="4905" y="16929"/>
                    </a:cubicBezTo>
                    <a:cubicBezTo>
                      <a:pt x="4905" y="12267"/>
                      <a:pt x="5641" y="7360"/>
                      <a:pt x="6377" y="2699"/>
                    </a:cubicBezTo>
                    <a:cubicBezTo>
                      <a:pt x="6377" y="1472"/>
                      <a:pt x="5641" y="0"/>
                      <a:pt x="4415" y="0"/>
                    </a:cubicBezTo>
                    <a:cubicBezTo>
                      <a:pt x="3188" y="0"/>
                      <a:pt x="1717" y="736"/>
                      <a:pt x="1472" y="1963"/>
                    </a:cubicBezTo>
                    <a:cubicBezTo>
                      <a:pt x="736" y="6870"/>
                      <a:pt x="245" y="12022"/>
                      <a:pt x="0" y="16929"/>
                    </a:cubicBezTo>
                    <a:cubicBezTo>
                      <a:pt x="0" y="18401"/>
                      <a:pt x="981" y="19382"/>
                      <a:pt x="2453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6AD0F40C-7A42-3734-C5B3-A033AC42C8FF}"/>
                  </a:ext>
                </a:extLst>
              </p:cNvPr>
              <p:cNvSpPr/>
              <p:nvPr/>
            </p:nvSpPr>
            <p:spPr>
              <a:xfrm>
                <a:off x="2698317" y="3616249"/>
                <a:ext cx="8678" cy="19221"/>
              </a:xfrm>
              <a:custGeom>
                <a:avLst/>
                <a:gdLst>
                  <a:gd name="connsiteX0" fmla="*/ 47 w 8678"/>
                  <a:gd name="connsiteY0" fmla="*/ 3236 h 19221"/>
                  <a:gd name="connsiteX1" fmla="*/ 2009 w 8678"/>
                  <a:gd name="connsiteY1" fmla="*/ 9615 h 19221"/>
                  <a:gd name="connsiteX2" fmla="*/ 3971 w 8678"/>
                  <a:gd name="connsiteY2" fmla="*/ 17221 h 19221"/>
                  <a:gd name="connsiteX3" fmla="*/ 6914 w 8678"/>
                  <a:gd name="connsiteY3" fmla="*/ 19183 h 19221"/>
                  <a:gd name="connsiteX4" fmla="*/ 6914 w 8678"/>
                  <a:gd name="connsiteY4" fmla="*/ 19183 h 19221"/>
                  <a:gd name="connsiteX5" fmla="*/ 8631 w 8678"/>
                  <a:gd name="connsiteY5" fmla="*/ 16239 h 19221"/>
                  <a:gd name="connsiteX6" fmla="*/ 6669 w 8678"/>
                  <a:gd name="connsiteY6" fmla="*/ 8143 h 19221"/>
                  <a:gd name="connsiteX7" fmla="*/ 4707 w 8678"/>
                  <a:gd name="connsiteY7" fmla="*/ 1764 h 19221"/>
                  <a:gd name="connsiteX8" fmla="*/ 1764 w 8678"/>
                  <a:gd name="connsiteY8" fmla="*/ 47 h 19221"/>
                  <a:gd name="connsiteX9" fmla="*/ 47 w 8678"/>
                  <a:gd name="connsiteY9" fmla="*/ 2991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678" h="19221">
                    <a:moveTo>
                      <a:pt x="47" y="3236"/>
                    </a:moveTo>
                    <a:lnTo>
                      <a:pt x="2009" y="9615"/>
                    </a:lnTo>
                    <a:cubicBezTo>
                      <a:pt x="2745" y="12069"/>
                      <a:pt x="3481" y="14767"/>
                      <a:pt x="3971" y="17221"/>
                    </a:cubicBezTo>
                    <a:cubicBezTo>
                      <a:pt x="4216" y="18448"/>
                      <a:pt x="5688" y="19429"/>
                      <a:pt x="6914" y="19183"/>
                    </a:cubicBezTo>
                    <a:cubicBezTo>
                      <a:pt x="6914" y="19183"/>
                      <a:pt x="6914" y="19183"/>
                      <a:pt x="6914" y="19183"/>
                    </a:cubicBezTo>
                    <a:cubicBezTo>
                      <a:pt x="8141" y="18938"/>
                      <a:pt x="8876" y="17466"/>
                      <a:pt x="8631" y="16239"/>
                    </a:cubicBezTo>
                    <a:cubicBezTo>
                      <a:pt x="8141" y="13541"/>
                      <a:pt x="7405" y="10842"/>
                      <a:pt x="6669" y="8143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46">
                <a:extLst>
                  <a:ext uri="{FF2B5EF4-FFF2-40B4-BE49-F238E27FC236}">
                    <a16:creationId xmlns:a16="http://schemas.microsoft.com/office/drawing/2014/main" id="{986B9298-C66C-B953-6FC9-67F7F1E95E33}"/>
                  </a:ext>
                </a:extLst>
              </p:cNvPr>
              <p:cNvSpPr/>
              <p:nvPr/>
            </p:nvSpPr>
            <p:spPr>
              <a:xfrm>
                <a:off x="3120579" y="3217674"/>
                <a:ext cx="9882" cy="18588"/>
              </a:xfrm>
              <a:custGeom>
                <a:avLst/>
                <a:gdLst>
                  <a:gd name="connsiteX0" fmla="*/ 1601 w 9882"/>
                  <a:gd name="connsiteY0" fmla="*/ 18589 h 18588"/>
                  <a:gd name="connsiteX1" fmla="*/ 3072 w 9882"/>
                  <a:gd name="connsiteY1" fmla="*/ 18589 h 18588"/>
                  <a:gd name="connsiteX2" fmla="*/ 4789 w 9882"/>
                  <a:gd name="connsiteY2" fmla="*/ 16871 h 18588"/>
                  <a:gd name="connsiteX3" fmla="*/ 9694 w 9882"/>
                  <a:gd name="connsiteY3" fmla="*/ 3377 h 18588"/>
                  <a:gd name="connsiteX4" fmla="*/ 8468 w 9882"/>
                  <a:gd name="connsiteY4" fmla="*/ 188 h 18588"/>
                  <a:gd name="connsiteX5" fmla="*/ 5280 w 9882"/>
                  <a:gd name="connsiteY5" fmla="*/ 1415 h 18588"/>
                  <a:gd name="connsiteX6" fmla="*/ 129 w 9882"/>
                  <a:gd name="connsiteY6" fmla="*/ 15644 h 18588"/>
                  <a:gd name="connsiteX7" fmla="*/ 1846 w 9882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82" h="18588">
                    <a:moveTo>
                      <a:pt x="1601" y="18589"/>
                    </a:moveTo>
                    <a:cubicBezTo>
                      <a:pt x="2091" y="18589"/>
                      <a:pt x="2582" y="18589"/>
                      <a:pt x="3072" y="18589"/>
                    </a:cubicBezTo>
                    <a:cubicBezTo>
                      <a:pt x="3808" y="18589"/>
                      <a:pt x="4544" y="17853"/>
                      <a:pt x="4789" y="16871"/>
                    </a:cubicBezTo>
                    <a:cubicBezTo>
                      <a:pt x="6015" y="12210"/>
                      <a:pt x="7732" y="7794"/>
                      <a:pt x="9694" y="3377"/>
                    </a:cubicBezTo>
                    <a:cubicBezTo>
                      <a:pt x="10185" y="2151"/>
                      <a:pt x="9694" y="679"/>
                      <a:pt x="8468" y="188"/>
                    </a:cubicBezTo>
                    <a:cubicBezTo>
                      <a:pt x="7242" y="-303"/>
                      <a:pt x="5770" y="188"/>
                      <a:pt x="5280" y="1415"/>
                    </a:cubicBezTo>
                    <a:cubicBezTo>
                      <a:pt x="3317" y="6076"/>
                      <a:pt x="1601" y="10738"/>
                      <a:pt x="129" y="15644"/>
                    </a:cubicBezTo>
                    <a:cubicBezTo>
                      <a:pt x="-362" y="16871"/>
                      <a:pt x="620" y="18343"/>
                      <a:pt x="1846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47">
                <a:extLst>
                  <a:ext uri="{FF2B5EF4-FFF2-40B4-BE49-F238E27FC236}">
                    <a16:creationId xmlns:a16="http://schemas.microsoft.com/office/drawing/2014/main" id="{F6105DC5-EE20-305D-0194-ECFED4B82A7D}"/>
                  </a:ext>
                </a:extLst>
              </p:cNvPr>
              <p:cNvSpPr/>
              <p:nvPr/>
            </p:nvSpPr>
            <p:spPr>
              <a:xfrm>
                <a:off x="3129736" y="333239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5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48">
                <a:extLst>
                  <a:ext uri="{FF2B5EF4-FFF2-40B4-BE49-F238E27FC236}">
                    <a16:creationId xmlns:a16="http://schemas.microsoft.com/office/drawing/2014/main" id="{EE8BC848-2022-DFB8-B2AE-5BBD33A482AB}"/>
                  </a:ext>
                </a:extLst>
              </p:cNvPr>
              <p:cNvSpPr/>
              <p:nvPr/>
            </p:nvSpPr>
            <p:spPr>
              <a:xfrm>
                <a:off x="3647978" y="3344704"/>
                <a:ext cx="8432" cy="19174"/>
              </a:xfrm>
              <a:custGeom>
                <a:avLst/>
                <a:gdLst>
                  <a:gd name="connsiteX0" fmla="*/ 1764 w 8432"/>
                  <a:gd name="connsiteY0" fmla="*/ 0 h 19174"/>
                  <a:gd name="connsiteX1" fmla="*/ 47 w 8432"/>
                  <a:gd name="connsiteY1" fmla="*/ 2944 h 19174"/>
                  <a:gd name="connsiteX2" fmla="*/ 47 w 8432"/>
                  <a:gd name="connsiteY2" fmla="*/ 3926 h 19174"/>
                  <a:gd name="connsiteX3" fmla="*/ 3481 w 8432"/>
                  <a:gd name="connsiteY3" fmla="*/ 17174 h 19174"/>
                  <a:gd name="connsiteX4" fmla="*/ 6424 w 8432"/>
                  <a:gd name="connsiteY4" fmla="*/ 19137 h 19174"/>
                  <a:gd name="connsiteX5" fmla="*/ 6669 w 8432"/>
                  <a:gd name="connsiteY5" fmla="*/ 19137 h 19174"/>
                  <a:gd name="connsiteX6" fmla="*/ 8386 w 8432"/>
                  <a:gd name="connsiteY6" fmla="*/ 16438 h 19174"/>
                  <a:gd name="connsiteX7" fmla="*/ 5197 w 8432"/>
                  <a:gd name="connsiteY7" fmla="*/ 2699 h 19174"/>
                  <a:gd name="connsiteX8" fmla="*/ 5197 w 8432"/>
                  <a:gd name="connsiteY8" fmla="*/ 1963 h 19174"/>
                  <a:gd name="connsiteX9" fmla="*/ 2009 w 8432"/>
                  <a:gd name="connsiteY9" fmla="*/ 246 h 19174"/>
                  <a:gd name="connsiteX10" fmla="*/ 2009 w 8432"/>
                  <a:gd name="connsiteY10" fmla="*/ 246 h 1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432" h="19174">
                    <a:moveTo>
                      <a:pt x="1764" y="0"/>
                    </a:moveTo>
                    <a:cubicBezTo>
                      <a:pt x="537" y="491"/>
                      <a:pt x="-198" y="1718"/>
                      <a:pt x="47" y="2944"/>
                    </a:cubicBezTo>
                    <a:lnTo>
                      <a:pt x="47" y="3926"/>
                    </a:lnTo>
                    <a:cubicBezTo>
                      <a:pt x="1519" y="8342"/>
                      <a:pt x="2500" y="12758"/>
                      <a:pt x="3481" y="17174"/>
                    </a:cubicBezTo>
                    <a:cubicBezTo>
                      <a:pt x="3481" y="18401"/>
                      <a:pt x="4952" y="19382"/>
                      <a:pt x="6424" y="19137"/>
                    </a:cubicBezTo>
                    <a:cubicBezTo>
                      <a:pt x="6424" y="19137"/>
                      <a:pt x="6424" y="19137"/>
                      <a:pt x="6669" y="19137"/>
                    </a:cubicBezTo>
                    <a:cubicBezTo>
                      <a:pt x="7895" y="18891"/>
                      <a:pt x="8631" y="17665"/>
                      <a:pt x="8386" y="16438"/>
                    </a:cubicBezTo>
                    <a:cubicBezTo>
                      <a:pt x="7650" y="11776"/>
                      <a:pt x="6424" y="7115"/>
                      <a:pt x="5197" y="2699"/>
                    </a:cubicBezTo>
                    <a:lnTo>
                      <a:pt x="5197" y="1963"/>
                    </a:lnTo>
                    <a:cubicBezTo>
                      <a:pt x="4462" y="736"/>
                      <a:pt x="3235" y="0"/>
                      <a:pt x="2009" y="246"/>
                    </a:cubicBezTo>
                    <a:cubicBezTo>
                      <a:pt x="2009" y="246"/>
                      <a:pt x="2009" y="246"/>
                      <a:pt x="2009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:a16="http://schemas.microsoft.com/office/drawing/2014/main" id="{B281C49A-ABC9-0FAC-FF09-26FF1A0F1929}"/>
                  </a:ext>
                </a:extLst>
              </p:cNvPr>
              <p:cNvSpPr/>
              <p:nvPr/>
            </p:nvSpPr>
            <p:spPr>
              <a:xfrm>
                <a:off x="3172290" y="3154867"/>
                <a:ext cx="17525" cy="12052"/>
              </a:xfrm>
              <a:custGeom>
                <a:avLst/>
                <a:gdLst>
                  <a:gd name="connsiteX0" fmla="*/ 2867 w 17525"/>
                  <a:gd name="connsiteY0" fmla="*/ 11964 h 12052"/>
                  <a:gd name="connsiteX1" fmla="*/ 3602 w 17525"/>
                  <a:gd name="connsiteY1" fmla="*/ 11719 h 12052"/>
                  <a:gd name="connsiteX2" fmla="*/ 16111 w 17525"/>
                  <a:gd name="connsiteY2" fmla="*/ 4604 h 12052"/>
                  <a:gd name="connsiteX3" fmla="*/ 17337 w 17525"/>
                  <a:gd name="connsiteY3" fmla="*/ 1415 h 12052"/>
                  <a:gd name="connsiteX4" fmla="*/ 14149 w 17525"/>
                  <a:gd name="connsiteY4" fmla="*/ 188 h 12052"/>
                  <a:gd name="connsiteX5" fmla="*/ 1150 w 17525"/>
                  <a:gd name="connsiteY5" fmla="*/ 7548 h 12052"/>
                  <a:gd name="connsiteX6" fmla="*/ 414 w 17525"/>
                  <a:gd name="connsiteY6" fmla="*/ 10983 h 12052"/>
                  <a:gd name="connsiteX7" fmla="*/ 3112 w 17525"/>
                  <a:gd name="connsiteY7" fmla="*/ 11964 h 1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5" h="12052">
                    <a:moveTo>
                      <a:pt x="2867" y="11964"/>
                    </a:moveTo>
                    <a:cubicBezTo>
                      <a:pt x="2867" y="11964"/>
                      <a:pt x="3357" y="11964"/>
                      <a:pt x="3602" y="11719"/>
                    </a:cubicBezTo>
                    <a:cubicBezTo>
                      <a:pt x="7527" y="9020"/>
                      <a:pt x="11941" y="6812"/>
                      <a:pt x="16111" y="4604"/>
                    </a:cubicBezTo>
                    <a:cubicBezTo>
                      <a:pt x="17337" y="4113"/>
                      <a:pt x="17828" y="2641"/>
                      <a:pt x="17337" y="1415"/>
                    </a:cubicBezTo>
                    <a:cubicBezTo>
                      <a:pt x="16847" y="188"/>
                      <a:pt x="15375" y="-303"/>
                      <a:pt x="14149" y="188"/>
                    </a:cubicBezTo>
                    <a:cubicBezTo>
                      <a:pt x="9734" y="2396"/>
                      <a:pt x="5319" y="4849"/>
                      <a:pt x="1150" y="7548"/>
                    </a:cubicBezTo>
                    <a:cubicBezTo>
                      <a:pt x="-77" y="8284"/>
                      <a:pt x="-322" y="9756"/>
                      <a:pt x="414" y="10983"/>
                    </a:cubicBezTo>
                    <a:cubicBezTo>
                      <a:pt x="904" y="11964"/>
                      <a:pt x="2131" y="12210"/>
                      <a:pt x="3112" y="119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:a16="http://schemas.microsoft.com/office/drawing/2014/main" id="{DD39CC2C-4F4E-7938-4613-A0F5D3E86325}"/>
                  </a:ext>
                </a:extLst>
              </p:cNvPr>
              <p:cNvSpPr/>
              <p:nvPr/>
            </p:nvSpPr>
            <p:spPr>
              <a:xfrm>
                <a:off x="3643119" y="3315754"/>
                <a:ext cx="6423" cy="19419"/>
              </a:xfrm>
              <a:custGeom>
                <a:avLst/>
                <a:gdLst>
                  <a:gd name="connsiteX0" fmla="*/ 4415 w 6423"/>
                  <a:gd name="connsiteY0" fmla="*/ 19382 h 19419"/>
                  <a:gd name="connsiteX1" fmla="*/ 4660 w 6423"/>
                  <a:gd name="connsiteY1" fmla="*/ 19382 h 19419"/>
                  <a:gd name="connsiteX2" fmla="*/ 6377 w 6423"/>
                  <a:gd name="connsiteY2" fmla="*/ 16683 h 19419"/>
                  <a:gd name="connsiteX3" fmla="*/ 4905 w 6423"/>
                  <a:gd name="connsiteY3" fmla="*/ 2453 h 19419"/>
                  <a:gd name="connsiteX4" fmla="*/ 2453 w 6423"/>
                  <a:gd name="connsiteY4" fmla="*/ 0 h 19419"/>
                  <a:gd name="connsiteX5" fmla="*/ 0 w 6423"/>
                  <a:gd name="connsiteY5" fmla="*/ 2453 h 19419"/>
                  <a:gd name="connsiteX6" fmla="*/ 1472 w 6423"/>
                  <a:gd name="connsiteY6" fmla="*/ 17419 h 19419"/>
                  <a:gd name="connsiteX7" fmla="*/ 4169 w 6423"/>
                  <a:gd name="connsiteY7" fmla="*/ 19382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23" h="19419">
                    <a:moveTo>
                      <a:pt x="4415" y="19382"/>
                    </a:moveTo>
                    <a:cubicBezTo>
                      <a:pt x="4415" y="19382"/>
                      <a:pt x="4415" y="19382"/>
                      <a:pt x="4660" y="19382"/>
                    </a:cubicBezTo>
                    <a:cubicBezTo>
                      <a:pt x="5886" y="19136"/>
                      <a:pt x="6622" y="17910"/>
                      <a:pt x="6377" y="16683"/>
                    </a:cubicBezTo>
                    <a:cubicBezTo>
                      <a:pt x="5641" y="12022"/>
                      <a:pt x="5150" y="7115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736" y="12512"/>
                      <a:pt x="1472" y="17419"/>
                    </a:cubicBezTo>
                    <a:cubicBezTo>
                      <a:pt x="1472" y="18646"/>
                      <a:pt x="2943" y="19627"/>
                      <a:pt x="4169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:a16="http://schemas.microsoft.com/office/drawing/2014/main" id="{C16944AE-9E81-B03A-C6D6-4F6EB2EA4271}"/>
                  </a:ext>
                </a:extLst>
              </p:cNvPr>
              <p:cNvSpPr/>
              <p:nvPr/>
            </p:nvSpPr>
            <p:spPr>
              <a:xfrm>
                <a:off x="3643365" y="3286511"/>
                <a:ext cx="7159" cy="19673"/>
              </a:xfrm>
              <a:custGeom>
                <a:avLst/>
                <a:gdLst>
                  <a:gd name="connsiteX0" fmla="*/ 2453 w 7159"/>
                  <a:gd name="connsiteY0" fmla="*/ 19428 h 19673"/>
                  <a:gd name="connsiteX1" fmla="*/ 3434 w 7159"/>
                  <a:gd name="connsiteY1" fmla="*/ 19428 h 19673"/>
                  <a:gd name="connsiteX2" fmla="*/ 5150 w 7159"/>
                  <a:gd name="connsiteY2" fmla="*/ 17220 h 19673"/>
                  <a:gd name="connsiteX3" fmla="*/ 7113 w 7159"/>
                  <a:gd name="connsiteY3" fmla="*/ 2991 h 19673"/>
                  <a:gd name="connsiteX4" fmla="*/ 5150 w 7159"/>
                  <a:gd name="connsiteY4" fmla="*/ 46 h 19673"/>
                  <a:gd name="connsiteX5" fmla="*/ 2207 w 7159"/>
                  <a:gd name="connsiteY5" fmla="*/ 2009 h 19673"/>
                  <a:gd name="connsiteX6" fmla="*/ 0 w 7159"/>
                  <a:gd name="connsiteY6" fmla="*/ 16975 h 19673"/>
                  <a:gd name="connsiteX7" fmla="*/ 2207 w 7159"/>
                  <a:gd name="connsiteY7" fmla="*/ 19674 h 19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159" h="19673">
                    <a:moveTo>
                      <a:pt x="2453" y="19428"/>
                    </a:moveTo>
                    <a:cubicBezTo>
                      <a:pt x="2698" y="19428"/>
                      <a:pt x="2943" y="19428"/>
                      <a:pt x="3434" y="19428"/>
                    </a:cubicBezTo>
                    <a:cubicBezTo>
                      <a:pt x="4415" y="19183"/>
                      <a:pt x="5150" y="18202"/>
                      <a:pt x="5150" y="17220"/>
                    </a:cubicBezTo>
                    <a:cubicBezTo>
                      <a:pt x="5641" y="12559"/>
                      <a:pt x="6132" y="7652"/>
                      <a:pt x="7113" y="2991"/>
                    </a:cubicBezTo>
                    <a:cubicBezTo>
                      <a:pt x="7358" y="1764"/>
                      <a:pt x="6622" y="292"/>
                      <a:pt x="5150" y="46"/>
                    </a:cubicBezTo>
                    <a:cubicBezTo>
                      <a:pt x="3924" y="-199"/>
                      <a:pt x="2453" y="537"/>
                      <a:pt x="2207" y="2009"/>
                    </a:cubicBezTo>
                    <a:cubicBezTo>
                      <a:pt x="1226" y="6916"/>
                      <a:pt x="491" y="11823"/>
                      <a:pt x="0" y="16975"/>
                    </a:cubicBezTo>
                    <a:cubicBezTo>
                      <a:pt x="0" y="18447"/>
                      <a:pt x="981" y="19428"/>
                      <a:pt x="2207" y="196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23AB3D32-DF34-1972-0B80-F682998FC0B4}"/>
                  </a:ext>
                </a:extLst>
              </p:cNvPr>
              <p:cNvSpPr/>
              <p:nvPr/>
            </p:nvSpPr>
            <p:spPr>
              <a:xfrm>
                <a:off x="2353033" y="3603293"/>
                <a:ext cx="19413" cy="6869"/>
              </a:xfrm>
              <a:custGeom>
                <a:avLst/>
                <a:gdLst>
                  <a:gd name="connsiteX0" fmla="*/ 17659 w 19413"/>
                  <a:gd name="connsiteY0" fmla="*/ 1963 h 6869"/>
                  <a:gd name="connsiteX1" fmla="*/ 2698 w 19413"/>
                  <a:gd name="connsiteY1" fmla="*/ 0 h 6869"/>
                  <a:gd name="connsiteX2" fmla="*/ 0 w 19413"/>
                  <a:gd name="connsiteY2" fmla="*/ 2208 h 6869"/>
                  <a:gd name="connsiteX3" fmla="*/ 2207 w 19413"/>
                  <a:gd name="connsiteY3" fmla="*/ 4907 h 6869"/>
                  <a:gd name="connsiteX4" fmla="*/ 16433 w 19413"/>
                  <a:gd name="connsiteY4" fmla="*/ 6870 h 6869"/>
                  <a:gd name="connsiteX5" fmla="*/ 17659 w 19413"/>
                  <a:gd name="connsiteY5" fmla="*/ 6870 h 6869"/>
                  <a:gd name="connsiteX6" fmla="*/ 19376 w 19413"/>
                  <a:gd name="connsiteY6" fmla="*/ 4907 h 6869"/>
                  <a:gd name="connsiteX7" fmla="*/ 17414 w 19413"/>
                  <a:gd name="connsiteY7" fmla="*/ 1963 h 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869">
                    <a:moveTo>
                      <a:pt x="17659" y="1963"/>
                    </a:moveTo>
                    <a:cubicBezTo>
                      <a:pt x="12754" y="981"/>
                      <a:pt x="7848" y="245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6867" y="5152"/>
                      <a:pt x="11773" y="5888"/>
                      <a:pt x="16433" y="6870"/>
                    </a:cubicBezTo>
                    <a:cubicBezTo>
                      <a:pt x="16923" y="6870"/>
                      <a:pt x="17168" y="6870"/>
                      <a:pt x="17659" y="6870"/>
                    </a:cubicBezTo>
                    <a:cubicBezTo>
                      <a:pt x="18395" y="6624"/>
                      <a:pt x="19131" y="5888"/>
                      <a:pt x="19376" y="4907"/>
                    </a:cubicBezTo>
                    <a:cubicBezTo>
                      <a:pt x="19621" y="3680"/>
                      <a:pt x="18640" y="2208"/>
                      <a:pt x="17414" y="196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53">
                <a:extLst>
                  <a:ext uri="{FF2B5EF4-FFF2-40B4-BE49-F238E27FC236}">
                    <a16:creationId xmlns:a16="http://schemas.microsoft.com/office/drawing/2014/main" id="{2D746B63-77C4-12A4-734B-CF74021D6481}"/>
                  </a:ext>
                </a:extLst>
              </p:cNvPr>
              <p:cNvSpPr/>
              <p:nvPr/>
            </p:nvSpPr>
            <p:spPr>
              <a:xfrm>
                <a:off x="3195957" y="3558594"/>
                <a:ext cx="8923" cy="19067"/>
              </a:xfrm>
              <a:custGeom>
                <a:avLst/>
                <a:gdLst>
                  <a:gd name="connsiteX0" fmla="*/ 47 w 8923"/>
                  <a:gd name="connsiteY0" fmla="*/ 2991 h 19067"/>
                  <a:gd name="connsiteX1" fmla="*/ 3481 w 8923"/>
                  <a:gd name="connsiteY1" fmla="*/ 14522 h 19067"/>
                  <a:gd name="connsiteX2" fmla="*/ 4216 w 8923"/>
                  <a:gd name="connsiteY2" fmla="*/ 17221 h 19067"/>
                  <a:gd name="connsiteX3" fmla="*/ 7160 w 8923"/>
                  <a:gd name="connsiteY3" fmla="*/ 18938 h 19067"/>
                  <a:gd name="connsiteX4" fmla="*/ 7160 w 8923"/>
                  <a:gd name="connsiteY4" fmla="*/ 18938 h 19067"/>
                  <a:gd name="connsiteX5" fmla="*/ 8877 w 8923"/>
                  <a:gd name="connsiteY5" fmla="*/ 15994 h 19067"/>
                  <a:gd name="connsiteX6" fmla="*/ 8141 w 8923"/>
                  <a:gd name="connsiteY6" fmla="*/ 13295 h 19067"/>
                  <a:gd name="connsiteX7" fmla="*/ 4707 w 8923"/>
                  <a:gd name="connsiteY7" fmla="*/ 1764 h 19067"/>
                  <a:gd name="connsiteX8" fmla="*/ 1764 w 8923"/>
                  <a:gd name="connsiteY8" fmla="*/ 47 h 19067"/>
                  <a:gd name="connsiteX9" fmla="*/ 47 w 8923"/>
                  <a:gd name="connsiteY9" fmla="*/ 2991 h 19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9067">
                    <a:moveTo>
                      <a:pt x="47" y="2991"/>
                    </a:moveTo>
                    <a:lnTo>
                      <a:pt x="3481" y="14522"/>
                    </a:lnTo>
                    <a:cubicBezTo>
                      <a:pt x="3726" y="15503"/>
                      <a:pt x="3971" y="16239"/>
                      <a:pt x="4216" y="17221"/>
                    </a:cubicBezTo>
                    <a:cubicBezTo>
                      <a:pt x="4462" y="18448"/>
                      <a:pt x="5933" y="19429"/>
                      <a:pt x="7160" y="18938"/>
                    </a:cubicBezTo>
                    <a:cubicBezTo>
                      <a:pt x="7160" y="18938"/>
                      <a:pt x="7160" y="18938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ubicBezTo>
                      <a:pt x="8631" y="15013"/>
                      <a:pt x="8386" y="14031"/>
                      <a:pt x="8141" y="13295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54">
                <a:extLst>
                  <a:ext uri="{FF2B5EF4-FFF2-40B4-BE49-F238E27FC236}">
                    <a16:creationId xmlns:a16="http://schemas.microsoft.com/office/drawing/2014/main" id="{DE23EC8A-D66B-C33B-B3B9-7BC76678CD93}"/>
                  </a:ext>
                </a:extLst>
              </p:cNvPr>
              <p:cNvSpPr/>
              <p:nvPr/>
            </p:nvSpPr>
            <p:spPr>
              <a:xfrm>
                <a:off x="3187618" y="353038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55">
                <a:extLst>
                  <a:ext uri="{FF2B5EF4-FFF2-40B4-BE49-F238E27FC236}">
                    <a16:creationId xmlns:a16="http://schemas.microsoft.com/office/drawing/2014/main" id="{9142A999-5ED5-8D25-D483-3487D176946B}"/>
                  </a:ext>
                </a:extLst>
              </p:cNvPr>
              <p:cNvSpPr/>
              <p:nvPr/>
            </p:nvSpPr>
            <p:spPr>
              <a:xfrm>
                <a:off x="3179524" y="3501920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56">
                <a:extLst>
                  <a:ext uri="{FF2B5EF4-FFF2-40B4-BE49-F238E27FC236}">
                    <a16:creationId xmlns:a16="http://schemas.microsoft.com/office/drawing/2014/main" id="{3093F88B-0FDC-24D5-BF17-B34A2AC68391}"/>
                  </a:ext>
                </a:extLst>
              </p:cNvPr>
              <p:cNvSpPr/>
              <p:nvPr/>
            </p:nvSpPr>
            <p:spPr>
              <a:xfrm>
                <a:off x="2608315" y="3305204"/>
                <a:ext cx="8178" cy="19428"/>
              </a:xfrm>
              <a:custGeom>
                <a:avLst/>
                <a:gdLst>
                  <a:gd name="connsiteX0" fmla="*/ 2000 w 8178"/>
                  <a:gd name="connsiteY0" fmla="*/ 0 h 19428"/>
                  <a:gd name="connsiteX1" fmla="*/ 38 w 8178"/>
                  <a:gd name="connsiteY1" fmla="*/ 2944 h 19428"/>
                  <a:gd name="connsiteX2" fmla="*/ 3472 w 8178"/>
                  <a:gd name="connsiteY2" fmla="*/ 17665 h 19428"/>
                  <a:gd name="connsiteX3" fmla="*/ 6415 w 8178"/>
                  <a:gd name="connsiteY3" fmla="*/ 19382 h 19428"/>
                  <a:gd name="connsiteX4" fmla="*/ 6415 w 8178"/>
                  <a:gd name="connsiteY4" fmla="*/ 19382 h 19428"/>
                  <a:gd name="connsiteX5" fmla="*/ 8132 w 8178"/>
                  <a:gd name="connsiteY5" fmla="*/ 16438 h 19428"/>
                  <a:gd name="connsiteX6" fmla="*/ 4943 w 8178"/>
                  <a:gd name="connsiteY6" fmla="*/ 2453 h 19428"/>
                  <a:gd name="connsiteX7" fmla="*/ 2000 w 8178"/>
                  <a:gd name="connsiteY7" fmla="*/ 491 h 19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78" h="19428">
                    <a:moveTo>
                      <a:pt x="2000" y="0"/>
                    </a:moveTo>
                    <a:cubicBezTo>
                      <a:pt x="774" y="0"/>
                      <a:pt x="-207" y="1472"/>
                      <a:pt x="38" y="2944"/>
                    </a:cubicBezTo>
                    <a:cubicBezTo>
                      <a:pt x="774" y="7851"/>
                      <a:pt x="2000" y="12758"/>
                      <a:pt x="3472" y="17665"/>
                    </a:cubicBezTo>
                    <a:cubicBezTo>
                      <a:pt x="3962" y="18891"/>
                      <a:pt x="5188" y="19627"/>
                      <a:pt x="6415" y="19382"/>
                    </a:cubicBezTo>
                    <a:cubicBezTo>
                      <a:pt x="6415" y="19382"/>
                      <a:pt x="6415" y="19382"/>
                      <a:pt x="6415" y="19382"/>
                    </a:cubicBezTo>
                    <a:cubicBezTo>
                      <a:pt x="7641" y="18891"/>
                      <a:pt x="8377" y="17665"/>
                      <a:pt x="8132" y="16438"/>
                    </a:cubicBezTo>
                    <a:cubicBezTo>
                      <a:pt x="6905" y="11776"/>
                      <a:pt x="5679" y="7115"/>
                      <a:pt x="4943" y="2453"/>
                    </a:cubicBezTo>
                    <a:cubicBezTo>
                      <a:pt x="4943" y="1227"/>
                      <a:pt x="3472" y="245"/>
                      <a:pt x="2000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 57">
                <a:extLst>
                  <a:ext uri="{FF2B5EF4-FFF2-40B4-BE49-F238E27FC236}">
                    <a16:creationId xmlns:a16="http://schemas.microsoft.com/office/drawing/2014/main" id="{5F85BD4D-AA51-4257-2E2C-66755656CA8C}"/>
                  </a:ext>
                </a:extLst>
              </p:cNvPr>
              <p:cNvSpPr/>
              <p:nvPr/>
            </p:nvSpPr>
            <p:spPr>
              <a:xfrm>
                <a:off x="2679291" y="3167030"/>
                <a:ext cx="18629" cy="10167"/>
              </a:xfrm>
              <a:custGeom>
                <a:avLst/>
                <a:gdLst>
                  <a:gd name="connsiteX0" fmla="*/ 3131 w 18629"/>
                  <a:gd name="connsiteY0" fmla="*/ 10106 h 10167"/>
                  <a:gd name="connsiteX1" fmla="*/ 3376 w 18629"/>
                  <a:gd name="connsiteY1" fmla="*/ 10106 h 10167"/>
                  <a:gd name="connsiteX2" fmla="*/ 16866 w 18629"/>
                  <a:gd name="connsiteY2" fmla="*/ 4954 h 10167"/>
                  <a:gd name="connsiteX3" fmla="*/ 18583 w 18629"/>
                  <a:gd name="connsiteY3" fmla="*/ 1764 h 10167"/>
                  <a:gd name="connsiteX4" fmla="*/ 15394 w 18629"/>
                  <a:gd name="connsiteY4" fmla="*/ 47 h 10167"/>
                  <a:gd name="connsiteX5" fmla="*/ 1414 w 18629"/>
                  <a:gd name="connsiteY5" fmla="*/ 5445 h 10167"/>
                  <a:gd name="connsiteX6" fmla="*/ 188 w 18629"/>
                  <a:gd name="connsiteY6" fmla="*/ 8634 h 10167"/>
                  <a:gd name="connsiteX7" fmla="*/ 3131 w 18629"/>
                  <a:gd name="connsiteY7" fmla="*/ 10106 h 101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629" h="10167">
                    <a:moveTo>
                      <a:pt x="3131" y="10106"/>
                    </a:moveTo>
                    <a:cubicBezTo>
                      <a:pt x="3131" y="10106"/>
                      <a:pt x="3131" y="10106"/>
                      <a:pt x="3376" y="10106"/>
                    </a:cubicBezTo>
                    <a:cubicBezTo>
                      <a:pt x="7791" y="8143"/>
                      <a:pt x="12206" y="6426"/>
                      <a:pt x="16866" y="4954"/>
                    </a:cubicBezTo>
                    <a:cubicBezTo>
                      <a:pt x="18092" y="4463"/>
                      <a:pt x="18828" y="3236"/>
                      <a:pt x="18583" y="1764"/>
                    </a:cubicBezTo>
                    <a:cubicBezTo>
                      <a:pt x="18092" y="538"/>
                      <a:pt x="16866" y="-198"/>
                      <a:pt x="15394" y="47"/>
                    </a:cubicBezTo>
                    <a:cubicBezTo>
                      <a:pt x="10734" y="1519"/>
                      <a:pt x="5829" y="3236"/>
                      <a:pt x="1414" y="5445"/>
                    </a:cubicBezTo>
                    <a:cubicBezTo>
                      <a:pt x="188" y="5935"/>
                      <a:pt x="-303" y="7407"/>
                      <a:pt x="188" y="8634"/>
                    </a:cubicBezTo>
                    <a:cubicBezTo>
                      <a:pt x="678" y="9861"/>
                      <a:pt x="1905" y="10351"/>
                      <a:pt x="3131" y="1010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58">
                <a:extLst>
                  <a:ext uri="{FF2B5EF4-FFF2-40B4-BE49-F238E27FC236}">
                    <a16:creationId xmlns:a16="http://schemas.microsoft.com/office/drawing/2014/main" id="{E595381F-A4A3-4295-0A50-345E64277637}"/>
                  </a:ext>
                </a:extLst>
              </p:cNvPr>
              <p:cNvSpPr/>
              <p:nvPr/>
            </p:nvSpPr>
            <p:spPr>
              <a:xfrm>
                <a:off x="2606268" y="3275763"/>
                <a:ext cx="5273" cy="19627"/>
              </a:xfrm>
              <a:custGeom>
                <a:avLst/>
                <a:gdLst>
                  <a:gd name="connsiteX0" fmla="*/ 3066 w 5273"/>
                  <a:gd name="connsiteY0" fmla="*/ 19627 h 19627"/>
                  <a:gd name="connsiteX1" fmla="*/ 3556 w 5273"/>
                  <a:gd name="connsiteY1" fmla="*/ 19627 h 19627"/>
                  <a:gd name="connsiteX2" fmla="*/ 5273 w 5273"/>
                  <a:gd name="connsiteY2" fmla="*/ 17174 h 19627"/>
                  <a:gd name="connsiteX3" fmla="*/ 5273 w 5273"/>
                  <a:gd name="connsiteY3" fmla="*/ 2699 h 19627"/>
                  <a:gd name="connsiteX4" fmla="*/ 3066 w 5273"/>
                  <a:gd name="connsiteY4" fmla="*/ 0 h 19627"/>
                  <a:gd name="connsiteX5" fmla="*/ 368 w 5273"/>
                  <a:gd name="connsiteY5" fmla="*/ 2208 h 19627"/>
                  <a:gd name="connsiteX6" fmla="*/ 368 w 5273"/>
                  <a:gd name="connsiteY6" fmla="*/ 17174 h 19627"/>
                  <a:gd name="connsiteX7" fmla="*/ 2821 w 5273"/>
                  <a:gd name="connsiteY7" fmla="*/ 19627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73" h="19627">
                    <a:moveTo>
                      <a:pt x="3066" y="19627"/>
                    </a:moveTo>
                    <a:cubicBezTo>
                      <a:pt x="3066" y="19627"/>
                      <a:pt x="3556" y="19627"/>
                      <a:pt x="3556" y="19627"/>
                    </a:cubicBezTo>
                    <a:cubicBezTo>
                      <a:pt x="4537" y="19382"/>
                      <a:pt x="5273" y="18401"/>
                      <a:pt x="5273" y="17174"/>
                    </a:cubicBezTo>
                    <a:cubicBezTo>
                      <a:pt x="5273" y="12267"/>
                      <a:pt x="5273" y="7606"/>
                      <a:pt x="5273" y="2699"/>
                    </a:cubicBezTo>
                    <a:cubicBezTo>
                      <a:pt x="5273" y="1227"/>
                      <a:pt x="4292" y="245"/>
                      <a:pt x="3066" y="0"/>
                    </a:cubicBezTo>
                    <a:cubicBezTo>
                      <a:pt x="1839" y="0"/>
                      <a:pt x="613" y="981"/>
                      <a:pt x="368" y="2208"/>
                    </a:cubicBezTo>
                    <a:cubicBezTo>
                      <a:pt x="-123" y="7115"/>
                      <a:pt x="-123" y="12267"/>
                      <a:pt x="368" y="17174"/>
                    </a:cubicBezTo>
                    <a:cubicBezTo>
                      <a:pt x="368" y="18646"/>
                      <a:pt x="1594" y="19627"/>
                      <a:pt x="2821" y="196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0F12FEB3-AA65-17BA-137A-20789C92CE0E}"/>
                  </a:ext>
                </a:extLst>
              </p:cNvPr>
              <p:cNvSpPr/>
              <p:nvPr/>
            </p:nvSpPr>
            <p:spPr>
              <a:xfrm>
                <a:off x="2238694" y="3624836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id="{10888A4C-522D-5319-ECC0-83DD6D65984D}"/>
                  </a:ext>
                </a:extLst>
              </p:cNvPr>
              <p:cNvSpPr/>
              <p:nvPr/>
            </p:nvSpPr>
            <p:spPr>
              <a:xfrm>
                <a:off x="2323809" y="3603293"/>
                <a:ext cx="19413" cy="6662"/>
              </a:xfrm>
              <a:custGeom>
                <a:avLst/>
                <a:gdLst>
                  <a:gd name="connsiteX0" fmla="*/ 16961 w 19413"/>
                  <a:gd name="connsiteY0" fmla="*/ 0 h 6662"/>
                  <a:gd name="connsiteX1" fmla="*/ 2000 w 19413"/>
                  <a:gd name="connsiteY1" fmla="*/ 1718 h 6662"/>
                  <a:gd name="connsiteX2" fmla="*/ 38 w 19413"/>
                  <a:gd name="connsiteY2" fmla="*/ 4662 h 6662"/>
                  <a:gd name="connsiteX3" fmla="*/ 2981 w 19413"/>
                  <a:gd name="connsiteY3" fmla="*/ 6624 h 6662"/>
                  <a:gd name="connsiteX4" fmla="*/ 17206 w 19413"/>
                  <a:gd name="connsiteY4" fmla="*/ 5152 h 6662"/>
                  <a:gd name="connsiteX5" fmla="*/ 17697 w 19413"/>
                  <a:gd name="connsiteY5" fmla="*/ 5152 h 6662"/>
                  <a:gd name="connsiteX6" fmla="*/ 19414 w 19413"/>
                  <a:gd name="connsiteY6" fmla="*/ 2699 h 6662"/>
                  <a:gd name="connsiteX7" fmla="*/ 16961 w 19413"/>
                  <a:gd name="connsiteY7" fmla="*/ 491 h 6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13" h="6662">
                    <a:moveTo>
                      <a:pt x="16961" y="0"/>
                    </a:moveTo>
                    <a:cubicBezTo>
                      <a:pt x="12056" y="245"/>
                      <a:pt x="6905" y="736"/>
                      <a:pt x="2000" y="1718"/>
                    </a:cubicBezTo>
                    <a:cubicBezTo>
                      <a:pt x="774" y="1718"/>
                      <a:pt x="-207" y="3190"/>
                      <a:pt x="38" y="4662"/>
                    </a:cubicBezTo>
                    <a:cubicBezTo>
                      <a:pt x="38" y="5888"/>
                      <a:pt x="1509" y="6870"/>
                      <a:pt x="2981" y="6624"/>
                    </a:cubicBezTo>
                    <a:cubicBezTo>
                      <a:pt x="7641" y="5888"/>
                      <a:pt x="12546" y="5398"/>
                      <a:pt x="17206" y="5152"/>
                    </a:cubicBezTo>
                    <a:cubicBezTo>
                      <a:pt x="17206" y="5152"/>
                      <a:pt x="17697" y="5152"/>
                      <a:pt x="17697" y="5152"/>
                    </a:cubicBezTo>
                    <a:cubicBezTo>
                      <a:pt x="18678" y="4907"/>
                      <a:pt x="19414" y="3925"/>
                      <a:pt x="19414" y="2699"/>
                    </a:cubicBezTo>
                    <a:cubicBezTo>
                      <a:pt x="19414" y="1227"/>
                      <a:pt x="18187" y="245"/>
                      <a:pt x="16961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61">
                <a:extLst>
                  <a:ext uri="{FF2B5EF4-FFF2-40B4-BE49-F238E27FC236}">
                    <a16:creationId xmlns:a16="http://schemas.microsoft.com/office/drawing/2014/main" id="{14AD67CA-D868-4DCD-88AF-44B825E9ADB5}"/>
                  </a:ext>
                </a:extLst>
              </p:cNvPr>
              <p:cNvSpPr/>
              <p:nvPr/>
            </p:nvSpPr>
            <p:spPr>
              <a:xfrm>
                <a:off x="2863870" y="330196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62">
                <a:extLst>
                  <a:ext uri="{FF2B5EF4-FFF2-40B4-BE49-F238E27FC236}">
                    <a16:creationId xmlns:a16="http://schemas.microsoft.com/office/drawing/2014/main" id="{3FF527A5-0CDA-F4CA-FBFE-38F32A8C756F}"/>
                  </a:ext>
                </a:extLst>
              </p:cNvPr>
              <p:cNvSpPr/>
              <p:nvPr/>
            </p:nvSpPr>
            <p:spPr>
              <a:xfrm>
                <a:off x="2295349" y="3608153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63">
                <a:extLst>
                  <a:ext uri="{FF2B5EF4-FFF2-40B4-BE49-F238E27FC236}">
                    <a16:creationId xmlns:a16="http://schemas.microsoft.com/office/drawing/2014/main" id="{91A09D44-FE12-7503-0E9C-1E3EBAB0BE92}"/>
                  </a:ext>
                </a:extLst>
              </p:cNvPr>
              <p:cNvSpPr/>
              <p:nvPr/>
            </p:nvSpPr>
            <p:spPr>
              <a:xfrm>
                <a:off x="2210488" y="3632932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F688DEE9-DAB4-D46C-1FD9-0C3B2175D86F}"/>
                  </a:ext>
                </a:extLst>
              </p:cNvPr>
              <p:cNvSpPr/>
              <p:nvPr/>
            </p:nvSpPr>
            <p:spPr>
              <a:xfrm>
                <a:off x="2654034" y="3179175"/>
                <a:ext cx="17029" cy="13369"/>
              </a:xfrm>
              <a:custGeom>
                <a:avLst/>
                <a:gdLst>
                  <a:gd name="connsiteX0" fmla="*/ 3371 w 17029"/>
                  <a:gd name="connsiteY0" fmla="*/ 13172 h 13369"/>
                  <a:gd name="connsiteX1" fmla="*/ 4107 w 17029"/>
                  <a:gd name="connsiteY1" fmla="*/ 12681 h 13369"/>
                  <a:gd name="connsiteX2" fmla="*/ 15879 w 17029"/>
                  <a:gd name="connsiteY2" fmla="*/ 4585 h 13369"/>
                  <a:gd name="connsiteX3" fmla="*/ 16615 w 17029"/>
                  <a:gd name="connsiteY3" fmla="*/ 1150 h 13369"/>
                  <a:gd name="connsiteX4" fmla="*/ 13182 w 17029"/>
                  <a:gd name="connsiteY4" fmla="*/ 414 h 13369"/>
                  <a:gd name="connsiteX5" fmla="*/ 918 w 17029"/>
                  <a:gd name="connsiteY5" fmla="*/ 9001 h 13369"/>
                  <a:gd name="connsiteX6" fmla="*/ 428 w 17029"/>
                  <a:gd name="connsiteY6" fmla="*/ 12436 h 13369"/>
                  <a:gd name="connsiteX7" fmla="*/ 3126 w 17029"/>
                  <a:gd name="connsiteY7" fmla="*/ 13172 h 13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29" h="13369">
                    <a:moveTo>
                      <a:pt x="3371" y="13172"/>
                    </a:moveTo>
                    <a:cubicBezTo>
                      <a:pt x="3616" y="13172"/>
                      <a:pt x="3861" y="13172"/>
                      <a:pt x="4107" y="12681"/>
                    </a:cubicBezTo>
                    <a:cubicBezTo>
                      <a:pt x="7786" y="9737"/>
                      <a:pt x="11955" y="7038"/>
                      <a:pt x="15879" y="4585"/>
                    </a:cubicBezTo>
                    <a:cubicBezTo>
                      <a:pt x="17106" y="3849"/>
                      <a:pt x="17351" y="2377"/>
                      <a:pt x="16615" y="1150"/>
                    </a:cubicBezTo>
                    <a:cubicBezTo>
                      <a:pt x="15879" y="-77"/>
                      <a:pt x="14408" y="-322"/>
                      <a:pt x="13182" y="414"/>
                    </a:cubicBezTo>
                    <a:cubicBezTo>
                      <a:pt x="9012" y="2867"/>
                      <a:pt x="4843" y="5811"/>
                      <a:pt x="918" y="9001"/>
                    </a:cubicBezTo>
                    <a:cubicBezTo>
                      <a:pt x="-63" y="9737"/>
                      <a:pt x="-308" y="11454"/>
                      <a:pt x="428" y="12436"/>
                    </a:cubicBezTo>
                    <a:cubicBezTo>
                      <a:pt x="1164" y="13172"/>
                      <a:pt x="2145" y="13662"/>
                      <a:pt x="3126" y="1317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65">
                <a:extLst>
                  <a:ext uri="{FF2B5EF4-FFF2-40B4-BE49-F238E27FC236}">
                    <a16:creationId xmlns:a16="http://schemas.microsoft.com/office/drawing/2014/main" id="{9989AA3E-7FE3-83C7-1BD2-850629AB3F75}"/>
                  </a:ext>
                </a:extLst>
              </p:cNvPr>
              <p:cNvSpPr/>
              <p:nvPr/>
            </p:nvSpPr>
            <p:spPr>
              <a:xfrm>
                <a:off x="2673546" y="3531607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66">
                <a:extLst>
                  <a:ext uri="{FF2B5EF4-FFF2-40B4-BE49-F238E27FC236}">
                    <a16:creationId xmlns:a16="http://schemas.microsoft.com/office/drawing/2014/main" id="{CC13138C-E224-FB51-B5F0-0116B315D7B9}"/>
                  </a:ext>
                </a:extLst>
              </p:cNvPr>
              <p:cNvSpPr/>
              <p:nvPr/>
            </p:nvSpPr>
            <p:spPr>
              <a:xfrm>
                <a:off x="2656868" y="347493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67">
                <a:extLst>
                  <a:ext uri="{FF2B5EF4-FFF2-40B4-BE49-F238E27FC236}">
                    <a16:creationId xmlns:a16="http://schemas.microsoft.com/office/drawing/2014/main" id="{F1789FBF-5A26-FF42-86C4-D53CC2CD9CC8}"/>
                  </a:ext>
                </a:extLst>
              </p:cNvPr>
              <p:cNvSpPr/>
              <p:nvPr/>
            </p:nvSpPr>
            <p:spPr>
              <a:xfrm>
                <a:off x="2632096" y="3390290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5C8D7E19-7F2D-9603-69CC-00AF04D46049}"/>
                  </a:ext>
                </a:extLst>
              </p:cNvPr>
              <p:cNvSpPr/>
              <p:nvPr/>
            </p:nvSpPr>
            <p:spPr>
              <a:xfrm>
                <a:off x="2617975" y="3220207"/>
                <a:ext cx="11824" cy="17957"/>
              </a:xfrm>
              <a:custGeom>
                <a:avLst/>
                <a:gdLst>
                  <a:gd name="connsiteX0" fmla="*/ 1414 w 11824"/>
                  <a:gd name="connsiteY0" fmla="*/ 17774 h 17957"/>
                  <a:gd name="connsiteX1" fmla="*/ 3131 w 11824"/>
                  <a:gd name="connsiteY1" fmla="*/ 17774 h 17957"/>
                  <a:gd name="connsiteX2" fmla="*/ 4603 w 11824"/>
                  <a:gd name="connsiteY2" fmla="*/ 16547 h 17957"/>
                  <a:gd name="connsiteX3" fmla="*/ 11470 w 11824"/>
                  <a:gd name="connsiteY3" fmla="*/ 3789 h 17957"/>
                  <a:gd name="connsiteX4" fmla="*/ 10734 w 11824"/>
                  <a:gd name="connsiteY4" fmla="*/ 354 h 17957"/>
                  <a:gd name="connsiteX5" fmla="*/ 7301 w 11824"/>
                  <a:gd name="connsiteY5" fmla="*/ 1090 h 17957"/>
                  <a:gd name="connsiteX6" fmla="*/ 188 w 11824"/>
                  <a:gd name="connsiteY6" fmla="*/ 14339 h 17957"/>
                  <a:gd name="connsiteX7" fmla="*/ 1414 w 11824"/>
                  <a:gd name="connsiteY7" fmla="*/ 17528 h 17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24" h="17957">
                    <a:moveTo>
                      <a:pt x="1414" y="17774"/>
                    </a:moveTo>
                    <a:cubicBezTo>
                      <a:pt x="1905" y="18019"/>
                      <a:pt x="2641" y="18019"/>
                      <a:pt x="3131" y="17774"/>
                    </a:cubicBezTo>
                    <a:cubicBezTo>
                      <a:pt x="3867" y="17774"/>
                      <a:pt x="4357" y="17038"/>
                      <a:pt x="4603" y="16547"/>
                    </a:cubicBezTo>
                    <a:cubicBezTo>
                      <a:pt x="6565" y="12131"/>
                      <a:pt x="9017" y="7960"/>
                      <a:pt x="11470" y="3789"/>
                    </a:cubicBezTo>
                    <a:cubicBezTo>
                      <a:pt x="12206" y="2562"/>
                      <a:pt x="11715" y="1090"/>
                      <a:pt x="10734" y="354"/>
                    </a:cubicBezTo>
                    <a:cubicBezTo>
                      <a:pt x="9508" y="-382"/>
                      <a:pt x="8036" y="109"/>
                      <a:pt x="7301" y="1090"/>
                    </a:cubicBezTo>
                    <a:cubicBezTo>
                      <a:pt x="4603" y="5261"/>
                      <a:pt x="2395" y="9677"/>
                      <a:pt x="188" y="14339"/>
                    </a:cubicBezTo>
                    <a:cubicBezTo>
                      <a:pt x="-303" y="15566"/>
                      <a:pt x="188" y="17038"/>
                      <a:pt x="1414" y="175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 69">
                <a:extLst>
                  <a:ext uri="{FF2B5EF4-FFF2-40B4-BE49-F238E27FC236}">
                    <a16:creationId xmlns:a16="http://schemas.microsoft.com/office/drawing/2014/main" id="{9BD88AC7-4C36-F0D5-F750-501D3EF2B9D1}"/>
                  </a:ext>
                </a:extLst>
              </p:cNvPr>
              <p:cNvSpPr/>
              <p:nvPr/>
            </p:nvSpPr>
            <p:spPr>
              <a:xfrm>
                <a:off x="2633358" y="3197254"/>
                <a:ext cx="14727" cy="16043"/>
              </a:xfrm>
              <a:custGeom>
                <a:avLst/>
                <a:gdLst>
                  <a:gd name="connsiteX0" fmla="*/ 3200 w 14727"/>
                  <a:gd name="connsiteY0" fmla="*/ 15702 h 16043"/>
                  <a:gd name="connsiteX1" fmla="*/ 4426 w 14727"/>
                  <a:gd name="connsiteY1" fmla="*/ 14966 h 16043"/>
                  <a:gd name="connsiteX2" fmla="*/ 13992 w 14727"/>
                  <a:gd name="connsiteY2" fmla="*/ 4171 h 16043"/>
                  <a:gd name="connsiteX3" fmla="*/ 13992 w 14727"/>
                  <a:gd name="connsiteY3" fmla="*/ 736 h 16043"/>
                  <a:gd name="connsiteX4" fmla="*/ 10558 w 14727"/>
                  <a:gd name="connsiteY4" fmla="*/ 736 h 16043"/>
                  <a:gd name="connsiteX5" fmla="*/ 502 w 14727"/>
                  <a:gd name="connsiteY5" fmla="*/ 12022 h 16043"/>
                  <a:gd name="connsiteX6" fmla="*/ 993 w 14727"/>
                  <a:gd name="connsiteY6" fmla="*/ 15457 h 16043"/>
                  <a:gd name="connsiteX7" fmla="*/ 3200 w 14727"/>
                  <a:gd name="connsiteY7" fmla="*/ 15947 h 16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27" h="16043">
                    <a:moveTo>
                      <a:pt x="3200" y="15702"/>
                    </a:moveTo>
                    <a:cubicBezTo>
                      <a:pt x="3691" y="15702"/>
                      <a:pt x="4181" y="15211"/>
                      <a:pt x="4426" y="14966"/>
                    </a:cubicBezTo>
                    <a:cubicBezTo>
                      <a:pt x="7370" y="11286"/>
                      <a:pt x="10558" y="7606"/>
                      <a:pt x="13992" y="4171"/>
                    </a:cubicBezTo>
                    <a:cubicBezTo>
                      <a:pt x="14973" y="3189"/>
                      <a:pt x="14973" y="1717"/>
                      <a:pt x="13992" y="736"/>
                    </a:cubicBezTo>
                    <a:cubicBezTo>
                      <a:pt x="13011" y="-245"/>
                      <a:pt x="11539" y="-245"/>
                      <a:pt x="10558" y="736"/>
                    </a:cubicBezTo>
                    <a:cubicBezTo>
                      <a:pt x="7124" y="4171"/>
                      <a:pt x="3691" y="8096"/>
                      <a:pt x="502" y="12022"/>
                    </a:cubicBezTo>
                    <a:cubicBezTo>
                      <a:pt x="-234" y="13003"/>
                      <a:pt x="-234" y="14720"/>
                      <a:pt x="993" y="15457"/>
                    </a:cubicBezTo>
                    <a:cubicBezTo>
                      <a:pt x="1728" y="15947"/>
                      <a:pt x="2464" y="16193"/>
                      <a:pt x="3200" y="159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 70">
                <a:extLst>
                  <a:ext uri="{FF2B5EF4-FFF2-40B4-BE49-F238E27FC236}">
                    <a16:creationId xmlns:a16="http://schemas.microsoft.com/office/drawing/2014/main" id="{390C7F17-8DE0-380B-9D87-4790536CC92C}"/>
                  </a:ext>
                </a:extLst>
              </p:cNvPr>
              <p:cNvSpPr/>
              <p:nvPr/>
            </p:nvSpPr>
            <p:spPr>
              <a:xfrm>
                <a:off x="2609042" y="3246659"/>
                <a:ext cx="8539" cy="19290"/>
              </a:xfrm>
              <a:custGeom>
                <a:avLst/>
                <a:gdLst>
                  <a:gd name="connsiteX0" fmla="*/ 1763 w 8539"/>
                  <a:gd name="connsiteY0" fmla="*/ 19290 h 19290"/>
                  <a:gd name="connsiteX1" fmla="*/ 2990 w 8539"/>
                  <a:gd name="connsiteY1" fmla="*/ 19290 h 19290"/>
                  <a:gd name="connsiteX2" fmla="*/ 4706 w 8539"/>
                  <a:gd name="connsiteY2" fmla="*/ 17328 h 19290"/>
                  <a:gd name="connsiteX3" fmla="*/ 8385 w 8539"/>
                  <a:gd name="connsiteY3" fmla="*/ 3343 h 19290"/>
                  <a:gd name="connsiteX4" fmla="*/ 6914 w 8539"/>
                  <a:gd name="connsiteY4" fmla="*/ 154 h 19290"/>
                  <a:gd name="connsiteX5" fmla="*/ 3725 w 8539"/>
                  <a:gd name="connsiteY5" fmla="*/ 1626 h 19290"/>
                  <a:gd name="connsiteX6" fmla="*/ 46 w 8539"/>
                  <a:gd name="connsiteY6" fmla="*/ 16101 h 19290"/>
                  <a:gd name="connsiteX7" fmla="*/ 2009 w 8539"/>
                  <a:gd name="connsiteY7" fmla="*/ 19045 h 1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9" h="19290">
                    <a:moveTo>
                      <a:pt x="1763" y="19290"/>
                    </a:moveTo>
                    <a:cubicBezTo>
                      <a:pt x="2254" y="19290"/>
                      <a:pt x="2499" y="19290"/>
                      <a:pt x="2990" y="19290"/>
                    </a:cubicBezTo>
                    <a:cubicBezTo>
                      <a:pt x="3725" y="19045"/>
                      <a:pt x="4461" y="18309"/>
                      <a:pt x="4706" y="17328"/>
                    </a:cubicBezTo>
                    <a:cubicBezTo>
                      <a:pt x="5688" y="12666"/>
                      <a:pt x="6914" y="8005"/>
                      <a:pt x="8385" y="3343"/>
                    </a:cubicBezTo>
                    <a:cubicBezTo>
                      <a:pt x="8876" y="2116"/>
                      <a:pt x="8140" y="644"/>
                      <a:pt x="6914" y="154"/>
                    </a:cubicBezTo>
                    <a:cubicBezTo>
                      <a:pt x="5688" y="-337"/>
                      <a:pt x="4216" y="399"/>
                      <a:pt x="3725" y="1626"/>
                    </a:cubicBezTo>
                    <a:cubicBezTo>
                      <a:pt x="2254" y="6287"/>
                      <a:pt x="1028" y="11194"/>
                      <a:pt x="46" y="16101"/>
                    </a:cubicBezTo>
                    <a:cubicBezTo>
                      <a:pt x="-199" y="17328"/>
                      <a:pt x="537" y="18800"/>
                      <a:pt x="2009" y="190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71">
                <a:extLst>
                  <a:ext uri="{FF2B5EF4-FFF2-40B4-BE49-F238E27FC236}">
                    <a16:creationId xmlns:a16="http://schemas.microsoft.com/office/drawing/2014/main" id="{9A437EC7-D1E3-455B-0F69-CAE127EABEF0}"/>
                  </a:ext>
                </a:extLst>
              </p:cNvPr>
              <p:cNvSpPr/>
              <p:nvPr/>
            </p:nvSpPr>
            <p:spPr>
              <a:xfrm>
                <a:off x="3567670" y="3492644"/>
                <a:ext cx="18491" cy="10105"/>
              </a:xfrm>
              <a:custGeom>
                <a:avLst/>
                <a:gdLst>
                  <a:gd name="connsiteX0" fmla="*/ 15115 w 18491"/>
                  <a:gd name="connsiteY0" fmla="*/ 0 h 10105"/>
                  <a:gd name="connsiteX1" fmla="*/ 1625 w 18491"/>
                  <a:gd name="connsiteY1" fmla="*/ 5152 h 10105"/>
                  <a:gd name="connsiteX2" fmla="*/ 154 w 18491"/>
                  <a:gd name="connsiteY2" fmla="*/ 8342 h 10105"/>
                  <a:gd name="connsiteX3" fmla="*/ 3097 w 18491"/>
                  <a:gd name="connsiteY3" fmla="*/ 10059 h 10105"/>
                  <a:gd name="connsiteX4" fmla="*/ 3097 w 18491"/>
                  <a:gd name="connsiteY4" fmla="*/ 10059 h 10105"/>
                  <a:gd name="connsiteX5" fmla="*/ 17077 w 18491"/>
                  <a:gd name="connsiteY5" fmla="*/ 4662 h 10105"/>
                  <a:gd name="connsiteX6" fmla="*/ 18303 w 18491"/>
                  <a:gd name="connsiteY6" fmla="*/ 1472 h 10105"/>
                  <a:gd name="connsiteX7" fmla="*/ 15115 w 18491"/>
                  <a:gd name="connsiteY7" fmla="*/ 245 h 10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105">
                    <a:moveTo>
                      <a:pt x="15115" y="0"/>
                    </a:moveTo>
                    <a:cubicBezTo>
                      <a:pt x="10700" y="1963"/>
                      <a:pt x="6285" y="3680"/>
                      <a:pt x="1625" y="5152"/>
                    </a:cubicBezTo>
                    <a:cubicBezTo>
                      <a:pt x="399" y="5643"/>
                      <a:pt x="-337" y="6870"/>
                      <a:pt x="154" y="8342"/>
                    </a:cubicBezTo>
                    <a:cubicBezTo>
                      <a:pt x="644" y="9568"/>
                      <a:pt x="1871" y="10304"/>
                      <a:pt x="3097" y="10059"/>
                    </a:cubicBezTo>
                    <a:cubicBezTo>
                      <a:pt x="3097" y="10059"/>
                      <a:pt x="3097" y="10059"/>
                      <a:pt x="3097" y="10059"/>
                    </a:cubicBezTo>
                    <a:cubicBezTo>
                      <a:pt x="7757" y="8587"/>
                      <a:pt x="12662" y="6624"/>
                      <a:pt x="17077" y="4662"/>
                    </a:cubicBezTo>
                    <a:cubicBezTo>
                      <a:pt x="18303" y="4171"/>
                      <a:pt x="18794" y="2699"/>
                      <a:pt x="18303" y="1472"/>
                    </a:cubicBezTo>
                    <a:cubicBezTo>
                      <a:pt x="17813" y="245"/>
                      <a:pt x="16341" y="-245"/>
                      <a:pt x="1511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 72">
                <a:extLst>
                  <a:ext uri="{FF2B5EF4-FFF2-40B4-BE49-F238E27FC236}">
                    <a16:creationId xmlns:a16="http://schemas.microsoft.com/office/drawing/2014/main" id="{476592F0-10C1-C213-10A8-4C8D5DC53E14}"/>
                  </a:ext>
                </a:extLst>
              </p:cNvPr>
              <p:cNvSpPr/>
              <p:nvPr/>
            </p:nvSpPr>
            <p:spPr>
              <a:xfrm>
                <a:off x="3408846" y="3406483"/>
                <a:ext cx="9030" cy="18846"/>
              </a:xfrm>
              <a:custGeom>
                <a:avLst/>
                <a:gdLst>
                  <a:gd name="connsiteX0" fmla="*/ 7160 w 9030"/>
                  <a:gd name="connsiteY0" fmla="*/ 10106 h 18846"/>
                  <a:gd name="connsiteX1" fmla="*/ 4707 w 9030"/>
                  <a:gd name="connsiteY1" fmla="*/ 1764 h 18846"/>
                  <a:gd name="connsiteX2" fmla="*/ 1764 w 9030"/>
                  <a:gd name="connsiteY2" fmla="*/ 47 h 18846"/>
                  <a:gd name="connsiteX3" fmla="*/ 47 w 9030"/>
                  <a:gd name="connsiteY3" fmla="*/ 2991 h 18846"/>
                  <a:gd name="connsiteX4" fmla="*/ 2500 w 9030"/>
                  <a:gd name="connsiteY4" fmla="*/ 11333 h 18846"/>
                  <a:gd name="connsiteX5" fmla="*/ 4462 w 9030"/>
                  <a:gd name="connsiteY5" fmla="*/ 17221 h 18846"/>
                  <a:gd name="connsiteX6" fmla="*/ 7405 w 9030"/>
                  <a:gd name="connsiteY6" fmla="*/ 18693 h 18846"/>
                  <a:gd name="connsiteX7" fmla="*/ 7405 w 9030"/>
                  <a:gd name="connsiteY7" fmla="*/ 18693 h 18846"/>
                  <a:gd name="connsiteX8" fmla="*/ 8876 w 9030"/>
                  <a:gd name="connsiteY8" fmla="*/ 15503 h 18846"/>
                  <a:gd name="connsiteX9" fmla="*/ 7160 w 9030"/>
                  <a:gd name="connsiteY9" fmla="*/ 9861 h 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0" h="18846">
                    <a:moveTo>
                      <a:pt x="7160" y="10106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2500" y="11333"/>
                    </a:lnTo>
                    <a:cubicBezTo>
                      <a:pt x="2990" y="13295"/>
                      <a:pt x="3726" y="15258"/>
                      <a:pt x="4462" y="17221"/>
                    </a:cubicBezTo>
                    <a:cubicBezTo>
                      <a:pt x="4952" y="18448"/>
                      <a:pt x="6179" y="19183"/>
                      <a:pt x="7405" y="18693"/>
                    </a:cubicBezTo>
                    <a:cubicBezTo>
                      <a:pt x="7405" y="18693"/>
                      <a:pt x="7405" y="18693"/>
                      <a:pt x="7405" y="18693"/>
                    </a:cubicBezTo>
                    <a:cubicBezTo>
                      <a:pt x="8631" y="18202"/>
                      <a:pt x="9367" y="16730"/>
                      <a:pt x="8876" y="15503"/>
                    </a:cubicBezTo>
                    <a:cubicBezTo>
                      <a:pt x="8141" y="13541"/>
                      <a:pt x="7650" y="11823"/>
                      <a:pt x="7160" y="986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 73">
                <a:extLst>
                  <a:ext uri="{FF2B5EF4-FFF2-40B4-BE49-F238E27FC236}">
                    <a16:creationId xmlns:a16="http://schemas.microsoft.com/office/drawing/2014/main" id="{4F558763-E5DB-D0CA-D9E4-A6A7517B5C54}"/>
                  </a:ext>
                </a:extLst>
              </p:cNvPr>
              <p:cNvSpPr/>
              <p:nvPr/>
            </p:nvSpPr>
            <p:spPr>
              <a:xfrm>
                <a:off x="3509451" y="3502213"/>
                <a:ext cx="19375" cy="6378"/>
              </a:xfrm>
              <a:custGeom>
                <a:avLst/>
                <a:gdLst>
                  <a:gd name="connsiteX0" fmla="*/ 17168 w 19375"/>
                  <a:gd name="connsiteY0" fmla="*/ 1472 h 6378"/>
                  <a:gd name="connsiteX1" fmla="*/ 2943 w 19375"/>
                  <a:gd name="connsiteY1" fmla="*/ 0 h 6378"/>
                  <a:gd name="connsiteX2" fmla="*/ 0 w 19375"/>
                  <a:gd name="connsiteY2" fmla="*/ 1963 h 6378"/>
                  <a:gd name="connsiteX3" fmla="*/ 1962 w 19375"/>
                  <a:gd name="connsiteY3" fmla="*/ 4907 h 6378"/>
                  <a:gd name="connsiteX4" fmla="*/ 16923 w 19375"/>
                  <a:gd name="connsiteY4" fmla="*/ 6379 h 6378"/>
                  <a:gd name="connsiteX5" fmla="*/ 17659 w 19375"/>
                  <a:gd name="connsiteY5" fmla="*/ 6379 h 6378"/>
                  <a:gd name="connsiteX6" fmla="*/ 19376 w 19375"/>
                  <a:gd name="connsiteY6" fmla="*/ 4171 h 6378"/>
                  <a:gd name="connsiteX7" fmla="*/ 16923 w 19375"/>
                  <a:gd name="connsiteY7" fmla="*/ 1717 h 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378">
                    <a:moveTo>
                      <a:pt x="17168" y="1472"/>
                    </a:moveTo>
                    <a:cubicBezTo>
                      <a:pt x="12263" y="1472"/>
                      <a:pt x="7603" y="736"/>
                      <a:pt x="2943" y="0"/>
                    </a:cubicBezTo>
                    <a:cubicBezTo>
                      <a:pt x="1717" y="0"/>
                      <a:pt x="245" y="736"/>
                      <a:pt x="0" y="1963"/>
                    </a:cubicBezTo>
                    <a:cubicBezTo>
                      <a:pt x="0" y="3189"/>
                      <a:pt x="736" y="4662"/>
                      <a:pt x="1962" y="4907"/>
                    </a:cubicBezTo>
                    <a:cubicBezTo>
                      <a:pt x="6867" y="5643"/>
                      <a:pt x="12018" y="6134"/>
                      <a:pt x="16923" y="6379"/>
                    </a:cubicBezTo>
                    <a:cubicBezTo>
                      <a:pt x="17168" y="6379"/>
                      <a:pt x="17414" y="6379"/>
                      <a:pt x="17659" y="6379"/>
                    </a:cubicBezTo>
                    <a:cubicBezTo>
                      <a:pt x="18640" y="6134"/>
                      <a:pt x="19376" y="5152"/>
                      <a:pt x="19376" y="4171"/>
                    </a:cubicBezTo>
                    <a:cubicBezTo>
                      <a:pt x="19376" y="2699"/>
                      <a:pt x="18395" y="1717"/>
                      <a:pt x="16923" y="17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 74">
                <a:extLst>
                  <a:ext uri="{FF2B5EF4-FFF2-40B4-BE49-F238E27FC236}">
                    <a16:creationId xmlns:a16="http://schemas.microsoft.com/office/drawing/2014/main" id="{C4D3EA7B-32CC-EDA0-0401-5D7D9CC4A58B}"/>
                  </a:ext>
                </a:extLst>
              </p:cNvPr>
              <p:cNvSpPr/>
              <p:nvPr/>
            </p:nvSpPr>
            <p:spPr>
              <a:xfrm>
                <a:off x="3400507" y="337826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 75">
                <a:extLst>
                  <a:ext uri="{FF2B5EF4-FFF2-40B4-BE49-F238E27FC236}">
                    <a16:creationId xmlns:a16="http://schemas.microsoft.com/office/drawing/2014/main" id="{3CBD36D3-18D3-CAE2-2825-86156E639B97}"/>
                  </a:ext>
                </a:extLst>
              </p:cNvPr>
              <p:cNvSpPr/>
              <p:nvPr/>
            </p:nvSpPr>
            <p:spPr>
              <a:xfrm>
                <a:off x="3418761" y="3434310"/>
                <a:ext cx="12129" cy="17450"/>
              </a:xfrm>
              <a:custGeom>
                <a:avLst/>
                <a:gdLst>
                  <a:gd name="connsiteX0" fmla="*/ 4603 w 12129"/>
                  <a:gd name="connsiteY0" fmla="*/ 1415 h 17450"/>
                  <a:gd name="connsiteX1" fmla="*/ 1414 w 12129"/>
                  <a:gd name="connsiteY1" fmla="*/ 188 h 17450"/>
                  <a:gd name="connsiteX2" fmla="*/ 188 w 12129"/>
                  <a:gd name="connsiteY2" fmla="*/ 3377 h 17450"/>
                  <a:gd name="connsiteX3" fmla="*/ 7546 w 12129"/>
                  <a:gd name="connsiteY3" fmla="*/ 16381 h 17450"/>
                  <a:gd name="connsiteX4" fmla="*/ 10244 w 12129"/>
                  <a:gd name="connsiteY4" fmla="*/ 17362 h 17450"/>
                  <a:gd name="connsiteX5" fmla="*/ 10980 w 12129"/>
                  <a:gd name="connsiteY5" fmla="*/ 17116 h 17450"/>
                  <a:gd name="connsiteX6" fmla="*/ 11715 w 12129"/>
                  <a:gd name="connsiteY6" fmla="*/ 13682 h 17450"/>
                  <a:gd name="connsiteX7" fmla="*/ 4603 w 12129"/>
                  <a:gd name="connsiteY7" fmla="*/ 1169 h 1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450">
                    <a:moveTo>
                      <a:pt x="4603" y="1415"/>
                    </a:move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395" y="7794"/>
                      <a:pt x="4848" y="12210"/>
                      <a:pt x="7546" y="16381"/>
                    </a:cubicBezTo>
                    <a:cubicBezTo>
                      <a:pt x="8036" y="17362"/>
                      <a:pt x="9263" y="17607"/>
                      <a:pt x="10244" y="17362"/>
                    </a:cubicBezTo>
                    <a:cubicBezTo>
                      <a:pt x="10244" y="17362"/>
                      <a:pt x="10734" y="17362"/>
                      <a:pt x="10980" y="17116"/>
                    </a:cubicBezTo>
                    <a:cubicBezTo>
                      <a:pt x="12206" y="16381"/>
                      <a:pt x="12451" y="14909"/>
                      <a:pt x="11715" y="13682"/>
                    </a:cubicBezTo>
                    <a:cubicBezTo>
                      <a:pt x="9017" y="9756"/>
                      <a:pt x="6810" y="5340"/>
                      <a:pt x="4603" y="116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76">
                <a:extLst>
                  <a:ext uri="{FF2B5EF4-FFF2-40B4-BE49-F238E27FC236}">
                    <a16:creationId xmlns:a16="http://schemas.microsoft.com/office/drawing/2014/main" id="{3B669D23-BFCD-87D2-8AA6-08823FBDBA7E}"/>
                  </a:ext>
                </a:extLst>
              </p:cNvPr>
              <p:cNvSpPr/>
              <p:nvPr/>
            </p:nvSpPr>
            <p:spPr>
              <a:xfrm>
                <a:off x="3481303" y="3493683"/>
                <a:ext cx="18979" cy="9756"/>
              </a:xfrm>
              <a:custGeom>
                <a:avLst/>
                <a:gdLst>
                  <a:gd name="connsiteX0" fmla="*/ 16866 w 18979"/>
                  <a:gd name="connsiteY0" fmla="*/ 5095 h 9756"/>
                  <a:gd name="connsiteX1" fmla="*/ 3376 w 18979"/>
                  <a:gd name="connsiteY1" fmla="*/ 188 h 9756"/>
                  <a:gd name="connsiteX2" fmla="*/ 188 w 18979"/>
                  <a:gd name="connsiteY2" fmla="*/ 1415 h 9756"/>
                  <a:gd name="connsiteX3" fmla="*/ 1414 w 18979"/>
                  <a:gd name="connsiteY3" fmla="*/ 4604 h 9756"/>
                  <a:gd name="connsiteX4" fmla="*/ 15640 w 18979"/>
                  <a:gd name="connsiteY4" fmla="*/ 9756 h 9756"/>
                  <a:gd name="connsiteX5" fmla="*/ 17111 w 18979"/>
                  <a:gd name="connsiteY5" fmla="*/ 9756 h 9756"/>
                  <a:gd name="connsiteX6" fmla="*/ 18828 w 18979"/>
                  <a:gd name="connsiteY6" fmla="*/ 8039 h 9756"/>
                  <a:gd name="connsiteX7" fmla="*/ 17111 w 18979"/>
                  <a:gd name="connsiteY7" fmla="*/ 5095 h 9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79" h="9756">
                    <a:moveTo>
                      <a:pt x="16866" y="5095"/>
                    </a:moveTo>
                    <a:cubicBezTo>
                      <a:pt x="12206" y="3868"/>
                      <a:pt x="7791" y="2151"/>
                      <a:pt x="3376" y="188"/>
                    </a:cubicBezTo>
                    <a:cubicBezTo>
                      <a:pt x="2150" y="-303"/>
                      <a:pt x="679" y="188"/>
                      <a:pt x="188" y="1415"/>
                    </a:cubicBezTo>
                    <a:cubicBezTo>
                      <a:pt x="-303" y="2641"/>
                      <a:pt x="188" y="4113"/>
                      <a:pt x="1414" y="4604"/>
                    </a:cubicBezTo>
                    <a:cubicBezTo>
                      <a:pt x="6074" y="6567"/>
                      <a:pt x="10734" y="8284"/>
                      <a:pt x="15640" y="9756"/>
                    </a:cubicBezTo>
                    <a:cubicBezTo>
                      <a:pt x="16130" y="9756"/>
                      <a:pt x="16621" y="9756"/>
                      <a:pt x="17111" y="9756"/>
                    </a:cubicBezTo>
                    <a:cubicBezTo>
                      <a:pt x="17847" y="9756"/>
                      <a:pt x="18583" y="9020"/>
                      <a:pt x="18828" y="8039"/>
                    </a:cubicBezTo>
                    <a:cubicBezTo>
                      <a:pt x="19319" y="6812"/>
                      <a:pt x="18583" y="5340"/>
                      <a:pt x="17111" y="50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77">
                <a:extLst>
                  <a:ext uri="{FF2B5EF4-FFF2-40B4-BE49-F238E27FC236}">
                    <a16:creationId xmlns:a16="http://schemas.microsoft.com/office/drawing/2014/main" id="{55D11419-18F9-6B94-C4B5-658B0C884707}"/>
                  </a:ext>
                </a:extLst>
              </p:cNvPr>
              <p:cNvSpPr/>
              <p:nvPr/>
            </p:nvSpPr>
            <p:spPr>
              <a:xfrm>
                <a:off x="3455801" y="3479213"/>
                <a:ext cx="17206" cy="12978"/>
              </a:xfrm>
              <a:custGeom>
                <a:avLst/>
                <a:gdLst>
                  <a:gd name="connsiteX0" fmla="*/ 15879 w 17206"/>
                  <a:gd name="connsiteY0" fmla="*/ 8279 h 12978"/>
                  <a:gd name="connsiteX1" fmla="*/ 3862 w 17206"/>
                  <a:gd name="connsiteY1" fmla="*/ 428 h 12978"/>
                  <a:gd name="connsiteX2" fmla="*/ 428 w 17206"/>
                  <a:gd name="connsiteY2" fmla="*/ 919 h 12978"/>
                  <a:gd name="connsiteX3" fmla="*/ 918 w 17206"/>
                  <a:gd name="connsiteY3" fmla="*/ 4354 h 12978"/>
                  <a:gd name="connsiteX4" fmla="*/ 13427 w 17206"/>
                  <a:gd name="connsiteY4" fmla="*/ 12695 h 12978"/>
                  <a:gd name="connsiteX5" fmla="*/ 15389 w 17206"/>
                  <a:gd name="connsiteY5" fmla="*/ 12695 h 12978"/>
                  <a:gd name="connsiteX6" fmla="*/ 16861 w 17206"/>
                  <a:gd name="connsiteY6" fmla="*/ 11468 h 12978"/>
                  <a:gd name="connsiteX7" fmla="*/ 15879 w 17206"/>
                  <a:gd name="connsiteY7" fmla="*/ 8034 h 12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2978">
                    <a:moveTo>
                      <a:pt x="15879" y="8279"/>
                    </a:moveTo>
                    <a:cubicBezTo>
                      <a:pt x="11710" y="5826"/>
                      <a:pt x="7786" y="3127"/>
                      <a:pt x="3862" y="428"/>
                    </a:cubicBez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4"/>
                    </a:cubicBezTo>
                    <a:cubicBezTo>
                      <a:pt x="4843" y="7297"/>
                      <a:pt x="9257" y="9996"/>
                      <a:pt x="13427" y="12695"/>
                    </a:cubicBezTo>
                    <a:cubicBezTo>
                      <a:pt x="13917" y="12940"/>
                      <a:pt x="14653" y="13186"/>
                      <a:pt x="15389" y="12695"/>
                    </a:cubicBezTo>
                    <a:cubicBezTo>
                      <a:pt x="15879" y="12695"/>
                      <a:pt x="16615" y="12204"/>
                      <a:pt x="16861" y="11468"/>
                    </a:cubicBezTo>
                    <a:cubicBezTo>
                      <a:pt x="17596" y="10241"/>
                      <a:pt x="17106" y="8769"/>
                      <a:pt x="15879" y="803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 78">
                <a:extLst>
                  <a:ext uri="{FF2B5EF4-FFF2-40B4-BE49-F238E27FC236}">
                    <a16:creationId xmlns:a16="http://schemas.microsoft.com/office/drawing/2014/main" id="{4ACE9518-721C-E19B-8DAA-350832A39940}"/>
                  </a:ext>
                </a:extLst>
              </p:cNvPr>
              <p:cNvSpPr/>
              <p:nvPr/>
            </p:nvSpPr>
            <p:spPr>
              <a:xfrm>
                <a:off x="3434511" y="3458898"/>
                <a:ext cx="15095" cy="15737"/>
              </a:xfrm>
              <a:custGeom>
                <a:avLst/>
                <a:gdLst>
                  <a:gd name="connsiteX0" fmla="*/ 4303 w 15095"/>
                  <a:gd name="connsiteY0" fmla="*/ 870 h 15737"/>
                  <a:gd name="connsiteX1" fmla="*/ 870 w 15095"/>
                  <a:gd name="connsiteY1" fmla="*/ 625 h 15737"/>
                  <a:gd name="connsiteX2" fmla="*/ 625 w 15095"/>
                  <a:gd name="connsiteY2" fmla="*/ 4060 h 15737"/>
                  <a:gd name="connsiteX3" fmla="*/ 10926 w 15095"/>
                  <a:gd name="connsiteY3" fmla="*/ 15100 h 15737"/>
                  <a:gd name="connsiteX4" fmla="*/ 13378 w 15095"/>
                  <a:gd name="connsiteY4" fmla="*/ 15591 h 15737"/>
                  <a:gd name="connsiteX5" fmla="*/ 14359 w 15095"/>
                  <a:gd name="connsiteY5" fmla="*/ 14855 h 15737"/>
                  <a:gd name="connsiteX6" fmla="*/ 14359 w 15095"/>
                  <a:gd name="connsiteY6" fmla="*/ 11420 h 15737"/>
                  <a:gd name="connsiteX7" fmla="*/ 4549 w 15095"/>
                  <a:gd name="connsiteY7" fmla="*/ 870 h 15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95" h="15737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6" y="3078"/>
                      <a:pt x="625" y="4060"/>
                    </a:cubicBezTo>
                    <a:cubicBezTo>
                      <a:pt x="3813" y="7985"/>
                      <a:pt x="7247" y="11665"/>
                      <a:pt x="10926" y="15100"/>
                    </a:cubicBezTo>
                    <a:cubicBezTo>
                      <a:pt x="11661" y="15836"/>
                      <a:pt x="12397" y="15836"/>
                      <a:pt x="13378" y="15591"/>
                    </a:cubicBezTo>
                    <a:cubicBezTo>
                      <a:pt x="13869" y="15591"/>
                      <a:pt x="14114" y="15345"/>
                      <a:pt x="14359" y="14855"/>
                    </a:cubicBezTo>
                    <a:cubicBezTo>
                      <a:pt x="15340" y="13873"/>
                      <a:pt x="15340" y="12401"/>
                      <a:pt x="14359" y="11420"/>
                    </a:cubicBezTo>
                    <a:cubicBezTo>
                      <a:pt x="10926" y="8230"/>
                      <a:pt x="7492" y="4550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 79">
                <a:extLst>
                  <a:ext uri="{FF2B5EF4-FFF2-40B4-BE49-F238E27FC236}">
                    <a16:creationId xmlns:a16="http://schemas.microsoft.com/office/drawing/2014/main" id="{70633EF7-97FF-66E5-D686-5D2466A104ED}"/>
                  </a:ext>
                </a:extLst>
              </p:cNvPr>
              <p:cNvSpPr/>
              <p:nvPr/>
            </p:nvSpPr>
            <p:spPr>
              <a:xfrm>
                <a:off x="3392168" y="334980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 80">
                <a:extLst>
                  <a:ext uri="{FF2B5EF4-FFF2-40B4-BE49-F238E27FC236}">
                    <a16:creationId xmlns:a16="http://schemas.microsoft.com/office/drawing/2014/main" id="{34FCE33A-2399-6012-1366-C1599E3145F8}"/>
                  </a:ext>
                </a:extLst>
              </p:cNvPr>
              <p:cNvSpPr/>
              <p:nvPr/>
            </p:nvSpPr>
            <p:spPr>
              <a:xfrm>
                <a:off x="3332482" y="3185098"/>
                <a:ext cx="14037" cy="16660"/>
              </a:xfrm>
              <a:custGeom>
                <a:avLst/>
                <a:gdLst>
                  <a:gd name="connsiteX0" fmla="*/ 4303 w 14037"/>
                  <a:gd name="connsiteY0" fmla="*/ 870 h 16660"/>
                  <a:gd name="connsiteX1" fmla="*/ 870 w 14037"/>
                  <a:gd name="connsiteY1" fmla="*/ 625 h 16660"/>
                  <a:gd name="connsiteX2" fmla="*/ 625 w 14037"/>
                  <a:gd name="connsiteY2" fmla="*/ 4059 h 16660"/>
                  <a:gd name="connsiteX3" fmla="*/ 9454 w 14037"/>
                  <a:gd name="connsiteY3" fmla="*/ 15591 h 16660"/>
                  <a:gd name="connsiteX4" fmla="*/ 12152 w 14037"/>
                  <a:gd name="connsiteY4" fmla="*/ 16572 h 16660"/>
                  <a:gd name="connsiteX5" fmla="*/ 12888 w 14037"/>
                  <a:gd name="connsiteY5" fmla="*/ 16327 h 16660"/>
                  <a:gd name="connsiteX6" fmla="*/ 13623 w 14037"/>
                  <a:gd name="connsiteY6" fmla="*/ 12892 h 16660"/>
                  <a:gd name="connsiteX7" fmla="*/ 4549 w 14037"/>
                  <a:gd name="connsiteY7" fmla="*/ 870 h 1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37" h="16660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59"/>
                    </a:cubicBezTo>
                    <a:cubicBezTo>
                      <a:pt x="3813" y="7740"/>
                      <a:pt x="6756" y="11420"/>
                      <a:pt x="9454" y="15591"/>
                    </a:cubicBezTo>
                    <a:cubicBezTo>
                      <a:pt x="9945" y="16572"/>
                      <a:pt x="11171" y="16817"/>
                      <a:pt x="12152" y="16572"/>
                    </a:cubicBezTo>
                    <a:cubicBezTo>
                      <a:pt x="12152" y="16572"/>
                      <a:pt x="12642" y="16572"/>
                      <a:pt x="12888" y="16327"/>
                    </a:cubicBezTo>
                    <a:cubicBezTo>
                      <a:pt x="14114" y="15591"/>
                      <a:pt x="14359" y="14119"/>
                      <a:pt x="13623" y="12892"/>
                    </a:cubicBezTo>
                    <a:cubicBezTo>
                      <a:pt x="10926" y="8721"/>
                      <a:pt x="7737" y="4795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 81">
                <a:extLst>
                  <a:ext uri="{FF2B5EF4-FFF2-40B4-BE49-F238E27FC236}">
                    <a16:creationId xmlns:a16="http://schemas.microsoft.com/office/drawing/2014/main" id="{B3BE2032-D529-20A3-6990-F0C024C95D47}"/>
                  </a:ext>
                </a:extLst>
              </p:cNvPr>
              <p:cNvSpPr/>
              <p:nvPr/>
            </p:nvSpPr>
            <p:spPr>
              <a:xfrm>
                <a:off x="3348948" y="3209420"/>
                <a:ext cx="10800" cy="18409"/>
              </a:xfrm>
              <a:custGeom>
                <a:avLst/>
                <a:gdLst>
                  <a:gd name="connsiteX0" fmla="*/ 10647 w 10800"/>
                  <a:gd name="connsiteY0" fmla="*/ 15066 h 18409"/>
                  <a:gd name="connsiteX1" fmla="*/ 4515 w 10800"/>
                  <a:gd name="connsiteY1" fmla="*/ 1327 h 18409"/>
                  <a:gd name="connsiteX2" fmla="*/ 1327 w 10800"/>
                  <a:gd name="connsiteY2" fmla="*/ 346 h 18409"/>
                  <a:gd name="connsiteX3" fmla="*/ 346 w 10800"/>
                  <a:gd name="connsiteY3" fmla="*/ 3535 h 18409"/>
                  <a:gd name="connsiteX4" fmla="*/ 6232 w 10800"/>
                  <a:gd name="connsiteY4" fmla="*/ 16784 h 18409"/>
                  <a:gd name="connsiteX5" fmla="*/ 9175 w 10800"/>
                  <a:gd name="connsiteY5" fmla="*/ 18256 h 18409"/>
                  <a:gd name="connsiteX6" fmla="*/ 9175 w 10800"/>
                  <a:gd name="connsiteY6" fmla="*/ 18256 h 18409"/>
                  <a:gd name="connsiteX7" fmla="*/ 10647 w 10800"/>
                  <a:gd name="connsiteY7" fmla="*/ 15066 h 18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800" h="18409">
                    <a:moveTo>
                      <a:pt x="10647" y="15066"/>
                    </a:moveTo>
                    <a:cubicBezTo>
                      <a:pt x="8930" y="10405"/>
                      <a:pt x="6968" y="5743"/>
                      <a:pt x="4515" y="1327"/>
                    </a:cubicBezTo>
                    <a:cubicBezTo>
                      <a:pt x="3779" y="100"/>
                      <a:pt x="2308" y="-390"/>
                      <a:pt x="1327" y="346"/>
                    </a:cubicBezTo>
                    <a:cubicBezTo>
                      <a:pt x="100" y="1082"/>
                      <a:pt x="-390" y="2554"/>
                      <a:pt x="346" y="3535"/>
                    </a:cubicBezTo>
                    <a:cubicBezTo>
                      <a:pt x="2553" y="7706"/>
                      <a:pt x="4515" y="12367"/>
                      <a:pt x="6232" y="16784"/>
                    </a:cubicBezTo>
                    <a:cubicBezTo>
                      <a:pt x="6723" y="18010"/>
                      <a:pt x="7949" y="18746"/>
                      <a:pt x="9175" y="18256"/>
                    </a:cubicBezTo>
                    <a:cubicBezTo>
                      <a:pt x="9175" y="18256"/>
                      <a:pt x="9175" y="18256"/>
                      <a:pt x="9175" y="18256"/>
                    </a:cubicBezTo>
                    <a:cubicBezTo>
                      <a:pt x="10402" y="17765"/>
                      <a:pt x="11137" y="16293"/>
                      <a:pt x="10647" y="150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 82">
                <a:extLst>
                  <a:ext uri="{FF2B5EF4-FFF2-40B4-BE49-F238E27FC236}">
                    <a16:creationId xmlns:a16="http://schemas.microsoft.com/office/drawing/2014/main" id="{08BC202B-095E-1325-65E6-4BEDF802C197}"/>
                  </a:ext>
                </a:extLst>
              </p:cNvPr>
              <p:cNvSpPr/>
              <p:nvPr/>
            </p:nvSpPr>
            <p:spPr>
              <a:xfrm>
                <a:off x="3310605" y="3165177"/>
                <a:ext cx="16526" cy="14017"/>
              </a:xfrm>
              <a:custGeom>
                <a:avLst/>
                <a:gdLst>
                  <a:gd name="connsiteX0" fmla="*/ 3861 w 16526"/>
                  <a:gd name="connsiteY0" fmla="*/ 428 h 14017"/>
                  <a:gd name="connsiteX1" fmla="*/ 428 w 16526"/>
                  <a:gd name="connsiteY1" fmla="*/ 919 h 14017"/>
                  <a:gd name="connsiteX2" fmla="*/ 918 w 16526"/>
                  <a:gd name="connsiteY2" fmla="*/ 4353 h 14017"/>
                  <a:gd name="connsiteX3" fmla="*/ 12200 w 16526"/>
                  <a:gd name="connsiteY3" fmla="*/ 13431 h 14017"/>
                  <a:gd name="connsiteX4" fmla="*/ 14653 w 16526"/>
                  <a:gd name="connsiteY4" fmla="*/ 13922 h 14017"/>
                  <a:gd name="connsiteX5" fmla="*/ 15879 w 16526"/>
                  <a:gd name="connsiteY5" fmla="*/ 13186 h 14017"/>
                  <a:gd name="connsiteX6" fmla="*/ 15879 w 16526"/>
                  <a:gd name="connsiteY6" fmla="*/ 9751 h 14017"/>
                  <a:gd name="connsiteX7" fmla="*/ 4107 w 16526"/>
                  <a:gd name="connsiteY7" fmla="*/ 428 h 14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26" h="14017">
                    <a:moveTo>
                      <a:pt x="3861" y="428"/>
                    </a:move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3"/>
                    </a:cubicBezTo>
                    <a:cubicBezTo>
                      <a:pt x="4843" y="7052"/>
                      <a:pt x="8521" y="10242"/>
                      <a:pt x="12200" y="13431"/>
                    </a:cubicBezTo>
                    <a:cubicBezTo>
                      <a:pt x="12936" y="13922"/>
                      <a:pt x="13672" y="14167"/>
                      <a:pt x="14653" y="13922"/>
                    </a:cubicBezTo>
                    <a:cubicBezTo>
                      <a:pt x="15144" y="13922"/>
                      <a:pt x="15389" y="13676"/>
                      <a:pt x="15879" y="13186"/>
                    </a:cubicBezTo>
                    <a:cubicBezTo>
                      <a:pt x="16860" y="12204"/>
                      <a:pt x="16615" y="10732"/>
                      <a:pt x="15879" y="9751"/>
                    </a:cubicBezTo>
                    <a:cubicBezTo>
                      <a:pt x="12200" y="6316"/>
                      <a:pt x="8276" y="3127"/>
                      <a:pt x="4107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 83">
                <a:extLst>
                  <a:ext uri="{FF2B5EF4-FFF2-40B4-BE49-F238E27FC236}">
                    <a16:creationId xmlns:a16="http://schemas.microsoft.com/office/drawing/2014/main" id="{EBB868F7-A926-0C49-81BB-15A953A8640D}"/>
                  </a:ext>
                </a:extLst>
              </p:cNvPr>
              <p:cNvSpPr/>
              <p:nvPr/>
            </p:nvSpPr>
            <p:spPr>
              <a:xfrm>
                <a:off x="3384074" y="332159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 84">
                <a:extLst>
                  <a:ext uri="{FF2B5EF4-FFF2-40B4-BE49-F238E27FC236}">
                    <a16:creationId xmlns:a16="http://schemas.microsoft.com/office/drawing/2014/main" id="{1B2B2024-8504-70FB-0F74-B71785ECF42B}"/>
                  </a:ext>
                </a:extLst>
              </p:cNvPr>
              <p:cNvSpPr/>
              <p:nvPr/>
            </p:nvSpPr>
            <p:spPr>
              <a:xfrm>
                <a:off x="3375735" y="329338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 85">
                <a:extLst>
                  <a:ext uri="{FF2B5EF4-FFF2-40B4-BE49-F238E27FC236}">
                    <a16:creationId xmlns:a16="http://schemas.microsoft.com/office/drawing/2014/main" id="{7CFA3E3D-6C10-95A6-831A-F95C2D06899E}"/>
                  </a:ext>
                </a:extLst>
              </p:cNvPr>
              <p:cNvSpPr/>
              <p:nvPr/>
            </p:nvSpPr>
            <p:spPr>
              <a:xfrm>
                <a:off x="3359303" y="323670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 86">
                <a:extLst>
                  <a:ext uri="{FF2B5EF4-FFF2-40B4-BE49-F238E27FC236}">
                    <a16:creationId xmlns:a16="http://schemas.microsoft.com/office/drawing/2014/main" id="{D6886365-8E14-23D7-33E7-F702D5051881}"/>
                  </a:ext>
                </a:extLst>
              </p:cNvPr>
              <p:cNvSpPr/>
              <p:nvPr/>
            </p:nvSpPr>
            <p:spPr>
              <a:xfrm>
                <a:off x="3367396" y="326516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 87">
                <a:extLst>
                  <a:ext uri="{FF2B5EF4-FFF2-40B4-BE49-F238E27FC236}">
                    <a16:creationId xmlns:a16="http://schemas.microsoft.com/office/drawing/2014/main" id="{C2ACACE2-56D1-411C-A503-51B2DA5DD111}"/>
                  </a:ext>
                </a:extLst>
              </p:cNvPr>
              <p:cNvSpPr/>
              <p:nvPr/>
            </p:nvSpPr>
            <p:spPr>
              <a:xfrm>
                <a:off x="3730386" y="3188620"/>
                <a:ext cx="18733" cy="8926"/>
              </a:xfrm>
              <a:custGeom>
                <a:avLst/>
                <a:gdLst>
                  <a:gd name="connsiteX0" fmla="*/ 15989 w 18733"/>
                  <a:gd name="connsiteY0" fmla="*/ 47 h 8926"/>
                  <a:gd name="connsiteX1" fmla="*/ 1764 w 18733"/>
                  <a:gd name="connsiteY1" fmla="*/ 4218 h 8926"/>
                  <a:gd name="connsiteX2" fmla="*/ 47 w 18733"/>
                  <a:gd name="connsiteY2" fmla="*/ 7162 h 8926"/>
                  <a:gd name="connsiteX3" fmla="*/ 2990 w 18733"/>
                  <a:gd name="connsiteY3" fmla="*/ 8879 h 8926"/>
                  <a:gd name="connsiteX4" fmla="*/ 2990 w 18733"/>
                  <a:gd name="connsiteY4" fmla="*/ 8879 h 8926"/>
                  <a:gd name="connsiteX5" fmla="*/ 16970 w 18733"/>
                  <a:gd name="connsiteY5" fmla="*/ 4709 h 8926"/>
                  <a:gd name="connsiteX6" fmla="*/ 18687 w 18733"/>
                  <a:gd name="connsiteY6" fmla="*/ 1764 h 8926"/>
                  <a:gd name="connsiteX7" fmla="*/ 15744 w 18733"/>
                  <a:gd name="connsiteY7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33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cubicBezTo>
                      <a:pt x="2990" y="8879"/>
                      <a:pt x="2990" y="8879"/>
                      <a:pt x="2990" y="8879"/>
                    </a:cubicBezTo>
                    <a:lnTo>
                      <a:pt x="16970" y="4709"/>
                    </a:lnTo>
                    <a:cubicBezTo>
                      <a:pt x="18197" y="4218"/>
                      <a:pt x="18932" y="2991"/>
                      <a:pt x="18687" y="1764"/>
                    </a:cubicBezTo>
                    <a:cubicBezTo>
                      <a:pt x="18197" y="538"/>
                      <a:pt x="16970" y="-198"/>
                      <a:pt x="1574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 88">
                <a:extLst>
                  <a:ext uri="{FF2B5EF4-FFF2-40B4-BE49-F238E27FC236}">
                    <a16:creationId xmlns:a16="http://schemas.microsoft.com/office/drawing/2014/main" id="{C4679733-76CE-A099-2EFA-CE5FC4C586B8}"/>
                  </a:ext>
                </a:extLst>
              </p:cNvPr>
              <p:cNvSpPr/>
              <p:nvPr/>
            </p:nvSpPr>
            <p:spPr>
              <a:xfrm>
                <a:off x="3758591" y="3180524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 89">
                <a:extLst>
                  <a:ext uri="{FF2B5EF4-FFF2-40B4-BE49-F238E27FC236}">
                    <a16:creationId xmlns:a16="http://schemas.microsoft.com/office/drawing/2014/main" id="{FBFD8E07-01BA-AEBE-D0DC-EA1BDDC82110}"/>
                  </a:ext>
                </a:extLst>
              </p:cNvPr>
              <p:cNvSpPr/>
              <p:nvPr/>
            </p:nvSpPr>
            <p:spPr>
              <a:xfrm>
                <a:off x="3284851" y="3151191"/>
                <a:ext cx="18387" cy="11262"/>
              </a:xfrm>
              <a:custGeom>
                <a:avLst/>
                <a:gdLst>
                  <a:gd name="connsiteX0" fmla="*/ 16862 w 18387"/>
                  <a:gd name="connsiteY0" fmla="*/ 6563 h 11262"/>
                  <a:gd name="connsiteX1" fmla="*/ 3372 w 18387"/>
                  <a:gd name="connsiteY1" fmla="*/ 184 h 11262"/>
                  <a:gd name="connsiteX2" fmla="*/ 184 w 18387"/>
                  <a:gd name="connsiteY2" fmla="*/ 1656 h 11262"/>
                  <a:gd name="connsiteX3" fmla="*/ 1656 w 18387"/>
                  <a:gd name="connsiteY3" fmla="*/ 4845 h 11262"/>
                  <a:gd name="connsiteX4" fmla="*/ 14654 w 18387"/>
                  <a:gd name="connsiteY4" fmla="*/ 10979 h 11262"/>
                  <a:gd name="connsiteX5" fmla="*/ 16617 w 18387"/>
                  <a:gd name="connsiteY5" fmla="*/ 10979 h 11262"/>
                  <a:gd name="connsiteX6" fmla="*/ 18088 w 18387"/>
                  <a:gd name="connsiteY6" fmla="*/ 9752 h 11262"/>
                  <a:gd name="connsiteX7" fmla="*/ 17107 w 18387"/>
                  <a:gd name="connsiteY7" fmla="*/ 6318 h 11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7" h="11262">
                    <a:moveTo>
                      <a:pt x="16862" y="6563"/>
                    </a:moveTo>
                    <a:cubicBezTo>
                      <a:pt x="12447" y="4109"/>
                      <a:pt x="8032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6" y="4845"/>
                    </a:cubicBezTo>
                    <a:cubicBezTo>
                      <a:pt x="6070" y="6563"/>
                      <a:pt x="10485" y="8771"/>
                      <a:pt x="14654" y="10979"/>
                    </a:cubicBezTo>
                    <a:cubicBezTo>
                      <a:pt x="15145" y="11224"/>
                      <a:pt x="15881" y="11470"/>
                      <a:pt x="16617" y="10979"/>
                    </a:cubicBezTo>
                    <a:cubicBezTo>
                      <a:pt x="17107" y="10979"/>
                      <a:pt x="17843" y="10488"/>
                      <a:pt x="18088" y="9752"/>
                    </a:cubicBezTo>
                    <a:cubicBezTo>
                      <a:pt x="18824" y="8526"/>
                      <a:pt x="18088" y="7054"/>
                      <a:pt x="17107" y="631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 90">
                <a:extLst>
                  <a:ext uri="{FF2B5EF4-FFF2-40B4-BE49-F238E27FC236}">
                    <a16:creationId xmlns:a16="http://schemas.microsoft.com/office/drawing/2014/main" id="{E1897C82-BCCB-DD12-A098-98AAB092765E}"/>
                  </a:ext>
                </a:extLst>
              </p:cNvPr>
              <p:cNvSpPr/>
              <p:nvPr/>
            </p:nvSpPr>
            <p:spPr>
              <a:xfrm>
                <a:off x="3680399" y="3213018"/>
                <a:ext cx="15879" cy="14504"/>
              </a:xfrm>
              <a:custGeom>
                <a:avLst/>
                <a:gdLst>
                  <a:gd name="connsiteX0" fmla="*/ 12018 w 15879"/>
                  <a:gd name="connsiteY0" fmla="*/ 428 h 14504"/>
                  <a:gd name="connsiteX1" fmla="*/ 736 w 15879"/>
                  <a:gd name="connsiteY1" fmla="*/ 10242 h 14504"/>
                  <a:gd name="connsiteX2" fmla="*/ 736 w 15879"/>
                  <a:gd name="connsiteY2" fmla="*/ 13676 h 14504"/>
                  <a:gd name="connsiteX3" fmla="*/ 3188 w 15879"/>
                  <a:gd name="connsiteY3" fmla="*/ 14412 h 14504"/>
                  <a:gd name="connsiteX4" fmla="*/ 4169 w 15879"/>
                  <a:gd name="connsiteY4" fmla="*/ 13922 h 14504"/>
                  <a:gd name="connsiteX5" fmla="*/ 14961 w 15879"/>
                  <a:gd name="connsiteY5" fmla="*/ 4353 h 14504"/>
                  <a:gd name="connsiteX6" fmla="*/ 15452 w 15879"/>
                  <a:gd name="connsiteY6" fmla="*/ 919 h 14504"/>
                  <a:gd name="connsiteX7" fmla="*/ 12018 w 15879"/>
                  <a:gd name="connsiteY7" fmla="*/ 428 h 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79" h="14504">
                    <a:moveTo>
                      <a:pt x="12018" y="428"/>
                    </a:moveTo>
                    <a:cubicBezTo>
                      <a:pt x="8094" y="3372"/>
                      <a:pt x="4169" y="6807"/>
                      <a:pt x="736" y="10242"/>
                    </a:cubicBezTo>
                    <a:cubicBezTo>
                      <a:pt x="-245" y="11223"/>
                      <a:pt x="-245" y="12695"/>
                      <a:pt x="736" y="13676"/>
                    </a:cubicBezTo>
                    <a:cubicBezTo>
                      <a:pt x="1472" y="14412"/>
                      <a:pt x="2453" y="14658"/>
                      <a:pt x="3188" y="14412"/>
                    </a:cubicBezTo>
                    <a:cubicBezTo>
                      <a:pt x="3679" y="14412"/>
                      <a:pt x="3924" y="14167"/>
                      <a:pt x="4169" y="13922"/>
                    </a:cubicBezTo>
                    <a:cubicBezTo>
                      <a:pt x="7603" y="10487"/>
                      <a:pt x="11282" y="7297"/>
                      <a:pt x="14961" y="4353"/>
                    </a:cubicBezTo>
                    <a:cubicBezTo>
                      <a:pt x="15942" y="3617"/>
                      <a:pt x="16187" y="1900"/>
                      <a:pt x="15452" y="919"/>
                    </a:cubicBezTo>
                    <a:cubicBezTo>
                      <a:pt x="14716" y="-63"/>
                      <a:pt x="12999" y="-308"/>
                      <a:pt x="12018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 91">
                <a:extLst>
                  <a:ext uri="{FF2B5EF4-FFF2-40B4-BE49-F238E27FC236}">
                    <a16:creationId xmlns:a16="http://schemas.microsoft.com/office/drawing/2014/main" id="{3384E783-AF20-D51B-EDE1-2F6BC7DA2A85}"/>
                  </a:ext>
                </a:extLst>
              </p:cNvPr>
              <p:cNvSpPr/>
              <p:nvPr/>
            </p:nvSpPr>
            <p:spPr>
              <a:xfrm>
                <a:off x="3538845" y="3501439"/>
                <a:ext cx="19460" cy="6945"/>
              </a:xfrm>
              <a:custGeom>
                <a:avLst/>
                <a:gdLst>
                  <a:gd name="connsiteX0" fmla="*/ 16470 w 19460"/>
                  <a:gd name="connsiteY0" fmla="*/ 38 h 6945"/>
                  <a:gd name="connsiteX1" fmla="*/ 2245 w 19460"/>
                  <a:gd name="connsiteY1" fmla="*/ 2001 h 6945"/>
                  <a:gd name="connsiteX2" fmla="*/ 38 w 19460"/>
                  <a:gd name="connsiteY2" fmla="*/ 4699 h 6945"/>
                  <a:gd name="connsiteX3" fmla="*/ 2735 w 19460"/>
                  <a:gd name="connsiteY3" fmla="*/ 6907 h 6945"/>
                  <a:gd name="connsiteX4" fmla="*/ 17696 w 19460"/>
                  <a:gd name="connsiteY4" fmla="*/ 4945 h 6945"/>
                  <a:gd name="connsiteX5" fmla="*/ 17696 w 19460"/>
                  <a:gd name="connsiteY5" fmla="*/ 4945 h 6945"/>
                  <a:gd name="connsiteX6" fmla="*/ 19413 w 19460"/>
                  <a:gd name="connsiteY6" fmla="*/ 2001 h 6945"/>
                  <a:gd name="connsiteX7" fmla="*/ 16470 w 19460"/>
                  <a:gd name="connsiteY7" fmla="*/ 38 h 6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60" h="6945">
                    <a:moveTo>
                      <a:pt x="16470" y="38"/>
                    </a:moveTo>
                    <a:cubicBezTo>
                      <a:pt x="11810" y="1019"/>
                      <a:pt x="6905" y="1510"/>
                      <a:pt x="2245" y="2001"/>
                    </a:cubicBezTo>
                    <a:cubicBezTo>
                      <a:pt x="773" y="2001"/>
                      <a:pt x="-208" y="3227"/>
                      <a:pt x="38" y="4699"/>
                    </a:cubicBezTo>
                    <a:cubicBezTo>
                      <a:pt x="38" y="6171"/>
                      <a:pt x="1264" y="7153"/>
                      <a:pt x="2735" y="6907"/>
                    </a:cubicBezTo>
                    <a:cubicBezTo>
                      <a:pt x="7641" y="6417"/>
                      <a:pt x="12791" y="5926"/>
                      <a:pt x="17696" y="4945"/>
                    </a:cubicBezTo>
                    <a:cubicBezTo>
                      <a:pt x="17696" y="4945"/>
                      <a:pt x="17696" y="4945"/>
                      <a:pt x="17696" y="4945"/>
                    </a:cubicBezTo>
                    <a:cubicBezTo>
                      <a:pt x="18923" y="4699"/>
                      <a:pt x="19659" y="3473"/>
                      <a:pt x="19413" y="2001"/>
                    </a:cubicBezTo>
                    <a:cubicBezTo>
                      <a:pt x="19168" y="774"/>
                      <a:pt x="17942" y="-207"/>
                      <a:pt x="16470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 92">
                <a:extLst>
                  <a:ext uri="{FF2B5EF4-FFF2-40B4-BE49-F238E27FC236}">
                    <a16:creationId xmlns:a16="http://schemas.microsoft.com/office/drawing/2014/main" id="{60403347-9783-6FD5-3DEF-39BA8413D51B}"/>
                  </a:ext>
                </a:extLst>
              </p:cNvPr>
              <p:cNvSpPr/>
              <p:nvPr/>
            </p:nvSpPr>
            <p:spPr>
              <a:xfrm>
                <a:off x="3843453" y="3157707"/>
                <a:ext cx="11866" cy="6718"/>
              </a:xfrm>
              <a:custGeom>
                <a:avLst/>
                <a:gdLst>
                  <a:gd name="connsiteX0" fmla="*/ 11820 w 11866"/>
                  <a:gd name="connsiteY0" fmla="*/ 1764 h 6718"/>
                  <a:gd name="connsiteX1" fmla="*/ 8877 w 11866"/>
                  <a:gd name="connsiteY1" fmla="*/ 47 h 6718"/>
                  <a:gd name="connsiteX2" fmla="*/ 1764 w 11866"/>
                  <a:gd name="connsiteY2" fmla="*/ 2010 h 6718"/>
                  <a:gd name="connsiteX3" fmla="*/ 47 w 11866"/>
                  <a:gd name="connsiteY3" fmla="*/ 4954 h 6718"/>
                  <a:gd name="connsiteX4" fmla="*/ 2990 w 11866"/>
                  <a:gd name="connsiteY4" fmla="*/ 6671 h 6718"/>
                  <a:gd name="connsiteX5" fmla="*/ 10103 w 11866"/>
                  <a:gd name="connsiteY5" fmla="*/ 4709 h 6718"/>
                  <a:gd name="connsiteX6" fmla="*/ 11820 w 11866"/>
                  <a:gd name="connsiteY6" fmla="*/ 1764 h 6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66" h="6718">
                    <a:moveTo>
                      <a:pt x="11820" y="1764"/>
                    </a:moveTo>
                    <a:cubicBezTo>
                      <a:pt x="11329" y="538"/>
                      <a:pt x="10103" y="-198"/>
                      <a:pt x="8877" y="47"/>
                    </a:cubicBezTo>
                    <a:lnTo>
                      <a:pt x="1764" y="2010"/>
                    </a:lnTo>
                    <a:cubicBezTo>
                      <a:pt x="538" y="2500"/>
                      <a:pt x="-198" y="3727"/>
                      <a:pt x="47" y="4954"/>
                    </a:cubicBezTo>
                    <a:cubicBezTo>
                      <a:pt x="538" y="6181"/>
                      <a:pt x="1764" y="6917"/>
                      <a:pt x="2990" y="6671"/>
                    </a:cubicBezTo>
                    <a:lnTo>
                      <a:pt x="10103" y="4709"/>
                    </a:lnTo>
                    <a:cubicBezTo>
                      <a:pt x="11329" y="4218"/>
                      <a:pt x="12065" y="2991"/>
                      <a:pt x="11820" y="17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 93">
                <a:extLst>
                  <a:ext uri="{FF2B5EF4-FFF2-40B4-BE49-F238E27FC236}">
                    <a16:creationId xmlns:a16="http://schemas.microsoft.com/office/drawing/2014/main" id="{DE59A8A7-41BD-158A-B350-6296A48B59A6}"/>
                  </a:ext>
                </a:extLst>
              </p:cNvPr>
              <p:cNvSpPr/>
              <p:nvPr/>
            </p:nvSpPr>
            <p:spPr>
              <a:xfrm>
                <a:off x="3815247" y="3163840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 94">
                <a:extLst>
                  <a:ext uri="{FF2B5EF4-FFF2-40B4-BE49-F238E27FC236}">
                    <a16:creationId xmlns:a16="http://schemas.microsoft.com/office/drawing/2014/main" id="{2BA35BC2-7F57-DBBF-D808-B048D2D89C1E}"/>
                  </a:ext>
                </a:extLst>
              </p:cNvPr>
              <p:cNvSpPr/>
              <p:nvPr/>
            </p:nvSpPr>
            <p:spPr>
              <a:xfrm>
                <a:off x="3786797" y="3172182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292" y="8389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 95">
                <a:extLst>
                  <a:ext uri="{FF2B5EF4-FFF2-40B4-BE49-F238E27FC236}">
                    <a16:creationId xmlns:a16="http://schemas.microsoft.com/office/drawing/2014/main" id="{7EA3CEE0-9AF9-343B-B221-21AC16C110EB}"/>
                  </a:ext>
                </a:extLst>
              </p:cNvPr>
              <p:cNvSpPr/>
              <p:nvPr/>
            </p:nvSpPr>
            <p:spPr>
              <a:xfrm>
                <a:off x="3703708" y="3198235"/>
                <a:ext cx="17593" cy="11593"/>
              </a:xfrm>
              <a:custGeom>
                <a:avLst/>
                <a:gdLst>
                  <a:gd name="connsiteX0" fmla="*/ 14462 w 17593"/>
                  <a:gd name="connsiteY0" fmla="*/ 0 h 11593"/>
                  <a:gd name="connsiteX1" fmla="*/ 1218 w 17593"/>
                  <a:gd name="connsiteY1" fmla="*/ 6870 h 11593"/>
                  <a:gd name="connsiteX2" fmla="*/ 237 w 17593"/>
                  <a:gd name="connsiteY2" fmla="*/ 10304 h 11593"/>
                  <a:gd name="connsiteX3" fmla="*/ 2935 w 17593"/>
                  <a:gd name="connsiteY3" fmla="*/ 11531 h 11593"/>
                  <a:gd name="connsiteX4" fmla="*/ 3425 w 17593"/>
                  <a:gd name="connsiteY4" fmla="*/ 11286 h 11593"/>
                  <a:gd name="connsiteX5" fmla="*/ 16179 w 17593"/>
                  <a:gd name="connsiteY5" fmla="*/ 4662 h 11593"/>
                  <a:gd name="connsiteX6" fmla="*/ 17405 w 17593"/>
                  <a:gd name="connsiteY6" fmla="*/ 1472 h 11593"/>
                  <a:gd name="connsiteX7" fmla="*/ 14217 w 17593"/>
                  <a:gd name="connsiteY7" fmla="*/ 245 h 11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93" h="11593">
                    <a:moveTo>
                      <a:pt x="14462" y="0"/>
                    </a:moveTo>
                    <a:cubicBezTo>
                      <a:pt x="9802" y="1963"/>
                      <a:pt x="5387" y="4416"/>
                      <a:pt x="1218" y="6870"/>
                    </a:cubicBezTo>
                    <a:cubicBezTo>
                      <a:pt x="-8" y="7606"/>
                      <a:pt x="-254" y="9078"/>
                      <a:pt x="237" y="10304"/>
                    </a:cubicBezTo>
                    <a:cubicBezTo>
                      <a:pt x="727" y="11286"/>
                      <a:pt x="1954" y="11776"/>
                      <a:pt x="2935" y="11531"/>
                    </a:cubicBezTo>
                    <a:cubicBezTo>
                      <a:pt x="2935" y="11531"/>
                      <a:pt x="3425" y="11531"/>
                      <a:pt x="3425" y="11286"/>
                    </a:cubicBezTo>
                    <a:cubicBezTo>
                      <a:pt x="7595" y="8832"/>
                      <a:pt x="11764" y="6624"/>
                      <a:pt x="16179" y="4662"/>
                    </a:cubicBezTo>
                    <a:cubicBezTo>
                      <a:pt x="17405" y="4171"/>
                      <a:pt x="17896" y="2699"/>
                      <a:pt x="17405" y="1472"/>
                    </a:cubicBezTo>
                    <a:cubicBezTo>
                      <a:pt x="16915" y="245"/>
                      <a:pt x="15443" y="-245"/>
                      <a:pt x="1421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 96">
                <a:extLst>
                  <a:ext uri="{FF2B5EF4-FFF2-40B4-BE49-F238E27FC236}">
                    <a16:creationId xmlns:a16="http://schemas.microsoft.com/office/drawing/2014/main" id="{02A8AC1B-2FFE-76F4-468F-C8B3ACAC08EE}"/>
                  </a:ext>
                </a:extLst>
              </p:cNvPr>
              <p:cNvSpPr/>
              <p:nvPr/>
            </p:nvSpPr>
            <p:spPr>
              <a:xfrm>
                <a:off x="3662141" y="3233798"/>
                <a:ext cx="13364" cy="16855"/>
              </a:xfrm>
              <a:custGeom>
                <a:avLst/>
                <a:gdLst>
                  <a:gd name="connsiteX0" fmla="*/ 8938 w 13364"/>
                  <a:gd name="connsiteY0" fmla="*/ 748 h 16855"/>
                  <a:gd name="connsiteX1" fmla="*/ 354 w 13364"/>
                  <a:gd name="connsiteY1" fmla="*/ 13015 h 16855"/>
                  <a:gd name="connsiteX2" fmla="*/ 1090 w 13364"/>
                  <a:gd name="connsiteY2" fmla="*/ 16449 h 16855"/>
                  <a:gd name="connsiteX3" fmla="*/ 3052 w 13364"/>
                  <a:gd name="connsiteY3" fmla="*/ 16695 h 16855"/>
                  <a:gd name="connsiteX4" fmla="*/ 4524 w 13364"/>
                  <a:gd name="connsiteY4" fmla="*/ 15713 h 16855"/>
                  <a:gd name="connsiteX5" fmla="*/ 12863 w 13364"/>
                  <a:gd name="connsiteY5" fmla="*/ 3937 h 16855"/>
                  <a:gd name="connsiteX6" fmla="*/ 12372 w 13364"/>
                  <a:gd name="connsiteY6" fmla="*/ 502 h 16855"/>
                  <a:gd name="connsiteX7" fmla="*/ 8938 w 13364"/>
                  <a:gd name="connsiteY7" fmla="*/ 993 h 1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64" h="16855">
                    <a:moveTo>
                      <a:pt x="8938" y="748"/>
                    </a:moveTo>
                    <a:cubicBezTo>
                      <a:pt x="5750" y="4673"/>
                      <a:pt x="2807" y="8844"/>
                      <a:pt x="354" y="13015"/>
                    </a:cubicBezTo>
                    <a:cubicBezTo>
                      <a:pt x="-382" y="14241"/>
                      <a:pt x="109" y="15713"/>
                      <a:pt x="1090" y="16449"/>
                    </a:cubicBezTo>
                    <a:cubicBezTo>
                      <a:pt x="1826" y="16940"/>
                      <a:pt x="2316" y="16940"/>
                      <a:pt x="3052" y="16695"/>
                    </a:cubicBezTo>
                    <a:cubicBezTo>
                      <a:pt x="3543" y="16695"/>
                      <a:pt x="4033" y="16204"/>
                      <a:pt x="4524" y="15713"/>
                    </a:cubicBezTo>
                    <a:cubicBezTo>
                      <a:pt x="6976" y="11543"/>
                      <a:pt x="9920" y="7617"/>
                      <a:pt x="12863" y="3937"/>
                    </a:cubicBezTo>
                    <a:cubicBezTo>
                      <a:pt x="13599" y="2956"/>
                      <a:pt x="13599" y="1238"/>
                      <a:pt x="12372" y="502"/>
                    </a:cubicBezTo>
                    <a:cubicBezTo>
                      <a:pt x="11391" y="-234"/>
                      <a:pt x="9674" y="-234"/>
                      <a:pt x="8938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 97">
                <a:extLst>
                  <a:ext uri="{FF2B5EF4-FFF2-40B4-BE49-F238E27FC236}">
                    <a16:creationId xmlns:a16="http://schemas.microsoft.com/office/drawing/2014/main" id="{C8E595EE-6442-6C8E-340E-25104F2479D5}"/>
                  </a:ext>
                </a:extLst>
              </p:cNvPr>
              <p:cNvSpPr/>
              <p:nvPr/>
            </p:nvSpPr>
            <p:spPr>
              <a:xfrm>
                <a:off x="3635407" y="3430876"/>
                <a:ext cx="11579" cy="18013"/>
              </a:xfrm>
              <a:custGeom>
                <a:avLst/>
                <a:gdLst>
                  <a:gd name="connsiteX0" fmla="*/ 10165 w 11579"/>
                  <a:gd name="connsiteY0" fmla="*/ 188 h 18013"/>
                  <a:gd name="connsiteX1" fmla="*/ 6976 w 11579"/>
                  <a:gd name="connsiteY1" fmla="*/ 1415 h 18013"/>
                  <a:gd name="connsiteX2" fmla="*/ 354 w 11579"/>
                  <a:gd name="connsiteY2" fmla="*/ 14172 h 18013"/>
                  <a:gd name="connsiteX3" fmla="*/ 1090 w 11579"/>
                  <a:gd name="connsiteY3" fmla="*/ 17607 h 18013"/>
                  <a:gd name="connsiteX4" fmla="*/ 3052 w 11579"/>
                  <a:gd name="connsiteY4" fmla="*/ 17853 h 18013"/>
                  <a:gd name="connsiteX5" fmla="*/ 4524 w 11579"/>
                  <a:gd name="connsiteY5" fmla="*/ 16871 h 18013"/>
                  <a:gd name="connsiteX6" fmla="*/ 11391 w 11579"/>
                  <a:gd name="connsiteY6" fmla="*/ 3623 h 18013"/>
                  <a:gd name="connsiteX7" fmla="*/ 10165 w 11579"/>
                  <a:gd name="connsiteY7" fmla="*/ 433 h 18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9" h="18013">
                    <a:moveTo>
                      <a:pt x="10165" y="188"/>
                    </a:moveTo>
                    <a:cubicBezTo>
                      <a:pt x="8939" y="-303"/>
                      <a:pt x="7467" y="188"/>
                      <a:pt x="6976" y="1415"/>
                    </a:cubicBezTo>
                    <a:cubicBezTo>
                      <a:pt x="5014" y="5831"/>
                      <a:pt x="2807" y="10002"/>
                      <a:pt x="354" y="14172"/>
                    </a:cubicBezTo>
                    <a:cubicBezTo>
                      <a:pt x="-382" y="15399"/>
                      <a:pt x="109" y="16871"/>
                      <a:pt x="1090" y="17607"/>
                    </a:cubicBezTo>
                    <a:cubicBezTo>
                      <a:pt x="1581" y="18098"/>
                      <a:pt x="2316" y="18098"/>
                      <a:pt x="3052" y="17853"/>
                    </a:cubicBezTo>
                    <a:cubicBezTo>
                      <a:pt x="3543" y="17853"/>
                      <a:pt x="4033" y="17362"/>
                      <a:pt x="4524" y="16871"/>
                    </a:cubicBezTo>
                    <a:cubicBezTo>
                      <a:pt x="6976" y="12700"/>
                      <a:pt x="9429" y="8039"/>
                      <a:pt x="11391" y="3623"/>
                    </a:cubicBezTo>
                    <a:cubicBezTo>
                      <a:pt x="11882" y="2396"/>
                      <a:pt x="11391" y="924"/>
                      <a:pt x="10165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 98">
                <a:extLst>
                  <a:ext uri="{FF2B5EF4-FFF2-40B4-BE49-F238E27FC236}">
                    <a16:creationId xmlns:a16="http://schemas.microsoft.com/office/drawing/2014/main" id="{D85180FC-6ED6-FA1E-535C-5117F7A3ED3A}"/>
                  </a:ext>
                </a:extLst>
              </p:cNvPr>
              <p:cNvSpPr/>
              <p:nvPr/>
            </p:nvSpPr>
            <p:spPr>
              <a:xfrm>
                <a:off x="3594389" y="3477005"/>
                <a:ext cx="16783" cy="13378"/>
              </a:xfrm>
              <a:custGeom>
                <a:avLst/>
                <a:gdLst>
                  <a:gd name="connsiteX0" fmla="*/ 12922 w 16783"/>
                  <a:gd name="connsiteY0" fmla="*/ 428 h 13378"/>
                  <a:gd name="connsiteX1" fmla="*/ 1150 w 16783"/>
                  <a:gd name="connsiteY1" fmla="*/ 8769 h 13378"/>
                  <a:gd name="connsiteX2" fmla="*/ 414 w 16783"/>
                  <a:gd name="connsiteY2" fmla="*/ 12204 h 13378"/>
                  <a:gd name="connsiteX3" fmla="*/ 3112 w 16783"/>
                  <a:gd name="connsiteY3" fmla="*/ 13186 h 13378"/>
                  <a:gd name="connsiteX4" fmla="*/ 3602 w 16783"/>
                  <a:gd name="connsiteY4" fmla="*/ 12940 h 13378"/>
                  <a:gd name="connsiteX5" fmla="*/ 15865 w 16783"/>
                  <a:gd name="connsiteY5" fmla="*/ 4353 h 13378"/>
                  <a:gd name="connsiteX6" fmla="*/ 16356 w 16783"/>
                  <a:gd name="connsiteY6" fmla="*/ 919 h 13378"/>
                  <a:gd name="connsiteX7" fmla="*/ 12922 w 16783"/>
                  <a:gd name="connsiteY7" fmla="*/ 428 h 1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83" h="13378">
                    <a:moveTo>
                      <a:pt x="12922" y="428"/>
                    </a:moveTo>
                    <a:cubicBezTo>
                      <a:pt x="9243" y="3372"/>
                      <a:pt x="5074" y="6071"/>
                      <a:pt x="1150" y="8769"/>
                    </a:cubicBezTo>
                    <a:cubicBezTo>
                      <a:pt x="-77" y="9506"/>
                      <a:pt x="-322" y="10978"/>
                      <a:pt x="414" y="12204"/>
                    </a:cubicBezTo>
                    <a:cubicBezTo>
                      <a:pt x="904" y="13186"/>
                      <a:pt x="2131" y="13676"/>
                      <a:pt x="3112" y="13186"/>
                    </a:cubicBezTo>
                    <a:cubicBezTo>
                      <a:pt x="3112" y="13186"/>
                      <a:pt x="3602" y="13186"/>
                      <a:pt x="3602" y="12940"/>
                    </a:cubicBezTo>
                    <a:cubicBezTo>
                      <a:pt x="7772" y="10242"/>
                      <a:pt x="11941" y="7543"/>
                      <a:pt x="15865" y="4353"/>
                    </a:cubicBezTo>
                    <a:cubicBezTo>
                      <a:pt x="16847" y="3617"/>
                      <a:pt x="17092" y="1900"/>
                      <a:pt x="16356" y="919"/>
                    </a:cubicBezTo>
                    <a:cubicBezTo>
                      <a:pt x="15620" y="-63"/>
                      <a:pt x="13903" y="-308"/>
                      <a:pt x="12922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 99">
                <a:extLst>
                  <a:ext uri="{FF2B5EF4-FFF2-40B4-BE49-F238E27FC236}">
                    <a16:creationId xmlns:a16="http://schemas.microsoft.com/office/drawing/2014/main" id="{19BABBAC-E227-956C-4D23-327FC278F482}"/>
                  </a:ext>
                </a:extLst>
              </p:cNvPr>
              <p:cNvSpPr/>
              <p:nvPr/>
            </p:nvSpPr>
            <p:spPr>
              <a:xfrm>
                <a:off x="3617367" y="3455832"/>
                <a:ext cx="14482" cy="16105"/>
              </a:xfrm>
              <a:custGeom>
                <a:avLst/>
                <a:gdLst>
                  <a:gd name="connsiteX0" fmla="*/ 10301 w 14482"/>
                  <a:gd name="connsiteY0" fmla="*/ 1238 h 16105"/>
                  <a:gd name="connsiteX1" fmla="*/ 736 w 14482"/>
                  <a:gd name="connsiteY1" fmla="*/ 12033 h 16105"/>
                  <a:gd name="connsiteX2" fmla="*/ 736 w 14482"/>
                  <a:gd name="connsiteY2" fmla="*/ 15468 h 16105"/>
                  <a:gd name="connsiteX3" fmla="*/ 3188 w 14482"/>
                  <a:gd name="connsiteY3" fmla="*/ 15959 h 16105"/>
                  <a:gd name="connsiteX4" fmla="*/ 4169 w 14482"/>
                  <a:gd name="connsiteY4" fmla="*/ 15223 h 16105"/>
                  <a:gd name="connsiteX5" fmla="*/ 13980 w 14482"/>
                  <a:gd name="connsiteY5" fmla="*/ 3937 h 16105"/>
                  <a:gd name="connsiteX6" fmla="*/ 13490 w 14482"/>
                  <a:gd name="connsiteY6" fmla="*/ 502 h 16105"/>
                  <a:gd name="connsiteX7" fmla="*/ 10056 w 14482"/>
                  <a:gd name="connsiteY7" fmla="*/ 993 h 16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482" h="16105">
                    <a:moveTo>
                      <a:pt x="10301" y="1238"/>
                    </a:moveTo>
                    <a:cubicBezTo>
                      <a:pt x="7358" y="4918"/>
                      <a:pt x="4169" y="8599"/>
                      <a:pt x="736" y="12033"/>
                    </a:cubicBezTo>
                    <a:cubicBezTo>
                      <a:pt x="-245" y="13015"/>
                      <a:pt x="-245" y="14487"/>
                      <a:pt x="736" y="15468"/>
                    </a:cubicBezTo>
                    <a:cubicBezTo>
                      <a:pt x="1472" y="16204"/>
                      <a:pt x="2207" y="16204"/>
                      <a:pt x="3188" y="15959"/>
                    </a:cubicBezTo>
                    <a:cubicBezTo>
                      <a:pt x="3679" y="15959"/>
                      <a:pt x="3924" y="15713"/>
                      <a:pt x="4169" y="15223"/>
                    </a:cubicBezTo>
                    <a:cubicBezTo>
                      <a:pt x="7603" y="11788"/>
                      <a:pt x="11037" y="7862"/>
                      <a:pt x="13980" y="3937"/>
                    </a:cubicBezTo>
                    <a:cubicBezTo>
                      <a:pt x="14716" y="2956"/>
                      <a:pt x="14716" y="1238"/>
                      <a:pt x="13490" y="502"/>
                    </a:cubicBezTo>
                    <a:cubicBezTo>
                      <a:pt x="12508" y="-234"/>
                      <a:pt x="10792" y="-234"/>
                      <a:pt x="10056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 100">
                <a:extLst>
                  <a:ext uri="{FF2B5EF4-FFF2-40B4-BE49-F238E27FC236}">
                    <a16:creationId xmlns:a16="http://schemas.microsoft.com/office/drawing/2014/main" id="{77784D25-8E1D-FB17-21C1-9ED018D43396}"/>
                  </a:ext>
                </a:extLst>
              </p:cNvPr>
              <p:cNvSpPr/>
              <p:nvPr/>
            </p:nvSpPr>
            <p:spPr>
              <a:xfrm>
                <a:off x="3647383" y="3403057"/>
                <a:ext cx="8773" cy="19174"/>
              </a:xfrm>
              <a:custGeom>
                <a:avLst/>
                <a:gdLst>
                  <a:gd name="connsiteX0" fmla="*/ 6528 w 8773"/>
                  <a:gd name="connsiteY0" fmla="*/ 38 h 19174"/>
                  <a:gd name="connsiteX1" fmla="*/ 3585 w 8773"/>
                  <a:gd name="connsiteY1" fmla="*/ 2001 h 19174"/>
                  <a:gd name="connsiteX2" fmla="*/ 151 w 8773"/>
                  <a:gd name="connsiteY2" fmla="*/ 15985 h 19174"/>
                  <a:gd name="connsiteX3" fmla="*/ 1868 w 8773"/>
                  <a:gd name="connsiteY3" fmla="*/ 19175 h 19174"/>
                  <a:gd name="connsiteX4" fmla="*/ 3340 w 8773"/>
                  <a:gd name="connsiteY4" fmla="*/ 19175 h 19174"/>
                  <a:gd name="connsiteX5" fmla="*/ 5057 w 8773"/>
                  <a:gd name="connsiteY5" fmla="*/ 17457 h 19174"/>
                  <a:gd name="connsiteX6" fmla="*/ 8736 w 8773"/>
                  <a:gd name="connsiteY6" fmla="*/ 2982 h 19174"/>
                  <a:gd name="connsiteX7" fmla="*/ 6774 w 8773"/>
                  <a:gd name="connsiteY7" fmla="*/ 38 h 1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73" h="19174">
                    <a:moveTo>
                      <a:pt x="6528" y="38"/>
                    </a:moveTo>
                    <a:cubicBezTo>
                      <a:pt x="5302" y="-207"/>
                      <a:pt x="3830" y="774"/>
                      <a:pt x="3585" y="2001"/>
                    </a:cubicBezTo>
                    <a:cubicBezTo>
                      <a:pt x="2604" y="6662"/>
                      <a:pt x="1623" y="11323"/>
                      <a:pt x="151" y="15985"/>
                    </a:cubicBezTo>
                    <a:cubicBezTo>
                      <a:pt x="-339" y="17212"/>
                      <a:pt x="397" y="18684"/>
                      <a:pt x="1868" y="19175"/>
                    </a:cubicBezTo>
                    <a:cubicBezTo>
                      <a:pt x="2359" y="19175"/>
                      <a:pt x="2849" y="19175"/>
                      <a:pt x="3340" y="19175"/>
                    </a:cubicBezTo>
                    <a:cubicBezTo>
                      <a:pt x="4076" y="19175"/>
                      <a:pt x="4811" y="18438"/>
                      <a:pt x="5057" y="17457"/>
                    </a:cubicBezTo>
                    <a:cubicBezTo>
                      <a:pt x="6528" y="12795"/>
                      <a:pt x="7754" y="7889"/>
                      <a:pt x="8736" y="2982"/>
                    </a:cubicBezTo>
                    <a:cubicBezTo>
                      <a:pt x="8981" y="1755"/>
                      <a:pt x="8000" y="283"/>
                      <a:pt x="6774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 101">
                <a:extLst>
                  <a:ext uri="{FF2B5EF4-FFF2-40B4-BE49-F238E27FC236}">
                    <a16:creationId xmlns:a16="http://schemas.microsoft.com/office/drawing/2014/main" id="{39C5EE16-9D3F-FF02-2D1D-2D57C2D6636F}"/>
                  </a:ext>
                </a:extLst>
              </p:cNvPr>
              <p:cNvSpPr/>
              <p:nvPr/>
            </p:nvSpPr>
            <p:spPr>
              <a:xfrm>
                <a:off x="3649343" y="3258646"/>
                <a:ext cx="10397" cy="18588"/>
              </a:xfrm>
              <a:custGeom>
                <a:avLst/>
                <a:gdLst>
                  <a:gd name="connsiteX0" fmla="*/ 8983 w 10397"/>
                  <a:gd name="connsiteY0" fmla="*/ 188 h 18588"/>
                  <a:gd name="connsiteX1" fmla="*/ 5795 w 10397"/>
                  <a:gd name="connsiteY1" fmla="*/ 1415 h 18588"/>
                  <a:gd name="connsiteX2" fmla="*/ 154 w 10397"/>
                  <a:gd name="connsiteY2" fmla="*/ 15399 h 18588"/>
                  <a:gd name="connsiteX3" fmla="*/ 1625 w 10397"/>
                  <a:gd name="connsiteY3" fmla="*/ 18589 h 18588"/>
                  <a:gd name="connsiteX4" fmla="*/ 3097 w 10397"/>
                  <a:gd name="connsiteY4" fmla="*/ 18589 h 18588"/>
                  <a:gd name="connsiteX5" fmla="*/ 4814 w 10397"/>
                  <a:gd name="connsiteY5" fmla="*/ 17116 h 18588"/>
                  <a:gd name="connsiteX6" fmla="*/ 10209 w 10397"/>
                  <a:gd name="connsiteY6" fmla="*/ 3623 h 18588"/>
                  <a:gd name="connsiteX7" fmla="*/ 8983 w 10397"/>
                  <a:gd name="connsiteY7" fmla="*/ 433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97" h="18588">
                    <a:moveTo>
                      <a:pt x="8983" y="188"/>
                    </a:moveTo>
                    <a:cubicBezTo>
                      <a:pt x="7757" y="-303"/>
                      <a:pt x="6285" y="188"/>
                      <a:pt x="5795" y="1415"/>
                    </a:cubicBezTo>
                    <a:cubicBezTo>
                      <a:pt x="3587" y="5831"/>
                      <a:pt x="1871" y="10738"/>
                      <a:pt x="154" y="15399"/>
                    </a:cubicBezTo>
                    <a:cubicBezTo>
                      <a:pt x="-337" y="16626"/>
                      <a:pt x="399" y="18098"/>
                      <a:pt x="1625" y="18589"/>
                    </a:cubicBezTo>
                    <a:cubicBezTo>
                      <a:pt x="2116" y="18589"/>
                      <a:pt x="2606" y="18589"/>
                      <a:pt x="3097" y="18589"/>
                    </a:cubicBezTo>
                    <a:cubicBezTo>
                      <a:pt x="3833" y="18589"/>
                      <a:pt x="4568" y="17853"/>
                      <a:pt x="4814" y="17116"/>
                    </a:cubicBezTo>
                    <a:cubicBezTo>
                      <a:pt x="6285" y="12455"/>
                      <a:pt x="8002" y="8039"/>
                      <a:pt x="10209" y="3623"/>
                    </a:cubicBezTo>
                    <a:cubicBezTo>
                      <a:pt x="10700" y="2396"/>
                      <a:pt x="10209" y="924"/>
                      <a:pt x="8983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 102">
                <a:extLst>
                  <a:ext uri="{FF2B5EF4-FFF2-40B4-BE49-F238E27FC236}">
                    <a16:creationId xmlns:a16="http://schemas.microsoft.com/office/drawing/2014/main" id="{459AF60D-0942-D815-056A-644605731F84}"/>
                  </a:ext>
                </a:extLst>
              </p:cNvPr>
              <p:cNvSpPr/>
              <p:nvPr/>
            </p:nvSpPr>
            <p:spPr>
              <a:xfrm>
                <a:off x="3653138" y="3373654"/>
                <a:ext cx="4881" cy="19872"/>
              </a:xfrm>
              <a:custGeom>
                <a:avLst/>
                <a:gdLst>
                  <a:gd name="connsiteX0" fmla="*/ 2245 w 4881"/>
                  <a:gd name="connsiteY0" fmla="*/ 0 h 19872"/>
                  <a:gd name="connsiteX1" fmla="*/ 38 w 4881"/>
                  <a:gd name="connsiteY1" fmla="*/ 2699 h 19872"/>
                  <a:gd name="connsiteX2" fmla="*/ 38 w 4881"/>
                  <a:gd name="connsiteY2" fmla="*/ 17174 h 19872"/>
                  <a:gd name="connsiteX3" fmla="*/ 2245 w 4881"/>
                  <a:gd name="connsiteY3" fmla="*/ 19873 h 19872"/>
                  <a:gd name="connsiteX4" fmla="*/ 2981 w 4881"/>
                  <a:gd name="connsiteY4" fmla="*/ 19873 h 19872"/>
                  <a:gd name="connsiteX5" fmla="*/ 4698 w 4881"/>
                  <a:gd name="connsiteY5" fmla="*/ 17664 h 19872"/>
                  <a:gd name="connsiteX6" fmla="*/ 4698 w 4881"/>
                  <a:gd name="connsiteY6" fmla="*/ 2699 h 19872"/>
                  <a:gd name="connsiteX7" fmla="*/ 2000 w 4881"/>
                  <a:gd name="connsiteY7" fmla="*/ 491 h 19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881" h="19872">
                    <a:moveTo>
                      <a:pt x="2245" y="0"/>
                    </a:moveTo>
                    <a:cubicBezTo>
                      <a:pt x="773" y="0"/>
                      <a:pt x="-208" y="1227"/>
                      <a:pt x="38" y="2699"/>
                    </a:cubicBezTo>
                    <a:cubicBezTo>
                      <a:pt x="283" y="7606"/>
                      <a:pt x="38" y="12267"/>
                      <a:pt x="38" y="17174"/>
                    </a:cubicBezTo>
                    <a:cubicBezTo>
                      <a:pt x="38" y="18646"/>
                      <a:pt x="1019" y="19627"/>
                      <a:pt x="2245" y="19873"/>
                    </a:cubicBezTo>
                    <a:cubicBezTo>
                      <a:pt x="2490" y="19873"/>
                      <a:pt x="2735" y="19873"/>
                      <a:pt x="2981" y="19873"/>
                    </a:cubicBezTo>
                    <a:cubicBezTo>
                      <a:pt x="3962" y="19627"/>
                      <a:pt x="4698" y="18646"/>
                      <a:pt x="4698" y="17664"/>
                    </a:cubicBezTo>
                    <a:cubicBezTo>
                      <a:pt x="4943" y="12758"/>
                      <a:pt x="4943" y="7606"/>
                      <a:pt x="4698" y="2699"/>
                    </a:cubicBezTo>
                    <a:cubicBezTo>
                      <a:pt x="4698" y="1227"/>
                      <a:pt x="3471" y="245"/>
                      <a:pt x="2000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 103">
                <a:extLst>
                  <a:ext uri="{FF2B5EF4-FFF2-40B4-BE49-F238E27FC236}">
                    <a16:creationId xmlns:a16="http://schemas.microsoft.com/office/drawing/2014/main" id="{F869F4AF-D58A-22D3-78C1-B9BEA5BC29F4}"/>
                  </a:ext>
                </a:extLst>
              </p:cNvPr>
              <p:cNvSpPr/>
              <p:nvPr/>
            </p:nvSpPr>
            <p:spPr>
              <a:xfrm>
                <a:off x="2921507" y="349995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 104">
                <a:extLst>
                  <a:ext uri="{FF2B5EF4-FFF2-40B4-BE49-F238E27FC236}">
                    <a16:creationId xmlns:a16="http://schemas.microsoft.com/office/drawing/2014/main" id="{70E16F83-A8B2-33E0-738C-513F36A02F0F}"/>
                  </a:ext>
                </a:extLst>
              </p:cNvPr>
              <p:cNvSpPr/>
              <p:nvPr/>
            </p:nvSpPr>
            <p:spPr>
              <a:xfrm>
                <a:off x="2954618" y="361306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 105">
                <a:extLst>
                  <a:ext uri="{FF2B5EF4-FFF2-40B4-BE49-F238E27FC236}">
                    <a16:creationId xmlns:a16="http://schemas.microsoft.com/office/drawing/2014/main" id="{E044ACB5-63EF-A37D-B88B-91BAA94F7EA4}"/>
                  </a:ext>
                </a:extLst>
              </p:cNvPr>
              <p:cNvSpPr/>
              <p:nvPr/>
            </p:nvSpPr>
            <p:spPr>
              <a:xfrm>
                <a:off x="2962711" y="3641519"/>
                <a:ext cx="10045" cy="18754"/>
              </a:xfrm>
              <a:custGeom>
                <a:avLst/>
                <a:gdLst>
                  <a:gd name="connsiteX0" fmla="*/ 4952 w 10045"/>
                  <a:gd name="connsiteY0" fmla="*/ 1765 h 18754"/>
                  <a:gd name="connsiteX1" fmla="*/ 1764 w 10045"/>
                  <a:gd name="connsiteY1" fmla="*/ 47 h 18754"/>
                  <a:gd name="connsiteX2" fmla="*/ 47 w 10045"/>
                  <a:gd name="connsiteY2" fmla="*/ 3237 h 18754"/>
                  <a:gd name="connsiteX3" fmla="*/ 5443 w 10045"/>
                  <a:gd name="connsiteY3" fmla="*/ 17221 h 18754"/>
                  <a:gd name="connsiteX4" fmla="*/ 8386 w 10045"/>
                  <a:gd name="connsiteY4" fmla="*/ 18693 h 18754"/>
                  <a:gd name="connsiteX5" fmla="*/ 8631 w 10045"/>
                  <a:gd name="connsiteY5" fmla="*/ 18693 h 18754"/>
                  <a:gd name="connsiteX6" fmla="*/ 9858 w 10045"/>
                  <a:gd name="connsiteY6" fmla="*/ 15504 h 18754"/>
                  <a:gd name="connsiteX7" fmla="*/ 4707 w 10045"/>
                  <a:gd name="connsiteY7" fmla="*/ 2010 h 18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45" h="18754">
                    <a:moveTo>
                      <a:pt x="4952" y="1765"/>
                    </a:moveTo>
                    <a:cubicBezTo>
                      <a:pt x="4462" y="538"/>
                      <a:pt x="3235" y="-198"/>
                      <a:pt x="1764" y="47"/>
                    </a:cubicBezTo>
                    <a:cubicBezTo>
                      <a:pt x="538" y="538"/>
                      <a:pt x="-198" y="1765"/>
                      <a:pt x="47" y="3237"/>
                    </a:cubicBezTo>
                    <a:cubicBezTo>
                      <a:pt x="1519" y="7898"/>
                      <a:pt x="3235" y="12805"/>
                      <a:pt x="5443" y="17221"/>
                    </a:cubicBezTo>
                    <a:cubicBezTo>
                      <a:pt x="5933" y="18448"/>
                      <a:pt x="7160" y="18938"/>
                      <a:pt x="8386" y="18693"/>
                    </a:cubicBezTo>
                    <a:cubicBezTo>
                      <a:pt x="8386" y="18693"/>
                      <a:pt x="8386" y="18693"/>
                      <a:pt x="8631" y="18693"/>
                    </a:cubicBezTo>
                    <a:cubicBezTo>
                      <a:pt x="9858" y="18202"/>
                      <a:pt x="10348" y="16730"/>
                      <a:pt x="9858" y="15504"/>
                    </a:cubicBezTo>
                    <a:cubicBezTo>
                      <a:pt x="7895" y="11087"/>
                      <a:pt x="6179" y="6671"/>
                      <a:pt x="4707" y="201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 106">
                <a:extLst>
                  <a:ext uri="{FF2B5EF4-FFF2-40B4-BE49-F238E27FC236}">
                    <a16:creationId xmlns:a16="http://schemas.microsoft.com/office/drawing/2014/main" id="{D70D973D-6346-29FC-BD39-872785BBF85A}"/>
                  </a:ext>
                </a:extLst>
              </p:cNvPr>
              <p:cNvSpPr/>
              <p:nvPr/>
            </p:nvSpPr>
            <p:spPr>
              <a:xfrm>
                <a:off x="2946279" y="358484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 107">
                <a:extLst>
                  <a:ext uri="{FF2B5EF4-FFF2-40B4-BE49-F238E27FC236}">
                    <a16:creationId xmlns:a16="http://schemas.microsoft.com/office/drawing/2014/main" id="{E077330E-7B81-4ED0-2BBA-91AF6577CD70}"/>
                  </a:ext>
                </a:extLst>
              </p:cNvPr>
              <p:cNvSpPr/>
              <p:nvPr/>
            </p:nvSpPr>
            <p:spPr>
              <a:xfrm>
                <a:off x="3042315" y="3721884"/>
                <a:ext cx="19085" cy="8495"/>
              </a:xfrm>
              <a:custGeom>
                <a:avLst/>
                <a:gdLst>
                  <a:gd name="connsiteX0" fmla="*/ 17322 w 19085"/>
                  <a:gd name="connsiteY0" fmla="*/ 3834 h 8495"/>
                  <a:gd name="connsiteX1" fmla="*/ 3342 w 19085"/>
                  <a:gd name="connsiteY1" fmla="*/ 154 h 8495"/>
                  <a:gd name="connsiteX2" fmla="*/ 154 w 19085"/>
                  <a:gd name="connsiteY2" fmla="*/ 1626 h 8495"/>
                  <a:gd name="connsiteX3" fmla="*/ 1625 w 19085"/>
                  <a:gd name="connsiteY3" fmla="*/ 4815 h 8495"/>
                  <a:gd name="connsiteX4" fmla="*/ 16096 w 19085"/>
                  <a:gd name="connsiteY4" fmla="*/ 8495 h 8495"/>
                  <a:gd name="connsiteX5" fmla="*/ 17322 w 19085"/>
                  <a:gd name="connsiteY5" fmla="*/ 8495 h 8495"/>
                  <a:gd name="connsiteX6" fmla="*/ 19039 w 19085"/>
                  <a:gd name="connsiteY6" fmla="*/ 6532 h 8495"/>
                  <a:gd name="connsiteX7" fmla="*/ 17077 w 19085"/>
                  <a:gd name="connsiteY7" fmla="*/ 3588 h 8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85" h="8495">
                    <a:moveTo>
                      <a:pt x="17322" y="3834"/>
                    </a:moveTo>
                    <a:cubicBezTo>
                      <a:pt x="12662" y="2852"/>
                      <a:pt x="8002" y="1626"/>
                      <a:pt x="3342" y="154"/>
                    </a:cubicBezTo>
                    <a:cubicBezTo>
                      <a:pt x="2116" y="-337"/>
                      <a:pt x="644" y="399"/>
                      <a:pt x="154" y="1626"/>
                    </a:cubicBezTo>
                    <a:cubicBezTo>
                      <a:pt x="-337" y="2852"/>
                      <a:pt x="399" y="4324"/>
                      <a:pt x="1625" y="4815"/>
                    </a:cubicBezTo>
                    <a:cubicBezTo>
                      <a:pt x="6285" y="6287"/>
                      <a:pt x="11191" y="7514"/>
                      <a:pt x="16096" y="8495"/>
                    </a:cubicBezTo>
                    <a:cubicBezTo>
                      <a:pt x="16586" y="8495"/>
                      <a:pt x="16832" y="8495"/>
                      <a:pt x="17322" y="8495"/>
                    </a:cubicBezTo>
                    <a:cubicBezTo>
                      <a:pt x="18058" y="8250"/>
                      <a:pt x="18794" y="7514"/>
                      <a:pt x="19039" y="6532"/>
                    </a:cubicBezTo>
                    <a:cubicBezTo>
                      <a:pt x="19284" y="5306"/>
                      <a:pt x="18548" y="3834"/>
                      <a:pt x="17077" y="35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 108">
                <a:extLst>
                  <a:ext uri="{FF2B5EF4-FFF2-40B4-BE49-F238E27FC236}">
                    <a16:creationId xmlns:a16="http://schemas.microsoft.com/office/drawing/2014/main" id="{E7BDE024-7CA3-38F2-ADA1-4DF2CEFA1190}"/>
                  </a:ext>
                </a:extLst>
              </p:cNvPr>
              <p:cNvSpPr/>
              <p:nvPr/>
            </p:nvSpPr>
            <p:spPr>
              <a:xfrm>
                <a:off x="3015872" y="3709662"/>
                <a:ext cx="17710" cy="11824"/>
              </a:xfrm>
              <a:custGeom>
                <a:avLst/>
                <a:gdLst>
                  <a:gd name="connsiteX0" fmla="*/ 16542 w 17710"/>
                  <a:gd name="connsiteY0" fmla="*/ 7224 h 11824"/>
                  <a:gd name="connsiteX1" fmla="*/ 3788 w 17710"/>
                  <a:gd name="connsiteY1" fmla="*/ 354 h 11824"/>
                  <a:gd name="connsiteX2" fmla="*/ 354 w 17710"/>
                  <a:gd name="connsiteY2" fmla="*/ 1090 h 11824"/>
                  <a:gd name="connsiteX3" fmla="*/ 1090 w 17710"/>
                  <a:gd name="connsiteY3" fmla="*/ 4525 h 11824"/>
                  <a:gd name="connsiteX4" fmla="*/ 14334 w 17710"/>
                  <a:gd name="connsiteY4" fmla="*/ 11640 h 11824"/>
                  <a:gd name="connsiteX5" fmla="*/ 16051 w 17710"/>
                  <a:gd name="connsiteY5" fmla="*/ 11640 h 11824"/>
                  <a:gd name="connsiteX6" fmla="*/ 17523 w 17710"/>
                  <a:gd name="connsiteY6" fmla="*/ 10413 h 11824"/>
                  <a:gd name="connsiteX7" fmla="*/ 16296 w 17710"/>
                  <a:gd name="connsiteY7" fmla="*/ 7224 h 1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10" h="11824">
                    <a:moveTo>
                      <a:pt x="16542" y="7224"/>
                    </a:moveTo>
                    <a:cubicBezTo>
                      <a:pt x="12127" y="5261"/>
                      <a:pt x="7957" y="2808"/>
                      <a:pt x="3788" y="354"/>
                    </a:cubicBezTo>
                    <a:cubicBezTo>
                      <a:pt x="2562" y="-382"/>
                      <a:pt x="1090" y="109"/>
                      <a:pt x="354" y="1090"/>
                    </a:cubicBezTo>
                    <a:cubicBezTo>
                      <a:pt x="-382" y="2317"/>
                      <a:pt x="109" y="3789"/>
                      <a:pt x="1090" y="4525"/>
                    </a:cubicBezTo>
                    <a:cubicBezTo>
                      <a:pt x="5260" y="7224"/>
                      <a:pt x="9674" y="9432"/>
                      <a:pt x="14334" y="11640"/>
                    </a:cubicBezTo>
                    <a:cubicBezTo>
                      <a:pt x="14825" y="11885"/>
                      <a:pt x="15561" y="11885"/>
                      <a:pt x="16051" y="11640"/>
                    </a:cubicBezTo>
                    <a:cubicBezTo>
                      <a:pt x="16787" y="11640"/>
                      <a:pt x="17277" y="10904"/>
                      <a:pt x="17523" y="10413"/>
                    </a:cubicBezTo>
                    <a:cubicBezTo>
                      <a:pt x="18013" y="9186"/>
                      <a:pt x="17523" y="7715"/>
                      <a:pt x="16296" y="722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 109">
                <a:extLst>
                  <a:ext uri="{FF2B5EF4-FFF2-40B4-BE49-F238E27FC236}">
                    <a16:creationId xmlns:a16="http://schemas.microsoft.com/office/drawing/2014/main" id="{9AE2057E-5994-ECCA-FC9A-579B96AE411A}"/>
                  </a:ext>
                </a:extLst>
              </p:cNvPr>
              <p:cNvSpPr/>
              <p:nvPr/>
            </p:nvSpPr>
            <p:spPr>
              <a:xfrm>
                <a:off x="2974853" y="3668385"/>
                <a:ext cx="13350" cy="17049"/>
              </a:xfrm>
              <a:custGeom>
                <a:avLst/>
                <a:gdLst>
                  <a:gd name="connsiteX0" fmla="*/ 4583 w 13350"/>
                  <a:gd name="connsiteY0" fmla="*/ 1150 h 17049"/>
                  <a:gd name="connsiteX1" fmla="*/ 1150 w 13350"/>
                  <a:gd name="connsiteY1" fmla="*/ 414 h 17049"/>
                  <a:gd name="connsiteX2" fmla="*/ 414 w 13350"/>
                  <a:gd name="connsiteY2" fmla="*/ 3849 h 17049"/>
                  <a:gd name="connsiteX3" fmla="*/ 8998 w 13350"/>
                  <a:gd name="connsiteY3" fmla="*/ 16116 h 17049"/>
                  <a:gd name="connsiteX4" fmla="*/ 11696 w 13350"/>
                  <a:gd name="connsiteY4" fmla="*/ 16852 h 17049"/>
                  <a:gd name="connsiteX5" fmla="*/ 12432 w 13350"/>
                  <a:gd name="connsiteY5" fmla="*/ 16361 h 17049"/>
                  <a:gd name="connsiteX6" fmla="*/ 12922 w 13350"/>
                  <a:gd name="connsiteY6" fmla="*/ 12926 h 17049"/>
                  <a:gd name="connsiteX7" fmla="*/ 4829 w 13350"/>
                  <a:gd name="connsiteY7" fmla="*/ 1150 h 1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50" h="17049">
                    <a:moveTo>
                      <a:pt x="4583" y="1150"/>
                    </a:moveTo>
                    <a:cubicBezTo>
                      <a:pt x="3848" y="-77"/>
                      <a:pt x="2376" y="-322"/>
                      <a:pt x="1150" y="414"/>
                    </a:cubicBezTo>
                    <a:cubicBezTo>
                      <a:pt x="-77" y="1150"/>
                      <a:pt x="-322" y="2622"/>
                      <a:pt x="414" y="3849"/>
                    </a:cubicBezTo>
                    <a:cubicBezTo>
                      <a:pt x="2867" y="8020"/>
                      <a:pt x="5810" y="12190"/>
                      <a:pt x="8998" y="16116"/>
                    </a:cubicBezTo>
                    <a:cubicBezTo>
                      <a:pt x="9734" y="16852"/>
                      <a:pt x="10715" y="17342"/>
                      <a:pt x="11696" y="16852"/>
                    </a:cubicBezTo>
                    <a:cubicBezTo>
                      <a:pt x="11941" y="16852"/>
                      <a:pt x="12187" y="16852"/>
                      <a:pt x="12432" y="16361"/>
                    </a:cubicBezTo>
                    <a:cubicBezTo>
                      <a:pt x="13413" y="15625"/>
                      <a:pt x="13658" y="13908"/>
                      <a:pt x="12922" y="12926"/>
                    </a:cubicBezTo>
                    <a:cubicBezTo>
                      <a:pt x="9979" y="9246"/>
                      <a:pt x="7281" y="5075"/>
                      <a:pt x="4829" y="11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 110">
                <a:extLst>
                  <a:ext uri="{FF2B5EF4-FFF2-40B4-BE49-F238E27FC236}">
                    <a16:creationId xmlns:a16="http://schemas.microsoft.com/office/drawing/2014/main" id="{EB067228-D3AF-A57E-BA83-7DE3DA6DD34B}"/>
                  </a:ext>
                </a:extLst>
              </p:cNvPr>
              <p:cNvSpPr/>
              <p:nvPr/>
            </p:nvSpPr>
            <p:spPr>
              <a:xfrm>
                <a:off x="2992926" y="3691370"/>
                <a:ext cx="15953" cy="14816"/>
              </a:xfrm>
              <a:custGeom>
                <a:avLst/>
                <a:gdLst>
                  <a:gd name="connsiteX0" fmla="*/ 4169 w 15953"/>
                  <a:gd name="connsiteY0" fmla="*/ 736 h 14816"/>
                  <a:gd name="connsiteX1" fmla="*/ 736 w 15953"/>
                  <a:gd name="connsiteY1" fmla="*/ 736 h 14816"/>
                  <a:gd name="connsiteX2" fmla="*/ 736 w 15953"/>
                  <a:gd name="connsiteY2" fmla="*/ 4171 h 14816"/>
                  <a:gd name="connsiteX3" fmla="*/ 12018 w 15953"/>
                  <a:gd name="connsiteY3" fmla="*/ 14230 h 14816"/>
                  <a:gd name="connsiteX4" fmla="*/ 14225 w 15953"/>
                  <a:gd name="connsiteY4" fmla="*/ 14720 h 14816"/>
                  <a:gd name="connsiteX5" fmla="*/ 15452 w 15953"/>
                  <a:gd name="connsiteY5" fmla="*/ 13984 h 14816"/>
                  <a:gd name="connsiteX6" fmla="*/ 14961 w 15953"/>
                  <a:gd name="connsiteY6" fmla="*/ 10550 h 14816"/>
                  <a:gd name="connsiteX7" fmla="*/ 4169 w 15953"/>
                  <a:gd name="connsiteY7" fmla="*/ 981 h 14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53" h="14816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605"/>
                      <a:pt x="8094" y="11040"/>
                      <a:pt x="12018" y="14230"/>
                    </a:cubicBezTo>
                    <a:cubicBezTo>
                      <a:pt x="12754" y="14720"/>
                      <a:pt x="13489" y="14966"/>
                      <a:pt x="14225" y="14720"/>
                    </a:cubicBezTo>
                    <a:cubicBezTo>
                      <a:pt x="14716" y="14720"/>
                      <a:pt x="15206" y="14230"/>
                      <a:pt x="15452" y="13984"/>
                    </a:cubicBezTo>
                    <a:cubicBezTo>
                      <a:pt x="16187" y="13003"/>
                      <a:pt x="16187" y="11286"/>
                      <a:pt x="14961" y="10550"/>
                    </a:cubicBezTo>
                    <a:cubicBezTo>
                      <a:pt x="11282" y="7605"/>
                      <a:pt x="7603" y="4416"/>
                      <a:pt x="4169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 111">
                <a:extLst>
                  <a:ext uri="{FF2B5EF4-FFF2-40B4-BE49-F238E27FC236}">
                    <a16:creationId xmlns:a16="http://schemas.microsoft.com/office/drawing/2014/main" id="{72EF4747-A5C9-D09D-0579-1BEDC134B73C}"/>
                  </a:ext>
                </a:extLst>
              </p:cNvPr>
              <p:cNvSpPr/>
              <p:nvPr/>
            </p:nvSpPr>
            <p:spPr>
              <a:xfrm>
                <a:off x="2938185" y="355663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 112">
                <a:extLst>
                  <a:ext uri="{FF2B5EF4-FFF2-40B4-BE49-F238E27FC236}">
                    <a16:creationId xmlns:a16="http://schemas.microsoft.com/office/drawing/2014/main" id="{BC9566A3-1A6F-5722-B0E6-17530A3B551B}"/>
                  </a:ext>
                </a:extLst>
              </p:cNvPr>
              <p:cNvSpPr/>
              <p:nvPr/>
            </p:nvSpPr>
            <p:spPr>
              <a:xfrm>
                <a:off x="2888642" y="338685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 113">
                <a:extLst>
                  <a:ext uri="{FF2B5EF4-FFF2-40B4-BE49-F238E27FC236}">
                    <a16:creationId xmlns:a16="http://schemas.microsoft.com/office/drawing/2014/main" id="{A3DECE58-B93B-0799-D106-D3E7E59ED323}"/>
                  </a:ext>
                </a:extLst>
              </p:cNvPr>
              <p:cNvSpPr/>
              <p:nvPr/>
            </p:nvSpPr>
            <p:spPr>
              <a:xfrm>
                <a:off x="2929846" y="3528172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 114">
                <a:extLst>
                  <a:ext uri="{FF2B5EF4-FFF2-40B4-BE49-F238E27FC236}">
                    <a16:creationId xmlns:a16="http://schemas.microsoft.com/office/drawing/2014/main" id="{F3011E86-8507-09EC-B3FE-46563BD76500}"/>
                  </a:ext>
                </a:extLst>
              </p:cNvPr>
              <p:cNvSpPr/>
              <p:nvPr/>
            </p:nvSpPr>
            <p:spPr>
              <a:xfrm>
                <a:off x="2880303" y="335864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 115">
                <a:extLst>
                  <a:ext uri="{FF2B5EF4-FFF2-40B4-BE49-F238E27FC236}">
                    <a16:creationId xmlns:a16="http://schemas.microsoft.com/office/drawing/2014/main" id="{E6F6D0FF-D7A8-BBEA-0AC6-6C8AC14A7641}"/>
                  </a:ext>
                </a:extLst>
              </p:cNvPr>
              <p:cNvSpPr/>
              <p:nvPr/>
            </p:nvSpPr>
            <p:spPr>
              <a:xfrm>
                <a:off x="2896736" y="3415070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 116">
                <a:extLst>
                  <a:ext uri="{FF2B5EF4-FFF2-40B4-BE49-F238E27FC236}">
                    <a16:creationId xmlns:a16="http://schemas.microsoft.com/office/drawing/2014/main" id="{50BC2F05-3C29-02CC-23AF-C0FDA11560A9}"/>
                  </a:ext>
                </a:extLst>
              </p:cNvPr>
              <p:cNvSpPr/>
              <p:nvPr/>
            </p:nvSpPr>
            <p:spPr>
              <a:xfrm>
                <a:off x="2905074" y="344352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 117">
                <a:extLst>
                  <a:ext uri="{FF2B5EF4-FFF2-40B4-BE49-F238E27FC236}">
                    <a16:creationId xmlns:a16="http://schemas.microsoft.com/office/drawing/2014/main" id="{ED25C774-8E00-35C3-E092-B84B01D93F66}"/>
                  </a:ext>
                </a:extLst>
              </p:cNvPr>
              <p:cNvSpPr/>
              <p:nvPr/>
            </p:nvSpPr>
            <p:spPr>
              <a:xfrm>
                <a:off x="2871964" y="333042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 118">
                <a:extLst>
                  <a:ext uri="{FF2B5EF4-FFF2-40B4-BE49-F238E27FC236}">
                    <a16:creationId xmlns:a16="http://schemas.microsoft.com/office/drawing/2014/main" id="{55A447C1-7FC0-EB68-977E-4B93B84024E2}"/>
                  </a:ext>
                </a:extLst>
              </p:cNvPr>
              <p:cNvSpPr/>
              <p:nvPr/>
            </p:nvSpPr>
            <p:spPr>
              <a:xfrm>
                <a:off x="2913413" y="347174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 119">
                <a:extLst>
                  <a:ext uri="{FF2B5EF4-FFF2-40B4-BE49-F238E27FC236}">
                    <a16:creationId xmlns:a16="http://schemas.microsoft.com/office/drawing/2014/main" id="{4205A958-65D0-7D7F-6B6E-5114691AB5B7}"/>
                  </a:ext>
                </a:extLst>
              </p:cNvPr>
              <p:cNvSpPr/>
              <p:nvPr/>
            </p:nvSpPr>
            <p:spPr>
              <a:xfrm>
                <a:off x="3198548" y="3145204"/>
                <a:ext cx="19085" cy="9023"/>
              </a:xfrm>
              <a:custGeom>
                <a:avLst/>
                <a:gdLst>
                  <a:gd name="connsiteX0" fmla="*/ 16096 w 19085"/>
                  <a:gd name="connsiteY0" fmla="*/ 38 h 9023"/>
                  <a:gd name="connsiteX1" fmla="*/ 1625 w 19085"/>
                  <a:gd name="connsiteY1" fmla="*/ 4209 h 9023"/>
                  <a:gd name="connsiteX2" fmla="*/ 154 w 19085"/>
                  <a:gd name="connsiteY2" fmla="*/ 7398 h 9023"/>
                  <a:gd name="connsiteX3" fmla="*/ 3342 w 19085"/>
                  <a:gd name="connsiteY3" fmla="*/ 8870 h 9023"/>
                  <a:gd name="connsiteX4" fmla="*/ 17322 w 19085"/>
                  <a:gd name="connsiteY4" fmla="*/ 4945 h 9023"/>
                  <a:gd name="connsiteX5" fmla="*/ 17322 w 19085"/>
                  <a:gd name="connsiteY5" fmla="*/ 4945 h 9023"/>
                  <a:gd name="connsiteX6" fmla="*/ 19039 w 19085"/>
                  <a:gd name="connsiteY6" fmla="*/ 2001 h 9023"/>
                  <a:gd name="connsiteX7" fmla="*/ 16096 w 19085"/>
                  <a:gd name="connsiteY7" fmla="*/ 38 h 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85" h="9023">
                    <a:moveTo>
                      <a:pt x="16096" y="38"/>
                    </a:moveTo>
                    <a:cubicBezTo>
                      <a:pt x="11191" y="1019"/>
                      <a:pt x="6285" y="2491"/>
                      <a:pt x="1625" y="4209"/>
                    </a:cubicBezTo>
                    <a:cubicBezTo>
                      <a:pt x="399" y="4699"/>
                      <a:pt x="-337" y="6171"/>
                      <a:pt x="154" y="7398"/>
                    </a:cubicBezTo>
                    <a:cubicBezTo>
                      <a:pt x="644" y="8625"/>
                      <a:pt x="1870" y="9361"/>
                      <a:pt x="3342" y="8870"/>
                    </a:cubicBezTo>
                    <a:cubicBezTo>
                      <a:pt x="7757" y="7398"/>
                      <a:pt x="12417" y="5926"/>
                      <a:pt x="17322" y="4945"/>
                    </a:cubicBezTo>
                    <a:cubicBezTo>
                      <a:pt x="17322" y="4945"/>
                      <a:pt x="17322" y="4945"/>
                      <a:pt x="17322" y="4945"/>
                    </a:cubicBezTo>
                    <a:cubicBezTo>
                      <a:pt x="18548" y="4699"/>
                      <a:pt x="19284" y="3227"/>
                      <a:pt x="19039" y="2001"/>
                    </a:cubicBezTo>
                    <a:cubicBezTo>
                      <a:pt x="18794" y="774"/>
                      <a:pt x="17322" y="-208"/>
                      <a:pt x="16096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 120">
                <a:extLst>
                  <a:ext uri="{FF2B5EF4-FFF2-40B4-BE49-F238E27FC236}">
                    <a16:creationId xmlns:a16="http://schemas.microsoft.com/office/drawing/2014/main" id="{A69649A6-D284-94B7-256B-510884EF87D3}"/>
                  </a:ext>
                </a:extLst>
              </p:cNvPr>
              <p:cNvSpPr/>
              <p:nvPr/>
            </p:nvSpPr>
            <p:spPr>
              <a:xfrm>
                <a:off x="3191647" y="3645001"/>
                <a:ext cx="10672" cy="18339"/>
              </a:xfrm>
              <a:custGeom>
                <a:avLst/>
                <a:gdLst>
                  <a:gd name="connsiteX0" fmla="*/ 9017 w 10672"/>
                  <a:gd name="connsiteY0" fmla="*/ 245 h 18339"/>
                  <a:gd name="connsiteX1" fmla="*/ 5829 w 10672"/>
                  <a:gd name="connsiteY1" fmla="*/ 1718 h 18339"/>
                  <a:gd name="connsiteX2" fmla="*/ 188 w 10672"/>
                  <a:gd name="connsiteY2" fmla="*/ 14966 h 18339"/>
                  <a:gd name="connsiteX3" fmla="*/ 1414 w 10672"/>
                  <a:gd name="connsiteY3" fmla="*/ 18155 h 18339"/>
                  <a:gd name="connsiteX4" fmla="*/ 3131 w 10672"/>
                  <a:gd name="connsiteY4" fmla="*/ 18155 h 18339"/>
                  <a:gd name="connsiteX5" fmla="*/ 4603 w 10672"/>
                  <a:gd name="connsiteY5" fmla="*/ 16929 h 18339"/>
                  <a:gd name="connsiteX6" fmla="*/ 10489 w 10672"/>
                  <a:gd name="connsiteY6" fmla="*/ 3190 h 18339"/>
                  <a:gd name="connsiteX7" fmla="*/ 9017 w 10672"/>
                  <a:gd name="connsiteY7" fmla="*/ 0 h 18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2" h="18339">
                    <a:moveTo>
                      <a:pt x="9017" y="245"/>
                    </a:moveTo>
                    <a:cubicBezTo>
                      <a:pt x="7791" y="-245"/>
                      <a:pt x="6320" y="245"/>
                      <a:pt x="5829" y="1718"/>
                    </a:cubicBezTo>
                    <a:cubicBezTo>
                      <a:pt x="4357" y="6134"/>
                      <a:pt x="2395" y="10795"/>
                      <a:pt x="188" y="14966"/>
                    </a:cubicBezTo>
                    <a:cubicBezTo>
                      <a:pt x="-303" y="16192"/>
                      <a:pt x="188" y="17665"/>
                      <a:pt x="1414" y="18155"/>
                    </a:cubicBezTo>
                    <a:cubicBezTo>
                      <a:pt x="1905" y="18401"/>
                      <a:pt x="2641" y="18401"/>
                      <a:pt x="3131" y="18155"/>
                    </a:cubicBezTo>
                    <a:cubicBezTo>
                      <a:pt x="3867" y="18155"/>
                      <a:pt x="4357" y="17419"/>
                      <a:pt x="4603" y="16929"/>
                    </a:cubicBezTo>
                    <a:cubicBezTo>
                      <a:pt x="6810" y="12512"/>
                      <a:pt x="8772" y="7851"/>
                      <a:pt x="10489" y="3190"/>
                    </a:cubicBezTo>
                    <a:cubicBezTo>
                      <a:pt x="10980" y="1963"/>
                      <a:pt x="10489" y="491"/>
                      <a:pt x="9017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 121">
                <a:extLst>
                  <a:ext uri="{FF2B5EF4-FFF2-40B4-BE49-F238E27FC236}">
                    <a16:creationId xmlns:a16="http://schemas.microsoft.com/office/drawing/2014/main" id="{53B7E4CC-A658-F490-8ADB-A3E0E7943ABD}"/>
                  </a:ext>
                </a:extLst>
              </p:cNvPr>
              <p:cNvSpPr/>
              <p:nvPr/>
            </p:nvSpPr>
            <p:spPr>
              <a:xfrm>
                <a:off x="3175513" y="3671575"/>
                <a:ext cx="13546" cy="16702"/>
              </a:xfrm>
              <a:custGeom>
                <a:avLst/>
                <a:gdLst>
                  <a:gd name="connsiteX0" fmla="*/ 12642 w 13546"/>
                  <a:gd name="connsiteY0" fmla="*/ 414 h 16702"/>
                  <a:gd name="connsiteX1" fmla="*/ 9209 w 13546"/>
                  <a:gd name="connsiteY1" fmla="*/ 1150 h 16702"/>
                  <a:gd name="connsiteX2" fmla="*/ 625 w 13546"/>
                  <a:gd name="connsiteY2" fmla="*/ 12681 h 16702"/>
                  <a:gd name="connsiteX3" fmla="*/ 870 w 13546"/>
                  <a:gd name="connsiteY3" fmla="*/ 16116 h 16702"/>
                  <a:gd name="connsiteX4" fmla="*/ 3077 w 13546"/>
                  <a:gd name="connsiteY4" fmla="*/ 16606 h 16702"/>
                  <a:gd name="connsiteX5" fmla="*/ 4303 w 13546"/>
                  <a:gd name="connsiteY5" fmla="*/ 15870 h 16702"/>
                  <a:gd name="connsiteX6" fmla="*/ 13133 w 13546"/>
                  <a:gd name="connsiteY6" fmla="*/ 3849 h 16702"/>
                  <a:gd name="connsiteX7" fmla="*/ 12397 w 13546"/>
                  <a:gd name="connsiteY7" fmla="*/ 414 h 16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702">
                    <a:moveTo>
                      <a:pt x="12642" y="414"/>
                    </a:moveTo>
                    <a:cubicBezTo>
                      <a:pt x="11416" y="-322"/>
                      <a:pt x="9945" y="-77"/>
                      <a:pt x="9209" y="1150"/>
                    </a:cubicBezTo>
                    <a:cubicBezTo>
                      <a:pt x="6511" y="5075"/>
                      <a:pt x="3813" y="9001"/>
                      <a:pt x="625" y="12681"/>
                    </a:cubicBezTo>
                    <a:cubicBezTo>
                      <a:pt x="-357" y="13662"/>
                      <a:pt x="-111" y="15380"/>
                      <a:pt x="870" y="16116"/>
                    </a:cubicBezTo>
                    <a:cubicBezTo>
                      <a:pt x="1606" y="16606"/>
                      <a:pt x="2341" y="16852"/>
                      <a:pt x="3077" y="16606"/>
                    </a:cubicBezTo>
                    <a:cubicBezTo>
                      <a:pt x="3568" y="16606"/>
                      <a:pt x="4058" y="16116"/>
                      <a:pt x="4303" y="15870"/>
                    </a:cubicBezTo>
                    <a:cubicBezTo>
                      <a:pt x="7492" y="11945"/>
                      <a:pt x="10435" y="8019"/>
                      <a:pt x="13133" y="3849"/>
                    </a:cubicBezTo>
                    <a:cubicBezTo>
                      <a:pt x="13869" y="2622"/>
                      <a:pt x="13623" y="1150"/>
                      <a:pt x="12397" y="41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 122">
                <a:extLst>
                  <a:ext uri="{FF2B5EF4-FFF2-40B4-BE49-F238E27FC236}">
                    <a16:creationId xmlns:a16="http://schemas.microsoft.com/office/drawing/2014/main" id="{49B78C4C-E118-3CE0-3B97-2686C3AC8235}"/>
                  </a:ext>
                </a:extLst>
              </p:cNvPr>
              <p:cNvSpPr/>
              <p:nvPr/>
            </p:nvSpPr>
            <p:spPr>
              <a:xfrm>
                <a:off x="3171185" y="3473706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 123">
                <a:extLst>
                  <a:ext uri="{FF2B5EF4-FFF2-40B4-BE49-F238E27FC236}">
                    <a16:creationId xmlns:a16="http://schemas.microsoft.com/office/drawing/2014/main" id="{D8DF8235-272E-841B-3A9B-A80468B24E39}"/>
                  </a:ext>
                </a:extLst>
              </p:cNvPr>
              <p:cNvSpPr/>
              <p:nvPr/>
            </p:nvSpPr>
            <p:spPr>
              <a:xfrm>
                <a:off x="3201353" y="3616541"/>
                <a:ext cx="7404" cy="19381"/>
              </a:xfrm>
              <a:custGeom>
                <a:avLst/>
                <a:gdLst>
                  <a:gd name="connsiteX0" fmla="*/ 4952 w 7404"/>
                  <a:gd name="connsiteY0" fmla="*/ 0 h 19381"/>
                  <a:gd name="connsiteX1" fmla="*/ 2254 w 7404"/>
                  <a:gd name="connsiteY1" fmla="*/ 2208 h 19381"/>
                  <a:gd name="connsiteX2" fmla="*/ 46 w 7404"/>
                  <a:gd name="connsiteY2" fmla="*/ 16438 h 19381"/>
                  <a:gd name="connsiteX3" fmla="*/ 2009 w 7404"/>
                  <a:gd name="connsiteY3" fmla="*/ 19382 h 19381"/>
                  <a:gd name="connsiteX4" fmla="*/ 3235 w 7404"/>
                  <a:gd name="connsiteY4" fmla="*/ 19382 h 19381"/>
                  <a:gd name="connsiteX5" fmla="*/ 4952 w 7404"/>
                  <a:gd name="connsiteY5" fmla="*/ 17664 h 19381"/>
                  <a:gd name="connsiteX6" fmla="*/ 7404 w 7404"/>
                  <a:gd name="connsiteY6" fmla="*/ 2944 h 19381"/>
                  <a:gd name="connsiteX7" fmla="*/ 5197 w 7404"/>
                  <a:gd name="connsiteY7" fmla="*/ 245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381">
                    <a:moveTo>
                      <a:pt x="4952" y="0"/>
                    </a:moveTo>
                    <a:cubicBezTo>
                      <a:pt x="3725" y="0"/>
                      <a:pt x="2499" y="736"/>
                      <a:pt x="2254" y="2208"/>
                    </a:cubicBezTo>
                    <a:cubicBezTo>
                      <a:pt x="1763" y="6870"/>
                      <a:pt x="1028" y="11776"/>
                      <a:pt x="46" y="16438"/>
                    </a:cubicBezTo>
                    <a:cubicBezTo>
                      <a:pt x="-199" y="17664"/>
                      <a:pt x="537" y="19137"/>
                      <a:pt x="2009" y="19382"/>
                    </a:cubicBezTo>
                    <a:cubicBezTo>
                      <a:pt x="2499" y="19382"/>
                      <a:pt x="2744" y="19382"/>
                      <a:pt x="3235" y="19382"/>
                    </a:cubicBezTo>
                    <a:cubicBezTo>
                      <a:pt x="3971" y="19382"/>
                      <a:pt x="4707" y="18401"/>
                      <a:pt x="4952" y="17664"/>
                    </a:cubicBezTo>
                    <a:cubicBezTo>
                      <a:pt x="5933" y="12758"/>
                      <a:pt x="6914" y="7851"/>
                      <a:pt x="7404" y="2944"/>
                    </a:cubicBezTo>
                    <a:cubicBezTo>
                      <a:pt x="7404" y="1717"/>
                      <a:pt x="6669" y="491"/>
                      <a:pt x="5197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 124">
                <a:extLst>
                  <a:ext uri="{FF2B5EF4-FFF2-40B4-BE49-F238E27FC236}">
                    <a16:creationId xmlns:a16="http://schemas.microsoft.com/office/drawing/2014/main" id="{6AAC1F0F-F441-0346-7B50-B0C684A940E4}"/>
                  </a:ext>
                </a:extLst>
              </p:cNvPr>
              <p:cNvSpPr/>
              <p:nvPr/>
            </p:nvSpPr>
            <p:spPr>
              <a:xfrm>
                <a:off x="3227121" y="3142297"/>
                <a:ext cx="19652" cy="5429"/>
              </a:xfrm>
              <a:custGeom>
                <a:avLst/>
                <a:gdLst>
                  <a:gd name="connsiteX0" fmla="*/ 17200 w 19652"/>
                  <a:gd name="connsiteY0" fmla="*/ 0 h 5429"/>
                  <a:gd name="connsiteX1" fmla="*/ 2239 w 19652"/>
                  <a:gd name="connsiteY1" fmla="*/ 491 h 5429"/>
                  <a:gd name="connsiteX2" fmla="*/ 32 w 19652"/>
                  <a:gd name="connsiteY2" fmla="*/ 3189 h 5429"/>
                  <a:gd name="connsiteX3" fmla="*/ 2729 w 19652"/>
                  <a:gd name="connsiteY3" fmla="*/ 5398 h 5429"/>
                  <a:gd name="connsiteX4" fmla="*/ 17200 w 19652"/>
                  <a:gd name="connsiteY4" fmla="*/ 4907 h 5429"/>
                  <a:gd name="connsiteX5" fmla="*/ 17936 w 19652"/>
                  <a:gd name="connsiteY5" fmla="*/ 4907 h 5429"/>
                  <a:gd name="connsiteX6" fmla="*/ 19653 w 19652"/>
                  <a:gd name="connsiteY6" fmla="*/ 2699 h 5429"/>
                  <a:gd name="connsiteX7" fmla="*/ 17200 w 19652"/>
                  <a:gd name="connsiteY7" fmla="*/ 245 h 5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52" h="5429">
                    <a:moveTo>
                      <a:pt x="17200" y="0"/>
                    </a:moveTo>
                    <a:cubicBezTo>
                      <a:pt x="12295" y="0"/>
                      <a:pt x="7144" y="0"/>
                      <a:pt x="2239" y="491"/>
                    </a:cubicBezTo>
                    <a:cubicBezTo>
                      <a:pt x="1013" y="491"/>
                      <a:pt x="-214" y="1717"/>
                      <a:pt x="32" y="3189"/>
                    </a:cubicBezTo>
                    <a:cubicBezTo>
                      <a:pt x="32" y="4416"/>
                      <a:pt x="1258" y="5643"/>
                      <a:pt x="2729" y="5398"/>
                    </a:cubicBezTo>
                    <a:cubicBezTo>
                      <a:pt x="7389" y="4907"/>
                      <a:pt x="12295" y="4661"/>
                      <a:pt x="17200" y="4907"/>
                    </a:cubicBezTo>
                    <a:cubicBezTo>
                      <a:pt x="17445" y="4907"/>
                      <a:pt x="17691" y="4907"/>
                      <a:pt x="17936" y="4907"/>
                    </a:cubicBezTo>
                    <a:cubicBezTo>
                      <a:pt x="18917" y="4661"/>
                      <a:pt x="19653" y="3680"/>
                      <a:pt x="19653" y="2699"/>
                    </a:cubicBezTo>
                    <a:cubicBezTo>
                      <a:pt x="19653" y="1227"/>
                      <a:pt x="18672" y="245"/>
                      <a:pt x="17200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 125">
                <a:extLst>
                  <a:ext uri="{FF2B5EF4-FFF2-40B4-BE49-F238E27FC236}">
                    <a16:creationId xmlns:a16="http://schemas.microsoft.com/office/drawing/2014/main" id="{0D8E11D4-A02A-1D5F-9FE3-2E93438EE27A}"/>
                  </a:ext>
                </a:extLst>
              </p:cNvPr>
              <p:cNvSpPr/>
              <p:nvPr/>
            </p:nvSpPr>
            <p:spPr>
              <a:xfrm>
                <a:off x="3203079" y="3587101"/>
                <a:ext cx="6169" cy="19627"/>
              </a:xfrm>
              <a:custGeom>
                <a:avLst/>
                <a:gdLst>
                  <a:gd name="connsiteX0" fmla="*/ 2000 w 6169"/>
                  <a:gd name="connsiteY0" fmla="*/ 0 h 19627"/>
                  <a:gd name="connsiteX1" fmla="*/ 38 w 6169"/>
                  <a:gd name="connsiteY1" fmla="*/ 2699 h 19627"/>
                  <a:gd name="connsiteX2" fmla="*/ 1264 w 6169"/>
                  <a:gd name="connsiteY2" fmla="*/ 17174 h 19627"/>
                  <a:gd name="connsiteX3" fmla="*/ 3717 w 6169"/>
                  <a:gd name="connsiteY3" fmla="*/ 19627 h 19627"/>
                  <a:gd name="connsiteX4" fmla="*/ 4453 w 6169"/>
                  <a:gd name="connsiteY4" fmla="*/ 19627 h 19627"/>
                  <a:gd name="connsiteX5" fmla="*/ 6169 w 6169"/>
                  <a:gd name="connsiteY5" fmla="*/ 17174 h 19627"/>
                  <a:gd name="connsiteX6" fmla="*/ 4943 w 6169"/>
                  <a:gd name="connsiteY6" fmla="*/ 2208 h 19627"/>
                  <a:gd name="connsiteX7" fmla="*/ 2245 w 6169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69" h="19627">
                    <a:moveTo>
                      <a:pt x="2000" y="0"/>
                    </a:moveTo>
                    <a:cubicBezTo>
                      <a:pt x="774" y="0"/>
                      <a:pt x="-207" y="1472"/>
                      <a:pt x="38" y="2699"/>
                    </a:cubicBezTo>
                    <a:cubicBezTo>
                      <a:pt x="774" y="7360"/>
                      <a:pt x="1019" y="12267"/>
                      <a:pt x="1264" y="17174"/>
                    </a:cubicBezTo>
                    <a:cubicBezTo>
                      <a:pt x="1264" y="18646"/>
                      <a:pt x="2490" y="19627"/>
                      <a:pt x="3717" y="19627"/>
                    </a:cubicBezTo>
                    <a:cubicBezTo>
                      <a:pt x="3717" y="19627"/>
                      <a:pt x="4207" y="19627"/>
                      <a:pt x="4453" y="19627"/>
                    </a:cubicBezTo>
                    <a:cubicBezTo>
                      <a:pt x="5434" y="19382"/>
                      <a:pt x="6169" y="18401"/>
                      <a:pt x="6169" y="17174"/>
                    </a:cubicBezTo>
                    <a:cubicBezTo>
                      <a:pt x="6169" y="12267"/>
                      <a:pt x="5679" y="7115"/>
                      <a:pt x="4943" y="2208"/>
                    </a:cubicBezTo>
                    <a:cubicBezTo>
                      <a:pt x="4943" y="981"/>
                      <a:pt x="3472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 126">
                <a:extLst>
                  <a:ext uri="{FF2B5EF4-FFF2-40B4-BE49-F238E27FC236}">
                    <a16:creationId xmlns:a16="http://schemas.microsoft.com/office/drawing/2014/main" id="{F23C0016-2681-7BE5-28E4-8BDA8A5AB164}"/>
                  </a:ext>
                </a:extLst>
              </p:cNvPr>
              <p:cNvSpPr/>
              <p:nvPr/>
            </p:nvSpPr>
            <p:spPr>
              <a:xfrm>
                <a:off x="3256584" y="3143769"/>
                <a:ext cx="19177" cy="7605"/>
              </a:xfrm>
              <a:custGeom>
                <a:avLst/>
                <a:gdLst>
                  <a:gd name="connsiteX0" fmla="*/ 17414 w 19177"/>
                  <a:gd name="connsiteY0" fmla="*/ 2944 h 7605"/>
                  <a:gd name="connsiteX1" fmla="*/ 2698 w 19177"/>
                  <a:gd name="connsiteY1" fmla="*/ 0 h 7605"/>
                  <a:gd name="connsiteX2" fmla="*/ 0 w 19177"/>
                  <a:gd name="connsiteY2" fmla="*/ 1963 h 7605"/>
                  <a:gd name="connsiteX3" fmla="*/ 1962 w 19177"/>
                  <a:gd name="connsiteY3" fmla="*/ 4662 h 7605"/>
                  <a:gd name="connsiteX4" fmla="*/ 16187 w 19177"/>
                  <a:gd name="connsiteY4" fmla="*/ 7606 h 7605"/>
                  <a:gd name="connsiteX5" fmla="*/ 17414 w 19177"/>
                  <a:gd name="connsiteY5" fmla="*/ 7606 h 7605"/>
                  <a:gd name="connsiteX6" fmla="*/ 19131 w 19177"/>
                  <a:gd name="connsiteY6" fmla="*/ 5888 h 7605"/>
                  <a:gd name="connsiteX7" fmla="*/ 17414 w 19177"/>
                  <a:gd name="connsiteY7" fmla="*/ 2944 h 7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605">
                    <a:moveTo>
                      <a:pt x="17414" y="2944"/>
                    </a:moveTo>
                    <a:cubicBezTo>
                      <a:pt x="12508" y="1717"/>
                      <a:pt x="7603" y="736"/>
                      <a:pt x="2698" y="0"/>
                    </a:cubicBezTo>
                    <a:cubicBezTo>
                      <a:pt x="1226" y="0"/>
                      <a:pt x="0" y="736"/>
                      <a:pt x="0" y="1963"/>
                    </a:cubicBezTo>
                    <a:cubicBezTo>
                      <a:pt x="0" y="3189"/>
                      <a:pt x="736" y="4662"/>
                      <a:pt x="1962" y="4662"/>
                    </a:cubicBezTo>
                    <a:cubicBezTo>
                      <a:pt x="6622" y="5398"/>
                      <a:pt x="11527" y="6379"/>
                      <a:pt x="16187" y="7606"/>
                    </a:cubicBezTo>
                    <a:cubicBezTo>
                      <a:pt x="16678" y="7606"/>
                      <a:pt x="17168" y="7606"/>
                      <a:pt x="17414" y="7606"/>
                    </a:cubicBezTo>
                    <a:cubicBezTo>
                      <a:pt x="18150" y="7606"/>
                      <a:pt x="18885" y="6624"/>
                      <a:pt x="19131" y="5888"/>
                    </a:cubicBezTo>
                    <a:cubicBezTo>
                      <a:pt x="19376" y="4662"/>
                      <a:pt x="18640" y="3189"/>
                      <a:pt x="17414" y="294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 127">
                <a:extLst>
                  <a:ext uri="{FF2B5EF4-FFF2-40B4-BE49-F238E27FC236}">
                    <a16:creationId xmlns:a16="http://schemas.microsoft.com/office/drawing/2014/main" id="{FCF454E7-1D84-CB97-9C38-E7F0164D122E}"/>
                  </a:ext>
                </a:extLst>
              </p:cNvPr>
              <p:cNvSpPr/>
              <p:nvPr/>
            </p:nvSpPr>
            <p:spPr>
              <a:xfrm>
                <a:off x="3146414" y="338881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 128">
                <a:extLst>
                  <a:ext uri="{FF2B5EF4-FFF2-40B4-BE49-F238E27FC236}">
                    <a16:creationId xmlns:a16="http://schemas.microsoft.com/office/drawing/2014/main" id="{F368D96D-CA23-A2AA-6DF0-68910A426665}"/>
                  </a:ext>
                </a:extLst>
              </p:cNvPr>
              <p:cNvSpPr/>
              <p:nvPr/>
            </p:nvSpPr>
            <p:spPr>
              <a:xfrm>
                <a:off x="3121642" y="330393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 129">
                <a:extLst>
                  <a:ext uri="{FF2B5EF4-FFF2-40B4-BE49-F238E27FC236}">
                    <a16:creationId xmlns:a16="http://schemas.microsoft.com/office/drawing/2014/main" id="{3C04914C-A6C6-4384-E23F-4792453A6BB4}"/>
                  </a:ext>
                </a:extLst>
              </p:cNvPr>
              <p:cNvSpPr/>
              <p:nvPr/>
            </p:nvSpPr>
            <p:spPr>
              <a:xfrm>
                <a:off x="3115771" y="3275235"/>
                <a:ext cx="6898" cy="19702"/>
              </a:xfrm>
              <a:custGeom>
                <a:avLst/>
                <a:gdLst>
                  <a:gd name="connsiteX0" fmla="*/ 6899 w 6898"/>
                  <a:gd name="connsiteY0" fmla="*/ 16475 h 19702"/>
                  <a:gd name="connsiteX1" fmla="*/ 4937 w 6898"/>
                  <a:gd name="connsiteY1" fmla="*/ 2246 h 19702"/>
                  <a:gd name="connsiteX2" fmla="*/ 2239 w 6898"/>
                  <a:gd name="connsiteY2" fmla="*/ 38 h 19702"/>
                  <a:gd name="connsiteX3" fmla="*/ 32 w 6898"/>
                  <a:gd name="connsiteY3" fmla="*/ 2736 h 19702"/>
                  <a:gd name="connsiteX4" fmla="*/ 1994 w 6898"/>
                  <a:gd name="connsiteY4" fmla="*/ 17702 h 19702"/>
                  <a:gd name="connsiteX5" fmla="*/ 4937 w 6898"/>
                  <a:gd name="connsiteY5" fmla="*/ 19665 h 19702"/>
                  <a:gd name="connsiteX6" fmla="*/ 4937 w 6898"/>
                  <a:gd name="connsiteY6" fmla="*/ 19665 h 19702"/>
                  <a:gd name="connsiteX7" fmla="*/ 6654 w 6898"/>
                  <a:gd name="connsiteY7" fmla="*/ 16721 h 1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98" h="19702">
                    <a:moveTo>
                      <a:pt x="6899" y="16475"/>
                    </a:moveTo>
                    <a:cubicBezTo>
                      <a:pt x="5918" y="11814"/>
                      <a:pt x="5427" y="6907"/>
                      <a:pt x="4937" y="2246"/>
                    </a:cubicBezTo>
                    <a:cubicBezTo>
                      <a:pt x="4937" y="774"/>
                      <a:pt x="3711" y="-208"/>
                      <a:pt x="2239" y="38"/>
                    </a:cubicBezTo>
                    <a:cubicBezTo>
                      <a:pt x="1013" y="38"/>
                      <a:pt x="-214" y="1264"/>
                      <a:pt x="32" y="2736"/>
                    </a:cubicBezTo>
                    <a:cubicBezTo>
                      <a:pt x="522" y="7643"/>
                      <a:pt x="1013" y="12795"/>
                      <a:pt x="1994" y="17702"/>
                    </a:cubicBezTo>
                    <a:cubicBezTo>
                      <a:pt x="2239" y="18929"/>
                      <a:pt x="3465" y="19910"/>
                      <a:pt x="4937" y="19665"/>
                    </a:cubicBezTo>
                    <a:cubicBezTo>
                      <a:pt x="4937" y="19665"/>
                      <a:pt x="4937" y="19665"/>
                      <a:pt x="4937" y="19665"/>
                    </a:cubicBezTo>
                    <a:cubicBezTo>
                      <a:pt x="6163" y="19419"/>
                      <a:pt x="6899" y="18193"/>
                      <a:pt x="6654" y="1672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 130">
                <a:extLst>
                  <a:ext uri="{FF2B5EF4-FFF2-40B4-BE49-F238E27FC236}">
                    <a16:creationId xmlns:a16="http://schemas.microsoft.com/office/drawing/2014/main" id="{6FC189A1-63DB-F4C4-8E6F-7A0DDDAF910B}"/>
                  </a:ext>
                </a:extLst>
              </p:cNvPr>
              <p:cNvSpPr/>
              <p:nvPr/>
            </p:nvSpPr>
            <p:spPr>
              <a:xfrm>
                <a:off x="3162846" y="3445246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 131">
                <a:extLst>
                  <a:ext uri="{FF2B5EF4-FFF2-40B4-BE49-F238E27FC236}">
                    <a16:creationId xmlns:a16="http://schemas.microsoft.com/office/drawing/2014/main" id="{752BA85F-07D0-EBA3-EECC-A2888471868D}"/>
                  </a:ext>
                </a:extLst>
              </p:cNvPr>
              <p:cNvSpPr/>
              <p:nvPr/>
            </p:nvSpPr>
            <p:spPr>
              <a:xfrm>
                <a:off x="3100795" y="3722972"/>
                <a:ext cx="19469" cy="8180"/>
              </a:xfrm>
              <a:custGeom>
                <a:avLst/>
                <a:gdLst>
                  <a:gd name="connsiteX0" fmla="*/ 15989 w 19469"/>
                  <a:gd name="connsiteY0" fmla="*/ 292 h 8180"/>
                  <a:gd name="connsiteX1" fmla="*/ 2009 w 19469"/>
                  <a:gd name="connsiteY1" fmla="*/ 3482 h 8180"/>
                  <a:gd name="connsiteX2" fmla="*/ 46 w 19469"/>
                  <a:gd name="connsiteY2" fmla="*/ 6181 h 8180"/>
                  <a:gd name="connsiteX3" fmla="*/ 2990 w 19469"/>
                  <a:gd name="connsiteY3" fmla="*/ 8143 h 8180"/>
                  <a:gd name="connsiteX4" fmla="*/ 17705 w 19469"/>
                  <a:gd name="connsiteY4" fmla="*/ 4709 h 8180"/>
                  <a:gd name="connsiteX5" fmla="*/ 17705 w 19469"/>
                  <a:gd name="connsiteY5" fmla="*/ 4709 h 8180"/>
                  <a:gd name="connsiteX6" fmla="*/ 19422 w 19469"/>
                  <a:gd name="connsiteY6" fmla="*/ 1764 h 8180"/>
                  <a:gd name="connsiteX7" fmla="*/ 16479 w 19469"/>
                  <a:gd name="connsiteY7" fmla="*/ 47 h 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69" h="8180">
                    <a:moveTo>
                      <a:pt x="15989" y="292"/>
                    </a:moveTo>
                    <a:cubicBezTo>
                      <a:pt x="11329" y="1519"/>
                      <a:pt x="6669" y="2746"/>
                      <a:pt x="2009" y="3482"/>
                    </a:cubicBezTo>
                    <a:cubicBezTo>
                      <a:pt x="537" y="3482"/>
                      <a:pt x="-199" y="4954"/>
                      <a:pt x="46" y="6181"/>
                    </a:cubicBezTo>
                    <a:cubicBezTo>
                      <a:pt x="46" y="7407"/>
                      <a:pt x="1518" y="8389"/>
                      <a:pt x="2990" y="8143"/>
                    </a:cubicBezTo>
                    <a:cubicBezTo>
                      <a:pt x="7895" y="7407"/>
                      <a:pt x="12800" y="6181"/>
                      <a:pt x="17705" y="4709"/>
                    </a:cubicBezTo>
                    <a:cubicBezTo>
                      <a:pt x="17705" y="4709"/>
                      <a:pt x="17705" y="4709"/>
                      <a:pt x="17705" y="4709"/>
                    </a:cubicBezTo>
                    <a:cubicBezTo>
                      <a:pt x="18932" y="4218"/>
                      <a:pt x="19668" y="2991"/>
                      <a:pt x="19422" y="1764"/>
                    </a:cubicBezTo>
                    <a:cubicBezTo>
                      <a:pt x="18932" y="538"/>
                      <a:pt x="17705" y="-198"/>
                      <a:pt x="1647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 132">
                <a:extLst>
                  <a:ext uri="{FF2B5EF4-FFF2-40B4-BE49-F238E27FC236}">
                    <a16:creationId xmlns:a16="http://schemas.microsoft.com/office/drawing/2014/main" id="{D944C81E-0967-E94C-62F4-3430C6ED0DC9}"/>
                  </a:ext>
                </a:extLst>
              </p:cNvPr>
              <p:cNvSpPr/>
              <p:nvPr/>
            </p:nvSpPr>
            <p:spPr>
              <a:xfrm>
                <a:off x="3154372" y="3694314"/>
                <a:ext cx="16124" cy="14293"/>
              </a:xfrm>
              <a:custGeom>
                <a:avLst/>
                <a:gdLst>
                  <a:gd name="connsiteX0" fmla="*/ 11955 w 16124"/>
                  <a:gd name="connsiteY0" fmla="*/ 491 h 14293"/>
                  <a:gd name="connsiteX1" fmla="*/ 918 w 16124"/>
                  <a:gd name="connsiteY1" fmla="*/ 9814 h 14293"/>
                  <a:gd name="connsiteX2" fmla="*/ 428 w 16124"/>
                  <a:gd name="connsiteY2" fmla="*/ 13248 h 14293"/>
                  <a:gd name="connsiteX3" fmla="*/ 3126 w 16124"/>
                  <a:gd name="connsiteY3" fmla="*/ 14230 h 14293"/>
                  <a:gd name="connsiteX4" fmla="*/ 3862 w 16124"/>
                  <a:gd name="connsiteY4" fmla="*/ 13739 h 14293"/>
                  <a:gd name="connsiteX5" fmla="*/ 15389 w 16124"/>
                  <a:gd name="connsiteY5" fmla="*/ 4171 h 14293"/>
                  <a:gd name="connsiteX6" fmla="*/ 15389 w 16124"/>
                  <a:gd name="connsiteY6" fmla="*/ 736 h 14293"/>
                  <a:gd name="connsiteX7" fmla="*/ 11955 w 16124"/>
                  <a:gd name="connsiteY7" fmla="*/ 736 h 14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293">
                    <a:moveTo>
                      <a:pt x="11955" y="491"/>
                    </a:moveTo>
                    <a:cubicBezTo>
                      <a:pt x="8522" y="3680"/>
                      <a:pt x="4843" y="6870"/>
                      <a:pt x="918" y="9814"/>
                    </a:cubicBezTo>
                    <a:cubicBezTo>
                      <a:pt x="-63" y="10550"/>
                      <a:pt x="-308" y="12267"/>
                      <a:pt x="428" y="13248"/>
                    </a:cubicBezTo>
                    <a:cubicBezTo>
                      <a:pt x="1164" y="13985"/>
                      <a:pt x="2145" y="14475"/>
                      <a:pt x="3126" y="14230"/>
                    </a:cubicBezTo>
                    <a:cubicBezTo>
                      <a:pt x="3371" y="14230"/>
                      <a:pt x="3616" y="14230"/>
                      <a:pt x="3862" y="13739"/>
                    </a:cubicBezTo>
                    <a:cubicBezTo>
                      <a:pt x="7786" y="10795"/>
                      <a:pt x="11710" y="7606"/>
                      <a:pt x="15389" y="4171"/>
                    </a:cubicBezTo>
                    <a:cubicBezTo>
                      <a:pt x="16370" y="3189"/>
                      <a:pt x="16370" y="1717"/>
                      <a:pt x="15389" y="736"/>
                    </a:cubicBezTo>
                    <a:cubicBezTo>
                      <a:pt x="14408" y="-245"/>
                      <a:pt x="12936" y="-245"/>
                      <a:pt x="11955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 133">
                <a:extLst>
                  <a:ext uri="{FF2B5EF4-FFF2-40B4-BE49-F238E27FC236}">
                    <a16:creationId xmlns:a16="http://schemas.microsoft.com/office/drawing/2014/main" id="{0674F6F7-32D0-8044-12B4-20518E38C3D6}"/>
                  </a:ext>
                </a:extLst>
              </p:cNvPr>
              <p:cNvSpPr/>
              <p:nvPr/>
            </p:nvSpPr>
            <p:spPr>
              <a:xfrm>
                <a:off x="3128859" y="3711742"/>
                <a:ext cx="18083" cy="11338"/>
              </a:xfrm>
              <a:custGeom>
                <a:avLst/>
                <a:gdLst>
                  <a:gd name="connsiteX0" fmla="*/ 14413 w 18083"/>
                  <a:gd name="connsiteY0" fmla="*/ 237 h 11338"/>
                  <a:gd name="connsiteX1" fmla="*/ 1414 w 18083"/>
                  <a:gd name="connsiteY1" fmla="*/ 6616 h 11338"/>
                  <a:gd name="connsiteX2" fmla="*/ 188 w 18083"/>
                  <a:gd name="connsiteY2" fmla="*/ 9805 h 11338"/>
                  <a:gd name="connsiteX3" fmla="*/ 3131 w 18083"/>
                  <a:gd name="connsiteY3" fmla="*/ 11277 h 11338"/>
                  <a:gd name="connsiteX4" fmla="*/ 3376 w 18083"/>
                  <a:gd name="connsiteY4" fmla="*/ 11277 h 11338"/>
                  <a:gd name="connsiteX5" fmla="*/ 16866 w 18083"/>
                  <a:gd name="connsiteY5" fmla="*/ 4653 h 11338"/>
                  <a:gd name="connsiteX6" fmla="*/ 17847 w 18083"/>
                  <a:gd name="connsiteY6" fmla="*/ 1218 h 11338"/>
                  <a:gd name="connsiteX7" fmla="*/ 14413 w 18083"/>
                  <a:gd name="connsiteY7" fmla="*/ 237 h 1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83" h="11338">
                    <a:moveTo>
                      <a:pt x="14413" y="237"/>
                    </a:moveTo>
                    <a:cubicBezTo>
                      <a:pt x="10244" y="2690"/>
                      <a:pt x="5829" y="4653"/>
                      <a:pt x="1414" y="6616"/>
                    </a:cubicBezTo>
                    <a:cubicBezTo>
                      <a:pt x="188" y="7106"/>
                      <a:pt x="-303" y="8579"/>
                      <a:pt x="188" y="9805"/>
                    </a:cubicBezTo>
                    <a:cubicBezTo>
                      <a:pt x="679" y="11032"/>
                      <a:pt x="1905" y="11523"/>
                      <a:pt x="3131" y="11277"/>
                    </a:cubicBezTo>
                    <a:cubicBezTo>
                      <a:pt x="3131" y="11277"/>
                      <a:pt x="3131" y="11277"/>
                      <a:pt x="3376" y="11277"/>
                    </a:cubicBezTo>
                    <a:cubicBezTo>
                      <a:pt x="8036" y="9314"/>
                      <a:pt x="12451" y="7106"/>
                      <a:pt x="16866" y="4653"/>
                    </a:cubicBezTo>
                    <a:cubicBezTo>
                      <a:pt x="18092" y="3917"/>
                      <a:pt x="18338" y="2445"/>
                      <a:pt x="17847" y="1218"/>
                    </a:cubicBezTo>
                    <a:cubicBezTo>
                      <a:pt x="17111" y="-8"/>
                      <a:pt x="15640" y="-254"/>
                      <a:pt x="14413" y="23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0" name="Freeform 134">
                <a:extLst>
                  <a:ext uri="{FF2B5EF4-FFF2-40B4-BE49-F238E27FC236}">
                    <a16:creationId xmlns:a16="http://schemas.microsoft.com/office/drawing/2014/main" id="{3D6B576D-36EB-A0DA-DA5E-8FF83A0764E7}"/>
                  </a:ext>
                </a:extLst>
              </p:cNvPr>
              <p:cNvSpPr/>
              <p:nvPr/>
            </p:nvSpPr>
            <p:spPr>
              <a:xfrm>
                <a:off x="3071165" y="3727926"/>
                <a:ext cx="19375" cy="5274"/>
              </a:xfrm>
              <a:custGeom>
                <a:avLst/>
                <a:gdLst>
                  <a:gd name="connsiteX0" fmla="*/ 17168 w 19375"/>
                  <a:gd name="connsiteY0" fmla="*/ 0 h 5274"/>
                  <a:gd name="connsiteX1" fmla="*/ 2698 w 19375"/>
                  <a:gd name="connsiteY1" fmla="*/ 0 h 5274"/>
                  <a:gd name="connsiteX2" fmla="*/ 0 w 19375"/>
                  <a:gd name="connsiteY2" fmla="*/ 2208 h 5274"/>
                  <a:gd name="connsiteX3" fmla="*/ 2207 w 19375"/>
                  <a:gd name="connsiteY3" fmla="*/ 4907 h 5274"/>
                  <a:gd name="connsiteX4" fmla="*/ 17168 w 19375"/>
                  <a:gd name="connsiteY4" fmla="*/ 4907 h 5274"/>
                  <a:gd name="connsiteX5" fmla="*/ 17659 w 19375"/>
                  <a:gd name="connsiteY5" fmla="*/ 4907 h 5274"/>
                  <a:gd name="connsiteX6" fmla="*/ 19376 w 19375"/>
                  <a:gd name="connsiteY6" fmla="*/ 2453 h 5274"/>
                  <a:gd name="connsiteX7" fmla="*/ 16923 w 19375"/>
                  <a:gd name="connsiteY7" fmla="*/ 0 h 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5274">
                    <a:moveTo>
                      <a:pt x="17168" y="0"/>
                    </a:moveTo>
                    <a:cubicBezTo>
                      <a:pt x="12263" y="0"/>
                      <a:pt x="7603" y="0"/>
                      <a:pt x="2698" y="0"/>
                    </a:cubicBezTo>
                    <a:cubicBezTo>
                      <a:pt x="1226" y="0"/>
                      <a:pt x="245" y="981"/>
                      <a:pt x="0" y="2208"/>
                    </a:cubicBezTo>
                    <a:cubicBezTo>
                      <a:pt x="0" y="3680"/>
                      <a:pt x="981" y="4662"/>
                      <a:pt x="2207" y="4907"/>
                    </a:cubicBezTo>
                    <a:cubicBezTo>
                      <a:pt x="7113" y="5397"/>
                      <a:pt x="12263" y="5397"/>
                      <a:pt x="17168" y="4907"/>
                    </a:cubicBezTo>
                    <a:cubicBezTo>
                      <a:pt x="17168" y="4907"/>
                      <a:pt x="17659" y="4907"/>
                      <a:pt x="17659" y="4907"/>
                    </a:cubicBezTo>
                    <a:cubicBezTo>
                      <a:pt x="18640" y="4662"/>
                      <a:pt x="19376" y="3680"/>
                      <a:pt x="19376" y="2453"/>
                    </a:cubicBezTo>
                    <a:cubicBezTo>
                      <a:pt x="19376" y="981"/>
                      <a:pt x="18149" y="0"/>
                      <a:pt x="16923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51" name="Graphic 150" descr="Marker with solid fill">
            <a:extLst>
              <a:ext uri="{FF2B5EF4-FFF2-40B4-BE49-F238E27FC236}">
                <a16:creationId xmlns:a16="http://schemas.microsoft.com/office/drawing/2014/main" id="{EA7A0E98-6908-0B13-18A3-DFAE971D5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8321" y="796082"/>
            <a:ext cx="914400" cy="914400"/>
          </a:xfrm>
          <a:prstGeom prst="rect">
            <a:avLst/>
          </a:prstGeom>
        </p:spPr>
      </p:pic>
      <p:pic>
        <p:nvPicPr>
          <p:cNvPr id="152" name="Graphic 151" descr="Marker with solid fill">
            <a:extLst>
              <a:ext uri="{FF2B5EF4-FFF2-40B4-BE49-F238E27FC236}">
                <a16:creationId xmlns:a16="http://schemas.microsoft.com/office/drawing/2014/main" id="{E606E502-7D8A-E420-3CD5-8404E69E5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9150" y="2886139"/>
            <a:ext cx="914400" cy="914400"/>
          </a:xfrm>
          <a:prstGeom prst="rect">
            <a:avLst/>
          </a:prstGeom>
        </p:spPr>
      </p:pic>
      <p:pic>
        <p:nvPicPr>
          <p:cNvPr id="153" name="Graphic 152" descr="Marker with solid fill">
            <a:extLst>
              <a:ext uri="{FF2B5EF4-FFF2-40B4-BE49-F238E27FC236}">
                <a16:creationId xmlns:a16="http://schemas.microsoft.com/office/drawing/2014/main" id="{F0D4536D-067F-3924-2938-2CD8FC012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4150" y="741653"/>
            <a:ext cx="914400" cy="914400"/>
          </a:xfrm>
          <a:prstGeom prst="rect">
            <a:avLst/>
          </a:prstGeom>
        </p:spPr>
      </p:pic>
      <p:pic>
        <p:nvPicPr>
          <p:cNvPr id="154" name="Graphic 153" descr="Marker with solid fill">
            <a:extLst>
              <a:ext uri="{FF2B5EF4-FFF2-40B4-BE49-F238E27FC236}">
                <a16:creationId xmlns:a16="http://schemas.microsoft.com/office/drawing/2014/main" id="{97902F8F-B9D6-DD2F-C2D9-3262B756B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9064" y="850510"/>
            <a:ext cx="914400" cy="914400"/>
          </a:xfrm>
          <a:prstGeom prst="rect">
            <a:avLst/>
          </a:prstGeom>
        </p:spPr>
      </p:pic>
      <p:pic>
        <p:nvPicPr>
          <p:cNvPr id="155" name="Graphic 154" descr="Marker with solid fill">
            <a:extLst>
              <a:ext uri="{FF2B5EF4-FFF2-40B4-BE49-F238E27FC236}">
                <a16:creationId xmlns:a16="http://schemas.microsoft.com/office/drawing/2014/main" id="{7EB8EBBC-CE3D-36E0-4A57-51B41956E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8607" y="4246852"/>
            <a:ext cx="914400" cy="914400"/>
          </a:xfrm>
          <a:prstGeom prst="rect">
            <a:avLst/>
          </a:prstGeom>
        </p:spPr>
      </p:pic>
      <p:pic>
        <p:nvPicPr>
          <p:cNvPr id="156" name="Graphic 155" descr="Marker with solid fill">
            <a:extLst>
              <a:ext uri="{FF2B5EF4-FFF2-40B4-BE49-F238E27FC236}">
                <a16:creationId xmlns:a16="http://schemas.microsoft.com/office/drawing/2014/main" id="{9ED24640-B125-E58A-05C4-10A24EF15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15293" y="4584309"/>
            <a:ext cx="914400" cy="914400"/>
          </a:xfrm>
          <a:prstGeom prst="rect">
            <a:avLst/>
          </a:prstGeom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DAED09DE-BB27-AC86-7BEB-D434E40EABE9}"/>
              </a:ext>
            </a:extLst>
          </p:cNvPr>
          <p:cNvSpPr txBox="1"/>
          <p:nvPr/>
        </p:nvSpPr>
        <p:spPr>
          <a:xfrm>
            <a:off x="960797" y="1050188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BA63A91-21F5-F9AD-B60F-C8FEE82B49B7}"/>
              </a:ext>
            </a:extLst>
          </p:cNvPr>
          <p:cNvSpPr txBox="1"/>
          <p:nvPr/>
        </p:nvSpPr>
        <p:spPr>
          <a:xfrm>
            <a:off x="2617285" y="5422813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64299BCD-0956-31CB-81E0-01236C2B6AA9}"/>
              </a:ext>
            </a:extLst>
          </p:cNvPr>
          <p:cNvSpPr txBox="1"/>
          <p:nvPr/>
        </p:nvSpPr>
        <p:spPr>
          <a:xfrm>
            <a:off x="6485297" y="846988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04339536-6FEC-3AC7-995D-37D9EBF99C97}"/>
              </a:ext>
            </a:extLst>
          </p:cNvPr>
          <p:cNvSpPr txBox="1"/>
          <p:nvPr/>
        </p:nvSpPr>
        <p:spPr>
          <a:xfrm>
            <a:off x="5552698" y="5347870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94068D9-AA41-D023-6606-6AF015925E86}"/>
              </a:ext>
            </a:extLst>
          </p:cNvPr>
          <p:cNvSpPr txBox="1"/>
          <p:nvPr/>
        </p:nvSpPr>
        <p:spPr>
          <a:xfrm>
            <a:off x="7343398" y="4242970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7902903-F464-7087-6CAA-E967F4E1CDE8}"/>
              </a:ext>
            </a:extLst>
          </p:cNvPr>
          <p:cNvSpPr txBox="1"/>
          <p:nvPr/>
        </p:nvSpPr>
        <p:spPr>
          <a:xfrm>
            <a:off x="10175498" y="750470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67" name="Graphic 166" descr="Car Mechanic with solid fill">
            <a:extLst>
              <a:ext uri="{FF2B5EF4-FFF2-40B4-BE49-F238E27FC236}">
                <a16:creationId xmlns:a16="http://schemas.microsoft.com/office/drawing/2014/main" id="{B366F3B3-4B14-5C64-A87D-1D30F90246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62688" y="2225796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8" name="Graphic 167" descr="Slippery Road with solid fill">
            <a:extLst>
              <a:ext uri="{FF2B5EF4-FFF2-40B4-BE49-F238E27FC236}">
                <a16:creationId xmlns:a16="http://schemas.microsoft.com/office/drawing/2014/main" id="{5E19C878-484E-7717-1F7B-1C90D25185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46107" y="2932761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9" name="Graphic 168" descr="Car with solid fill">
            <a:extLst>
              <a:ext uri="{FF2B5EF4-FFF2-40B4-BE49-F238E27FC236}">
                <a16:creationId xmlns:a16="http://schemas.microsoft.com/office/drawing/2014/main" id="{05A8D4F0-3631-B2AB-5046-31A874B7CF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53958" y="1391690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151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9475</TotalTime>
  <Words>102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Success Road (5 Curves) – Slide Template</vt:lpstr>
      <vt:lpstr>Success Road (5 Curves)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 Road (5 Curves)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2025-03-13T18:49:44Z</dcterms:modified>
  <cp:category>Charts &amp; Diagrams</cp:category>
</cp:coreProperties>
</file>