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5C359-BF67-B108-25D9-4D8F71AA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A5081C-907A-E207-C4BC-F7A876C6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274A5-5385-591F-EA45-8E62FCD79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7A038-8228-BCE6-50C5-5A2ABC186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20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Journey Road (4 Curves)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A9D99A-CAD2-20A7-ECC8-6E74A3C69577}"/>
              </a:ext>
            </a:extLst>
          </p:cNvPr>
          <p:cNvGrpSpPr/>
          <p:nvPr/>
        </p:nvGrpSpPr>
        <p:grpSpPr>
          <a:xfrm>
            <a:off x="0" y="999519"/>
            <a:ext cx="9180889" cy="5021772"/>
            <a:chOff x="0" y="902537"/>
            <a:chExt cx="9180889" cy="5021772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9102E1F-6323-980E-6E0C-28628B24F055}"/>
                </a:ext>
              </a:extLst>
            </p:cNvPr>
            <p:cNvSpPr/>
            <p:nvPr/>
          </p:nvSpPr>
          <p:spPr>
            <a:xfrm>
              <a:off x="0" y="1197781"/>
              <a:ext cx="9180889" cy="4726528"/>
            </a:xfrm>
            <a:custGeom>
              <a:avLst/>
              <a:gdLst>
                <a:gd name="connsiteX0" fmla="*/ 1365627 w 1510577"/>
                <a:gd name="connsiteY0" fmla="*/ 215604 h 777679"/>
                <a:gd name="connsiteX1" fmla="*/ 1385984 w 1510577"/>
                <a:gd name="connsiteY1" fmla="*/ 285526 h 777679"/>
                <a:gd name="connsiteX2" fmla="*/ 1256485 w 1510577"/>
                <a:gd name="connsiteY2" fmla="*/ 323308 h 777679"/>
                <a:gd name="connsiteX3" fmla="*/ 1145135 w 1510577"/>
                <a:gd name="connsiteY3" fmla="*/ 526696 h 777679"/>
                <a:gd name="connsiteX4" fmla="*/ 1161568 w 1510577"/>
                <a:gd name="connsiteY4" fmla="*/ 583370 h 777679"/>
                <a:gd name="connsiteX5" fmla="*/ 1106874 w 1510577"/>
                <a:gd name="connsiteY5" fmla="*/ 683224 h 777679"/>
                <a:gd name="connsiteX6" fmla="*/ 1007052 w 1510577"/>
                <a:gd name="connsiteY6" fmla="*/ 628513 h 777679"/>
                <a:gd name="connsiteX7" fmla="*/ 857932 w 1510577"/>
                <a:gd name="connsiteY7" fmla="*/ 117958 h 777679"/>
                <a:gd name="connsiteX8" fmla="*/ 654608 w 1510577"/>
                <a:gd name="connsiteY8" fmla="*/ 6573 h 777679"/>
                <a:gd name="connsiteX9" fmla="*/ 543259 w 1510577"/>
                <a:gd name="connsiteY9" fmla="*/ 209961 h 777679"/>
                <a:gd name="connsiteX10" fmla="*/ 653873 w 1510577"/>
                <a:gd name="connsiteY10" fmla="*/ 588522 h 777679"/>
                <a:gd name="connsiteX11" fmla="*/ 599179 w 1510577"/>
                <a:gd name="connsiteY11" fmla="*/ 688376 h 777679"/>
                <a:gd name="connsiteX12" fmla="*/ 499356 w 1510577"/>
                <a:gd name="connsiteY12" fmla="*/ 633665 h 777679"/>
                <a:gd name="connsiteX13" fmla="*/ 452756 w 1510577"/>
                <a:gd name="connsiteY13" fmla="*/ 474439 h 777679"/>
                <a:gd name="connsiteX14" fmla="*/ 249433 w 1510577"/>
                <a:gd name="connsiteY14" fmla="*/ 363054 h 777679"/>
                <a:gd name="connsiteX15" fmla="*/ 138083 w 1510577"/>
                <a:gd name="connsiteY15" fmla="*/ 566441 h 777679"/>
                <a:gd name="connsiteX16" fmla="*/ 83390 w 1510577"/>
                <a:gd name="connsiteY16" fmla="*/ 666295 h 777679"/>
                <a:gd name="connsiteX17" fmla="*/ 0 w 1510577"/>
                <a:gd name="connsiteY17" fmla="*/ 690829 h 777679"/>
                <a:gd name="connsiteX18" fmla="*/ 0 w 1510577"/>
                <a:gd name="connsiteY18" fmla="*/ 777680 h 777679"/>
                <a:gd name="connsiteX19" fmla="*/ 106690 w 1510577"/>
                <a:gd name="connsiteY19" fmla="*/ 746522 h 777679"/>
                <a:gd name="connsiteX20" fmla="*/ 218039 w 1510577"/>
                <a:gd name="connsiteY20" fmla="*/ 543134 h 777679"/>
                <a:gd name="connsiteX21" fmla="*/ 272733 w 1510577"/>
                <a:gd name="connsiteY21" fmla="*/ 443280 h 777679"/>
                <a:gd name="connsiteX22" fmla="*/ 372555 w 1510577"/>
                <a:gd name="connsiteY22" fmla="*/ 497991 h 777679"/>
                <a:gd name="connsiteX23" fmla="*/ 419155 w 1510577"/>
                <a:gd name="connsiteY23" fmla="*/ 657218 h 777679"/>
                <a:gd name="connsiteX24" fmla="*/ 622479 w 1510577"/>
                <a:gd name="connsiteY24" fmla="*/ 768602 h 777679"/>
                <a:gd name="connsiteX25" fmla="*/ 733828 w 1510577"/>
                <a:gd name="connsiteY25" fmla="*/ 565215 h 777679"/>
                <a:gd name="connsiteX26" fmla="*/ 623215 w 1510577"/>
                <a:gd name="connsiteY26" fmla="*/ 186654 h 777679"/>
                <a:gd name="connsiteX27" fmla="*/ 677908 w 1510577"/>
                <a:gd name="connsiteY27" fmla="*/ 86800 h 777679"/>
                <a:gd name="connsiteX28" fmla="*/ 777731 w 1510577"/>
                <a:gd name="connsiteY28" fmla="*/ 141511 h 777679"/>
                <a:gd name="connsiteX29" fmla="*/ 926851 w 1510577"/>
                <a:gd name="connsiteY29" fmla="*/ 652065 h 777679"/>
                <a:gd name="connsiteX30" fmla="*/ 1130174 w 1510577"/>
                <a:gd name="connsiteY30" fmla="*/ 763450 h 777679"/>
                <a:gd name="connsiteX31" fmla="*/ 1241524 w 1510577"/>
                <a:gd name="connsiteY31" fmla="*/ 560062 h 777679"/>
                <a:gd name="connsiteX32" fmla="*/ 1225091 w 1510577"/>
                <a:gd name="connsiteY32" fmla="*/ 503389 h 777679"/>
                <a:gd name="connsiteX33" fmla="*/ 1279785 w 1510577"/>
                <a:gd name="connsiteY33" fmla="*/ 403535 h 777679"/>
                <a:gd name="connsiteX34" fmla="*/ 1409284 w 1510577"/>
                <a:gd name="connsiteY34" fmla="*/ 365753 h 777679"/>
                <a:gd name="connsiteX35" fmla="*/ 1431113 w 1510577"/>
                <a:gd name="connsiteY35" fmla="*/ 440091 h 777679"/>
                <a:gd name="connsiteX36" fmla="*/ 1510578 w 1510577"/>
                <a:gd name="connsiteY36" fmla="*/ 295094 h 777679"/>
                <a:gd name="connsiteX37" fmla="*/ 1365627 w 1510577"/>
                <a:gd name="connsiteY37" fmla="*/ 215604 h 77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679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829"/>
                  </a:lnTo>
                  <a:lnTo>
                    <a:pt x="0" y="777680"/>
                  </a:lnTo>
                  <a:lnTo>
                    <a:pt x="106690" y="746522"/>
                  </a:lnTo>
                  <a:cubicBezTo>
                    <a:pt x="193513" y="721251"/>
                    <a:pt x="243301" y="629985"/>
                    <a:pt x="218039" y="543134"/>
                  </a:cubicBezTo>
                  <a:cubicBezTo>
                    <a:pt x="205531" y="500445"/>
                    <a:pt x="230057" y="455547"/>
                    <a:pt x="272733" y="443280"/>
                  </a:cubicBezTo>
                  <a:cubicBezTo>
                    <a:pt x="315409" y="431013"/>
                    <a:pt x="360292" y="455302"/>
                    <a:pt x="372555" y="497991"/>
                  </a:cubicBezTo>
                  <a:lnTo>
                    <a:pt x="419155" y="657218"/>
                  </a:lnTo>
                  <a:cubicBezTo>
                    <a:pt x="444417" y="744068"/>
                    <a:pt x="535655" y="793872"/>
                    <a:pt x="622479" y="768602"/>
                  </a:cubicBezTo>
                  <a:cubicBezTo>
                    <a:pt x="709302" y="743332"/>
                    <a:pt x="759091" y="652065"/>
                    <a:pt x="733828" y="565215"/>
                  </a:cubicBezTo>
                  <a:lnTo>
                    <a:pt x="623215" y="186654"/>
                  </a:lnTo>
                  <a:cubicBezTo>
                    <a:pt x="610706" y="143964"/>
                    <a:pt x="635232" y="99067"/>
                    <a:pt x="677908" y="86800"/>
                  </a:cubicBezTo>
                  <a:cubicBezTo>
                    <a:pt x="720584" y="74287"/>
                    <a:pt x="765467" y="98822"/>
                    <a:pt x="777731" y="141511"/>
                  </a:cubicBezTo>
                  <a:lnTo>
                    <a:pt x="926851" y="652065"/>
                  </a:lnTo>
                  <a:cubicBezTo>
                    <a:pt x="952113" y="738916"/>
                    <a:pt x="1043351" y="788720"/>
                    <a:pt x="1130174" y="763450"/>
                  </a:cubicBezTo>
                  <a:cubicBezTo>
                    <a:pt x="1216998" y="738180"/>
                    <a:pt x="1266786" y="646913"/>
                    <a:pt x="1241524" y="560062"/>
                  </a:cubicBezTo>
                  <a:lnTo>
                    <a:pt x="1225091" y="503389"/>
                  </a:lnTo>
                  <a:cubicBezTo>
                    <a:pt x="1212583" y="460699"/>
                    <a:pt x="1237109" y="415802"/>
                    <a:pt x="1279785" y="403535"/>
                  </a:cubicBezTo>
                  <a:lnTo>
                    <a:pt x="1409284" y="365753"/>
                  </a:lnTo>
                  <a:lnTo>
                    <a:pt x="1431113" y="440091"/>
                  </a:lnTo>
                  <a:lnTo>
                    <a:pt x="1510578" y="295094"/>
                  </a:lnTo>
                  <a:lnTo>
                    <a:pt x="1365627" y="21560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58CC81E-8E1D-7A92-306D-E3C3A9AC3097}"/>
                </a:ext>
              </a:extLst>
            </p:cNvPr>
            <p:cNvSpPr/>
            <p:nvPr/>
          </p:nvSpPr>
          <p:spPr>
            <a:xfrm>
              <a:off x="0" y="902537"/>
              <a:ext cx="9180889" cy="4725039"/>
            </a:xfrm>
            <a:custGeom>
              <a:avLst/>
              <a:gdLst>
                <a:gd name="connsiteX0" fmla="*/ 1365627 w 1510577"/>
                <a:gd name="connsiteY0" fmla="*/ 215604 h 777434"/>
                <a:gd name="connsiteX1" fmla="*/ 1385984 w 1510577"/>
                <a:gd name="connsiteY1" fmla="*/ 285526 h 777434"/>
                <a:gd name="connsiteX2" fmla="*/ 1256485 w 1510577"/>
                <a:gd name="connsiteY2" fmla="*/ 323308 h 777434"/>
                <a:gd name="connsiteX3" fmla="*/ 1145135 w 1510577"/>
                <a:gd name="connsiteY3" fmla="*/ 526696 h 777434"/>
                <a:gd name="connsiteX4" fmla="*/ 1161568 w 1510577"/>
                <a:gd name="connsiteY4" fmla="*/ 583370 h 777434"/>
                <a:gd name="connsiteX5" fmla="*/ 1106874 w 1510577"/>
                <a:gd name="connsiteY5" fmla="*/ 683224 h 777434"/>
                <a:gd name="connsiteX6" fmla="*/ 1007052 w 1510577"/>
                <a:gd name="connsiteY6" fmla="*/ 628513 h 777434"/>
                <a:gd name="connsiteX7" fmla="*/ 857932 w 1510577"/>
                <a:gd name="connsiteY7" fmla="*/ 117958 h 777434"/>
                <a:gd name="connsiteX8" fmla="*/ 654608 w 1510577"/>
                <a:gd name="connsiteY8" fmla="*/ 6573 h 777434"/>
                <a:gd name="connsiteX9" fmla="*/ 543259 w 1510577"/>
                <a:gd name="connsiteY9" fmla="*/ 209961 h 777434"/>
                <a:gd name="connsiteX10" fmla="*/ 653873 w 1510577"/>
                <a:gd name="connsiteY10" fmla="*/ 588522 h 777434"/>
                <a:gd name="connsiteX11" fmla="*/ 599179 w 1510577"/>
                <a:gd name="connsiteY11" fmla="*/ 688376 h 777434"/>
                <a:gd name="connsiteX12" fmla="*/ 499356 w 1510577"/>
                <a:gd name="connsiteY12" fmla="*/ 633665 h 777434"/>
                <a:gd name="connsiteX13" fmla="*/ 452756 w 1510577"/>
                <a:gd name="connsiteY13" fmla="*/ 474439 h 777434"/>
                <a:gd name="connsiteX14" fmla="*/ 249433 w 1510577"/>
                <a:gd name="connsiteY14" fmla="*/ 363054 h 777434"/>
                <a:gd name="connsiteX15" fmla="*/ 138083 w 1510577"/>
                <a:gd name="connsiteY15" fmla="*/ 566441 h 777434"/>
                <a:gd name="connsiteX16" fmla="*/ 83390 w 1510577"/>
                <a:gd name="connsiteY16" fmla="*/ 666295 h 777434"/>
                <a:gd name="connsiteX17" fmla="*/ 0 w 1510577"/>
                <a:gd name="connsiteY17" fmla="*/ 690584 h 777434"/>
                <a:gd name="connsiteX18" fmla="*/ 0 w 1510577"/>
                <a:gd name="connsiteY18" fmla="*/ 777435 h 777434"/>
                <a:gd name="connsiteX19" fmla="*/ 106690 w 1510577"/>
                <a:gd name="connsiteY19" fmla="*/ 746276 h 777434"/>
                <a:gd name="connsiteX20" fmla="*/ 218039 w 1510577"/>
                <a:gd name="connsiteY20" fmla="*/ 542889 h 777434"/>
                <a:gd name="connsiteX21" fmla="*/ 272733 w 1510577"/>
                <a:gd name="connsiteY21" fmla="*/ 443035 h 777434"/>
                <a:gd name="connsiteX22" fmla="*/ 372555 w 1510577"/>
                <a:gd name="connsiteY22" fmla="*/ 497746 h 777434"/>
                <a:gd name="connsiteX23" fmla="*/ 419155 w 1510577"/>
                <a:gd name="connsiteY23" fmla="*/ 656972 h 777434"/>
                <a:gd name="connsiteX24" fmla="*/ 622479 w 1510577"/>
                <a:gd name="connsiteY24" fmla="*/ 768357 h 777434"/>
                <a:gd name="connsiteX25" fmla="*/ 733828 w 1510577"/>
                <a:gd name="connsiteY25" fmla="*/ 564969 h 777434"/>
                <a:gd name="connsiteX26" fmla="*/ 623215 w 1510577"/>
                <a:gd name="connsiteY26" fmla="*/ 186408 h 777434"/>
                <a:gd name="connsiteX27" fmla="*/ 677908 w 1510577"/>
                <a:gd name="connsiteY27" fmla="*/ 86555 h 777434"/>
                <a:gd name="connsiteX28" fmla="*/ 777731 w 1510577"/>
                <a:gd name="connsiteY28" fmla="*/ 141265 h 777434"/>
                <a:gd name="connsiteX29" fmla="*/ 926851 w 1510577"/>
                <a:gd name="connsiteY29" fmla="*/ 651820 h 777434"/>
                <a:gd name="connsiteX30" fmla="*/ 1130174 w 1510577"/>
                <a:gd name="connsiteY30" fmla="*/ 763205 h 777434"/>
                <a:gd name="connsiteX31" fmla="*/ 1241524 w 1510577"/>
                <a:gd name="connsiteY31" fmla="*/ 559817 h 777434"/>
                <a:gd name="connsiteX32" fmla="*/ 1225091 w 1510577"/>
                <a:gd name="connsiteY32" fmla="*/ 503143 h 777434"/>
                <a:gd name="connsiteX33" fmla="*/ 1279785 w 1510577"/>
                <a:gd name="connsiteY33" fmla="*/ 403290 h 777434"/>
                <a:gd name="connsiteX34" fmla="*/ 1409284 w 1510577"/>
                <a:gd name="connsiteY34" fmla="*/ 365507 h 777434"/>
                <a:gd name="connsiteX35" fmla="*/ 1431113 w 1510577"/>
                <a:gd name="connsiteY35" fmla="*/ 439845 h 777434"/>
                <a:gd name="connsiteX36" fmla="*/ 1510578 w 1510577"/>
                <a:gd name="connsiteY36" fmla="*/ 294849 h 777434"/>
                <a:gd name="connsiteX37" fmla="*/ 1365627 w 1510577"/>
                <a:gd name="connsiteY37" fmla="*/ 215358 h 77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434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584"/>
                  </a:lnTo>
                  <a:lnTo>
                    <a:pt x="0" y="777435"/>
                  </a:lnTo>
                  <a:lnTo>
                    <a:pt x="106690" y="746276"/>
                  </a:lnTo>
                  <a:cubicBezTo>
                    <a:pt x="193513" y="721006"/>
                    <a:pt x="243301" y="629739"/>
                    <a:pt x="218039" y="542889"/>
                  </a:cubicBezTo>
                  <a:cubicBezTo>
                    <a:pt x="205531" y="500199"/>
                    <a:pt x="230057" y="455302"/>
                    <a:pt x="272733" y="443035"/>
                  </a:cubicBezTo>
                  <a:cubicBezTo>
                    <a:pt x="315409" y="430768"/>
                    <a:pt x="360292" y="455057"/>
                    <a:pt x="372555" y="497746"/>
                  </a:cubicBezTo>
                  <a:lnTo>
                    <a:pt x="419155" y="656972"/>
                  </a:lnTo>
                  <a:cubicBezTo>
                    <a:pt x="444417" y="743823"/>
                    <a:pt x="535655" y="793627"/>
                    <a:pt x="622479" y="768357"/>
                  </a:cubicBezTo>
                  <a:cubicBezTo>
                    <a:pt x="709302" y="743087"/>
                    <a:pt x="759091" y="651820"/>
                    <a:pt x="733828" y="564969"/>
                  </a:cubicBezTo>
                  <a:lnTo>
                    <a:pt x="623215" y="186408"/>
                  </a:lnTo>
                  <a:cubicBezTo>
                    <a:pt x="610706" y="143719"/>
                    <a:pt x="635232" y="98822"/>
                    <a:pt x="677908" y="86555"/>
                  </a:cubicBezTo>
                  <a:cubicBezTo>
                    <a:pt x="720584" y="74042"/>
                    <a:pt x="765467" y="98576"/>
                    <a:pt x="777731" y="141265"/>
                  </a:cubicBezTo>
                  <a:lnTo>
                    <a:pt x="926851" y="651820"/>
                  </a:lnTo>
                  <a:cubicBezTo>
                    <a:pt x="952113" y="738671"/>
                    <a:pt x="1043351" y="788475"/>
                    <a:pt x="1130174" y="763205"/>
                  </a:cubicBezTo>
                  <a:cubicBezTo>
                    <a:pt x="1216998" y="737935"/>
                    <a:pt x="1266786" y="646668"/>
                    <a:pt x="1241524" y="559817"/>
                  </a:cubicBezTo>
                  <a:lnTo>
                    <a:pt x="1225091" y="503143"/>
                  </a:lnTo>
                  <a:cubicBezTo>
                    <a:pt x="1212583" y="460454"/>
                    <a:pt x="1237109" y="415557"/>
                    <a:pt x="1279785" y="403290"/>
                  </a:cubicBezTo>
                  <a:lnTo>
                    <a:pt x="1409284" y="365507"/>
                  </a:lnTo>
                  <a:lnTo>
                    <a:pt x="1431113" y="439845"/>
                  </a:lnTo>
                  <a:lnTo>
                    <a:pt x="1510578" y="294849"/>
                  </a:lnTo>
                  <a:lnTo>
                    <a:pt x="1365627" y="215358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623A5017-1C1E-0A9A-5E81-8C731D4D536D}"/>
                </a:ext>
              </a:extLst>
            </p:cNvPr>
            <p:cNvSpPr/>
            <p:nvPr/>
          </p:nvSpPr>
          <p:spPr>
            <a:xfrm>
              <a:off x="28037" y="1140809"/>
              <a:ext cx="8558371" cy="4230524"/>
            </a:xfrm>
            <a:custGeom>
              <a:avLst/>
              <a:gdLst>
                <a:gd name="connsiteX0" fmla="*/ 395657 w 1408151"/>
                <a:gd name="connsiteY0" fmla="*/ 413645 h 696069"/>
                <a:gd name="connsiteX1" fmla="*/ 394921 w 1408151"/>
                <a:gd name="connsiteY1" fmla="*/ 417080 h 696069"/>
                <a:gd name="connsiteX2" fmla="*/ 394185 w 1408151"/>
                <a:gd name="connsiteY2" fmla="*/ 417325 h 696069"/>
                <a:gd name="connsiteX3" fmla="*/ 391488 w 1408151"/>
                <a:gd name="connsiteY3" fmla="*/ 416344 h 696069"/>
                <a:gd name="connsiteX4" fmla="*/ 382903 w 1408151"/>
                <a:gd name="connsiteY4" fmla="*/ 404812 h 696069"/>
                <a:gd name="connsiteX5" fmla="*/ 383149 w 1408151"/>
                <a:gd name="connsiteY5" fmla="*/ 401378 h 696069"/>
                <a:gd name="connsiteX6" fmla="*/ 386582 w 1408151"/>
                <a:gd name="connsiteY6" fmla="*/ 401623 h 696069"/>
                <a:gd name="connsiteX7" fmla="*/ 395412 w 1408151"/>
                <a:gd name="connsiteY7" fmla="*/ 413645 h 696069"/>
                <a:gd name="connsiteX8" fmla="*/ 408656 w 1408151"/>
                <a:gd name="connsiteY8" fmla="*/ 440632 h 696069"/>
                <a:gd name="connsiteX9" fmla="*/ 403015 w 1408151"/>
                <a:gd name="connsiteY9" fmla="*/ 426648 h 696069"/>
                <a:gd name="connsiteX10" fmla="*/ 399826 w 1408151"/>
                <a:gd name="connsiteY10" fmla="*/ 425421 h 696069"/>
                <a:gd name="connsiteX11" fmla="*/ 398600 w 1408151"/>
                <a:gd name="connsiteY11" fmla="*/ 428611 h 696069"/>
                <a:gd name="connsiteX12" fmla="*/ 403996 w 1408151"/>
                <a:gd name="connsiteY12" fmla="*/ 441859 h 696069"/>
                <a:gd name="connsiteX13" fmla="*/ 406939 w 1408151"/>
                <a:gd name="connsiteY13" fmla="*/ 443331 h 696069"/>
                <a:gd name="connsiteX14" fmla="*/ 406939 w 1408151"/>
                <a:gd name="connsiteY14" fmla="*/ 443331 h 696069"/>
                <a:gd name="connsiteX15" fmla="*/ 408411 w 1408151"/>
                <a:gd name="connsiteY15" fmla="*/ 440142 h 696069"/>
                <a:gd name="connsiteX16" fmla="*/ 417240 w 1408151"/>
                <a:gd name="connsiteY16" fmla="*/ 468846 h 696069"/>
                <a:gd name="connsiteX17" fmla="*/ 413071 w 1408151"/>
                <a:gd name="connsiteY17" fmla="*/ 454617 h 696069"/>
                <a:gd name="connsiteX18" fmla="*/ 410128 w 1408151"/>
                <a:gd name="connsiteY18" fmla="*/ 452899 h 696069"/>
                <a:gd name="connsiteX19" fmla="*/ 408411 w 1408151"/>
                <a:gd name="connsiteY19" fmla="*/ 455843 h 696069"/>
                <a:gd name="connsiteX20" fmla="*/ 412580 w 1408151"/>
                <a:gd name="connsiteY20" fmla="*/ 470073 h 696069"/>
                <a:gd name="connsiteX21" fmla="*/ 415523 w 1408151"/>
                <a:gd name="connsiteY21" fmla="*/ 471791 h 696069"/>
                <a:gd name="connsiteX22" fmla="*/ 417240 w 1408151"/>
                <a:gd name="connsiteY22" fmla="*/ 468846 h 696069"/>
                <a:gd name="connsiteX23" fmla="*/ 425334 w 1408151"/>
                <a:gd name="connsiteY23" fmla="*/ 497061 h 696069"/>
                <a:gd name="connsiteX24" fmla="*/ 421164 w 1408151"/>
                <a:gd name="connsiteY24" fmla="*/ 482831 h 696069"/>
                <a:gd name="connsiteX25" fmla="*/ 418221 w 1408151"/>
                <a:gd name="connsiteY25" fmla="*/ 481113 h 696069"/>
                <a:gd name="connsiteX26" fmla="*/ 416504 w 1408151"/>
                <a:gd name="connsiteY26" fmla="*/ 484058 h 696069"/>
                <a:gd name="connsiteX27" fmla="*/ 420674 w 1408151"/>
                <a:gd name="connsiteY27" fmla="*/ 498287 h 696069"/>
                <a:gd name="connsiteX28" fmla="*/ 423617 w 1408151"/>
                <a:gd name="connsiteY28" fmla="*/ 500005 h 696069"/>
                <a:gd name="connsiteX29" fmla="*/ 425334 w 1408151"/>
                <a:gd name="connsiteY29" fmla="*/ 497061 h 696069"/>
                <a:gd name="connsiteX30" fmla="*/ 442012 w 1408151"/>
                <a:gd name="connsiteY30" fmla="*/ 553734 h 696069"/>
                <a:gd name="connsiteX31" fmla="*/ 437842 w 1408151"/>
                <a:gd name="connsiteY31" fmla="*/ 539505 h 696069"/>
                <a:gd name="connsiteX32" fmla="*/ 434899 w 1408151"/>
                <a:gd name="connsiteY32" fmla="*/ 537787 h 696069"/>
                <a:gd name="connsiteX33" fmla="*/ 433182 w 1408151"/>
                <a:gd name="connsiteY33" fmla="*/ 540731 h 696069"/>
                <a:gd name="connsiteX34" fmla="*/ 437352 w 1408151"/>
                <a:gd name="connsiteY34" fmla="*/ 554961 h 696069"/>
                <a:gd name="connsiteX35" fmla="*/ 440295 w 1408151"/>
                <a:gd name="connsiteY35" fmla="*/ 556679 h 696069"/>
                <a:gd name="connsiteX36" fmla="*/ 442012 w 1408151"/>
                <a:gd name="connsiteY36" fmla="*/ 553734 h 696069"/>
                <a:gd name="connsiteX37" fmla="*/ 433673 w 1408151"/>
                <a:gd name="connsiteY37" fmla="*/ 525275 h 696069"/>
                <a:gd name="connsiteX38" fmla="*/ 429503 w 1408151"/>
                <a:gd name="connsiteY38" fmla="*/ 511045 h 696069"/>
                <a:gd name="connsiteX39" fmla="*/ 426560 w 1408151"/>
                <a:gd name="connsiteY39" fmla="*/ 509328 h 696069"/>
                <a:gd name="connsiteX40" fmla="*/ 424843 w 1408151"/>
                <a:gd name="connsiteY40" fmla="*/ 512272 h 696069"/>
                <a:gd name="connsiteX41" fmla="*/ 429013 w 1408151"/>
                <a:gd name="connsiteY41" fmla="*/ 526502 h 696069"/>
                <a:gd name="connsiteX42" fmla="*/ 431956 w 1408151"/>
                <a:gd name="connsiteY42" fmla="*/ 528219 h 696069"/>
                <a:gd name="connsiteX43" fmla="*/ 433673 w 1408151"/>
                <a:gd name="connsiteY43" fmla="*/ 525275 h 696069"/>
                <a:gd name="connsiteX44" fmla="*/ 295344 w 1408151"/>
                <a:gd name="connsiteY44" fmla="*/ 356480 h 696069"/>
                <a:gd name="connsiteX45" fmla="*/ 280383 w 1408151"/>
                <a:gd name="connsiteY45" fmla="*/ 356971 h 696069"/>
                <a:gd name="connsiteX46" fmla="*/ 278176 w 1408151"/>
                <a:gd name="connsiteY46" fmla="*/ 359670 h 696069"/>
                <a:gd name="connsiteX47" fmla="*/ 280874 w 1408151"/>
                <a:gd name="connsiteY47" fmla="*/ 361878 h 696069"/>
                <a:gd name="connsiteX48" fmla="*/ 295344 w 1408151"/>
                <a:gd name="connsiteY48" fmla="*/ 361633 h 696069"/>
                <a:gd name="connsiteX49" fmla="*/ 296080 w 1408151"/>
                <a:gd name="connsiteY49" fmla="*/ 361633 h 696069"/>
                <a:gd name="connsiteX50" fmla="*/ 297797 w 1408151"/>
                <a:gd name="connsiteY50" fmla="*/ 359424 h 696069"/>
                <a:gd name="connsiteX51" fmla="*/ 295344 w 1408151"/>
                <a:gd name="connsiteY51" fmla="*/ 356971 h 696069"/>
                <a:gd name="connsiteX52" fmla="*/ 237217 w 1408151"/>
                <a:gd name="connsiteY52" fmla="*/ 368502 h 696069"/>
                <a:gd name="connsiteX53" fmla="*/ 223973 w 1408151"/>
                <a:gd name="connsiteY53" fmla="*/ 375862 h 696069"/>
                <a:gd name="connsiteX54" fmla="*/ 223237 w 1408151"/>
                <a:gd name="connsiteY54" fmla="*/ 379297 h 696069"/>
                <a:gd name="connsiteX55" fmla="*/ 225935 w 1408151"/>
                <a:gd name="connsiteY55" fmla="*/ 380278 h 696069"/>
                <a:gd name="connsiteX56" fmla="*/ 226670 w 1408151"/>
                <a:gd name="connsiteY56" fmla="*/ 380033 h 696069"/>
                <a:gd name="connsiteX57" fmla="*/ 239179 w 1408151"/>
                <a:gd name="connsiteY57" fmla="*/ 373163 h 696069"/>
                <a:gd name="connsiteX58" fmla="*/ 240405 w 1408151"/>
                <a:gd name="connsiteY58" fmla="*/ 369974 h 696069"/>
                <a:gd name="connsiteX59" fmla="*/ 237217 w 1408151"/>
                <a:gd name="connsiteY59" fmla="*/ 368747 h 696069"/>
                <a:gd name="connsiteX60" fmla="*/ 211955 w 1408151"/>
                <a:gd name="connsiteY60" fmla="*/ 384449 h 696069"/>
                <a:gd name="connsiteX61" fmla="*/ 200918 w 1408151"/>
                <a:gd name="connsiteY61" fmla="*/ 394754 h 696069"/>
                <a:gd name="connsiteX62" fmla="*/ 200918 w 1408151"/>
                <a:gd name="connsiteY62" fmla="*/ 398188 h 696069"/>
                <a:gd name="connsiteX63" fmla="*/ 203370 w 1408151"/>
                <a:gd name="connsiteY63" fmla="*/ 398679 h 696069"/>
                <a:gd name="connsiteX64" fmla="*/ 204351 w 1408151"/>
                <a:gd name="connsiteY64" fmla="*/ 397943 h 696069"/>
                <a:gd name="connsiteX65" fmla="*/ 214898 w 1408151"/>
                <a:gd name="connsiteY65" fmla="*/ 388129 h 696069"/>
                <a:gd name="connsiteX66" fmla="*/ 215143 w 1408151"/>
                <a:gd name="connsiteY66" fmla="*/ 384695 h 696069"/>
                <a:gd name="connsiteX67" fmla="*/ 211709 w 1408151"/>
                <a:gd name="connsiteY67" fmla="*/ 384449 h 696069"/>
                <a:gd name="connsiteX68" fmla="*/ 365244 w 1408151"/>
                <a:gd name="connsiteY68" fmla="*/ 381014 h 696069"/>
                <a:gd name="connsiteX69" fmla="*/ 361811 w 1408151"/>
                <a:gd name="connsiteY69" fmla="*/ 381505 h 696069"/>
                <a:gd name="connsiteX70" fmla="*/ 362301 w 1408151"/>
                <a:gd name="connsiteY70" fmla="*/ 384940 h 696069"/>
                <a:gd name="connsiteX71" fmla="*/ 373338 w 1408151"/>
                <a:gd name="connsiteY71" fmla="*/ 394263 h 696069"/>
                <a:gd name="connsiteX72" fmla="*/ 375791 w 1408151"/>
                <a:gd name="connsiteY72" fmla="*/ 394754 h 696069"/>
                <a:gd name="connsiteX73" fmla="*/ 376772 w 1408151"/>
                <a:gd name="connsiteY73" fmla="*/ 394017 h 696069"/>
                <a:gd name="connsiteX74" fmla="*/ 376772 w 1408151"/>
                <a:gd name="connsiteY74" fmla="*/ 390583 h 696069"/>
                <a:gd name="connsiteX75" fmla="*/ 365244 w 1408151"/>
                <a:gd name="connsiteY75" fmla="*/ 381014 h 696069"/>
                <a:gd name="connsiteX76" fmla="*/ 265422 w 1408151"/>
                <a:gd name="connsiteY76" fmla="*/ 358934 h 696069"/>
                <a:gd name="connsiteX77" fmla="*/ 250952 w 1408151"/>
                <a:gd name="connsiteY77" fmla="*/ 362859 h 696069"/>
                <a:gd name="connsiteX78" fmla="*/ 249480 w 1408151"/>
                <a:gd name="connsiteY78" fmla="*/ 366049 h 696069"/>
                <a:gd name="connsiteX79" fmla="*/ 252668 w 1408151"/>
                <a:gd name="connsiteY79" fmla="*/ 367521 h 696069"/>
                <a:gd name="connsiteX80" fmla="*/ 266648 w 1408151"/>
                <a:gd name="connsiteY80" fmla="*/ 363841 h 696069"/>
                <a:gd name="connsiteX81" fmla="*/ 266648 w 1408151"/>
                <a:gd name="connsiteY81" fmla="*/ 363841 h 696069"/>
                <a:gd name="connsiteX82" fmla="*/ 268365 w 1408151"/>
                <a:gd name="connsiteY82" fmla="*/ 360896 h 696069"/>
                <a:gd name="connsiteX83" fmla="*/ 265422 w 1408151"/>
                <a:gd name="connsiteY83" fmla="*/ 358934 h 696069"/>
                <a:gd name="connsiteX84" fmla="*/ 450105 w 1408151"/>
                <a:gd name="connsiteY84" fmla="*/ 581949 h 696069"/>
                <a:gd name="connsiteX85" fmla="*/ 445936 w 1408151"/>
                <a:gd name="connsiteY85" fmla="*/ 567719 h 696069"/>
                <a:gd name="connsiteX86" fmla="*/ 442993 w 1408151"/>
                <a:gd name="connsiteY86" fmla="*/ 566002 h 696069"/>
                <a:gd name="connsiteX87" fmla="*/ 441276 w 1408151"/>
                <a:gd name="connsiteY87" fmla="*/ 568946 h 696069"/>
                <a:gd name="connsiteX88" fmla="*/ 445446 w 1408151"/>
                <a:gd name="connsiteY88" fmla="*/ 583175 h 696069"/>
                <a:gd name="connsiteX89" fmla="*/ 448389 w 1408151"/>
                <a:gd name="connsiteY89" fmla="*/ 584893 h 696069"/>
                <a:gd name="connsiteX90" fmla="*/ 450105 w 1408151"/>
                <a:gd name="connsiteY90" fmla="*/ 581949 h 696069"/>
                <a:gd name="connsiteX91" fmla="*/ 352491 w 1408151"/>
                <a:gd name="connsiteY91" fmla="*/ 372673 h 696069"/>
                <a:gd name="connsiteX92" fmla="*/ 339001 w 1408151"/>
                <a:gd name="connsiteY92" fmla="*/ 366049 h 696069"/>
                <a:gd name="connsiteX93" fmla="*/ 335813 w 1408151"/>
                <a:gd name="connsiteY93" fmla="*/ 367275 h 696069"/>
                <a:gd name="connsiteX94" fmla="*/ 337039 w 1408151"/>
                <a:gd name="connsiteY94" fmla="*/ 370465 h 696069"/>
                <a:gd name="connsiteX95" fmla="*/ 350038 w 1408151"/>
                <a:gd name="connsiteY95" fmla="*/ 376844 h 696069"/>
                <a:gd name="connsiteX96" fmla="*/ 352000 w 1408151"/>
                <a:gd name="connsiteY96" fmla="*/ 376844 h 696069"/>
                <a:gd name="connsiteX97" fmla="*/ 353472 w 1408151"/>
                <a:gd name="connsiteY97" fmla="*/ 375617 h 696069"/>
                <a:gd name="connsiteX98" fmla="*/ 352491 w 1408151"/>
                <a:gd name="connsiteY98" fmla="*/ 372182 h 696069"/>
                <a:gd name="connsiteX99" fmla="*/ 325021 w 1408151"/>
                <a:gd name="connsiteY99" fmla="*/ 361142 h 696069"/>
                <a:gd name="connsiteX100" fmla="*/ 310305 w 1408151"/>
                <a:gd name="connsiteY100" fmla="*/ 357952 h 696069"/>
                <a:gd name="connsiteX101" fmla="*/ 307607 w 1408151"/>
                <a:gd name="connsiteY101" fmla="*/ 359915 h 696069"/>
                <a:gd name="connsiteX102" fmla="*/ 309570 w 1408151"/>
                <a:gd name="connsiteY102" fmla="*/ 362614 h 696069"/>
                <a:gd name="connsiteX103" fmla="*/ 323550 w 1408151"/>
                <a:gd name="connsiteY103" fmla="*/ 365803 h 696069"/>
                <a:gd name="connsiteX104" fmla="*/ 325021 w 1408151"/>
                <a:gd name="connsiteY104" fmla="*/ 365803 h 696069"/>
                <a:gd name="connsiteX105" fmla="*/ 326738 w 1408151"/>
                <a:gd name="connsiteY105" fmla="*/ 364086 h 696069"/>
                <a:gd name="connsiteX106" fmla="*/ 325021 w 1408151"/>
                <a:gd name="connsiteY106" fmla="*/ 361142 h 696069"/>
                <a:gd name="connsiteX107" fmla="*/ 191107 w 1408151"/>
                <a:gd name="connsiteY107" fmla="*/ 406284 h 696069"/>
                <a:gd name="connsiteX108" fmla="*/ 182768 w 1408151"/>
                <a:gd name="connsiteY108" fmla="*/ 418797 h 696069"/>
                <a:gd name="connsiteX109" fmla="*/ 183749 w 1408151"/>
                <a:gd name="connsiteY109" fmla="*/ 422232 h 696069"/>
                <a:gd name="connsiteX110" fmla="*/ 185711 w 1408151"/>
                <a:gd name="connsiteY110" fmla="*/ 422232 h 696069"/>
                <a:gd name="connsiteX111" fmla="*/ 187183 w 1408151"/>
                <a:gd name="connsiteY111" fmla="*/ 421005 h 696069"/>
                <a:gd name="connsiteX112" fmla="*/ 195031 w 1408151"/>
                <a:gd name="connsiteY112" fmla="*/ 408983 h 696069"/>
                <a:gd name="connsiteX113" fmla="*/ 194541 w 1408151"/>
                <a:gd name="connsiteY113" fmla="*/ 405548 h 696069"/>
                <a:gd name="connsiteX114" fmla="*/ 191107 w 1408151"/>
                <a:gd name="connsiteY114" fmla="*/ 406039 h 696069"/>
                <a:gd name="connsiteX115" fmla="*/ 595792 w 1408151"/>
                <a:gd name="connsiteY115" fmla="*/ 689163 h 696069"/>
                <a:gd name="connsiteX116" fmla="*/ 581567 w 1408151"/>
                <a:gd name="connsiteY116" fmla="*/ 691125 h 696069"/>
                <a:gd name="connsiteX117" fmla="*/ 579359 w 1408151"/>
                <a:gd name="connsiteY117" fmla="*/ 693824 h 696069"/>
                <a:gd name="connsiteX118" fmla="*/ 582057 w 1408151"/>
                <a:gd name="connsiteY118" fmla="*/ 696032 h 696069"/>
                <a:gd name="connsiteX119" fmla="*/ 597018 w 1408151"/>
                <a:gd name="connsiteY119" fmla="*/ 693824 h 696069"/>
                <a:gd name="connsiteX120" fmla="*/ 597018 w 1408151"/>
                <a:gd name="connsiteY120" fmla="*/ 693824 h 696069"/>
                <a:gd name="connsiteX121" fmla="*/ 598735 w 1408151"/>
                <a:gd name="connsiteY121" fmla="*/ 690880 h 696069"/>
                <a:gd name="connsiteX122" fmla="*/ 595792 w 1408151"/>
                <a:gd name="connsiteY122" fmla="*/ 688917 h 696069"/>
                <a:gd name="connsiteX123" fmla="*/ 579359 w 1408151"/>
                <a:gd name="connsiteY123" fmla="*/ 151866 h 696069"/>
                <a:gd name="connsiteX124" fmla="*/ 576907 w 1408151"/>
                <a:gd name="connsiteY124" fmla="*/ 137636 h 696069"/>
                <a:gd name="connsiteX125" fmla="*/ 574209 w 1408151"/>
                <a:gd name="connsiteY125" fmla="*/ 135428 h 696069"/>
                <a:gd name="connsiteX126" fmla="*/ 572001 w 1408151"/>
                <a:gd name="connsiteY126" fmla="*/ 138127 h 696069"/>
                <a:gd name="connsiteX127" fmla="*/ 574454 w 1408151"/>
                <a:gd name="connsiteY127" fmla="*/ 152847 h 696069"/>
                <a:gd name="connsiteX128" fmla="*/ 577397 w 1408151"/>
                <a:gd name="connsiteY128" fmla="*/ 154565 h 696069"/>
                <a:gd name="connsiteX129" fmla="*/ 577397 w 1408151"/>
                <a:gd name="connsiteY129" fmla="*/ 154565 h 696069"/>
                <a:gd name="connsiteX130" fmla="*/ 579114 w 1408151"/>
                <a:gd name="connsiteY130" fmla="*/ 151621 h 696069"/>
                <a:gd name="connsiteX131" fmla="*/ 456973 w 1408151"/>
                <a:gd name="connsiteY131" fmla="*/ 605256 h 696069"/>
                <a:gd name="connsiteX132" fmla="*/ 454275 w 1408151"/>
                <a:gd name="connsiteY132" fmla="*/ 595933 h 696069"/>
                <a:gd name="connsiteX133" fmla="*/ 451332 w 1408151"/>
                <a:gd name="connsiteY133" fmla="*/ 594216 h 696069"/>
                <a:gd name="connsiteX134" fmla="*/ 449615 w 1408151"/>
                <a:gd name="connsiteY134" fmla="*/ 597160 h 696069"/>
                <a:gd name="connsiteX135" fmla="*/ 452313 w 1408151"/>
                <a:gd name="connsiteY135" fmla="*/ 606483 h 696069"/>
                <a:gd name="connsiteX136" fmla="*/ 453784 w 1408151"/>
                <a:gd name="connsiteY136" fmla="*/ 611390 h 696069"/>
                <a:gd name="connsiteX137" fmla="*/ 456728 w 1408151"/>
                <a:gd name="connsiteY137" fmla="*/ 612862 h 696069"/>
                <a:gd name="connsiteX138" fmla="*/ 456728 w 1408151"/>
                <a:gd name="connsiteY138" fmla="*/ 612862 h 696069"/>
                <a:gd name="connsiteX139" fmla="*/ 458199 w 1408151"/>
                <a:gd name="connsiteY139" fmla="*/ 609672 h 696069"/>
                <a:gd name="connsiteX140" fmla="*/ 456728 w 1408151"/>
                <a:gd name="connsiteY140" fmla="*/ 605011 h 696069"/>
                <a:gd name="connsiteX141" fmla="*/ 604131 w 1408151"/>
                <a:gd name="connsiteY141" fmla="*/ 236509 h 696069"/>
                <a:gd name="connsiteX142" fmla="*/ 599962 w 1408151"/>
                <a:gd name="connsiteY142" fmla="*/ 222279 h 696069"/>
                <a:gd name="connsiteX143" fmla="*/ 597018 w 1408151"/>
                <a:gd name="connsiteY143" fmla="*/ 220562 h 696069"/>
                <a:gd name="connsiteX144" fmla="*/ 595302 w 1408151"/>
                <a:gd name="connsiteY144" fmla="*/ 223506 h 696069"/>
                <a:gd name="connsiteX145" fmla="*/ 599471 w 1408151"/>
                <a:gd name="connsiteY145" fmla="*/ 237735 h 696069"/>
                <a:gd name="connsiteX146" fmla="*/ 602414 w 1408151"/>
                <a:gd name="connsiteY146" fmla="*/ 239453 h 696069"/>
                <a:gd name="connsiteX147" fmla="*/ 604131 w 1408151"/>
                <a:gd name="connsiteY147" fmla="*/ 236509 h 696069"/>
                <a:gd name="connsiteX148" fmla="*/ 623016 w 1408151"/>
                <a:gd name="connsiteY148" fmla="*/ 680085 h 696069"/>
                <a:gd name="connsiteX149" fmla="*/ 609527 w 1408151"/>
                <a:gd name="connsiteY149" fmla="*/ 685483 h 696069"/>
                <a:gd name="connsiteX150" fmla="*/ 608055 w 1408151"/>
                <a:gd name="connsiteY150" fmla="*/ 688672 h 696069"/>
                <a:gd name="connsiteX151" fmla="*/ 610998 w 1408151"/>
                <a:gd name="connsiteY151" fmla="*/ 690144 h 696069"/>
                <a:gd name="connsiteX152" fmla="*/ 610998 w 1408151"/>
                <a:gd name="connsiteY152" fmla="*/ 690144 h 696069"/>
                <a:gd name="connsiteX153" fmla="*/ 624978 w 1408151"/>
                <a:gd name="connsiteY153" fmla="*/ 684501 h 696069"/>
                <a:gd name="connsiteX154" fmla="*/ 626205 w 1408151"/>
                <a:gd name="connsiteY154" fmla="*/ 681312 h 696069"/>
                <a:gd name="connsiteX155" fmla="*/ 623016 w 1408151"/>
                <a:gd name="connsiteY155" fmla="*/ 680085 h 696069"/>
                <a:gd name="connsiteX156" fmla="*/ 610508 w 1408151"/>
                <a:gd name="connsiteY156" fmla="*/ 267912 h 696069"/>
                <a:gd name="connsiteX157" fmla="*/ 612225 w 1408151"/>
                <a:gd name="connsiteY157" fmla="*/ 264968 h 696069"/>
                <a:gd name="connsiteX158" fmla="*/ 608055 w 1408151"/>
                <a:gd name="connsiteY158" fmla="*/ 250738 h 696069"/>
                <a:gd name="connsiteX159" fmla="*/ 605112 w 1408151"/>
                <a:gd name="connsiteY159" fmla="*/ 249021 h 696069"/>
                <a:gd name="connsiteX160" fmla="*/ 603395 w 1408151"/>
                <a:gd name="connsiteY160" fmla="*/ 251965 h 696069"/>
                <a:gd name="connsiteX161" fmla="*/ 607565 w 1408151"/>
                <a:gd name="connsiteY161" fmla="*/ 266195 h 696069"/>
                <a:gd name="connsiteX162" fmla="*/ 610508 w 1408151"/>
                <a:gd name="connsiteY162" fmla="*/ 267912 h 696069"/>
                <a:gd name="connsiteX163" fmla="*/ 585736 w 1408151"/>
                <a:gd name="connsiteY163" fmla="*/ 183024 h 696069"/>
                <a:gd name="connsiteX164" fmla="*/ 587453 w 1408151"/>
                <a:gd name="connsiteY164" fmla="*/ 180080 h 696069"/>
                <a:gd name="connsiteX165" fmla="*/ 583284 w 1408151"/>
                <a:gd name="connsiteY165" fmla="*/ 165850 h 696069"/>
                <a:gd name="connsiteX166" fmla="*/ 580340 w 1408151"/>
                <a:gd name="connsiteY166" fmla="*/ 164133 h 696069"/>
                <a:gd name="connsiteX167" fmla="*/ 578624 w 1408151"/>
                <a:gd name="connsiteY167" fmla="*/ 167077 h 696069"/>
                <a:gd name="connsiteX168" fmla="*/ 582793 w 1408151"/>
                <a:gd name="connsiteY168" fmla="*/ 181307 h 696069"/>
                <a:gd name="connsiteX169" fmla="*/ 585736 w 1408151"/>
                <a:gd name="connsiteY169" fmla="*/ 183024 h 696069"/>
                <a:gd name="connsiteX170" fmla="*/ 574454 w 1408151"/>
                <a:gd name="connsiteY170" fmla="*/ 125615 h 696069"/>
                <a:gd name="connsiteX171" fmla="*/ 576171 w 1408151"/>
                <a:gd name="connsiteY171" fmla="*/ 123406 h 696069"/>
                <a:gd name="connsiteX172" fmla="*/ 577152 w 1408151"/>
                <a:gd name="connsiteY172" fmla="*/ 108931 h 696069"/>
                <a:gd name="connsiteX173" fmla="*/ 574945 w 1408151"/>
                <a:gd name="connsiteY173" fmla="*/ 106233 h 696069"/>
                <a:gd name="connsiteX174" fmla="*/ 572247 w 1408151"/>
                <a:gd name="connsiteY174" fmla="*/ 108441 h 696069"/>
                <a:gd name="connsiteX175" fmla="*/ 571266 w 1408151"/>
                <a:gd name="connsiteY175" fmla="*/ 123406 h 696069"/>
                <a:gd name="connsiteX176" fmla="*/ 573718 w 1408151"/>
                <a:gd name="connsiteY176" fmla="*/ 125860 h 696069"/>
                <a:gd name="connsiteX177" fmla="*/ 574454 w 1408151"/>
                <a:gd name="connsiteY177" fmla="*/ 125860 h 696069"/>
                <a:gd name="connsiteX178" fmla="*/ 479292 w 1408151"/>
                <a:gd name="connsiteY178" fmla="*/ 647700 h 696069"/>
                <a:gd name="connsiteX179" fmla="*/ 475858 w 1408151"/>
                <a:gd name="connsiteY179" fmla="*/ 647455 h 696069"/>
                <a:gd name="connsiteX180" fmla="*/ 475613 w 1408151"/>
                <a:gd name="connsiteY180" fmla="*/ 650889 h 696069"/>
                <a:gd name="connsiteX181" fmla="*/ 485914 w 1408151"/>
                <a:gd name="connsiteY181" fmla="*/ 661930 h 696069"/>
                <a:gd name="connsiteX182" fmla="*/ 488367 w 1408151"/>
                <a:gd name="connsiteY182" fmla="*/ 662420 h 696069"/>
                <a:gd name="connsiteX183" fmla="*/ 489348 w 1408151"/>
                <a:gd name="connsiteY183" fmla="*/ 661684 h 696069"/>
                <a:gd name="connsiteX184" fmla="*/ 489348 w 1408151"/>
                <a:gd name="connsiteY184" fmla="*/ 658250 h 696069"/>
                <a:gd name="connsiteX185" fmla="*/ 479537 w 1408151"/>
                <a:gd name="connsiteY185" fmla="*/ 647700 h 696069"/>
                <a:gd name="connsiteX186" fmla="*/ 463840 w 1408151"/>
                <a:gd name="connsiteY186" fmla="*/ 623411 h 696069"/>
                <a:gd name="connsiteX187" fmla="*/ 460652 w 1408151"/>
                <a:gd name="connsiteY187" fmla="*/ 622184 h 696069"/>
                <a:gd name="connsiteX188" fmla="*/ 459426 w 1408151"/>
                <a:gd name="connsiteY188" fmla="*/ 625374 h 696069"/>
                <a:gd name="connsiteX189" fmla="*/ 466783 w 1408151"/>
                <a:gd name="connsiteY189" fmla="*/ 638622 h 696069"/>
                <a:gd name="connsiteX190" fmla="*/ 469481 w 1408151"/>
                <a:gd name="connsiteY190" fmla="*/ 639604 h 696069"/>
                <a:gd name="connsiteX191" fmla="*/ 470217 w 1408151"/>
                <a:gd name="connsiteY191" fmla="*/ 639358 h 696069"/>
                <a:gd name="connsiteX192" fmla="*/ 470953 w 1408151"/>
                <a:gd name="connsiteY192" fmla="*/ 635924 h 696069"/>
                <a:gd name="connsiteX193" fmla="*/ 464086 w 1408151"/>
                <a:gd name="connsiteY193" fmla="*/ 623411 h 696069"/>
                <a:gd name="connsiteX194" fmla="*/ 512157 w 1408151"/>
                <a:gd name="connsiteY194" fmla="*/ 675423 h 696069"/>
                <a:gd name="connsiteX195" fmla="*/ 500139 w 1408151"/>
                <a:gd name="connsiteY195" fmla="*/ 667573 h 696069"/>
                <a:gd name="connsiteX196" fmla="*/ 496706 w 1408151"/>
                <a:gd name="connsiteY196" fmla="*/ 668063 h 696069"/>
                <a:gd name="connsiteX197" fmla="*/ 497196 w 1408151"/>
                <a:gd name="connsiteY197" fmla="*/ 671498 h 696069"/>
                <a:gd name="connsiteX198" fmla="*/ 509705 w 1408151"/>
                <a:gd name="connsiteY198" fmla="*/ 679840 h 696069"/>
                <a:gd name="connsiteX199" fmla="*/ 511667 w 1408151"/>
                <a:gd name="connsiteY199" fmla="*/ 679840 h 696069"/>
                <a:gd name="connsiteX200" fmla="*/ 513138 w 1408151"/>
                <a:gd name="connsiteY200" fmla="*/ 678613 h 696069"/>
                <a:gd name="connsiteX201" fmla="*/ 512157 w 1408151"/>
                <a:gd name="connsiteY201" fmla="*/ 675178 h 696069"/>
                <a:gd name="connsiteX202" fmla="*/ 567096 w 1408151"/>
                <a:gd name="connsiteY202" fmla="*/ 691371 h 696069"/>
                <a:gd name="connsiteX203" fmla="*/ 552871 w 1408151"/>
                <a:gd name="connsiteY203" fmla="*/ 689899 h 696069"/>
                <a:gd name="connsiteX204" fmla="*/ 550173 w 1408151"/>
                <a:gd name="connsiteY204" fmla="*/ 691861 h 696069"/>
                <a:gd name="connsiteX205" fmla="*/ 552135 w 1408151"/>
                <a:gd name="connsiteY205" fmla="*/ 694560 h 696069"/>
                <a:gd name="connsiteX206" fmla="*/ 567096 w 1408151"/>
                <a:gd name="connsiteY206" fmla="*/ 696032 h 696069"/>
                <a:gd name="connsiteX207" fmla="*/ 567832 w 1408151"/>
                <a:gd name="connsiteY207" fmla="*/ 696032 h 696069"/>
                <a:gd name="connsiteX208" fmla="*/ 569549 w 1408151"/>
                <a:gd name="connsiteY208" fmla="*/ 693824 h 696069"/>
                <a:gd name="connsiteX209" fmla="*/ 567096 w 1408151"/>
                <a:gd name="connsiteY209" fmla="*/ 691371 h 696069"/>
                <a:gd name="connsiteX210" fmla="*/ 538646 w 1408151"/>
                <a:gd name="connsiteY210" fmla="*/ 686709 h 696069"/>
                <a:gd name="connsiteX211" fmla="*/ 525156 w 1408151"/>
                <a:gd name="connsiteY211" fmla="*/ 681802 h 696069"/>
                <a:gd name="connsiteX212" fmla="*/ 521968 w 1408151"/>
                <a:gd name="connsiteY212" fmla="*/ 683029 h 696069"/>
                <a:gd name="connsiteX213" fmla="*/ 523194 w 1408151"/>
                <a:gd name="connsiteY213" fmla="*/ 686219 h 696069"/>
                <a:gd name="connsiteX214" fmla="*/ 537419 w 1408151"/>
                <a:gd name="connsiteY214" fmla="*/ 691371 h 696069"/>
                <a:gd name="connsiteX215" fmla="*/ 538891 w 1408151"/>
                <a:gd name="connsiteY215" fmla="*/ 691371 h 696069"/>
                <a:gd name="connsiteX216" fmla="*/ 540608 w 1408151"/>
                <a:gd name="connsiteY216" fmla="*/ 689653 h 696069"/>
                <a:gd name="connsiteX217" fmla="*/ 538891 w 1408151"/>
                <a:gd name="connsiteY217" fmla="*/ 686709 h 696069"/>
                <a:gd name="connsiteX218" fmla="*/ 1192028 w 1408151"/>
                <a:gd name="connsiteY218" fmla="*/ 514480 h 696069"/>
                <a:gd name="connsiteX219" fmla="*/ 1190311 w 1408151"/>
                <a:gd name="connsiteY219" fmla="*/ 517424 h 696069"/>
                <a:gd name="connsiteX220" fmla="*/ 1194480 w 1408151"/>
                <a:gd name="connsiteY220" fmla="*/ 531654 h 696069"/>
                <a:gd name="connsiteX221" fmla="*/ 1197423 w 1408151"/>
                <a:gd name="connsiteY221" fmla="*/ 533371 h 696069"/>
                <a:gd name="connsiteX222" fmla="*/ 1199140 w 1408151"/>
                <a:gd name="connsiteY222" fmla="*/ 530427 h 696069"/>
                <a:gd name="connsiteX223" fmla="*/ 1194971 w 1408151"/>
                <a:gd name="connsiteY223" fmla="*/ 516197 h 696069"/>
                <a:gd name="connsiteX224" fmla="*/ 1192028 w 1408151"/>
                <a:gd name="connsiteY224" fmla="*/ 514480 h 696069"/>
                <a:gd name="connsiteX225" fmla="*/ 628167 w 1408151"/>
                <a:gd name="connsiteY225" fmla="*/ 25761 h 696069"/>
                <a:gd name="connsiteX226" fmla="*/ 628903 w 1408151"/>
                <a:gd name="connsiteY226" fmla="*/ 25516 h 696069"/>
                <a:gd name="connsiteX227" fmla="*/ 641166 w 1408151"/>
                <a:gd name="connsiteY227" fmla="*/ 18155 h 696069"/>
                <a:gd name="connsiteX228" fmla="*/ 642147 w 1408151"/>
                <a:gd name="connsiteY228" fmla="*/ 14966 h 696069"/>
                <a:gd name="connsiteX229" fmla="*/ 638958 w 1408151"/>
                <a:gd name="connsiteY229" fmla="*/ 13984 h 696069"/>
                <a:gd name="connsiteX230" fmla="*/ 625959 w 1408151"/>
                <a:gd name="connsiteY230" fmla="*/ 21590 h 696069"/>
                <a:gd name="connsiteX231" fmla="*/ 625224 w 1408151"/>
                <a:gd name="connsiteY231" fmla="*/ 25025 h 696069"/>
                <a:gd name="connsiteX232" fmla="*/ 627922 w 1408151"/>
                <a:gd name="connsiteY232" fmla="*/ 26006 h 696069"/>
                <a:gd name="connsiteX233" fmla="*/ 638223 w 1408151"/>
                <a:gd name="connsiteY233" fmla="*/ 362123 h 696069"/>
                <a:gd name="connsiteX234" fmla="*/ 636506 w 1408151"/>
                <a:gd name="connsiteY234" fmla="*/ 365067 h 696069"/>
                <a:gd name="connsiteX235" fmla="*/ 640675 w 1408151"/>
                <a:gd name="connsiteY235" fmla="*/ 379297 h 696069"/>
                <a:gd name="connsiteX236" fmla="*/ 643618 w 1408151"/>
                <a:gd name="connsiteY236" fmla="*/ 381014 h 696069"/>
                <a:gd name="connsiteX237" fmla="*/ 645335 w 1408151"/>
                <a:gd name="connsiteY237" fmla="*/ 378070 h 696069"/>
                <a:gd name="connsiteX238" fmla="*/ 641166 w 1408151"/>
                <a:gd name="connsiteY238" fmla="*/ 363841 h 696069"/>
                <a:gd name="connsiteX239" fmla="*/ 638223 w 1408151"/>
                <a:gd name="connsiteY239" fmla="*/ 362123 h 696069"/>
                <a:gd name="connsiteX240" fmla="*/ 662994 w 1408151"/>
                <a:gd name="connsiteY240" fmla="*/ 446766 h 696069"/>
                <a:gd name="connsiteX241" fmla="*/ 661277 w 1408151"/>
                <a:gd name="connsiteY241" fmla="*/ 449710 h 696069"/>
                <a:gd name="connsiteX242" fmla="*/ 665447 w 1408151"/>
                <a:gd name="connsiteY242" fmla="*/ 463940 h 696069"/>
                <a:gd name="connsiteX243" fmla="*/ 668390 w 1408151"/>
                <a:gd name="connsiteY243" fmla="*/ 465657 h 696069"/>
                <a:gd name="connsiteX244" fmla="*/ 670107 w 1408151"/>
                <a:gd name="connsiteY244" fmla="*/ 462713 h 696069"/>
                <a:gd name="connsiteX245" fmla="*/ 665937 w 1408151"/>
                <a:gd name="connsiteY245" fmla="*/ 448483 h 696069"/>
                <a:gd name="connsiteX246" fmla="*/ 662994 w 1408151"/>
                <a:gd name="connsiteY246" fmla="*/ 446766 h 696069"/>
                <a:gd name="connsiteX247" fmla="*/ 613451 w 1408151"/>
                <a:gd name="connsiteY247" fmla="*/ 277235 h 696069"/>
                <a:gd name="connsiteX248" fmla="*/ 611734 w 1408151"/>
                <a:gd name="connsiteY248" fmla="*/ 280179 h 696069"/>
                <a:gd name="connsiteX249" fmla="*/ 615904 w 1408151"/>
                <a:gd name="connsiteY249" fmla="*/ 294409 h 696069"/>
                <a:gd name="connsiteX250" fmla="*/ 618847 w 1408151"/>
                <a:gd name="connsiteY250" fmla="*/ 296127 h 696069"/>
                <a:gd name="connsiteX251" fmla="*/ 620564 w 1408151"/>
                <a:gd name="connsiteY251" fmla="*/ 293182 h 696069"/>
                <a:gd name="connsiteX252" fmla="*/ 616394 w 1408151"/>
                <a:gd name="connsiteY252" fmla="*/ 278953 h 696069"/>
                <a:gd name="connsiteX253" fmla="*/ 613451 w 1408151"/>
                <a:gd name="connsiteY253" fmla="*/ 277235 h 696069"/>
                <a:gd name="connsiteX254" fmla="*/ 587208 w 1408151"/>
                <a:gd name="connsiteY254" fmla="*/ 68941 h 696069"/>
                <a:gd name="connsiteX255" fmla="*/ 589170 w 1408151"/>
                <a:gd name="connsiteY255" fmla="*/ 68941 h 696069"/>
                <a:gd name="connsiteX256" fmla="*/ 590642 w 1408151"/>
                <a:gd name="connsiteY256" fmla="*/ 67714 h 696069"/>
                <a:gd name="connsiteX257" fmla="*/ 598245 w 1408151"/>
                <a:gd name="connsiteY257" fmla="*/ 55447 h 696069"/>
                <a:gd name="connsiteX258" fmla="*/ 597754 w 1408151"/>
                <a:gd name="connsiteY258" fmla="*/ 52012 h 696069"/>
                <a:gd name="connsiteX259" fmla="*/ 594320 w 1408151"/>
                <a:gd name="connsiteY259" fmla="*/ 52503 h 696069"/>
                <a:gd name="connsiteX260" fmla="*/ 586472 w 1408151"/>
                <a:gd name="connsiteY260" fmla="*/ 65261 h 696069"/>
                <a:gd name="connsiteX261" fmla="*/ 587453 w 1408151"/>
                <a:gd name="connsiteY261" fmla="*/ 68695 h 696069"/>
                <a:gd name="connsiteX262" fmla="*/ 588679 w 1408151"/>
                <a:gd name="connsiteY262" fmla="*/ 192593 h 696069"/>
                <a:gd name="connsiteX263" fmla="*/ 586963 w 1408151"/>
                <a:gd name="connsiteY263" fmla="*/ 195537 h 696069"/>
                <a:gd name="connsiteX264" fmla="*/ 591132 w 1408151"/>
                <a:gd name="connsiteY264" fmla="*/ 209766 h 696069"/>
                <a:gd name="connsiteX265" fmla="*/ 594075 w 1408151"/>
                <a:gd name="connsiteY265" fmla="*/ 211484 h 696069"/>
                <a:gd name="connsiteX266" fmla="*/ 595792 w 1408151"/>
                <a:gd name="connsiteY266" fmla="*/ 208540 h 696069"/>
                <a:gd name="connsiteX267" fmla="*/ 591623 w 1408151"/>
                <a:gd name="connsiteY267" fmla="*/ 194310 h 696069"/>
                <a:gd name="connsiteX268" fmla="*/ 588679 w 1408151"/>
                <a:gd name="connsiteY268" fmla="*/ 192593 h 696069"/>
                <a:gd name="connsiteX269" fmla="*/ 605848 w 1408151"/>
                <a:gd name="connsiteY269" fmla="*/ 45143 h 696069"/>
                <a:gd name="connsiteX270" fmla="*/ 607074 w 1408151"/>
                <a:gd name="connsiteY270" fmla="*/ 44407 h 696069"/>
                <a:gd name="connsiteX271" fmla="*/ 617375 w 1408151"/>
                <a:gd name="connsiteY271" fmla="*/ 34348 h 696069"/>
                <a:gd name="connsiteX272" fmla="*/ 617375 w 1408151"/>
                <a:gd name="connsiteY272" fmla="*/ 30913 h 696069"/>
                <a:gd name="connsiteX273" fmla="*/ 613942 w 1408151"/>
                <a:gd name="connsiteY273" fmla="*/ 30913 h 696069"/>
                <a:gd name="connsiteX274" fmla="*/ 603150 w 1408151"/>
                <a:gd name="connsiteY274" fmla="*/ 41463 h 696069"/>
                <a:gd name="connsiteX275" fmla="*/ 603150 w 1408151"/>
                <a:gd name="connsiteY275" fmla="*/ 44897 h 696069"/>
                <a:gd name="connsiteX276" fmla="*/ 605603 w 1408151"/>
                <a:gd name="connsiteY276" fmla="*/ 45388 h 696069"/>
                <a:gd name="connsiteX277" fmla="*/ 1178048 w 1408151"/>
                <a:gd name="connsiteY277" fmla="*/ 418552 h 696069"/>
                <a:gd name="connsiteX278" fmla="*/ 1179274 w 1408151"/>
                <a:gd name="connsiteY278" fmla="*/ 418552 h 696069"/>
                <a:gd name="connsiteX279" fmla="*/ 1180991 w 1408151"/>
                <a:gd name="connsiteY279" fmla="*/ 416589 h 696069"/>
                <a:gd name="connsiteX280" fmla="*/ 1184915 w 1408151"/>
                <a:gd name="connsiteY280" fmla="*/ 402604 h 696069"/>
                <a:gd name="connsiteX281" fmla="*/ 1183443 w 1408151"/>
                <a:gd name="connsiteY281" fmla="*/ 399415 h 696069"/>
                <a:gd name="connsiteX282" fmla="*/ 1180255 w 1408151"/>
                <a:gd name="connsiteY282" fmla="*/ 400887 h 696069"/>
                <a:gd name="connsiteX283" fmla="*/ 1176331 w 1408151"/>
                <a:gd name="connsiteY283" fmla="*/ 415362 h 696069"/>
                <a:gd name="connsiteX284" fmla="*/ 1178293 w 1408151"/>
                <a:gd name="connsiteY284" fmla="*/ 418306 h 696069"/>
                <a:gd name="connsiteX285" fmla="*/ 1186877 w 1408151"/>
                <a:gd name="connsiteY285" fmla="*/ 390583 h 696069"/>
                <a:gd name="connsiteX286" fmla="*/ 1188594 w 1408151"/>
                <a:gd name="connsiteY286" fmla="*/ 390583 h 696069"/>
                <a:gd name="connsiteX287" fmla="*/ 1190066 w 1408151"/>
                <a:gd name="connsiteY287" fmla="*/ 389356 h 696069"/>
                <a:gd name="connsiteX288" fmla="*/ 1197178 w 1408151"/>
                <a:gd name="connsiteY288" fmla="*/ 376844 h 696069"/>
                <a:gd name="connsiteX289" fmla="*/ 1196442 w 1408151"/>
                <a:gd name="connsiteY289" fmla="*/ 373409 h 696069"/>
                <a:gd name="connsiteX290" fmla="*/ 1193009 w 1408151"/>
                <a:gd name="connsiteY290" fmla="*/ 374145 h 696069"/>
                <a:gd name="connsiteX291" fmla="*/ 1185651 w 1408151"/>
                <a:gd name="connsiteY291" fmla="*/ 387148 h 696069"/>
                <a:gd name="connsiteX292" fmla="*/ 1186877 w 1408151"/>
                <a:gd name="connsiteY292" fmla="*/ 390337 h 696069"/>
                <a:gd name="connsiteX293" fmla="*/ 628903 w 1408151"/>
                <a:gd name="connsiteY293" fmla="*/ 321397 h 696069"/>
                <a:gd name="connsiteX294" fmla="*/ 624733 w 1408151"/>
                <a:gd name="connsiteY294" fmla="*/ 307167 h 696069"/>
                <a:gd name="connsiteX295" fmla="*/ 621790 w 1408151"/>
                <a:gd name="connsiteY295" fmla="*/ 305449 h 696069"/>
                <a:gd name="connsiteX296" fmla="*/ 620073 w 1408151"/>
                <a:gd name="connsiteY296" fmla="*/ 308394 h 696069"/>
                <a:gd name="connsiteX297" fmla="*/ 624243 w 1408151"/>
                <a:gd name="connsiteY297" fmla="*/ 322623 h 696069"/>
                <a:gd name="connsiteX298" fmla="*/ 627186 w 1408151"/>
                <a:gd name="connsiteY298" fmla="*/ 324341 h 696069"/>
                <a:gd name="connsiteX299" fmla="*/ 628903 w 1408151"/>
                <a:gd name="connsiteY299" fmla="*/ 321397 h 696069"/>
                <a:gd name="connsiteX300" fmla="*/ 1176821 w 1408151"/>
                <a:gd name="connsiteY300" fmla="*/ 457561 h 696069"/>
                <a:gd name="connsiteX301" fmla="*/ 1174859 w 1408151"/>
                <a:gd name="connsiteY301" fmla="*/ 460259 h 696069"/>
                <a:gd name="connsiteX302" fmla="*/ 1178048 w 1408151"/>
                <a:gd name="connsiteY302" fmla="*/ 474980 h 696069"/>
                <a:gd name="connsiteX303" fmla="*/ 1180991 w 1408151"/>
                <a:gd name="connsiteY303" fmla="*/ 476697 h 696069"/>
                <a:gd name="connsiteX304" fmla="*/ 1180991 w 1408151"/>
                <a:gd name="connsiteY304" fmla="*/ 476697 h 696069"/>
                <a:gd name="connsiteX305" fmla="*/ 1182708 w 1408151"/>
                <a:gd name="connsiteY305" fmla="*/ 473753 h 696069"/>
                <a:gd name="connsiteX306" fmla="*/ 1179764 w 1408151"/>
                <a:gd name="connsiteY306" fmla="*/ 459769 h 696069"/>
                <a:gd name="connsiteX307" fmla="*/ 1177067 w 1408151"/>
                <a:gd name="connsiteY307" fmla="*/ 457806 h 696069"/>
                <a:gd name="connsiteX308" fmla="*/ 687030 w 1408151"/>
                <a:gd name="connsiteY308" fmla="*/ 538033 h 696069"/>
                <a:gd name="connsiteX309" fmla="*/ 689728 w 1408151"/>
                <a:gd name="connsiteY309" fmla="*/ 548582 h 696069"/>
                <a:gd name="connsiteX310" fmla="*/ 692671 w 1408151"/>
                <a:gd name="connsiteY310" fmla="*/ 550545 h 696069"/>
                <a:gd name="connsiteX311" fmla="*/ 692671 w 1408151"/>
                <a:gd name="connsiteY311" fmla="*/ 550545 h 696069"/>
                <a:gd name="connsiteX312" fmla="*/ 694388 w 1408151"/>
                <a:gd name="connsiteY312" fmla="*/ 547601 h 696069"/>
                <a:gd name="connsiteX313" fmla="*/ 691690 w 1408151"/>
                <a:gd name="connsiteY313" fmla="*/ 536561 h 696069"/>
                <a:gd name="connsiteX314" fmla="*/ 690709 w 1408151"/>
                <a:gd name="connsiteY314" fmla="*/ 533126 h 696069"/>
                <a:gd name="connsiteX315" fmla="*/ 687766 w 1408151"/>
                <a:gd name="connsiteY315" fmla="*/ 531408 h 696069"/>
                <a:gd name="connsiteX316" fmla="*/ 686049 w 1408151"/>
                <a:gd name="connsiteY316" fmla="*/ 534352 h 696069"/>
                <a:gd name="connsiteX317" fmla="*/ 687030 w 1408151"/>
                <a:gd name="connsiteY317" fmla="*/ 537787 h 696069"/>
                <a:gd name="connsiteX318" fmla="*/ 677710 w 1408151"/>
                <a:gd name="connsiteY318" fmla="*/ 506384 h 696069"/>
                <a:gd name="connsiteX319" fmla="*/ 681880 w 1408151"/>
                <a:gd name="connsiteY319" fmla="*/ 520613 h 696069"/>
                <a:gd name="connsiteX320" fmla="*/ 684823 w 1408151"/>
                <a:gd name="connsiteY320" fmla="*/ 522331 h 696069"/>
                <a:gd name="connsiteX321" fmla="*/ 686540 w 1408151"/>
                <a:gd name="connsiteY321" fmla="*/ 519387 h 696069"/>
                <a:gd name="connsiteX322" fmla="*/ 682370 w 1408151"/>
                <a:gd name="connsiteY322" fmla="*/ 505157 h 696069"/>
                <a:gd name="connsiteX323" fmla="*/ 679427 w 1408151"/>
                <a:gd name="connsiteY323" fmla="*/ 503440 h 696069"/>
                <a:gd name="connsiteX324" fmla="*/ 677710 w 1408151"/>
                <a:gd name="connsiteY324" fmla="*/ 506384 h 696069"/>
                <a:gd name="connsiteX325" fmla="*/ 100360 w 1408151"/>
                <a:gd name="connsiteY325" fmla="*/ 661194 h 696069"/>
                <a:gd name="connsiteX326" fmla="*/ 89813 w 1408151"/>
                <a:gd name="connsiteY326" fmla="*/ 664874 h 696069"/>
                <a:gd name="connsiteX327" fmla="*/ 86625 w 1408151"/>
                <a:gd name="connsiteY327" fmla="*/ 665855 h 696069"/>
                <a:gd name="connsiteX328" fmla="*/ 84908 w 1408151"/>
                <a:gd name="connsiteY328" fmla="*/ 668799 h 696069"/>
                <a:gd name="connsiteX329" fmla="*/ 87851 w 1408151"/>
                <a:gd name="connsiteY329" fmla="*/ 670517 h 696069"/>
                <a:gd name="connsiteX330" fmla="*/ 91040 w 1408151"/>
                <a:gd name="connsiteY330" fmla="*/ 669535 h 696069"/>
                <a:gd name="connsiteX331" fmla="*/ 101831 w 1408151"/>
                <a:gd name="connsiteY331" fmla="*/ 665855 h 696069"/>
                <a:gd name="connsiteX332" fmla="*/ 103303 w 1408151"/>
                <a:gd name="connsiteY332" fmla="*/ 662666 h 696069"/>
                <a:gd name="connsiteX333" fmla="*/ 100115 w 1408151"/>
                <a:gd name="connsiteY333" fmla="*/ 661194 h 696069"/>
                <a:gd name="connsiteX334" fmla="*/ 72400 w 1408151"/>
                <a:gd name="connsiteY334" fmla="*/ 669781 h 696069"/>
                <a:gd name="connsiteX335" fmla="*/ 58174 w 1408151"/>
                <a:gd name="connsiteY335" fmla="*/ 673951 h 696069"/>
                <a:gd name="connsiteX336" fmla="*/ 56458 w 1408151"/>
                <a:gd name="connsiteY336" fmla="*/ 676896 h 696069"/>
                <a:gd name="connsiteX337" fmla="*/ 59401 w 1408151"/>
                <a:gd name="connsiteY337" fmla="*/ 678613 h 696069"/>
                <a:gd name="connsiteX338" fmla="*/ 73626 w 1408151"/>
                <a:gd name="connsiteY338" fmla="*/ 674442 h 696069"/>
                <a:gd name="connsiteX339" fmla="*/ 75343 w 1408151"/>
                <a:gd name="connsiteY339" fmla="*/ 671498 h 696069"/>
                <a:gd name="connsiteX340" fmla="*/ 72400 w 1408151"/>
                <a:gd name="connsiteY340" fmla="*/ 669781 h 696069"/>
                <a:gd name="connsiteX341" fmla="*/ 178354 w 1408151"/>
                <a:gd name="connsiteY341" fmla="*/ 546129 h 696069"/>
                <a:gd name="connsiteX342" fmla="*/ 175901 w 1408151"/>
                <a:gd name="connsiteY342" fmla="*/ 548582 h 696069"/>
                <a:gd name="connsiteX343" fmla="*/ 175165 w 1408151"/>
                <a:gd name="connsiteY343" fmla="*/ 563057 h 696069"/>
                <a:gd name="connsiteX344" fmla="*/ 177372 w 1408151"/>
                <a:gd name="connsiteY344" fmla="*/ 565756 h 696069"/>
                <a:gd name="connsiteX345" fmla="*/ 178354 w 1408151"/>
                <a:gd name="connsiteY345" fmla="*/ 565756 h 696069"/>
                <a:gd name="connsiteX346" fmla="*/ 180070 w 1408151"/>
                <a:gd name="connsiteY346" fmla="*/ 563793 h 696069"/>
                <a:gd name="connsiteX347" fmla="*/ 180806 w 1408151"/>
                <a:gd name="connsiteY347" fmla="*/ 548828 h 696069"/>
                <a:gd name="connsiteX348" fmla="*/ 178354 w 1408151"/>
                <a:gd name="connsiteY348" fmla="*/ 546374 h 696069"/>
                <a:gd name="connsiteX349" fmla="*/ 146960 w 1408151"/>
                <a:gd name="connsiteY349" fmla="*/ 628073 h 696069"/>
                <a:gd name="connsiteX350" fmla="*/ 136904 w 1408151"/>
                <a:gd name="connsiteY350" fmla="*/ 638377 h 696069"/>
                <a:gd name="connsiteX351" fmla="*/ 136904 w 1408151"/>
                <a:gd name="connsiteY351" fmla="*/ 641812 h 696069"/>
                <a:gd name="connsiteX352" fmla="*/ 139357 w 1408151"/>
                <a:gd name="connsiteY352" fmla="*/ 642548 h 696069"/>
                <a:gd name="connsiteX353" fmla="*/ 140338 w 1408151"/>
                <a:gd name="connsiteY353" fmla="*/ 642057 h 696069"/>
                <a:gd name="connsiteX354" fmla="*/ 150884 w 1408151"/>
                <a:gd name="connsiteY354" fmla="*/ 631262 h 696069"/>
                <a:gd name="connsiteX355" fmla="*/ 150639 w 1408151"/>
                <a:gd name="connsiteY355" fmla="*/ 627827 h 696069"/>
                <a:gd name="connsiteX356" fmla="*/ 147205 w 1408151"/>
                <a:gd name="connsiteY356" fmla="*/ 628073 h 696069"/>
                <a:gd name="connsiteX357" fmla="*/ 125622 w 1408151"/>
                <a:gd name="connsiteY357" fmla="*/ 647455 h 696069"/>
                <a:gd name="connsiteX358" fmla="*/ 113359 w 1408151"/>
                <a:gd name="connsiteY358" fmla="*/ 655060 h 696069"/>
                <a:gd name="connsiteX359" fmla="*/ 112378 w 1408151"/>
                <a:gd name="connsiteY359" fmla="*/ 658495 h 696069"/>
                <a:gd name="connsiteX360" fmla="*/ 115321 w 1408151"/>
                <a:gd name="connsiteY360" fmla="*/ 659722 h 696069"/>
                <a:gd name="connsiteX361" fmla="*/ 115811 w 1408151"/>
                <a:gd name="connsiteY361" fmla="*/ 659722 h 696069"/>
                <a:gd name="connsiteX362" fmla="*/ 128565 w 1408151"/>
                <a:gd name="connsiteY362" fmla="*/ 651871 h 696069"/>
                <a:gd name="connsiteX363" fmla="*/ 129056 w 1408151"/>
                <a:gd name="connsiteY363" fmla="*/ 648436 h 696069"/>
                <a:gd name="connsiteX364" fmla="*/ 125622 w 1408151"/>
                <a:gd name="connsiteY364" fmla="*/ 647945 h 696069"/>
                <a:gd name="connsiteX365" fmla="*/ 166090 w 1408151"/>
                <a:gd name="connsiteY365" fmla="*/ 603048 h 696069"/>
                <a:gd name="connsiteX366" fmla="*/ 162902 w 1408151"/>
                <a:gd name="connsiteY366" fmla="*/ 604029 h 696069"/>
                <a:gd name="connsiteX367" fmla="*/ 155544 w 1408151"/>
                <a:gd name="connsiteY367" fmla="*/ 616542 h 696069"/>
                <a:gd name="connsiteX368" fmla="*/ 156280 w 1408151"/>
                <a:gd name="connsiteY368" fmla="*/ 619976 h 696069"/>
                <a:gd name="connsiteX369" fmla="*/ 158242 w 1408151"/>
                <a:gd name="connsiteY369" fmla="*/ 620222 h 696069"/>
                <a:gd name="connsiteX370" fmla="*/ 159468 w 1408151"/>
                <a:gd name="connsiteY370" fmla="*/ 619241 h 696069"/>
                <a:gd name="connsiteX371" fmla="*/ 167071 w 1408151"/>
                <a:gd name="connsiteY371" fmla="*/ 606237 h 696069"/>
                <a:gd name="connsiteX372" fmla="*/ 166090 w 1408151"/>
                <a:gd name="connsiteY372" fmla="*/ 603048 h 696069"/>
                <a:gd name="connsiteX373" fmla="*/ 577152 w 1408151"/>
                <a:gd name="connsiteY373" fmla="*/ 96664 h 696069"/>
                <a:gd name="connsiteX374" fmla="*/ 578378 w 1408151"/>
                <a:gd name="connsiteY374" fmla="*/ 96664 h 696069"/>
                <a:gd name="connsiteX375" fmla="*/ 580095 w 1408151"/>
                <a:gd name="connsiteY375" fmla="*/ 94947 h 696069"/>
                <a:gd name="connsiteX376" fmla="*/ 584510 w 1408151"/>
                <a:gd name="connsiteY376" fmla="*/ 81208 h 696069"/>
                <a:gd name="connsiteX377" fmla="*/ 583038 w 1408151"/>
                <a:gd name="connsiteY377" fmla="*/ 78018 h 696069"/>
                <a:gd name="connsiteX378" fmla="*/ 579850 w 1408151"/>
                <a:gd name="connsiteY378" fmla="*/ 79491 h 696069"/>
                <a:gd name="connsiteX379" fmla="*/ 575190 w 1408151"/>
                <a:gd name="connsiteY379" fmla="*/ 93720 h 696069"/>
                <a:gd name="connsiteX380" fmla="*/ 576907 w 1408151"/>
                <a:gd name="connsiteY380" fmla="*/ 96664 h 696069"/>
                <a:gd name="connsiteX381" fmla="*/ 175656 w 1408151"/>
                <a:gd name="connsiteY381" fmla="*/ 575324 h 696069"/>
                <a:gd name="connsiteX382" fmla="*/ 172713 w 1408151"/>
                <a:gd name="connsiteY382" fmla="*/ 577042 h 696069"/>
                <a:gd name="connsiteX383" fmla="*/ 168543 w 1408151"/>
                <a:gd name="connsiteY383" fmla="*/ 590781 h 696069"/>
                <a:gd name="connsiteX384" fmla="*/ 170015 w 1408151"/>
                <a:gd name="connsiteY384" fmla="*/ 593970 h 696069"/>
                <a:gd name="connsiteX385" fmla="*/ 171486 w 1408151"/>
                <a:gd name="connsiteY385" fmla="*/ 593970 h 696069"/>
                <a:gd name="connsiteX386" fmla="*/ 173203 w 1408151"/>
                <a:gd name="connsiteY386" fmla="*/ 592498 h 696069"/>
                <a:gd name="connsiteX387" fmla="*/ 177618 w 1408151"/>
                <a:gd name="connsiteY387" fmla="*/ 578023 h 696069"/>
                <a:gd name="connsiteX388" fmla="*/ 175901 w 1408151"/>
                <a:gd name="connsiteY388" fmla="*/ 575079 h 696069"/>
                <a:gd name="connsiteX389" fmla="*/ 174920 w 1408151"/>
                <a:gd name="connsiteY389" fmla="*/ 534107 h 696069"/>
                <a:gd name="connsiteX390" fmla="*/ 177618 w 1408151"/>
                <a:gd name="connsiteY390" fmla="*/ 536315 h 696069"/>
                <a:gd name="connsiteX391" fmla="*/ 178108 w 1408151"/>
                <a:gd name="connsiteY391" fmla="*/ 536315 h 696069"/>
                <a:gd name="connsiteX392" fmla="*/ 179825 w 1408151"/>
                <a:gd name="connsiteY392" fmla="*/ 533616 h 696069"/>
                <a:gd name="connsiteX393" fmla="*/ 176882 w 1408151"/>
                <a:gd name="connsiteY393" fmla="*/ 518896 h 696069"/>
                <a:gd name="connsiteX394" fmla="*/ 173939 w 1408151"/>
                <a:gd name="connsiteY394" fmla="*/ 517179 h 696069"/>
                <a:gd name="connsiteX395" fmla="*/ 172222 w 1408151"/>
                <a:gd name="connsiteY395" fmla="*/ 520123 h 696069"/>
                <a:gd name="connsiteX396" fmla="*/ 174920 w 1408151"/>
                <a:gd name="connsiteY396" fmla="*/ 534352 h 696069"/>
                <a:gd name="connsiteX397" fmla="*/ 173448 w 1408151"/>
                <a:gd name="connsiteY397" fmla="*/ 504666 h 696069"/>
                <a:gd name="connsiteX398" fmla="*/ 171486 w 1408151"/>
                <a:gd name="connsiteY398" fmla="*/ 490437 h 696069"/>
                <a:gd name="connsiteX399" fmla="*/ 168788 w 1408151"/>
                <a:gd name="connsiteY399" fmla="*/ 488228 h 696069"/>
                <a:gd name="connsiteX400" fmla="*/ 166581 w 1408151"/>
                <a:gd name="connsiteY400" fmla="*/ 490927 h 696069"/>
                <a:gd name="connsiteX401" fmla="*/ 168543 w 1408151"/>
                <a:gd name="connsiteY401" fmla="*/ 505893 h 696069"/>
                <a:gd name="connsiteX402" fmla="*/ 171486 w 1408151"/>
                <a:gd name="connsiteY402" fmla="*/ 507856 h 696069"/>
                <a:gd name="connsiteX403" fmla="*/ 171486 w 1408151"/>
                <a:gd name="connsiteY403" fmla="*/ 507856 h 696069"/>
                <a:gd name="connsiteX404" fmla="*/ 173203 w 1408151"/>
                <a:gd name="connsiteY404" fmla="*/ 504912 h 696069"/>
                <a:gd name="connsiteX405" fmla="*/ 172713 w 1408151"/>
                <a:gd name="connsiteY405" fmla="*/ 449219 h 696069"/>
                <a:gd name="connsiteX406" fmla="*/ 174184 w 1408151"/>
                <a:gd name="connsiteY406" fmla="*/ 449219 h 696069"/>
                <a:gd name="connsiteX407" fmla="*/ 175901 w 1408151"/>
                <a:gd name="connsiteY407" fmla="*/ 447502 h 696069"/>
                <a:gd name="connsiteX408" fmla="*/ 180806 w 1408151"/>
                <a:gd name="connsiteY408" fmla="*/ 434008 h 696069"/>
                <a:gd name="connsiteX409" fmla="*/ 179580 w 1408151"/>
                <a:gd name="connsiteY409" fmla="*/ 430819 h 696069"/>
                <a:gd name="connsiteX410" fmla="*/ 176391 w 1408151"/>
                <a:gd name="connsiteY410" fmla="*/ 432045 h 696069"/>
                <a:gd name="connsiteX411" fmla="*/ 171241 w 1408151"/>
                <a:gd name="connsiteY411" fmla="*/ 446275 h 696069"/>
                <a:gd name="connsiteX412" fmla="*/ 172958 w 1408151"/>
                <a:gd name="connsiteY412" fmla="*/ 449219 h 696069"/>
                <a:gd name="connsiteX413" fmla="*/ 15989 w 1408151"/>
                <a:gd name="connsiteY413" fmla="*/ 686219 h 696069"/>
                <a:gd name="connsiteX414" fmla="*/ 1764 w 1408151"/>
                <a:gd name="connsiteY414" fmla="*/ 690389 h 696069"/>
                <a:gd name="connsiteX415" fmla="*/ 47 w 1408151"/>
                <a:gd name="connsiteY415" fmla="*/ 693333 h 696069"/>
                <a:gd name="connsiteX416" fmla="*/ 2990 w 1408151"/>
                <a:gd name="connsiteY416" fmla="*/ 695051 h 696069"/>
                <a:gd name="connsiteX417" fmla="*/ 17215 w 1408151"/>
                <a:gd name="connsiteY417" fmla="*/ 690880 h 696069"/>
                <a:gd name="connsiteX418" fmla="*/ 18932 w 1408151"/>
                <a:gd name="connsiteY418" fmla="*/ 687936 h 696069"/>
                <a:gd name="connsiteX419" fmla="*/ 15989 w 1408151"/>
                <a:gd name="connsiteY419" fmla="*/ 686219 h 696069"/>
                <a:gd name="connsiteX420" fmla="*/ 44194 w 1408151"/>
                <a:gd name="connsiteY420" fmla="*/ 678122 h 696069"/>
                <a:gd name="connsiteX421" fmla="*/ 29969 w 1408151"/>
                <a:gd name="connsiteY421" fmla="*/ 682293 h 696069"/>
                <a:gd name="connsiteX422" fmla="*/ 28252 w 1408151"/>
                <a:gd name="connsiteY422" fmla="*/ 685237 h 696069"/>
                <a:gd name="connsiteX423" fmla="*/ 31195 w 1408151"/>
                <a:gd name="connsiteY423" fmla="*/ 686955 h 696069"/>
                <a:gd name="connsiteX424" fmla="*/ 45421 w 1408151"/>
                <a:gd name="connsiteY424" fmla="*/ 682784 h 696069"/>
                <a:gd name="connsiteX425" fmla="*/ 47138 w 1408151"/>
                <a:gd name="connsiteY425" fmla="*/ 679840 h 696069"/>
                <a:gd name="connsiteX426" fmla="*/ 44194 w 1408151"/>
                <a:gd name="connsiteY426" fmla="*/ 678122 h 696069"/>
                <a:gd name="connsiteX427" fmla="*/ 168543 w 1408151"/>
                <a:gd name="connsiteY427" fmla="*/ 478415 h 696069"/>
                <a:gd name="connsiteX428" fmla="*/ 169279 w 1408151"/>
                <a:gd name="connsiteY428" fmla="*/ 478415 h 696069"/>
                <a:gd name="connsiteX429" fmla="*/ 170996 w 1408151"/>
                <a:gd name="connsiteY429" fmla="*/ 476207 h 696069"/>
                <a:gd name="connsiteX430" fmla="*/ 172467 w 1408151"/>
                <a:gd name="connsiteY430" fmla="*/ 461977 h 696069"/>
                <a:gd name="connsiteX431" fmla="*/ 170505 w 1408151"/>
                <a:gd name="connsiteY431" fmla="*/ 459278 h 696069"/>
                <a:gd name="connsiteX432" fmla="*/ 167807 w 1408151"/>
                <a:gd name="connsiteY432" fmla="*/ 461241 h 696069"/>
                <a:gd name="connsiteX433" fmla="*/ 166336 w 1408151"/>
                <a:gd name="connsiteY433" fmla="*/ 476207 h 696069"/>
                <a:gd name="connsiteX434" fmla="*/ 168788 w 1408151"/>
                <a:gd name="connsiteY434" fmla="*/ 478660 h 696069"/>
                <a:gd name="connsiteX435" fmla="*/ 654165 w 1408151"/>
                <a:gd name="connsiteY435" fmla="*/ 12512 h 696069"/>
                <a:gd name="connsiteX436" fmla="*/ 654165 w 1408151"/>
                <a:gd name="connsiteY436" fmla="*/ 12512 h 696069"/>
                <a:gd name="connsiteX437" fmla="*/ 667900 w 1408151"/>
                <a:gd name="connsiteY437" fmla="*/ 8342 h 696069"/>
                <a:gd name="connsiteX438" fmla="*/ 669616 w 1408151"/>
                <a:gd name="connsiteY438" fmla="*/ 5398 h 696069"/>
                <a:gd name="connsiteX439" fmla="*/ 666673 w 1408151"/>
                <a:gd name="connsiteY439" fmla="*/ 3680 h 696069"/>
                <a:gd name="connsiteX440" fmla="*/ 652448 w 1408151"/>
                <a:gd name="connsiteY440" fmla="*/ 8096 h 696069"/>
                <a:gd name="connsiteX441" fmla="*/ 650976 w 1408151"/>
                <a:gd name="connsiteY441" fmla="*/ 11286 h 696069"/>
                <a:gd name="connsiteX442" fmla="*/ 653919 w 1408151"/>
                <a:gd name="connsiteY442" fmla="*/ 12758 h 696069"/>
                <a:gd name="connsiteX443" fmla="*/ 1175840 w 1408151"/>
                <a:gd name="connsiteY443" fmla="*/ 447747 h 696069"/>
                <a:gd name="connsiteX444" fmla="*/ 1176331 w 1408151"/>
                <a:gd name="connsiteY444" fmla="*/ 447747 h 696069"/>
                <a:gd name="connsiteX445" fmla="*/ 1178048 w 1408151"/>
                <a:gd name="connsiteY445" fmla="*/ 445294 h 696069"/>
                <a:gd name="connsiteX446" fmla="*/ 1178538 w 1408151"/>
                <a:gd name="connsiteY446" fmla="*/ 430819 h 696069"/>
                <a:gd name="connsiteX447" fmla="*/ 1176331 w 1408151"/>
                <a:gd name="connsiteY447" fmla="*/ 428120 h 696069"/>
                <a:gd name="connsiteX448" fmla="*/ 1173633 w 1408151"/>
                <a:gd name="connsiteY448" fmla="*/ 430328 h 696069"/>
                <a:gd name="connsiteX449" fmla="*/ 1173142 w 1408151"/>
                <a:gd name="connsiteY449" fmla="*/ 445294 h 696069"/>
                <a:gd name="connsiteX450" fmla="*/ 1175595 w 1408151"/>
                <a:gd name="connsiteY450" fmla="*/ 447747 h 696069"/>
                <a:gd name="connsiteX451" fmla="*/ 995817 w 1408151"/>
                <a:gd name="connsiteY451" fmla="*/ 651871 h 696069"/>
                <a:gd name="connsiteX452" fmla="*/ 992383 w 1408151"/>
                <a:gd name="connsiteY452" fmla="*/ 651871 h 696069"/>
                <a:gd name="connsiteX453" fmla="*/ 992383 w 1408151"/>
                <a:gd name="connsiteY453" fmla="*/ 655305 h 696069"/>
                <a:gd name="connsiteX454" fmla="*/ 1003665 w 1408151"/>
                <a:gd name="connsiteY454" fmla="*/ 665119 h 696069"/>
                <a:gd name="connsiteX455" fmla="*/ 1005873 w 1408151"/>
                <a:gd name="connsiteY455" fmla="*/ 665610 h 696069"/>
                <a:gd name="connsiteX456" fmla="*/ 1007099 w 1408151"/>
                <a:gd name="connsiteY456" fmla="*/ 664874 h 696069"/>
                <a:gd name="connsiteX457" fmla="*/ 1006608 w 1408151"/>
                <a:gd name="connsiteY457" fmla="*/ 661439 h 696069"/>
                <a:gd name="connsiteX458" fmla="*/ 995817 w 1408151"/>
                <a:gd name="connsiteY458" fmla="*/ 651871 h 696069"/>
                <a:gd name="connsiteX459" fmla="*/ 1031135 w 1408151"/>
                <a:gd name="connsiteY459" fmla="*/ 676159 h 696069"/>
                <a:gd name="connsiteX460" fmla="*/ 1018381 w 1408151"/>
                <a:gd name="connsiteY460" fmla="*/ 669535 h 696069"/>
                <a:gd name="connsiteX461" fmla="*/ 1014947 w 1408151"/>
                <a:gd name="connsiteY461" fmla="*/ 670271 h 696069"/>
                <a:gd name="connsiteX462" fmla="*/ 1015683 w 1408151"/>
                <a:gd name="connsiteY462" fmla="*/ 673706 h 696069"/>
                <a:gd name="connsiteX463" fmla="*/ 1028927 w 1408151"/>
                <a:gd name="connsiteY463" fmla="*/ 680576 h 696069"/>
                <a:gd name="connsiteX464" fmla="*/ 1030644 w 1408151"/>
                <a:gd name="connsiteY464" fmla="*/ 680576 h 696069"/>
                <a:gd name="connsiteX465" fmla="*/ 1032116 w 1408151"/>
                <a:gd name="connsiteY465" fmla="*/ 679104 h 696069"/>
                <a:gd name="connsiteX466" fmla="*/ 1030890 w 1408151"/>
                <a:gd name="connsiteY466" fmla="*/ 675914 h 696069"/>
                <a:gd name="connsiteX467" fmla="*/ 1058604 w 1408151"/>
                <a:gd name="connsiteY467" fmla="*/ 684501 h 696069"/>
                <a:gd name="connsiteX468" fmla="*/ 1044624 w 1408151"/>
                <a:gd name="connsiteY468" fmla="*/ 681066 h 696069"/>
                <a:gd name="connsiteX469" fmla="*/ 1041436 w 1408151"/>
                <a:gd name="connsiteY469" fmla="*/ 682784 h 696069"/>
                <a:gd name="connsiteX470" fmla="*/ 1043153 w 1408151"/>
                <a:gd name="connsiteY470" fmla="*/ 685728 h 696069"/>
                <a:gd name="connsiteX471" fmla="*/ 1057623 w 1408151"/>
                <a:gd name="connsiteY471" fmla="*/ 689163 h 696069"/>
                <a:gd name="connsiteX472" fmla="*/ 1058850 w 1408151"/>
                <a:gd name="connsiteY472" fmla="*/ 689163 h 696069"/>
                <a:gd name="connsiteX473" fmla="*/ 1060566 w 1408151"/>
                <a:gd name="connsiteY473" fmla="*/ 687200 h 696069"/>
                <a:gd name="connsiteX474" fmla="*/ 1058604 w 1408151"/>
                <a:gd name="connsiteY474" fmla="*/ 684256 h 696069"/>
                <a:gd name="connsiteX475" fmla="*/ 1115751 w 1408151"/>
                <a:gd name="connsiteY475" fmla="*/ 681066 h 696069"/>
                <a:gd name="connsiteX476" fmla="*/ 1115751 w 1408151"/>
                <a:gd name="connsiteY476" fmla="*/ 681066 h 696069"/>
                <a:gd name="connsiteX477" fmla="*/ 1101771 w 1408151"/>
                <a:gd name="connsiteY477" fmla="*/ 684501 h 696069"/>
                <a:gd name="connsiteX478" fmla="*/ 1099809 w 1408151"/>
                <a:gd name="connsiteY478" fmla="*/ 687445 h 696069"/>
                <a:gd name="connsiteX479" fmla="*/ 1102752 w 1408151"/>
                <a:gd name="connsiteY479" fmla="*/ 689408 h 696069"/>
                <a:gd name="connsiteX480" fmla="*/ 1115015 w 1408151"/>
                <a:gd name="connsiteY480" fmla="*/ 686464 h 696069"/>
                <a:gd name="connsiteX481" fmla="*/ 1117222 w 1408151"/>
                <a:gd name="connsiteY481" fmla="*/ 685728 h 696069"/>
                <a:gd name="connsiteX482" fmla="*/ 1118939 w 1408151"/>
                <a:gd name="connsiteY482" fmla="*/ 682538 h 696069"/>
                <a:gd name="connsiteX483" fmla="*/ 1115996 w 1408151"/>
                <a:gd name="connsiteY483" fmla="*/ 680821 h 696069"/>
                <a:gd name="connsiteX484" fmla="*/ 1164558 w 1408151"/>
                <a:gd name="connsiteY484" fmla="*/ 651380 h 696069"/>
                <a:gd name="connsiteX485" fmla="*/ 1153766 w 1408151"/>
                <a:gd name="connsiteY485" fmla="*/ 660948 h 696069"/>
                <a:gd name="connsiteX486" fmla="*/ 1153276 w 1408151"/>
                <a:gd name="connsiteY486" fmla="*/ 664383 h 696069"/>
                <a:gd name="connsiteX487" fmla="*/ 1155974 w 1408151"/>
                <a:gd name="connsiteY487" fmla="*/ 665119 h 696069"/>
                <a:gd name="connsiteX488" fmla="*/ 1156710 w 1408151"/>
                <a:gd name="connsiteY488" fmla="*/ 664629 h 696069"/>
                <a:gd name="connsiteX489" fmla="*/ 1167992 w 1408151"/>
                <a:gd name="connsiteY489" fmla="*/ 654570 h 696069"/>
                <a:gd name="connsiteX490" fmla="*/ 1167992 w 1408151"/>
                <a:gd name="connsiteY490" fmla="*/ 651135 h 696069"/>
                <a:gd name="connsiteX491" fmla="*/ 1164558 w 1408151"/>
                <a:gd name="connsiteY491" fmla="*/ 651135 h 696069"/>
                <a:gd name="connsiteX492" fmla="*/ 1141994 w 1408151"/>
                <a:gd name="connsiteY492" fmla="*/ 669290 h 696069"/>
                <a:gd name="connsiteX493" fmla="*/ 1129240 w 1408151"/>
                <a:gd name="connsiteY493" fmla="*/ 675914 h 696069"/>
                <a:gd name="connsiteX494" fmla="*/ 1128014 w 1408151"/>
                <a:gd name="connsiteY494" fmla="*/ 679104 h 696069"/>
                <a:gd name="connsiteX495" fmla="*/ 1130957 w 1408151"/>
                <a:gd name="connsiteY495" fmla="*/ 680576 h 696069"/>
                <a:gd name="connsiteX496" fmla="*/ 1131202 w 1408151"/>
                <a:gd name="connsiteY496" fmla="*/ 680576 h 696069"/>
                <a:gd name="connsiteX497" fmla="*/ 1144447 w 1408151"/>
                <a:gd name="connsiteY497" fmla="*/ 673706 h 696069"/>
                <a:gd name="connsiteX498" fmla="*/ 1145182 w 1408151"/>
                <a:gd name="connsiteY498" fmla="*/ 670271 h 696069"/>
                <a:gd name="connsiteX499" fmla="*/ 1141749 w 1408151"/>
                <a:gd name="connsiteY499" fmla="*/ 669535 h 696069"/>
                <a:gd name="connsiteX500" fmla="*/ 636996 w 1408151"/>
                <a:gd name="connsiteY500" fmla="*/ 349611 h 696069"/>
                <a:gd name="connsiteX501" fmla="*/ 632827 w 1408151"/>
                <a:gd name="connsiteY501" fmla="*/ 335381 h 696069"/>
                <a:gd name="connsiteX502" fmla="*/ 629884 w 1408151"/>
                <a:gd name="connsiteY502" fmla="*/ 333664 h 696069"/>
                <a:gd name="connsiteX503" fmla="*/ 628167 w 1408151"/>
                <a:gd name="connsiteY503" fmla="*/ 336608 h 696069"/>
                <a:gd name="connsiteX504" fmla="*/ 632336 w 1408151"/>
                <a:gd name="connsiteY504" fmla="*/ 350837 h 696069"/>
                <a:gd name="connsiteX505" fmla="*/ 635279 w 1408151"/>
                <a:gd name="connsiteY505" fmla="*/ 352555 h 696069"/>
                <a:gd name="connsiteX506" fmla="*/ 636996 w 1408151"/>
                <a:gd name="connsiteY506" fmla="*/ 349611 h 696069"/>
                <a:gd name="connsiteX507" fmla="*/ 945292 w 1408151"/>
                <a:gd name="connsiteY507" fmla="*/ 532635 h 696069"/>
                <a:gd name="connsiteX508" fmla="*/ 941123 w 1408151"/>
                <a:gd name="connsiteY508" fmla="*/ 518405 h 696069"/>
                <a:gd name="connsiteX509" fmla="*/ 938180 w 1408151"/>
                <a:gd name="connsiteY509" fmla="*/ 516688 h 696069"/>
                <a:gd name="connsiteX510" fmla="*/ 936463 w 1408151"/>
                <a:gd name="connsiteY510" fmla="*/ 519632 h 696069"/>
                <a:gd name="connsiteX511" fmla="*/ 940632 w 1408151"/>
                <a:gd name="connsiteY511" fmla="*/ 533862 h 696069"/>
                <a:gd name="connsiteX512" fmla="*/ 943576 w 1408151"/>
                <a:gd name="connsiteY512" fmla="*/ 535579 h 696069"/>
                <a:gd name="connsiteX513" fmla="*/ 945292 w 1408151"/>
                <a:gd name="connsiteY513" fmla="*/ 532635 h 696069"/>
                <a:gd name="connsiteX514" fmla="*/ 953386 w 1408151"/>
                <a:gd name="connsiteY514" fmla="*/ 560849 h 696069"/>
                <a:gd name="connsiteX515" fmla="*/ 949217 w 1408151"/>
                <a:gd name="connsiteY515" fmla="*/ 546620 h 696069"/>
                <a:gd name="connsiteX516" fmla="*/ 946274 w 1408151"/>
                <a:gd name="connsiteY516" fmla="*/ 544902 h 696069"/>
                <a:gd name="connsiteX517" fmla="*/ 944557 w 1408151"/>
                <a:gd name="connsiteY517" fmla="*/ 547846 h 696069"/>
                <a:gd name="connsiteX518" fmla="*/ 948726 w 1408151"/>
                <a:gd name="connsiteY518" fmla="*/ 562076 h 696069"/>
                <a:gd name="connsiteX519" fmla="*/ 951669 w 1408151"/>
                <a:gd name="connsiteY519" fmla="*/ 563793 h 696069"/>
                <a:gd name="connsiteX520" fmla="*/ 953386 w 1408151"/>
                <a:gd name="connsiteY520" fmla="*/ 560849 h 696069"/>
                <a:gd name="connsiteX521" fmla="*/ 936954 w 1408151"/>
                <a:gd name="connsiteY521" fmla="*/ 504421 h 696069"/>
                <a:gd name="connsiteX522" fmla="*/ 932784 w 1408151"/>
                <a:gd name="connsiteY522" fmla="*/ 490191 h 696069"/>
                <a:gd name="connsiteX523" fmla="*/ 929841 w 1408151"/>
                <a:gd name="connsiteY523" fmla="*/ 488474 h 696069"/>
                <a:gd name="connsiteX524" fmla="*/ 928124 w 1408151"/>
                <a:gd name="connsiteY524" fmla="*/ 491418 h 696069"/>
                <a:gd name="connsiteX525" fmla="*/ 932294 w 1408151"/>
                <a:gd name="connsiteY525" fmla="*/ 505648 h 696069"/>
                <a:gd name="connsiteX526" fmla="*/ 935237 w 1408151"/>
                <a:gd name="connsiteY526" fmla="*/ 507365 h 696069"/>
                <a:gd name="connsiteX527" fmla="*/ 936954 w 1408151"/>
                <a:gd name="connsiteY527" fmla="*/ 504421 h 696069"/>
                <a:gd name="connsiteX528" fmla="*/ 977913 w 1408151"/>
                <a:gd name="connsiteY528" fmla="*/ 629299 h 696069"/>
                <a:gd name="connsiteX529" fmla="*/ 974479 w 1408151"/>
                <a:gd name="connsiteY529" fmla="*/ 628563 h 696069"/>
                <a:gd name="connsiteX530" fmla="*/ 973743 w 1408151"/>
                <a:gd name="connsiteY530" fmla="*/ 631998 h 696069"/>
                <a:gd name="connsiteX531" fmla="*/ 982327 w 1408151"/>
                <a:gd name="connsiteY531" fmla="*/ 644265 h 696069"/>
                <a:gd name="connsiteX532" fmla="*/ 985025 w 1408151"/>
                <a:gd name="connsiteY532" fmla="*/ 645001 h 696069"/>
                <a:gd name="connsiteX533" fmla="*/ 985761 w 1408151"/>
                <a:gd name="connsiteY533" fmla="*/ 644511 h 696069"/>
                <a:gd name="connsiteX534" fmla="*/ 986252 w 1408151"/>
                <a:gd name="connsiteY534" fmla="*/ 641076 h 696069"/>
                <a:gd name="connsiteX535" fmla="*/ 977913 w 1408151"/>
                <a:gd name="connsiteY535" fmla="*/ 629299 h 696069"/>
                <a:gd name="connsiteX536" fmla="*/ 961725 w 1408151"/>
                <a:gd name="connsiteY536" fmla="*/ 589063 h 696069"/>
                <a:gd name="connsiteX537" fmla="*/ 957556 w 1408151"/>
                <a:gd name="connsiteY537" fmla="*/ 574834 h 696069"/>
                <a:gd name="connsiteX538" fmla="*/ 954613 w 1408151"/>
                <a:gd name="connsiteY538" fmla="*/ 573116 h 696069"/>
                <a:gd name="connsiteX539" fmla="*/ 952896 w 1408151"/>
                <a:gd name="connsiteY539" fmla="*/ 576060 h 696069"/>
                <a:gd name="connsiteX540" fmla="*/ 957065 w 1408151"/>
                <a:gd name="connsiteY540" fmla="*/ 590290 h 696069"/>
                <a:gd name="connsiteX541" fmla="*/ 960008 w 1408151"/>
                <a:gd name="connsiteY541" fmla="*/ 592008 h 696069"/>
                <a:gd name="connsiteX542" fmla="*/ 961725 w 1408151"/>
                <a:gd name="connsiteY542" fmla="*/ 589063 h 696069"/>
                <a:gd name="connsiteX543" fmla="*/ 965895 w 1408151"/>
                <a:gd name="connsiteY543" fmla="*/ 603293 h 696069"/>
                <a:gd name="connsiteX544" fmla="*/ 962951 w 1408151"/>
                <a:gd name="connsiteY544" fmla="*/ 601576 h 696069"/>
                <a:gd name="connsiteX545" fmla="*/ 962951 w 1408151"/>
                <a:gd name="connsiteY545" fmla="*/ 601576 h 696069"/>
                <a:gd name="connsiteX546" fmla="*/ 961480 w 1408151"/>
                <a:gd name="connsiteY546" fmla="*/ 604765 h 696069"/>
                <a:gd name="connsiteX547" fmla="*/ 966876 w 1408151"/>
                <a:gd name="connsiteY547" fmla="*/ 618750 h 696069"/>
                <a:gd name="connsiteX548" fmla="*/ 969819 w 1408151"/>
                <a:gd name="connsiteY548" fmla="*/ 619976 h 696069"/>
                <a:gd name="connsiteX549" fmla="*/ 970064 w 1408151"/>
                <a:gd name="connsiteY549" fmla="*/ 619976 h 696069"/>
                <a:gd name="connsiteX550" fmla="*/ 971290 w 1408151"/>
                <a:gd name="connsiteY550" fmla="*/ 616787 h 696069"/>
                <a:gd name="connsiteX551" fmla="*/ 966140 w 1408151"/>
                <a:gd name="connsiteY551" fmla="*/ 603293 h 696069"/>
                <a:gd name="connsiteX552" fmla="*/ 1348506 w 1408151"/>
                <a:gd name="connsiteY552" fmla="*/ 296862 h 696069"/>
                <a:gd name="connsiteX553" fmla="*/ 1334281 w 1408151"/>
                <a:gd name="connsiteY553" fmla="*/ 301033 h 696069"/>
                <a:gd name="connsiteX554" fmla="*/ 1332564 w 1408151"/>
                <a:gd name="connsiteY554" fmla="*/ 303977 h 696069"/>
                <a:gd name="connsiteX555" fmla="*/ 1335507 w 1408151"/>
                <a:gd name="connsiteY555" fmla="*/ 305695 h 696069"/>
                <a:gd name="connsiteX556" fmla="*/ 1349732 w 1408151"/>
                <a:gd name="connsiteY556" fmla="*/ 301524 h 696069"/>
                <a:gd name="connsiteX557" fmla="*/ 1351449 w 1408151"/>
                <a:gd name="connsiteY557" fmla="*/ 298580 h 696069"/>
                <a:gd name="connsiteX558" fmla="*/ 1348506 w 1408151"/>
                <a:gd name="connsiteY558" fmla="*/ 296862 h 696069"/>
                <a:gd name="connsiteX559" fmla="*/ 1320300 w 1408151"/>
                <a:gd name="connsiteY559" fmla="*/ 304959 h 696069"/>
                <a:gd name="connsiteX560" fmla="*/ 1306075 w 1408151"/>
                <a:gd name="connsiteY560" fmla="*/ 309130 h 696069"/>
                <a:gd name="connsiteX561" fmla="*/ 1304358 w 1408151"/>
                <a:gd name="connsiteY561" fmla="*/ 312074 h 696069"/>
                <a:gd name="connsiteX562" fmla="*/ 1307302 w 1408151"/>
                <a:gd name="connsiteY562" fmla="*/ 313791 h 696069"/>
                <a:gd name="connsiteX563" fmla="*/ 1321527 w 1408151"/>
                <a:gd name="connsiteY563" fmla="*/ 309620 h 696069"/>
                <a:gd name="connsiteX564" fmla="*/ 1323244 w 1408151"/>
                <a:gd name="connsiteY564" fmla="*/ 306676 h 696069"/>
                <a:gd name="connsiteX565" fmla="*/ 1320300 w 1408151"/>
                <a:gd name="connsiteY565" fmla="*/ 304959 h 696069"/>
                <a:gd name="connsiteX566" fmla="*/ 1263644 w 1408151"/>
                <a:gd name="connsiteY566" fmla="*/ 321642 h 696069"/>
                <a:gd name="connsiteX567" fmla="*/ 1262909 w 1408151"/>
                <a:gd name="connsiteY567" fmla="*/ 321642 h 696069"/>
                <a:gd name="connsiteX568" fmla="*/ 1249419 w 1408151"/>
                <a:gd name="connsiteY568" fmla="*/ 326549 h 696069"/>
                <a:gd name="connsiteX569" fmla="*/ 1248193 w 1408151"/>
                <a:gd name="connsiteY569" fmla="*/ 329738 h 696069"/>
                <a:gd name="connsiteX570" fmla="*/ 1251136 w 1408151"/>
                <a:gd name="connsiteY570" fmla="*/ 331210 h 696069"/>
                <a:gd name="connsiteX571" fmla="*/ 1251381 w 1408151"/>
                <a:gd name="connsiteY571" fmla="*/ 331210 h 696069"/>
                <a:gd name="connsiteX572" fmla="*/ 1264380 w 1408151"/>
                <a:gd name="connsiteY572" fmla="*/ 326549 h 696069"/>
                <a:gd name="connsiteX573" fmla="*/ 1265116 w 1408151"/>
                <a:gd name="connsiteY573" fmla="*/ 326549 h 696069"/>
                <a:gd name="connsiteX574" fmla="*/ 1266833 w 1408151"/>
                <a:gd name="connsiteY574" fmla="*/ 323359 h 696069"/>
                <a:gd name="connsiteX575" fmla="*/ 1263890 w 1408151"/>
                <a:gd name="connsiteY575" fmla="*/ 321642 h 696069"/>
                <a:gd name="connsiteX576" fmla="*/ 1292095 w 1408151"/>
                <a:gd name="connsiteY576" fmla="*/ 313300 h 696069"/>
                <a:gd name="connsiteX577" fmla="*/ 1277870 w 1408151"/>
                <a:gd name="connsiteY577" fmla="*/ 317471 h 696069"/>
                <a:gd name="connsiteX578" fmla="*/ 1276153 w 1408151"/>
                <a:gd name="connsiteY578" fmla="*/ 320415 h 696069"/>
                <a:gd name="connsiteX579" fmla="*/ 1279096 w 1408151"/>
                <a:gd name="connsiteY579" fmla="*/ 322133 h 696069"/>
                <a:gd name="connsiteX580" fmla="*/ 1293321 w 1408151"/>
                <a:gd name="connsiteY580" fmla="*/ 317962 h 696069"/>
                <a:gd name="connsiteX581" fmla="*/ 1295038 w 1408151"/>
                <a:gd name="connsiteY581" fmla="*/ 315018 h 696069"/>
                <a:gd name="connsiteX582" fmla="*/ 1292095 w 1408151"/>
                <a:gd name="connsiteY582" fmla="*/ 313300 h 696069"/>
                <a:gd name="connsiteX583" fmla="*/ 928615 w 1408151"/>
                <a:gd name="connsiteY583" fmla="*/ 475961 h 696069"/>
                <a:gd name="connsiteX584" fmla="*/ 924445 w 1408151"/>
                <a:gd name="connsiteY584" fmla="*/ 461732 h 696069"/>
                <a:gd name="connsiteX585" fmla="*/ 921502 w 1408151"/>
                <a:gd name="connsiteY585" fmla="*/ 460014 h 696069"/>
                <a:gd name="connsiteX586" fmla="*/ 919785 w 1408151"/>
                <a:gd name="connsiteY586" fmla="*/ 462958 h 696069"/>
                <a:gd name="connsiteX587" fmla="*/ 923955 w 1408151"/>
                <a:gd name="connsiteY587" fmla="*/ 477188 h 696069"/>
                <a:gd name="connsiteX588" fmla="*/ 926898 w 1408151"/>
                <a:gd name="connsiteY588" fmla="*/ 478905 h 696069"/>
                <a:gd name="connsiteX589" fmla="*/ 928615 w 1408151"/>
                <a:gd name="connsiteY589" fmla="*/ 475961 h 696069"/>
                <a:gd name="connsiteX590" fmla="*/ 1376711 w 1408151"/>
                <a:gd name="connsiteY590" fmla="*/ 288521 h 696069"/>
                <a:gd name="connsiteX591" fmla="*/ 1362486 w 1408151"/>
                <a:gd name="connsiteY591" fmla="*/ 292692 h 696069"/>
                <a:gd name="connsiteX592" fmla="*/ 1360769 w 1408151"/>
                <a:gd name="connsiteY592" fmla="*/ 295636 h 696069"/>
                <a:gd name="connsiteX593" fmla="*/ 1363712 w 1408151"/>
                <a:gd name="connsiteY593" fmla="*/ 297353 h 696069"/>
                <a:gd name="connsiteX594" fmla="*/ 1377937 w 1408151"/>
                <a:gd name="connsiteY594" fmla="*/ 293182 h 696069"/>
                <a:gd name="connsiteX595" fmla="*/ 1379654 w 1408151"/>
                <a:gd name="connsiteY595" fmla="*/ 290238 h 696069"/>
                <a:gd name="connsiteX596" fmla="*/ 1376711 w 1408151"/>
                <a:gd name="connsiteY596" fmla="*/ 288521 h 696069"/>
                <a:gd name="connsiteX597" fmla="*/ 1185651 w 1408151"/>
                <a:gd name="connsiteY597" fmla="*/ 628073 h 696069"/>
                <a:gd name="connsiteX598" fmla="*/ 1182217 w 1408151"/>
                <a:gd name="connsiteY598" fmla="*/ 628809 h 696069"/>
                <a:gd name="connsiteX599" fmla="*/ 1174123 w 1408151"/>
                <a:gd name="connsiteY599" fmla="*/ 640585 h 696069"/>
                <a:gd name="connsiteX600" fmla="*/ 1174614 w 1408151"/>
                <a:gd name="connsiteY600" fmla="*/ 644020 h 696069"/>
                <a:gd name="connsiteX601" fmla="*/ 1176821 w 1408151"/>
                <a:gd name="connsiteY601" fmla="*/ 644511 h 696069"/>
                <a:gd name="connsiteX602" fmla="*/ 1178048 w 1408151"/>
                <a:gd name="connsiteY602" fmla="*/ 643775 h 696069"/>
                <a:gd name="connsiteX603" fmla="*/ 1186632 w 1408151"/>
                <a:gd name="connsiteY603" fmla="*/ 631508 h 696069"/>
                <a:gd name="connsiteX604" fmla="*/ 1185896 w 1408151"/>
                <a:gd name="connsiteY604" fmla="*/ 628073 h 696069"/>
                <a:gd name="connsiteX605" fmla="*/ 1408105 w 1408151"/>
                <a:gd name="connsiteY605" fmla="*/ 281897 h 696069"/>
                <a:gd name="connsiteX606" fmla="*/ 1405162 w 1408151"/>
                <a:gd name="connsiteY606" fmla="*/ 280179 h 696069"/>
                <a:gd name="connsiteX607" fmla="*/ 1390936 w 1408151"/>
                <a:gd name="connsiteY607" fmla="*/ 284350 h 696069"/>
                <a:gd name="connsiteX608" fmla="*/ 1389219 w 1408151"/>
                <a:gd name="connsiteY608" fmla="*/ 287294 h 696069"/>
                <a:gd name="connsiteX609" fmla="*/ 1392163 w 1408151"/>
                <a:gd name="connsiteY609" fmla="*/ 289012 h 696069"/>
                <a:gd name="connsiteX610" fmla="*/ 1406388 w 1408151"/>
                <a:gd name="connsiteY610" fmla="*/ 284841 h 696069"/>
                <a:gd name="connsiteX611" fmla="*/ 1408105 w 1408151"/>
                <a:gd name="connsiteY611" fmla="*/ 281897 h 696069"/>
                <a:gd name="connsiteX612" fmla="*/ 1197178 w 1408151"/>
                <a:gd name="connsiteY612" fmla="*/ 601085 h 696069"/>
                <a:gd name="connsiteX613" fmla="*/ 1193990 w 1408151"/>
                <a:gd name="connsiteY613" fmla="*/ 602803 h 696069"/>
                <a:gd name="connsiteX614" fmla="*/ 1188839 w 1408151"/>
                <a:gd name="connsiteY614" fmla="*/ 616296 h 696069"/>
                <a:gd name="connsiteX615" fmla="*/ 1190066 w 1408151"/>
                <a:gd name="connsiteY615" fmla="*/ 619486 h 696069"/>
                <a:gd name="connsiteX616" fmla="*/ 1191782 w 1408151"/>
                <a:gd name="connsiteY616" fmla="*/ 619486 h 696069"/>
                <a:gd name="connsiteX617" fmla="*/ 1193254 w 1408151"/>
                <a:gd name="connsiteY617" fmla="*/ 618259 h 696069"/>
                <a:gd name="connsiteX618" fmla="*/ 1198650 w 1408151"/>
                <a:gd name="connsiteY618" fmla="*/ 604275 h 696069"/>
                <a:gd name="connsiteX619" fmla="*/ 1196933 w 1408151"/>
                <a:gd name="connsiteY619" fmla="*/ 601085 h 696069"/>
                <a:gd name="connsiteX620" fmla="*/ 1202083 w 1408151"/>
                <a:gd name="connsiteY620" fmla="*/ 572135 h 696069"/>
                <a:gd name="connsiteX621" fmla="*/ 1199386 w 1408151"/>
                <a:gd name="connsiteY621" fmla="*/ 574343 h 696069"/>
                <a:gd name="connsiteX622" fmla="*/ 1197669 w 1408151"/>
                <a:gd name="connsiteY622" fmla="*/ 588573 h 696069"/>
                <a:gd name="connsiteX623" fmla="*/ 1199631 w 1408151"/>
                <a:gd name="connsiteY623" fmla="*/ 591517 h 696069"/>
                <a:gd name="connsiteX624" fmla="*/ 1200857 w 1408151"/>
                <a:gd name="connsiteY624" fmla="*/ 591517 h 696069"/>
                <a:gd name="connsiteX625" fmla="*/ 1202574 w 1408151"/>
                <a:gd name="connsiteY625" fmla="*/ 589554 h 696069"/>
                <a:gd name="connsiteX626" fmla="*/ 1204536 w 1408151"/>
                <a:gd name="connsiteY626" fmla="*/ 574588 h 696069"/>
                <a:gd name="connsiteX627" fmla="*/ 1202329 w 1408151"/>
                <a:gd name="connsiteY627" fmla="*/ 571890 h 696069"/>
                <a:gd name="connsiteX628" fmla="*/ 1190801 w 1408151"/>
                <a:gd name="connsiteY628" fmla="*/ 501967 h 696069"/>
                <a:gd name="connsiteX629" fmla="*/ 1186632 w 1408151"/>
                <a:gd name="connsiteY629" fmla="*/ 487738 h 696069"/>
                <a:gd name="connsiteX630" fmla="*/ 1183689 w 1408151"/>
                <a:gd name="connsiteY630" fmla="*/ 486020 h 696069"/>
                <a:gd name="connsiteX631" fmla="*/ 1181972 w 1408151"/>
                <a:gd name="connsiteY631" fmla="*/ 488964 h 696069"/>
                <a:gd name="connsiteX632" fmla="*/ 1186141 w 1408151"/>
                <a:gd name="connsiteY632" fmla="*/ 503194 h 696069"/>
                <a:gd name="connsiteX633" fmla="*/ 1189084 w 1408151"/>
                <a:gd name="connsiteY633" fmla="*/ 504912 h 696069"/>
                <a:gd name="connsiteX634" fmla="*/ 1190801 w 1408151"/>
                <a:gd name="connsiteY634" fmla="*/ 501967 h 696069"/>
                <a:gd name="connsiteX635" fmla="*/ 1236175 w 1408151"/>
                <a:gd name="connsiteY635" fmla="*/ 333173 h 696069"/>
                <a:gd name="connsiteX636" fmla="*/ 1223667 w 1408151"/>
                <a:gd name="connsiteY636" fmla="*/ 341269 h 696069"/>
                <a:gd name="connsiteX637" fmla="*/ 1223176 w 1408151"/>
                <a:gd name="connsiteY637" fmla="*/ 344704 h 696069"/>
                <a:gd name="connsiteX638" fmla="*/ 1225874 w 1408151"/>
                <a:gd name="connsiteY638" fmla="*/ 345685 h 696069"/>
                <a:gd name="connsiteX639" fmla="*/ 1226610 w 1408151"/>
                <a:gd name="connsiteY639" fmla="*/ 345195 h 696069"/>
                <a:gd name="connsiteX640" fmla="*/ 1238628 w 1408151"/>
                <a:gd name="connsiteY640" fmla="*/ 337344 h 696069"/>
                <a:gd name="connsiteX641" fmla="*/ 1239609 w 1408151"/>
                <a:gd name="connsiteY641" fmla="*/ 333909 h 696069"/>
                <a:gd name="connsiteX642" fmla="*/ 1236175 w 1408151"/>
                <a:gd name="connsiteY642" fmla="*/ 332928 h 696069"/>
                <a:gd name="connsiteX643" fmla="*/ 1212139 w 1408151"/>
                <a:gd name="connsiteY643" fmla="*/ 351083 h 696069"/>
                <a:gd name="connsiteX644" fmla="*/ 1201838 w 1408151"/>
                <a:gd name="connsiteY644" fmla="*/ 362123 h 696069"/>
                <a:gd name="connsiteX645" fmla="*/ 1202083 w 1408151"/>
                <a:gd name="connsiteY645" fmla="*/ 365558 h 696069"/>
                <a:gd name="connsiteX646" fmla="*/ 1204291 w 1408151"/>
                <a:gd name="connsiteY646" fmla="*/ 366049 h 696069"/>
                <a:gd name="connsiteX647" fmla="*/ 1205517 w 1408151"/>
                <a:gd name="connsiteY647" fmla="*/ 365313 h 696069"/>
                <a:gd name="connsiteX648" fmla="*/ 1215328 w 1408151"/>
                <a:gd name="connsiteY648" fmla="*/ 354763 h 696069"/>
                <a:gd name="connsiteX649" fmla="*/ 1215328 w 1408151"/>
                <a:gd name="connsiteY649" fmla="*/ 351328 h 696069"/>
                <a:gd name="connsiteX650" fmla="*/ 1211894 w 1408151"/>
                <a:gd name="connsiteY650" fmla="*/ 351328 h 696069"/>
                <a:gd name="connsiteX651" fmla="*/ 1199876 w 1408151"/>
                <a:gd name="connsiteY651" fmla="*/ 542694 h 696069"/>
                <a:gd name="connsiteX652" fmla="*/ 1197914 w 1408151"/>
                <a:gd name="connsiteY652" fmla="*/ 545638 h 696069"/>
                <a:gd name="connsiteX653" fmla="*/ 1199631 w 1408151"/>
                <a:gd name="connsiteY653" fmla="*/ 559868 h 696069"/>
                <a:gd name="connsiteX654" fmla="*/ 1202329 w 1408151"/>
                <a:gd name="connsiteY654" fmla="*/ 562076 h 696069"/>
                <a:gd name="connsiteX655" fmla="*/ 1202819 w 1408151"/>
                <a:gd name="connsiteY655" fmla="*/ 562076 h 696069"/>
                <a:gd name="connsiteX656" fmla="*/ 1204536 w 1408151"/>
                <a:gd name="connsiteY656" fmla="*/ 559623 h 696069"/>
                <a:gd name="connsiteX657" fmla="*/ 1202819 w 1408151"/>
                <a:gd name="connsiteY657" fmla="*/ 544657 h 696069"/>
                <a:gd name="connsiteX658" fmla="*/ 1199876 w 1408151"/>
                <a:gd name="connsiteY658" fmla="*/ 542694 h 696069"/>
                <a:gd name="connsiteX659" fmla="*/ 1087545 w 1408151"/>
                <a:gd name="connsiteY659" fmla="*/ 686219 h 696069"/>
                <a:gd name="connsiteX660" fmla="*/ 1073075 w 1408151"/>
                <a:gd name="connsiteY660" fmla="*/ 686219 h 696069"/>
                <a:gd name="connsiteX661" fmla="*/ 1070377 w 1408151"/>
                <a:gd name="connsiteY661" fmla="*/ 688427 h 696069"/>
                <a:gd name="connsiteX662" fmla="*/ 1072584 w 1408151"/>
                <a:gd name="connsiteY662" fmla="*/ 691125 h 696069"/>
                <a:gd name="connsiteX663" fmla="*/ 1087545 w 1408151"/>
                <a:gd name="connsiteY663" fmla="*/ 691125 h 696069"/>
                <a:gd name="connsiteX664" fmla="*/ 1088036 w 1408151"/>
                <a:gd name="connsiteY664" fmla="*/ 691125 h 696069"/>
                <a:gd name="connsiteX665" fmla="*/ 1089753 w 1408151"/>
                <a:gd name="connsiteY665" fmla="*/ 688672 h 696069"/>
                <a:gd name="connsiteX666" fmla="*/ 1087055 w 1408151"/>
                <a:gd name="connsiteY666" fmla="*/ 686464 h 696069"/>
                <a:gd name="connsiteX667" fmla="*/ 696595 w 1408151"/>
                <a:gd name="connsiteY667" fmla="*/ 0 h 696069"/>
                <a:gd name="connsiteX668" fmla="*/ 681634 w 1408151"/>
                <a:gd name="connsiteY668" fmla="*/ 736 h 696069"/>
                <a:gd name="connsiteX669" fmla="*/ 679427 w 1408151"/>
                <a:gd name="connsiteY669" fmla="*/ 3435 h 696069"/>
                <a:gd name="connsiteX670" fmla="*/ 682125 w 1408151"/>
                <a:gd name="connsiteY670" fmla="*/ 5643 h 696069"/>
                <a:gd name="connsiteX671" fmla="*/ 696595 w 1408151"/>
                <a:gd name="connsiteY671" fmla="*/ 4907 h 696069"/>
                <a:gd name="connsiteX672" fmla="*/ 697331 w 1408151"/>
                <a:gd name="connsiteY672" fmla="*/ 4907 h 696069"/>
                <a:gd name="connsiteX673" fmla="*/ 699048 w 1408151"/>
                <a:gd name="connsiteY673" fmla="*/ 2453 h 696069"/>
                <a:gd name="connsiteX674" fmla="*/ 696595 w 1408151"/>
                <a:gd name="connsiteY674" fmla="*/ 0 h 696069"/>
                <a:gd name="connsiteX675" fmla="*/ 726517 w 1408151"/>
                <a:gd name="connsiteY675" fmla="*/ 3680 h 696069"/>
                <a:gd name="connsiteX676" fmla="*/ 711802 w 1408151"/>
                <a:gd name="connsiteY676" fmla="*/ 981 h 696069"/>
                <a:gd name="connsiteX677" fmla="*/ 709104 w 1408151"/>
                <a:gd name="connsiteY677" fmla="*/ 3189 h 696069"/>
                <a:gd name="connsiteX678" fmla="*/ 711311 w 1408151"/>
                <a:gd name="connsiteY678" fmla="*/ 5888 h 696069"/>
                <a:gd name="connsiteX679" fmla="*/ 725536 w 1408151"/>
                <a:gd name="connsiteY679" fmla="*/ 8587 h 696069"/>
                <a:gd name="connsiteX680" fmla="*/ 726763 w 1408151"/>
                <a:gd name="connsiteY680" fmla="*/ 8587 h 696069"/>
                <a:gd name="connsiteX681" fmla="*/ 728480 w 1408151"/>
                <a:gd name="connsiteY681" fmla="*/ 6870 h 696069"/>
                <a:gd name="connsiteX682" fmla="*/ 726763 w 1408151"/>
                <a:gd name="connsiteY682" fmla="*/ 3925 h 696069"/>
                <a:gd name="connsiteX683" fmla="*/ 693897 w 1408151"/>
                <a:gd name="connsiteY683" fmla="*/ 560359 h 696069"/>
                <a:gd name="connsiteX684" fmla="*/ 691690 w 1408151"/>
                <a:gd name="connsiteY684" fmla="*/ 563057 h 696069"/>
                <a:gd name="connsiteX685" fmla="*/ 691690 w 1408151"/>
                <a:gd name="connsiteY685" fmla="*/ 577533 h 696069"/>
                <a:gd name="connsiteX686" fmla="*/ 694143 w 1408151"/>
                <a:gd name="connsiteY686" fmla="*/ 579986 h 696069"/>
                <a:gd name="connsiteX687" fmla="*/ 694879 w 1408151"/>
                <a:gd name="connsiteY687" fmla="*/ 579986 h 696069"/>
                <a:gd name="connsiteX688" fmla="*/ 696595 w 1408151"/>
                <a:gd name="connsiteY688" fmla="*/ 577778 h 696069"/>
                <a:gd name="connsiteX689" fmla="*/ 696595 w 1408151"/>
                <a:gd name="connsiteY689" fmla="*/ 562812 h 696069"/>
                <a:gd name="connsiteX690" fmla="*/ 693897 w 1408151"/>
                <a:gd name="connsiteY690" fmla="*/ 560604 h 696069"/>
                <a:gd name="connsiteX691" fmla="*/ 754478 w 1408151"/>
                <a:gd name="connsiteY691" fmla="*/ 14475 h 696069"/>
                <a:gd name="connsiteX692" fmla="*/ 740743 w 1408151"/>
                <a:gd name="connsiteY692" fmla="*/ 8342 h 696069"/>
                <a:gd name="connsiteX693" fmla="*/ 737554 w 1408151"/>
                <a:gd name="connsiteY693" fmla="*/ 9814 h 696069"/>
                <a:gd name="connsiteX694" fmla="*/ 739026 w 1408151"/>
                <a:gd name="connsiteY694" fmla="*/ 13003 h 696069"/>
                <a:gd name="connsiteX695" fmla="*/ 752025 w 1408151"/>
                <a:gd name="connsiteY695" fmla="*/ 18891 h 696069"/>
                <a:gd name="connsiteX696" fmla="*/ 753742 w 1408151"/>
                <a:gd name="connsiteY696" fmla="*/ 18891 h 696069"/>
                <a:gd name="connsiteX697" fmla="*/ 755213 w 1408151"/>
                <a:gd name="connsiteY697" fmla="*/ 17665 h 696069"/>
                <a:gd name="connsiteX698" fmla="*/ 754232 w 1408151"/>
                <a:gd name="connsiteY698" fmla="*/ 14230 h 696069"/>
                <a:gd name="connsiteX699" fmla="*/ 692916 w 1408151"/>
                <a:gd name="connsiteY699" fmla="*/ 589800 h 696069"/>
                <a:gd name="connsiteX700" fmla="*/ 689973 w 1408151"/>
                <a:gd name="connsiteY700" fmla="*/ 591762 h 696069"/>
                <a:gd name="connsiteX701" fmla="*/ 686785 w 1408151"/>
                <a:gd name="connsiteY701" fmla="*/ 605747 h 696069"/>
                <a:gd name="connsiteX702" fmla="*/ 688502 w 1408151"/>
                <a:gd name="connsiteY702" fmla="*/ 608691 h 696069"/>
                <a:gd name="connsiteX703" fmla="*/ 689973 w 1408151"/>
                <a:gd name="connsiteY703" fmla="*/ 608691 h 696069"/>
                <a:gd name="connsiteX704" fmla="*/ 691690 w 1408151"/>
                <a:gd name="connsiteY704" fmla="*/ 606973 h 696069"/>
                <a:gd name="connsiteX705" fmla="*/ 695124 w 1408151"/>
                <a:gd name="connsiteY705" fmla="*/ 592253 h 696069"/>
                <a:gd name="connsiteX706" fmla="*/ 693162 w 1408151"/>
                <a:gd name="connsiteY706" fmla="*/ 589309 h 696069"/>
                <a:gd name="connsiteX707" fmla="*/ 767231 w 1408151"/>
                <a:gd name="connsiteY707" fmla="*/ 22081 h 696069"/>
                <a:gd name="connsiteX708" fmla="*/ 763798 w 1408151"/>
                <a:gd name="connsiteY708" fmla="*/ 22817 h 696069"/>
                <a:gd name="connsiteX709" fmla="*/ 764533 w 1408151"/>
                <a:gd name="connsiteY709" fmla="*/ 26252 h 696069"/>
                <a:gd name="connsiteX710" fmla="*/ 775815 w 1408151"/>
                <a:gd name="connsiteY710" fmla="*/ 35084 h 696069"/>
                <a:gd name="connsiteX711" fmla="*/ 778023 w 1408151"/>
                <a:gd name="connsiteY711" fmla="*/ 35574 h 696069"/>
                <a:gd name="connsiteX712" fmla="*/ 779249 w 1408151"/>
                <a:gd name="connsiteY712" fmla="*/ 34838 h 696069"/>
                <a:gd name="connsiteX713" fmla="*/ 779249 w 1408151"/>
                <a:gd name="connsiteY713" fmla="*/ 31404 h 696069"/>
                <a:gd name="connsiteX714" fmla="*/ 767476 w 1408151"/>
                <a:gd name="connsiteY714" fmla="*/ 22081 h 696069"/>
                <a:gd name="connsiteX715" fmla="*/ 667409 w 1408151"/>
                <a:gd name="connsiteY715" fmla="*/ 644265 h 696069"/>
                <a:gd name="connsiteX716" fmla="*/ 658089 w 1408151"/>
                <a:gd name="connsiteY716" fmla="*/ 655305 h 696069"/>
                <a:gd name="connsiteX717" fmla="*/ 658089 w 1408151"/>
                <a:gd name="connsiteY717" fmla="*/ 658740 h 696069"/>
                <a:gd name="connsiteX718" fmla="*/ 660542 w 1408151"/>
                <a:gd name="connsiteY718" fmla="*/ 659231 h 696069"/>
                <a:gd name="connsiteX719" fmla="*/ 661523 w 1408151"/>
                <a:gd name="connsiteY719" fmla="*/ 658495 h 696069"/>
                <a:gd name="connsiteX720" fmla="*/ 671333 w 1408151"/>
                <a:gd name="connsiteY720" fmla="*/ 647209 h 696069"/>
                <a:gd name="connsiteX721" fmla="*/ 670843 w 1408151"/>
                <a:gd name="connsiteY721" fmla="*/ 643775 h 696069"/>
                <a:gd name="connsiteX722" fmla="*/ 667409 w 1408151"/>
                <a:gd name="connsiteY722" fmla="*/ 644265 h 696069"/>
                <a:gd name="connsiteX723" fmla="*/ 660051 w 1408151"/>
                <a:gd name="connsiteY723" fmla="*/ 437443 h 696069"/>
                <a:gd name="connsiteX724" fmla="*/ 661768 w 1408151"/>
                <a:gd name="connsiteY724" fmla="*/ 434499 h 696069"/>
                <a:gd name="connsiteX725" fmla="*/ 657598 w 1408151"/>
                <a:gd name="connsiteY725" fmla="*/ 420269 h 696069"/>
                <a:gd name="connsiteX726" fmla="*/ 654655 w 1408151"/>
                <a:gd name="connsiteY726" fmla="*/ 418552 h 696069"/>
                <a:gd name="connsiteX727" fmla="*/ 652938 w 1408151"/>
                <a:gd name="connsiteY727" fmla="*/ 421496 h 696069"/>
                <a:gd name="connsiteX728" fmla="*/ 657108 w 1408151"/>
                <a:gd name="connsiteY728" fmla="*/ 435725 h 696069"/>
                <a:gd name="connsiteX729" fmla="*/ 660051 w 1408151"/>
                <a:gd name="connsiteY729" fmla="*/ 437443 h 696069"/>
                <a:gd name="connsiteX730" fmla="*/ 685068 w 1408151"/>
                <a:gd name="connsiteY730" fmla="*/ 618014 h 696069"/>
                <a:gd name="connsiteX731" fmla="*/ 681880 w 1408151"/>
                <a:gd name="connsiteY731" fmla="*/ 619241 h 696069"/>
                <a:gd name="connsiteX732" fmla="*/ 675257 w 1408151"/>
                <a:gd name="connsiteY732" fmla="*/ 631998 h 696069"/>
                <a:gd name="connsiteX733" fmla="*/ 676238 w 1408151"/>
                <a:gd name="connsiteY733" fmla="*/ 635433 h 696069"/>
                <a:gd name="connsiteX734" fmla="*/ 678201 w 1408151"/>
                <a:gd name="connsiteY734" fmla="*/ 635433 h 696069"/>
                <a:gd name="connsiteX735" fmla="*/ 679672 w 1408151"/>
                <a:gd name="connsiteY735" fmla="*/ 634206 h 696069"/>
                <a:gd name="connsiteX736" fmla="*/ 686540 w 1408151"/>
                <a:gd name="connsiteY736" fmla="*/ 620712 h 696069"/>
                <a:gd name="connsiteX737" fmla="*/ 685313 w 1408151"/>
                <a:gd name="connsiteY737" fmla="*/ 617523 h 696069"/>
                <a:gd name="connsiteX738" fmla="*/ 647297 w 1408151"/>
                <a:gd name="connsiteY738" fmla="*/ 664874 h 696069"/>
                <a:gd name="connsiteX739" fmla="*/ 635525 w 1408151"/>
                <a:gd name="connsiteY739" fmla="*/ 673216 h 696069"/>
                <a:gd name="connsiteX740" fmla="*/ 634789 w 1408151"/>
                <a:gd name="connsiteY740" fmla="*/ 676650 h 696069"/>
                <a:gd name="connsiteX741" fmla="*/ 637487 w 1408151"/>
                <a:gd name="connsiteY741" fmla="*/ 677632 h 696069"/>
                <a:gd name="connsiteX742" fmla="*/ 638223 w 1408151"/>
                <a:gd name="connsiteY742" fmla="*/ 677386 h 696069"/>
                <a:gd name="connsiteX743" fmla="*/ 650486 w 1408151"/>
                <a:gd name="connsiteY743" fmla="*/ 668554 h 696069"/>
                <a:gd name="connsiteX744" fmla="*/ 650731 w 1408151"/>
                <a:gd name="connsiteY744" fmla="*/ 665119 h 696069"/>
                <a:gd name="connsiteX745" fmla="*/ 647297 w 1408151"/>
                <a:gd name="connsiteY745" fmla="*/ 664874 h 696069"/>
                <a:gd name="connsiteX746" fmla="*/ 653674 w 1408151"/>
                <a:gd name="connsiteY746" fmla="*/ 406284 h 696069"/>
                <a:gd name="connsiteX747" fmla="*/ 649505 w 1408151"/>
                <a:gd name="connsiteY747" fmla="*/ 392055 h 696069"/>
                <a:gd name="connsiteX748" fmla="*/ 646562 w 1408151"/>
                <a:gd name="connsiteY748" fmla="*/ 390337 h 696069"/>
                <a:gd name="connsiteX749" fmla="*/ 644845 w 1408151"/>
                <a:gd name="connsiteY749" fmla="*/ 393281 h 696069"/>
                <a:gd name="connsiteX750" fmla="*/ 649014 w 1408151"/>
                <a:gd name="connsiteY750" fmla="*/ 407511 h 696069"/>
                <a:gd name="connsiteX751" fmla="*/ 651957 w 1408151"/>
                <a:gd name="connsiteY751" fmla="*/ 409229 h 696069"/>
                <a:gd name="connsiteX752" fmla="*/ 653674 w 1408151"/>
                <a:gd name="connsiteY752" fmla="*/ 406284 h 696069"/>
                <a:gd name="connsiteX753" fmla="*/ 789550 w 1408151"/>
                <a:gd name="connsiteY753" fmla="*/ 41953 h 696069"/>
                <a:gd name="connsiteX754" fmla="*/ 786116 w 1408151"/>
                <a:gd name="connsiteY754" fmla="*/ 41953 h 696069"/>
                <a:gd name="connsiteX755" fmla="*/ 786116 w 1408151"/>
                <a:gd name="connsiteY755" fmla="*/ 45388 h 696069"/>
                <a:gd name="connsiteX756" fmla="*/ 794946 w 1408151"/>
                <a:gd name="connsiteY756" fmla="*/ 56674 h 696069"/>
                <a:gd name="connsiteX757" fmla="*/ 797644 w 1408151"/>
                <a:gd name="connsiteY757" fmla="*/ 57655 h 696069"/>
                <a:gd name="connsiteX758" fmla="*/ 798380 w 1408151"/>
                <a:gd name="connsiteY758" fmla="*/ 57410 h 696069"/>
                <a:gd name="connsiteX759" fmla="*/ 799116 w 1408151"/>
                <a:gd name="connsiteY759" fmla="*/ 53975 h 696069"/>
                <a:gd name="connsiteX760" fmla="*/ 789795 w 1408151"/>
                <a:gd name="connsiteY760" fmla="*/ 42199 h 696069"/>
                <a:gd name="connsiteX761" fmla="*/ 676729 w 1408151"/>
                <a:gd name="connsiteY761" fmla="*/ 493871 h 696069"/>
                <a:gd name="connsiteX762" fmla="*/ 678446 w 1408151"/>
                <a:gd name="connsiteY762" fmla="*/ 490927 h 696069"/>
                <a:gd name="connsiteX763" fmla="*/ 674276 w 1408151"/>
                <a:gd name="connsiteY763" fmla="*/ 476697 h 696069"/>
                <a:gd name="connsiteX764" fmla="*/ 671333 w 1408151"/>
                <a:gd name="connsiteY764" fmla="*/ 474980 h 696069"/>
                <a:gd name="connsiteX765" fmla="*/ 669616 w 1408151"/>
                <a:gd name="connsiteY765" fmla="*/ 477924 h 696069"/>
                <a:gd name="connsiteX766" fmla="*/ 673786 w 1408151"/>
                <a:gd name="connsiteY766" fmla="*/ 492154 h 696069"/>
                <a:gd name="connsiteX767" fmla="*/ 676729 w 1408151"/>
                <a:gd name="connsiteY767" fmla="*/ 493871 h 696069"/>
                <a:gd name="connsiteX768" fmla="*/ 912182 w 1408151"/>
                <a:gd name="connsiteY768" fmla="*/ 419533 h 696069"/>
                <a:gd name="connsiteX769" fmla="*/ 908012 w 1408151"/>
                <a:gd name="connsiteY769" fmla="*/ 405303 h 696069"/>
                <a:gd name="connsiteX770" fmla="*/ 905069 w 1408151"/>
                <a:gd name="connsiteY770" fmla="*/ 403586 h 696069"/>
                <a:gd name="connsiteX771" fmla="*/ 903352 w 1408151"/>
                <a:gd name="connsiteY771" fmla="*/ 406530 h 696069"/>
                <a:gd name="connsiteX772" fmla="*/ 907522 w 1408151"/>
                <a:gd name="connsiteY772" fmla="*/ 420760 h 696069"/>
                <a:gd name="connsiteX773" fmla="*/ 910465 w 1408151"/>
                <a:gd name="connsiteY773" fmla="*/ 422477 h 696069"/>
                <a:gd name="connsiteX774" fmla="*/ 912182 w 1408151"/>
                <a:gd name="connsiteY774" fmla="*/ 419533 h 696069"/>
                <a:gd name="connsiteX775" fmla="*/ 887410 w 1408151"/>
                <a:gd name="connsiteY775" fmla="*/ 334890 h 696069"/>
                <a:gd name="connsiteX776" fmla="*/ 883241 w 1408151"/>
                <a:gd name="connsiteY776" fmla="*/ 320661 h 696069"/>
                <a:gd name="connsiteX777" fmla="*/ 880298 w 1408151"/>
                <a:gd name="connsiteY777" fmla="*/ 318943 h 696069"/>
                <a:gd name="connsiteX778" fmla="*/ 878581 w 1408151"/>
                <a:gd name="connsiteY778" fmla="*/ 321887 h 696069"/>
                <a:gd name="connsiteX779" fmla="*/ 882750 w 1408151"/>
                <a:gd name="connsiteY779" fmla="*/ 336117 h 696069"/>
                <a:gd name="connsiteX780" fmla="*/ 885693 w 1408151"/>
                <a:gd name="connsiteY780" fmla="*/ 337834 h 696069"/>
                <a:gd name="connsiteX781" fmla="*/ 887410 w 1408151"/>
                <a:gd name="connsiteY781" fmla="*/ 334890 h 696069"/>
                <a:gd name="connsiteX782" fmla="*/ 879071 w 1408151"/>
                <a:gd name="connsiteY782" fmla="*/ 306431 h 696069"/>
                <a:gd name="connsiteX783" fmla="*/ 874902 w 1408151"/>
                <a:gd name="connsiteY783" fmla="*/ 292201 h 696069"/>
                <a:gd name="connsiteX784" fmla="*/ 871959 w 1408151"/>
                <a:gd name="connsiteY784" fmla="*/ 290484 h 696069"/>
                <a:gd name="connsiteX785" fmla="*/ 870242 w 1408151"/>
                <a:gd name="connsiteY785" fmla="*/ 293428 h 696069"/>
                <a:gd name="connsiteX786" fmla="*/ 874411 w 1408151"/>
                <a:gd name="connsiteY786" fmla="*/ 307658 h 696069"/>
                <a:gd name="connsiteX787" fmla="*/ 877355 w 1408151"/>
                <a:gd name="connsiteY787" fmla="*/ 309375 h 696069"/>
                <a:gd name="connsiteX788" fmla="*/ 879071 w 1408151"/>
                <a:gd name="connsiteY788" fmla="*/ 306431 h 696069"/>
                <a:gd name="connsiteX789" fmla="*/ 895749 w 1408151"/>
                <a:gd name="connsiteY789" fmla="*/ 363105 h 696069"/>
                <a:gd name="connsiteX790" fmla="*/ 891580 w 1408151"/>
                <a:gd name="connsiteY790" fmla="*/ 348875 h 696069"/>
                <a:gd name="connsiteX791" fmla="*/ 888637 w 1408151"/>
                <a:gd name="connsiteY791" fmla="*/ 347157 h 696069"/>
                <a:gd name="connsiteX792" fmla="*/ 886920 w 1408151"/>
                <a:gd name="connsiteY792" fmla="*/ 350102 h 696069"/>
                <a:gd name="connsiteX793" fmla="*/ 891089 w 1408151"/>
                <a:gd name="connsiteY793" fmla="*/ 364331 h 696069"/>
                <a:gd name="connsiteX794" fmla="*/ 894032 w 1408151"/>
                <a:gd name="connsiteY794" fmla="*/ 366049 h 696069"/>
                <a:gd name="connsiteX795" fmla="*/ 895749 w 1408151"/>
                <a:gd name="connsiteY795" fmla="*/ 363105 h 696069"/>
                <a:gd name="connsiteX796" fmla="*/ 903843 w 1408151"/>
                <a:gd name="connsiteY796" fmla="*/ 391319 h 696069"/>
                <a:gd name="connsiteX797" fmla="*/ 899674 w 1408151"/>
                <a:gd name="connsiteY797" fmla="*/ 377089 h 696069"/>
                <a:gd name="connsiteX798" fmla="*/ 896730 w 1408151"/>
                <a:gd name="connsiteY798" fmla="*/ 375372 h 696069"/>
                <a:gd name="connsiteX799" fmla="*/ 895013 w 1408151"/>
                <a:gd name="connsiteY799" fmla="*/ 378316 h 696069"/>
                <a:gd name="connsiteX800" fmla="*/ 899183 w 1408151"/>
                <a:gd name="connsiteY800" fmla="*/ 392545 h 696069"/>
                <a:gd name="connsiteX801" fmla="*/ 902126 w 1408151"/>
                <a:gd name="connsiteY801" fmla="*/ 394263 h 696069"/>
                <a:gd name="connsiteX802" fmla="*/ 903843 w 1408151"/>
                <a:gd name="connsiteY802" fmla="*/ 391319 h 696069"/>
                <a:gd name="connsiteX803" fmla="*/ 920521 w 1408151"/>
                <a:gd name="connsiteY803" fmla="*/ 447747 h 696069"/>
                <a:gd name="connsiteX804" fmla="*/ 916351 w 1408151"/>
                <a:gd name="connsiteY804" fmla="*/ 433517 h 696069"/>
                <a:gd name="connsiteX805" fmla="*/ 913408 w 1408151"/>
                <a:gd name="connsiteY805" fmla="*/ 431800 h 696069"/>
                <a:gd name="connsiteX806" fmla="*/ 911691 w 1408151"/>
                <a:gd name="connsiteY806" fmla="*/ 434744 h 696069"/>
                <a:gd name="connsiteX807" fmla="*/ 915861 w 1408151"/>
                <a:gd name="connsiteY807" fmla="*/ 448974 h 696069"/>
                <a:gd name="connsiteX808" fmla="*/ 918804 w 1408151"/>
                <a:gd name="connsiteY808" fmla="*/ 450691 h 696069"/>
                <a:gd name="connsiteX809" fmla="*/ 920521 w 1408151"/>
                <a:gd name="connsiteY809" fmla="*/ 447747 h 696069"/>
                <a:gd name="connsiteX810" fmla="*/ 870978 w 1408151"/>
                <a:gd name="connsiteY810" fmla="*/ 278217 h 696069"/>
                <a:gd name="connsiteX811" fmla="*/ 866808 w 1408151"/>
                <a:gd name="connsiteY811" fmla="*/ 263987 h 696069"/>
                <a:gd name="connsiteX812" fmla="*/ 863865 w 1408151"/>
                <a:gd name="connsiteY812" fmla="*/ 262269 h 696069"/>
                <a:gd name="connsiteX813" fmla="*/ 862148 w 1408151"/>
                <a:gd name="connsiteY813" fmla="*/ 265213 h 696069"/>
                <a:gd name="connsiteX814" fmla="*/ 866318 w 1408151"/>
                <a:gd name="connsiteY814" fmla="*/ 279443 h 696069"/>
                <a:gd name="connsiteX815" fmla="*/ 869261 w 1408151"/>
                <a:gd name="connsiteY815" fmla="*/ 281161 h 696069"/>
                <a:gd name="connsiteX816" fmla="*/ 870978 w 1408151"/>
                <a:gd name="connsiteY816" fmla="*/ 278217 h 696069"/>
                <a:gd name="connsiteX817" fmla="*/ 854300 w 1408151"/>
                <a:gd name="connsiteY817" fmla="*/ 221788 h 696069"/>
                <a:gd name="connsiteX818" fmla="*/ 850130 w 1408151"/>
                <a:gd name="connsiteY818" fmla="*/ 207558 h 696069"/>
                <a:gd name="connsiteX819" fmla="*/ 847187 w 1408151"/>
                <a:gd name="connsiteY819" fmla="*/ 205841 h 696069"/>
                <a:gd name="connsiteX820" fmla="*/ 845470 w 1408151"/>
                <a:gd name="connsiteY820" fmla="*/ 208785 h 696069"/>
                <a:gd name="connsiteX821" fmla="*/ 849640 w 1408151"/>
                <a:gd name="connsiteY821" fmla="*/ 223015 h 696069"/>
                <a:gd name="connsiteX822" fmla="*/ 852583 w 1408151"/>
                <a:gd name="connsiteY822" fmla="*/ 224732 h 696069"/>
                <a:gd name="connsiteX823" fmla="*/ 854300 w 1408151"/>
                <a:gd name="connsiteY823" fmla="*/ 221788 h 696069"/>
                <a:gd name="connsiteX824" fmla="*/ 862639 w 1408151"/>
                <a:gd name="connsiteY824" fmla="*/ 250002 h 696069"/>
                <a:gd name="connsiteX825" fmla="*/ 858469 w 1408151"/>
                <a:gd name="connsiteY825" fmla="*/ 235773 h 696069"/>
                <a:gd name="connsiteX826" fmla="*/ 855526 w 1408151"/>
                <a:gd name="connsiteY826" fmla="*/ 234055 h 696069"/>
                <a:gd name="connsiteX827" fmla="*/ 853809 w 1408151"/>
                <a:gd name="connsiteY827" fmla="*/ 236999 h 696069"/>
                <a:gd name="connsiteX828" fmla="*/ 857979 w 1408151"/>
                <a:gd name="connsiteY828" fmla="*/ 251229 h 696069"/>
                <a:gd name="connsiteX829" fmla="*/ 860922 w 1408151"/>
                <a:gd name="connsiteY829" fmla="*/ 252946 h 696069"/>
                <a:gd name="connsiteX830" fmla="*/ 862639 w 1408151"/>
                <a:gd name="connsiteY830" fmla="*/ 250002 h 696069"/>
                <a:gd name="connsiteX831" fmla="*/ 829528 w 1408151"/>
                <a:gd name="connsiteY831" fmla="*/ 136900 h 696069"/>
                <a:gd name="connsiteX832" fmla="*/ 825359 w 1408151"/>
                <a:gd name="connsiteY832" fmla="*/ 122670 h 696069"/>
                <a:gd name="connsiteX833" fmla="*/ 822416 w 1408151"/>
                <a:gd name="connsiteY833" fmla="*/ 120953 h 696069"/>
                <a:gd name="connsiteX834" fmla="*/ 820699 w 1408151"/>
                <a:gd name="connsiteY834" fmla="*/ 123897 h 696069"/>
                <a:gd name="connsiteX835" fmla="*/ 824868 w 1408151"/>
                <a:gd name="connsiteY835" fmla="*/ 138127 h 696069"/>
                <a:gd name="connsiteX836" fmla="*/ 827811 w 1408151"/>
                <a:gd name="connsiteY836" fmla="*/ 139844 h 696069"/>
                <a:gd name="connsiteX837" fmla="*/ 829528 w 1408151"/>
                <a:gd name="connsiteY837" fmla="*/ 136900 h 696069"/>
                <a:gd name="connsiteX838" fmla="*/ 821434 w 1408151"/>
                <a:gd name="connsiteY838" fmla="*/ 108686 h 696069"/>
                <a:gd name="connsiteX839" fmla="*/ 817265 w 1408151"/>
                <a:gd name="connsiteY839" fmla="*/ 94456 h 696069"/>
                <a:gd name="connsiteX840" fmla="*/ 814322 w 1408151"/>
                <a:gd name="connsiteY840" fmla="*/ 92739 h 696069"/>
                <a:gd name="connsiteX841" fmla="*/ 812605 w 1408151"/>
                <a:gd name="connsiteY841" fmla="*/ 95683 h 696069"/>
                <a:gd name="connsiteX842" fmla="*/ 816774 w 1408151"/>
                <a:gd name="connsiteY842" fmla="*/ 109913 h 696069"/>
                <a:gd name="connsiteX843" fmla="*/ 819718 w 1408151"/>
                <a:gd name="connsiteY843" fmla="*/ 111630 h 696069"/>
                <a:gd name="connsiteX844" fmla="*/ 821434 w 1408151"/>
                <a:gd name="connsiteY844" fmla="*/ 108686 h 696069"/>
                <a:gd name="connsiteX845" fmla="*/ 837867 w 1408151"/>
                <a:gd name="connsiteY845" fmla="*/ 165114 h 696069"/>
                <a:gd name="connsiteX846" fmla="*/ 833698 w 1408151"/>
                <a:gd name="connsiteY846" fmla="*/ 150885 h 696069"/>
                <a:gd name="connsiteX847" fmla="*/ 830754 w 1408151"/>
                <a:gd name="connsiteY847" fmla="*/ 149167 h 696069"/>
                <a:gd name="connsiteX848" fmla="*/ 829038 w 1408151"/>
                <a:gd name="connsiteY848" fmla="*/ 152111 h 696069"/>
                <a:gd name="connsiteX849" fmla="*/ 833207 w 1408151"/>
                <a:gd name="connsiteY849" fmla="*/ 166341 h 696069"/>
                <a:gd name="connsiteX850" fmla="*/ 836150 w 1408151"/>
                <a:gd name="connsiteY850" fmla="*/ 168059 h 696069"/>
                <a:gd name="connsiteX851" fmla="*/ 837867 w 1408151"/>
                <a:gd name="connsiteY851" fmla="*/ 165114 h 696069"/>
                <a:gd name="connsiteX852" fmla="*/ 846206 w 1408151"/>
                <a:gd name="connsiteY852" fmla="*/ 193574 h 696069"/>
                <a:gd name="connsiteX853" fmla="*/ 842037 w 1408151"/>
                <a:gd name="connsiteY853" fmla="*/ 179344 h 696069"/>
                <a:gd name="connsiteX854" fmla="*/ 839093 w 1408151"/>
                <a:gd name="connsiteY854" fmla="*/ 177627 h 696069"/>
                <a:gd name="connsiteX855" fmla="*/ 837377 w 1408151"/>
                <a:gd name="connsiteY855" fmla="*/ 180571 h 696069"/>
                <a:gd name="connsiteX856" fmla="*/ 841546 w 1408151"/>
                <a:gd name="connsiteY856" fmla="*/ 194801 h 696069"/>
                <a:gd name="connsiteX857" fmla="*/ 844489 w 1408151"/>
                <a:gd name="connsiteY857" fmla="*/ 196518 h 696069"/>
                <a:gd name="connsiteX858" fmla="*/ 846206 w 1408151"/>
                <a:gd name="connsiteY858" fmla="*/ 193574 h 696069"/>
                <a:gd name="connsiteX859" fmla="*/ 812605 w 1408151"/>
                <a:gd name="connsiteY859" fmla="*/ 80472 h 696069"/>
                <a:gd name="connsiteX860" fmla="*/ 806473 w 1408151"/>
                <a:gd name="connsiteY860" fmla="*/ 66733 h 696069"/>
                <a:gd name="connsiteX861" fmla="*/ 803285 w 1408151"/>
                <a:gd name="connsiteY861" fmla="*/ 65751 h 696069"/>
                <a:gd name="connsiteX862" fmla="*/ 802304 w 1408151"/>
                <a:gd name="connsiteY862" fmla="*/ 68941 h 696069"/>
                <a:gd name="connsiteX863" fmla="*/ 808190 w 1408151"/>
                <a:gd name="connsiteY863" fmla="*/ 82189 h 696069"/>
                <a:gd name="connsiteX864" fmla="*/ 811133 w 1408151"/>
                <a:gd name="connsiteY864" fmla="*/ 83661 h 696069"/>
                <a:gd name="connsiteX865" fmla="*/ 811133 w 1408151"/>
                <a:gd name="connsiteY865" fmla="*/ 83661 h 696069"/>
                <a:gd name="connsiteX866" fmla="*/ 812605 w 1408151"/>
                <a:gd name="connsiteY866" fmla="*/ 80472 h 6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</a:cxnLst>
              <a:rect l="l" t="t" r="r" b="b"/>
              <a:pathLst>
                <a:path w="1408151" h="696069">
                  <a:moveTo>
                    <a:pt x="395657" y="413645"/>
                  </a:moveTo>
                  <a:cubicBezTo>
                    <a:pt x="396393" y="414871"/>
                    <a:pt x="396148" y="416344"/>
                    <a:pt x="394921" y="417080"/>
                  </a:cubicBezTo>
                  <a:cubicBezTo>
                    <a:pt x="394921" y="417080"/>
                    <a:pt x="394431" y="417080"/>
                    <a:pt x="394185" y="417325"/>
                  </a:cubicBezTo>
                  <a:cubicBezTo>
                    <a:pt x="393204" y="417570"/>
                    <a:pt x="391978" y="417325"/>
                    <a:pt x="391488" y="416344"/>
                  </a:cubicBezTo>
                  <a:cubicBezTo>
                    <a:pt x="388790" y="412418"/>
                    <a:pt x="386092" y="408493"/>
                    <a:pt x="382903" y="404812"/>
                  </a:cubicBezTo>
                  <a:cubicBezTo>
                    <a:pt x="381922" y="403831"/>
                    <a:pt x="382168" y="402114"/>
                    <a:pt x="383149" y="401378"/>
                  </a:cubicBezTo>
                  <a:cubicBezTo>
                    <a:pt x="384130" y="400396"/>
                    <a:pt x="385846" y="400642"/>
                    <a:pt x="386582" y="401623"/>
                  </a:cubicBezTo>
                  <a:cubicBezTo>
                    <a:pt x="389771" y="405548"/>
                    <a:pt x="392714" y="409474"/>
                    <a:pt x="395412" y="413645"/>
                  </a:cubicBezTo>
                  <a:close/>
                  <a:moveTo>
                    <a:pt x="408656" y="440632"/>
                  </a:moveTo>
                  <a:cubicBezTo>
                    <a:pt x="406939" y="435971"/>
                    <a:pt x="405222" y="431309"/>
                    <a:pt x="403015" y="426648"/>
                  </a:cubicBezTo>
                  <a:cubicBezTo>
                    <a:pt x="402524" y="425421"/>
                    <a:pt x="401053" y="424930"/>
                    <a:pt x="399826" y="425421"/>
                  </a:cubicBezTo>
                  <a:cubicBezTo>
                    <a:pt x="398600" y="425912"/>
                    <a:pt x="398110" y="427384"/>
                    <a:pt x="398600" y="428611"/>
                  </a:cubicBezTo>
                  <a:cubicBezTo>
                    <a:pt x="400562" y="433027"/>
                    <a:pt x="402524" y="437443"/>
                    <a:pt x="403996" y="441859"/>
                  </a:cubicBezTo>
                  <a:cubicBezTo>
                    <a:pt x="404487" y="443086"/>
                    <a:pt x="405713" y="443822"/>
                    <a:pt x="406939" y="443331"/>
                  </a:cubicBezTo>
                  <a:cubicBezTo>
                    <a:pt x="406939" y="443331"/>
                    <a:pt x="406939" y="443331"/>
                    <a:pt x="406939" y="443331"/>
                  </a:cubicBezTo>
                  <a:cubicBezTo>
                    <a:pt x="408165" y="442840"/>
                    <a:pt x="408901" y="441614"/>
                    <a:pt x="408411" y="440142"/>
                  </a:cubicBezTo>
                  <a:close/>
                  <a:moveTo>
                    <a:pt x="417240" y="468846"/>
                  </a:moveTo>
                  <a:lnTo>
                    <a:pt x="413071" y="454617"/>
                  </a:lnTo>
                  <a:cubicBezTo>
                    <a:pt x="412580" y="453390"/>
                    <a:pt x="411354" y="452654"/>
                    <a:pt x="410128" y="452899"/>
                  </a:cubicBezTo>
                  <a:cubicBezTo>
                    <a:pt x="408901" y="453145"/>
                    <a:pt x="408165" y="454617"/>
                    <a:pt x="408411" y="455843"/>
                  </a:cubicBezTo>
                  <a:lnTo>
                    <a:pt x="412580" y="470073"/>
                  </a:lnTo>
                  <a:cubicBezTo>
                    <a:pt x="413071" y="471300"/>
                    <a:pt x="414297" y="472036"/>
                    <a:pt x="415523" y="471791"/>
                  </a:cubicBezTo>
                  <a:cubicBezTo>
                    <a:pt x="416750" y="471300"/>
                    <a:pt x="417485" y="470073"/>
                    <a:pt x="417240" y="468846"/>
                  </a:cubicBezTo>
                  <a:close/>
                  <a:moveTo>
                    <a:pt x="425334" y="497061"/>
                  </a:moveTo>
                  <a:lnTo>
                    <a:pt x="421164" y="482831"/>
                  </a:lnTo>
                  <a:cubicBezTo>
                    <a:pt x="420674" y="481604"/>
                    <a:pt x="419448" y="480868"/>
                    <a:pt x="418221" y="481113"/>
                  </a:cubicBezTo>
                  <a:cubicBezTo>
                    <a:pt x="416995" y="481359"/>
                    <a:pt x="416259" y="482831"/>
                    <a:pt x="416504" y="484058"/>
                  </a:cubicBezTo>
                  <a:lnTo>
                    <a:pt x="420674" y="498287"/>
                  </a:lnTo>
                  <a:cubicBezTo>
                    <a:pt x="421164" y="499514"/>
                    <a:pt x="422391" y="500250"/>
                    <a:pt x="423617" y="500005"/>
                  </a:cubicBezTo>
                  <a:cubicBezTo>
                    <a:pt x="424843" y="499514"/>
                    <a:pt x="425579" y="498287"/>
                    <a:pt x="425334" y="497061"/>
                  </a:cubicBezTo>
                  <a:close/>
                  <a:moveTo>
                    <a:pt x="442012" y="553734"/>
                  </a:moveTo>
                  <a:lnTo>
                    <a:pt x="437842" y="539505"/>
                  </a:lnTo>
                  <a:cubicBezTo>
                    <a:pt x="437352" y="538278"/>
                    <a:pt x="436125" y="537542"/>
                    <a:pt x="434899" y="537787"/>
                  </a:cubicBezTo>
                  <a:cubicBezTo>
                    <a:pt x="433673" y="538278"/>
                    <a:pt x="432937" y="539505"/>
                    <a:pt x="433182" y="540731"/>
                  </a:cubicBezTo>
                  <a:lnTo>
                    <a:pt x="437352" y="554961"/>
                  </a:lnTo>
                  <a:cubicBezTo>
                    <a:pt x="437842" y="556188"/>
                    <a:pt x="439069" y="556924"/>
                    <a:pt x="440295" y="556679"/>
                  </a:cubicBezTo>
                  <a:cubicBezTo>
                    <a:pt x="441521" y="556188"/>
                    <a:pt x="442257" y="554961"/>
                    <a:pt x="442012" y="553734"/>
                  </a:cubicBezTo>
                  <a:close/>
                  <a:moveTo>
                    <a:pt x="433673" y="525275"/>
                  </a:moveTo>
                  <a:lnTo>
                    <a:pt x="429503" y="511045"/>
                  </a:lnTo>
                  <a:cubicBezTo>
                    <a:pt x="429013" y="509818"/>
                    <a:pt x="427787" y="509082"/>
                    <a:pt x="426560" y="509328"/>
                  </a:cubicBezTo>
                  <a:cubicBezTo>
                    <a:pt x="425334" y="509573"/>
                    <a:pt x="424598" y="511045"/>
                    <a:pt x="424843" y="512272"/>
                  </a:cubicBezTo>
                  <a:lnTo>
                    <a:pt x="429013" y="526502"/>
                  </a:lnTo>
                  <a:cubicBezTo>
                    <a:pt x="429503" y="527728"/>
                    <a:pt x="430730" y="528464"/>
                    <a:pt x="431956" y="528219"/>
                  </a:cubicBezTo>
                  <a:cubicBezTo>
                    <a:pt x="433182" y="527728"/>
                    <a:pt x="433918" y="526502"/>
                    <a:pt x="433673" y="525275"/>
                  </a:cubicBezTo>
                  <a:close/>
                  <a:moveTo>
                    <a:pt x="295344" y="356480"/>
                  </a:moveTo>
                  <a:cubicBezTo>
                    <a:pt x="290439" y="356480"/>
                    <a:pt x="285288" y="356480"/>
                    <a:pt x="280383" y="356971"/>
                  </a:cubicBezTo>
                  <a:cubicBezTo>
                    <a:pt x="279157" y="356971"/>
                    <a:pt x="277931" y="358198"/>
                    <a:pt x="278176" y="359670"/>
                  </a:cubicBezTo>
                  <a:cubicBezTo>
                    <a:pt x="278176" y="360896"/>
                    <a:pt x="279402" y="362123"/>
                    <a:pt x="280874" y="361878"/>
                  </a:cubicBezTo>
                  <a:cubicBezTo>
                    <a:pt x="285534" y="361387"/>
                    <a:pt x="290439" y="361387"/>
                    <a:pt x="295344" y="361633"/>
                  </a:cubicBezTo>
                  <a:cubicBezTo>
                    <a:pt x="295590" y="361633"/>
                    <a:pt x="295835" y="361633"/>
                    <a:pt x="296080" y="361633"/>
                  </a:cubicBezTo>
                  <a:cubicBezTo>
                    <a:pt x="297061" y="361387"/>
                    <a:pt x="297797" y="360406"/>
                    <a:pt x="297797" y="359424"/>
                  </a:cubicBezTo>
                  <a:cubicBezTo>
                    <a:pt x="297797" y="357952"/>
                    <a:pt x="296816" y="356971"/>
                    <a:pt x="295344" y="356971"/>
                  </a:cubicBezTo>
                  <a:close/>
                  <a:moveTo>
                    <a:pt x="237217" y="368502"/>
                  </a:moveTo>
                  <a:cubicBezTo>
                    <a:pt x="232802" y="370710"/>
                    <a:pt x="228387" y="373163"/>
                    <a:pt x="223973" y="375862"/>
                  </a:cubicBezTo>
                  <a:cubicBezTo>
                    <a:pt x="222746" y="376598"/>
                    <a:pt x="222501" y="378070"/>
                    <a:pt x="223237" y="379297"/>
                  </a:cubicBezTo>
                  <a:cubicBezTo>
                    <a:pt x="223727" y="380278"/>
                    <a:pt x="224954" y="380524"/>
                    <a:pt x="225935" y="380278"/>
                  </a:cubicBezTo>
                  <a:cubicBezTo>
                    <a:pt x="225935" y="380278"/>
                    <a:pt x="226425" y="380278"/>
                    <a:pt x="226670" y="380033"/>
                  </a:cubicBezTo>
                  <a:cubicBezTo>
                    <a:pt x="230595" y="377580"/>
                    <a:pt x="235009" y="375126"/>
                    <a:pt x="239179" y="373163"/>
                  </a:cubicBezTo>
                  <a:cubicBezTo>
                    <a:pt x="240405" y="372673"/>
                    <a:pt x="240896" y="371201"/>
                    <a:pt x="240405" y="369974"/>
                  </a:cubicBezTo>
                  <a:cubicBezTo>
                    <a:pt x="239915" y="368747"/>
                    <a:pt x="238443" y="368257"/>
                    <a:pt x="237217" y="368747"/>
                  </a:cubicBezTo>
                  <a:close/>
                  <a:moveTo>
                    <a:pt x="211955" y="384449"/>
                  </a:moveTo>
                  <a:cubicBezTo>
                    <a:pt x="208030" y="387639"/>
                    <a:pt x="204351" y="391073"/>
                    <a:pt x="200918" y="394754"/>
                  </a:cubicBezTo>
                  <a:cubicBezTo>
                    <a:pt x="199937" y="395735"/>
                    <a:pt x="199937" y="397207"/>
                    <a:pt x="200918" y="398188"/>
                  </a:cubicBezTo>
                  <a:cubicBezTo>
                    <a:pt x="201654" y="398924"/>
                    <a:pt x="202389" y="398924"/>
                    <a:pt x="203370" y="398679"/>
                  </a:cubicBezTo>
                  <a:cubicBezTo>
                    <a:pt x="203861" y="398679"/>
                    <a:pt x="204106" y="398434"/>
                    <a:pt x="204351" y="397943"/>
                  </a:cubicBezTo>
                  <a:cubicBezTo>
                    <a:pt x="207785" y="394508"/>
                    <a:pt x="211219" y="391073"/>
                    <a:pt x="214898" y="388129"/>
                  </a:cubicBezTo>
                  <a:cubicBezTo>
                    <a:pt x="215879" y="387148"/>
                    <a:pt x="216124" y="385676"/>
                    <a:pt x="215143" y="384695"/>
                  </a:cubicBezTo>
                  <a:cubicBezTo>
                    <a:pt x="214162" y="383713"/>
                    <a:pt x="212690" y="383468"/>
                    <a:pt x="211709" y="384449"/>
                  </a:cubicBezTo>
                  <a:close/>
                  <a:moveTo>
                    <a:pt x="365244" y="381014"/>
                  </a:moveTo>
                  <a:cubicBezTo>
                    <a:pt x="364263" y="380278"/>
                    <a:pt x="362546" y="380524"/>
                    <a:pt x="361811" y="381505"/>
                  </a:cubicBezTo>
                  <a:cubicBezTo>
                    <a:pt x="361075" y="382487"/>
                    <a:pt x="361320" y="384204"/>
                    <a:pt x="362301" y="384940"/>
                  </a:cubicBezTo>
                  <a:cubicBezTo>
                    <a:pt x="366225" y="387884"/>
                    <a:pt x="369904" y="390828"/>
                    <a:pt x="373338" y="394263"/>
                  </a:cubicBezTo>
                  <a:cubicBezTo>
                    <a:pt x="374074" y="394999"/>
                    <a:pt x="374810" y="394999"/>
                    <a:pt x="375791" y="394754"/>
                  </a:cubicBezTo>
                  <a:cubicBezTo>
                    <a:pt x="376281" y="394754"/>
                    <a:pt x="376526" y="394508"/>
                    <a:pt x="376772" y="394017"/>
                  </a:cubicBezTo>
                  <a:cubicBezTo>
                    <a:pt x="377753" y="393036"/>
                    <a:pt x="377753" y="391564"/>
                    <a:pt x="376772" y="390583"/>
                  </a:cubicBezTo>
                  <a:cubicBezTo>
                    <a:pt x="373093" y="387148"/>
                    <a:pt x="369169" y="383959"/>
                    <a:pt x="365244" y="381014"/>
                  </a:cubicBezTo>
                  <a:close/>
                  <a:moveTo>
                    <a:pt x="265422" y="358934"/>
                  </a:moveTo>
                  <a:cubicBezTo>
                    <a:pt x="260517" y="359915"/>
                    <a:pt x="255612" y="361387"/>
                    <a:pt x="250952" y="362859"/>
                  </a:cubicBezTo>
                  <a:cubicBezTo>
                    <a:pt x="249725" y="363350"/>
                    <a:pt x="248989" y="364577"/>
                    <a:pt x="249480" y="366049"/>
                  </a:cubicBezTo>
                  <a:cubicBezTo>
                    <a:pt x="249971" y="367275"/>
                    <a:pt x="251197" y="368011"/>
                    <a:pt x="252668" y="367521"/>
                  </a:cubicBezTo>
                  <a:cubicBezTo>
                    <a:pt x="257083" y="366049"/>
                    <a:pt x="261988" y="364822"/>
                    <a:pt x="266648" y="363841"/>
                  </a:cubicBezTo>
                  <a:cubicBezTo>
                    <a:pt x="266648" y="363841"/>
                    <a:pt x="266648" y="363841"/>
                    <a:pt x="266648" y="363841"/>
                  </a:cubicBezTo>
                  <a:cubicBezTo>
                    <a:pt x="267875" y="363595"/>
                    <a:pt x="268611" y="362369"/>
                    <a:pt x="268365" y="360896"/>
                  </a:cubicBezTo>
                  <a:cubicBezTo>
                    <a:pt x="268120" y="359670"/>
                    <a:pt x="266894" y="358688"/>
                    <a:pt x="265422" y="358934"/>
                  </a:cubicBezTo>
                  <a:close/>
                  <a:moveTo>
                    <a:pt x="450105" y="581949"/>
                  </a:moveTo>
                  <a:lnTo>
                    <a:pt x="445936" y="567719"/>
                  </a:lnTo>
                  <a:cubicBezTo>
                    <a:pt x="445446" y="566492"/>
                    <a:pt x="444219" y="565756"/>
                    <a:pt x="442993" y="566002"/>
                  </a:cubicBezTo>
                  <a:cubicBezTo>
                    <a:pt x="441767" y="566247"/>
                    <a:pt x="441031" y="567719"/>
                    <a:pt x="441276" y="568946"/>
                  </a:cubicBezTo>
                  <a:lnTo>
                    <a:pt x="445446" y="583175"/>
                  </a:lnTo>
                  <a:cubicBezTo>
                    <a:pt x="445936" y="584402"/>
                    <a:pt x="447162" y="585138"/>
                    <a:pt x="448389" y="584893"/>
                  </a:cubicBezTo>
                  <a:cubicBezTo>
                    <a:pt x="449615" y="584402"/>
                    <a:pt x="450351" y="583175"/>
                    <a:pt x="450105" y="581949"/>
                  </a:cubicBezTo>
                  <a:close/>
                  <a:moveTo>
                    <a:pt x="352491" y="372673"/>
                  </a:moveTo>
                  <a:cubicBezTo>
                    <a:pt x="348076" y="370219"/>
                    <a:pt x="343661" y="368011"/>
                    <a:pt x="339001" y="366049"/>
                  </a:cubicBezTo>
                  <a:cubicBezTo>
                    <a:pt x="337775" y="365558"/>
                    <a:pt x="336303" y="366049"/>
                    <a:pt x="335813" y="367275"/>
                  </a:cubicBezTo>
                  <a:cubicBezTo>
                    <a:pt x="335322" y="368502"/>
                    <a:pt x="335813" y="369974"/>
                    <a:pt x="337039" y="370465"/>
                  </a:cubicBezTo>
                  <a:cubicBezTo>
                    <a:pt x="341454" y="372427"/>
                    <a:pt x="345869" y="374390"/>
                    <a:pt x="350038" y="376844"/>
                  </a:cubicBezTo>
                  <a:cubicBezTo>
                    <a:pt x="350529" y="377089"/>
                    <a:pt x="351264" y="377334"/>
                    <a:pt x="352000" y="376844"/>
                  </a:cubicBezTo>
                  <a:cubicBezTo>
                    <a:pt x="352491" y="376844"/>
                    <a:pt x="353226" y="376353"/>
                    <a:pt x="353472" y="375617"/>
                  </a:cubicBezTo>
                  <a:cubicBezTo>
                    <a:pt x="354207" y="374390"/>
                    <a:pt x="353717" y="372918"/>
                    <a:pt x="352491" y="372182"/>
                  </a:cubicBezTo>
                  <a:close/>
                  <a:moveTo>
                    <a:pt x="325021" y="361142"/>
                  </a:moveTo>
                  <a:cubicBezTo>
                    <a:pt x="320116" y="359670"/>
                    <a:pt x="315211" y="358688"/>
                    <a:pt x="310305" y="357952"/>
                  </a:cubicBezTo>
                  <a:cubicBezTo>
                    <a:pt x="309079" y="357952"/>
                    <a:pt x="307607" y="358688"/>
                    <a:pt x="307607" y="359915"/>
                  </a:cubicBezTo>
                  <a:cubicBezTo>
                    <a:pt x="307607" y="361142"/>
                    <a:pt x="308343" y="362614"/>
                    <a:pt x="309570" y="362614"/>
                  </a:cubicBezTo>
                  <a:cubicBezTo>
                    <a:pt x="314230" y="363350"/>
                    <a:pt x="319135" y="364331"/>
                    <a:pt x="323550" y="365803"/>
                  </a:cubicBezTo>
                  <a:cubicBezTo>
                    <a:pt x="324040" y="365803"/>
                    <a:pt x="324531" y="365803"/>
                    <a:pt x="325021" y="365803"/>
                  </a:cubicBezTo>
                  <a:cubicBezTo>
                    <a:pt x="325757" y="365803"/>
                    <a:pt x="326493" y="365067"/>
                    <a:pt x="326738" y="364086"/>
                  </a:cubicBezTo>
                  <a:cubicBezTo>
                    <a:pt x="327229" y="362859"/>
                    <a:pt x="326247" y="361387"/>
                    <a:pt x="325021" y="361142"/>
                  </a:cubicBezTo>
                  <a:close/>
                  <a:moveTo>
                    <a:pt x="191107" y="406284"/>
                  </a:moveTo>
                  <a:cubicBezTo>
                    <a:pt x="188164" y="410210"/>
                    <a:pt x="185221" y="414381"/>
                    <a:pt x="182768" y="418797"/>
                  </a:cubicBezTo>
                  <a:cubicBezTo>
                    <a:pt x="182033" y="420024"/>
                    <a:pt x="182523" y="421496"/>
                    <a:pt x="183749" y="422232"/>
                  </a:cubicBezTo>
                  <a:cubicBezTo>
                    <a:pt x="184240" y="422477"/>
                    <a:pt x="184976" y="422722"/>
                    <a:pt x="185711" y="422232"/>
                  </a:cubicBezTo>
                  <a:cubicBezTo>
                    <a:pt x="186202" y="422232"/>
                    <a:pt x="186938" y="421741"/>
                    <a:pt x="187183" y="421005"/>
                  </a:cubicBezTo>
                  <a:cubicBezTo>
                    <a:pt x="189636" y="416834"/>
                    <a:pt x="192334" y="412909"/>
                    <a:pt x="195031" y="408983"/>
                  </a:cubicBezTo>
                  <a:cubicBezTo>
                    <a:pt x="195767" y="408002"/>
                    <a:pt x="195522" y="406284"/>
                    <a:pt x="194541" y="405548"/>
                  </a:cubicBezTo>
                  <a:cubicBezTo>
                    <a:pt x="193560" y="404812"/>
                    <a:pt x="191843" y="405058"/>
                    <a:pt x="191107" y="406039"/>
                  </a:cubicBezTo>
                  <a:close/>
                  <a:moveTo>
                    <a:pt x="595792" y="689163"/>
                  </a:moveTo>
                  <a:cubicBezTo>
                    <a:pt x="591132" y="690144"/>
                    <a:pt x="586227" y="690880"/>
                    <a:pt x="581567" y="691125"/>
                  </a:cubicBezTo>
                  <a:cubicBezTo>
                    <a:pt x="580095" y="691125"/>
                    <a:pt x="579114" y="692352"/>
                    <a:pt x="579359" y="693824"/>
                  </a:cubicBezTo>
                  <a:cubicBezTo>
                    <a:pt x="579359" y="695296"/>
                    <a:pt x="580586" y="696277"/>
                    <a:pt x="582057" y="696032"/>
                  </a:cubicBezTo>
                  <a:cubicBezTo>
                    <a:pt x="586963" y="695541"/>
                    <a:pt x="592113" y="695051"/>
                    <a:pt x="597018" y="693824"/>
                  </a:cubicBezTo>
                  <a:cubicBezTo>
                    <a:pt x="597018" y="693824"/>
                    <a:pt x="597018" y="693824"/>
                    <a:pt x="597018" y="693824"/>
                  </a:cubicBezTo>
                  <a:cubicBezTo>
                    <a:pt x="598245" y="693579"/>
                    <a:pt x="598980" y="692352"/>
                    <a:pt x="598735" y="690880"/>
                  </a:cubicBezTo>
                  <a:cubicBezTo>
                    <a:pt x="598490" y="689653"/>
                    <a:pt x="597264" y="688672"/>
                    <a:pt x="595792" y="688917"/>
                  </a:cubicBezTo>
                  <a:close/>
                  <a:moveTo>
                    <a:pt x="579359" y="151866"/>
                  </a:moveTo>
                  <a:cubicBezTo>
                    <a:pt x="578378" y="147205"/>
                    <a:pt x="577397" y="142298"/>
                    <a:pt x="576907" y="137636"/>
                  </a:cubicBezTo>
                  <a:cubicBezTo>
                    <a:pt x="576907" y="136409"/>
                    <a:pt x="575435" y="135428"/>
                    <a:pt x="574209" y="135428"/>
                  </a:cubicBezTo>
                  <a:cubicBezTo>
                    <a:pt x="572737" y="135428"/>
                    <a:pt x="572001" y="136900"/>
                    <a:pt x="572001" y="138127"/>
                  </a:cubicBezTo>
                  <a:cubicBezTo>
                    <a:pt x="572492" y="143034"/>
                    <a:pt x="573473" y="147941"/>
                    <a:pt x="574454" y="152847"/>
                  </a:cubicBezTo>
                  <a:cubicBezTo>
                    <a:pt x="574699" y="154074"/>
                    <a:pt x="576171" y="155055"/>
                    <a:pt x="577397" y="154565"/>
                  </a:cubicBezTo>
                  <a:cubicBezTo>
                    <a:pt x="577397" y="154565"/>
                    <a:pt x="577397" y="154565"/>
                    <a:pt x="577397" y="154565"/>
                  </a:cubicBezTo>
                  <a:cubicBezTo>
                    <a:pt x="578624" y="154319"/>
                    <a:pt x="579359" y="152847"/>
                    <a:pt x="579114" y="151621"/>
                  </a:cubicBezTo>
                  <a:close/>
                  <a:moveTo>
                    <a:pt x="456973" y="605256"/>
                  </a:moveTo>
                  <a:lnTo>
                    <a:pt x="454275" y="595933"/>
                  </a:lnTo>
                  <a:cubicBezTo>
                    <a:pt x="453784" y="594706"/>
                    <a:pt x="452558" y="593970"/>
                    <a:pt x="451332" y="594216"/>
                  </a:cubicBezTo>
                  <a:cubicBezTo>
                    <a:pt x="450105" y="594461"/>
                    <a:pt x="449370" y="595933"/>
                    <a:pt x="449615" y="597160"/>
                  </a:cubicBezTo>
                  <a:lnTo>
                    <a:pt x="452313" y="606483"/>
                  </a:lnTo>
                  <a:cubicBezTo>
                    <a:pt x="452803" y="608200"/>
                    <a:pt x="453294" y="609672"/>
                    <a:pt x="453784" y="611390"/>
                  </a:cubicBezTo>
                  <a:cubicBezTo>
                    <a:pt x="454275" y="612616"/>
                    <a:pt x="455501" y="613352"/>
                    <a:pt x="456728" y="612862"/>
                  </a:cubicBezTo>
                  <a:cubicBezTo>
                    <a:pt x="456728" y="612862"/>
                    <a:pt x="456728" y="612862"/>
                    <a:pt x="456728" y="612862"/>
                  </a:cubicBezTo>
                  <a:cubicBezTo>
                    <a:pt x="457954" y="612371"/>
                    <a:pt x="458690" y="611144"/>
                    <a:pt x="458199" y="609672"/>
                  </a:cubicBezTo>
                  <a:cubicBezTo>
                    <a:pt x="457709" y="608200"/>
                    <a:pt x="457218" y="606483"/>
                    <a:pt x="456728" y="605011"/>
                  </a:cubicBezTo>
                  <a:close/>
                  <a:moveTo>
                    <a:pt x="604131" y="236509"/>
                  </a:moveTo>
                  <a:lnTo>
                    <a:pt x="599962" y="222279"/>
                  </a:lnTo>
                  <a:cubicBezTo>
                    <a:pt x="599471" y="221052"/>
                    <a:pt x="598245" y="220316"/>
                    <a:pt x="597018" y="220562"/>
                  </a:cubicBezTo>
                  <a:cubicBezTo>
                    <a:pt x="595792" y="220807"/>
                    <a:pt x="595056" y="222279"/>
                    <a:pt x="595302" y="223506"/>
                  </a:cubicBezTo>
                  <a:lnTo>
                    <a:pt x="599471" y="237735"/>
                  </a:lnTo>
                  <a:cubicBezTo>
                    <a:pt x="599962" y="238962"/>
                    <a:pt x="601188" y="239698"/>
                    <a:pt x="602414" y="239453"/>
                  </a:cubicBezTo>
                  <a:cubicBezTo>
                    <a:pt x="603640" y="238962"/>
                    <a:pt x="604376" y="237735"/>
                    <a:pt x="604131" y="236509"/>
                  </a:cubicBezTo>
                  <a:close/>
                  <a:moveTo>
                    <a:pt x="623016" y="680085"/>
                  </a:moveTo>
                  <a:cubicBezTo>
                    <a:pt x="618602" y="682048"/>
                    <a:pt x="614187" y="684010"/>
                    <a:pt x="609527" y="685483"/>
                  </a:cubicBezTo>
                  <a:cubicBezTo>
                    <a:pt x="608300" y="685973"/>
                    <a:pt x="607565" y="687200"/>
                    <a:pt x="608055" y="688672"/>
                  </a:cubicBezTo>
                  <a:cubicBezTo>
                    <a:pt x="608546" y="689899"/>
                    <a:pt x="609772" y="690635"/>
                    <a:pt x="610998" y="690144"/>
                  </a:cubicBezTo>
                  <a:cubicBezTo>
                    <a:pt x="610998" y="690144"/>
                    <a:pt x="610998" y="690144"/>
                    <a:pt x="610998" y="690144"/>
                  </a:cubicBezTo>
                  <a:cubicBezTo>
                    <a:pt x="615658" y="688672"/>
                    <a:pt x="620318" y="686709"/>
                    <a:pt x="624978" y="684501"/>
                  </a:cubicBezTo>
                  <a:cubicBezTo>
                    <a:pt x="626205" y="684010"/>
                    <a:pt x="626695" y="682538"/>
                    <a:pt x="626205" y="681312"/>
                  </a:cubicBezTo>
                  <a:cubicBezTo>
                    <a:pt x="625714" y="680085"/>
                    <a:pt x="624243" y="679594"/>
                    <a:pt x="623016" y="680085"/>
                  </a:cubicBezTo>
                  <a:close/>
                  <a:moveTo>
                    <a:pt x="610508" y="267912"/>
                  </a:moveTo>
                  <a:cubicBezTo>
                    <a:pt x="611734" y="267422"/>
                    <a:pt x="612470" y="266195"/>
                    <a:pt x="612225" y="264968"/>
                  </a:cubicBezTo>
                  <a:lnTo>
                    <a:pt x="608055" y="250738"/>
                  </a:lnTo>
                  <a:cubicBezTo>
                    <a:pt x="607565" y="249512"/>
                    <a:pt x="606338" y="248776"/>
                    <a:pt x="605112" y="249021"/>
                  </a:cubicBezTo>
                  <a:cubicBezTo>
                    <a:pt x="603886" y="249266"/>
                    <a:pt x="603150" y="250738"/>
                    <a:pt x="603395" y="251965"/>
                  </a:cubicBezTo>
                  <a:lnTo>
                    <a:pt x="607565" y="266195"/>
                  </a:lnTo>
                  <a:cubicBezTo>
                    <a:pt x="608055" y="267422"/>
                    <a:pt x="609282" y="268158"/>
                    <a:pt x="610508" y="267912"/>
                  </a:cubicBezTo>
                  <a:close/>
                  <a:moveTo>
                    <a:pt x="585736" y="183024"/>
                  </a:moveTo>
                  <a:cubicBezTo>
                    <a:pt x="586963" y="182534"/>
                    <a:pt x="587698" y="181307"/>
                    <a:pt x="587453" y="180080"/>
                  </a:cubicBezTo>
                  <a:lnTo>
                    <a:pt x="583284" y="165850"/>
                  </a:lnTo>
                  <a:cubicBezTo>
                    <a:pt x="582793" y="164624"/>
                    <a:pt x="581567" y="163888"/>
                    <a:pt x="580340" y="164133"/>
                  </a:cubicBezTo>
                  <a:cubicBezTo>
                    <a:pt x="579114" y="164624"/>
                    <a:pt x="578378" y="165850"/>
                    <a:pt x="578624" y="167077"/>
                  </a:cubicBezTo>
                  <a:lnTo>
                    <a:pt x="582793" y="181307"/>
                  </a:lnTo>
                  <a:cubicBezTo>
                    <a:pt x="583284" y="182534"/>
                    <a:pt x="584510" y="183270"/>
                    <a:pt x="585736" y="183024"/>
                  </a:cubicBezTo>
                  <a:close/>
                  <a:moveTo>
                    <a:pt x="574454" y="125615"/>
                  </a:moveTo>
                  <a:cubicBezTo>
                    <a:pt x="575435" y="125369"/>
                    <a:pt x="576171" y="124388"/>
                    <a:pt x="576171" y="123406"/>
                  </a:cubicBezTo>
                  <a:cubicBezTo>
                    <a:pt x="576171" y="118500"/>
                    <a:pt x="576661" y="113838"/>
                    <a:pt x="577152" y="108931"/>
                  </a:cubicBezTo>
                  <a:cubicBezTo>
                    <a:pt x="577152" y="107705"/>
                    <a:pt x="576416" y="106233"/>
                    <a:pt x="574945" y="106233"/>
                  </a:cubicBezTo>
                  <a:cubicBezTo>
                    <a:pt x="573718" y="106233"/>
                    <a:pt x="572247" y="106969"/>
                    <a:pt x="572247" y="108441"/>
                  </a:cubicBezTo>
                  <a:cubicBezTo>
                    <a:pt x="571511" y="113348"/>
                    <a:pt x="571266" y="118500"/>
                    <a:pt x="571266" y="123406"/>
                  </a:cubicBezTo>
                  <a:cubicBezTo>
                    <a:pt x="571266" y="124879"/>
                    <a:pt x="572247" y="125860"/>
                    <a:pt x="573718" y="125860"/>
                  </a:cubicBezTo>
                  <a:cubicBezTo>
                    <a:pt x="573964" y="125860"/>
                    <a:pt x="574209" y="125860"/>
                    <a:pt x="574454" y="125860"/>
                  </a:cubicBezTo>
                  <a:close/>
                  <a:moveTo>
                    <a:pt x="479292" y="647700"/>
                  </a:moveTo>
                  <a:cubicBezTo>
                    <a:pt x="478311" y="646719"/>
                    <a:pt x="476839" y="646473"/>
                    <a:pt x="475858" y="647455"/>
                  </a:cubicBezTo>
                  <a:cubicBezTo>
                    <a:pt x="474877" y="648436"/>
                    <a:pt x="474632" y="649908"/>
                    <a:pt x="475613" y="650889"/>
                  </a:cubicBezTo>
                  <a:cubicBezTo>
                    <a:pt x="478801" y="654815"/>
                    <a:pt x="482235" y="658495"/>
                    <a:pt x="485914" y="661930"/>
                  </a:cubicBezTo>
                  <a:cubicBezTo>
                    <a:pt x="486650" y="662666"/>
                    <a:pt x="487386" y="662666"/>
                    <a:pt x="488367" y="662420"/>
                  </a:cubicBezTo>
                  <a:cubicBezTo>
                    <a:pt x="488857" y="662420"/>
                    <a:pt x="489102" y="662175"/>
                    <a:pt x="489348" y="661684"/>
                  </a:cubicBezTo>
                  <a:cubicBezTo>
                    <a:pt x="490329" y="660703"/>
                    <a:pt x="490329" y="659231"/>
                    <a:pt x="489348" y="658250"/>
                  </a:cubicBezTo>
                  <a:cubicBezTo>
                    <a:pt x="485914" y="654815"/>
                    <a:pt x="482480" y="651380"/>
                    <a:pt x="479537" y="647700"/>
                  </a:cubicBezTo>
                  <a:close/>
                  <a:moveTo>
                    <a:pt x="463840" y="623411"/>
                  </a:moveTo>
                  <a:cubicBezTo>
                    <a:pt x="463350" y="622184"/>
                    <a:pt x="461878" y="621694"/>
                    <a:pt x="460652" y="622184"/>
                  </a:cubicBezTo>
                  <a:cubicBezTo>
                    <a:pt x="459426" y="622675"/>
                    <a:pt x="458935" y="624147"/>
                    <a:pt x="459426" y="625374"/>
                  </a:cubicBezTo>
                  <a:cubicBezTo>
                    <a:pt x="461633" y="629790"/>
                    <a:pt x="464086" y="634206"/>
                    <a:pt x="466783" y="638622"/>
                  </a:cubicBezTo>
                  <a:cubicBezTo>
                    <a:pt x="467274" y="639604"/>
                    <a:pt x="468500" y="639849"/>
                    <a:pt x="469481" y="639604"/>
                  </a:cubicBezTo>
                  <a:cubicBezTo>
                    <a:pt x="469481" y="639604"/>
                    <a:pt x="469972" y="639604"/>
                    <a:pt x="470217" y="639358"/>
                  </a:cubicBezTo>
                  <a:cubicBezTo>
                    <a:pt x="471443" y="638622"/>
                    <a:pt x="471689" y="637150"/>
                    <a:pt x="470953" y="635924"/>
                  </a:cubicBezTo>
                  <a:cubicBezTo>
                    <a:pt x="468500" y="631998"/>
                    <a:pt x="466048" y="627582"/>
                    <a:pt x="464086" y="623411"/>
                  </a:cubicBezTo>
                  <a:close/>
                  <a:moveTo>
                    <a:pt x="512157" y="675423"/>
                  </a:moveTo>
                  <a:cubicBezTo>
                    <a:pt x="507988" y="672970"/>
                    <a:pt x="504063" y="670271"/>
                    <a:pt x="500139" y="667573"/>
                  </a:cubicBezTo>
                  <a:cubicBezTo>
                    <a:pt x="499158" y="666837"/>
                    <a:pt x="497441" y="667082"/>
                    <a:pt x="496706" y="668063"/>
                  </a:cubicBezTo>
                  <a:cubicBezTo>
                    <a:pt x="495970" y="669045"/>
                    <a:pt x="496215" y="670762"/>
                    <a:pt x="497196" y="671498"/>
                  </a:cubicBezTo>
                  <a:cubicBezTo>
                    <a:pt x="501120" y="674442"/>
                    <a:pt x="505290" y="677386"/>
                    <a:pt x="509705" y="679840"/>
                  </a:cubicBezTo>
                  <a:cubicBezTo>
                    <a:pt x="510195" y="680085"/>
                    <a:pt x="510931" y="680330"/>
                    <a:pt x="511667" y="679840"/>
                  </a:cubicBezTo>
                  <a:cubicBezTo>
                    <a:pt x="512157" y="679840"/>
                    <a:pt x="512893" y="679349"/>
                    <a:pt x="513138" y="678613"/>
                  </a:cubicBezTo>
                  <a:cubicBezTo>
                    <a:pt x="513874" y="677386"/>
                    <a:pt x="513383" y="675914"/>
                    <a:pt x="512157" y="675178"/>
                  </a:cubicBezTo>
                  <a:close/>
                  <a:moveTo>
                    <a:pt x="567096" y="691371"/>
                  </a:moveTo>
                  <a:cubicBezTo>
                    <a:pt x="562436" y="691371"/>
                    <a:pt x="557531" y="690635"/>
                    <a:pt x="552871" y="689899"/>
                  </a:cubicBezTo>
                  <a:cubicBezTo>
                    <a:pt x="551645" y="689899"/>
                    <a:pt x="550173" y="690635"/>
                    <a:pt x="550173" y="691861"/>
                  </a:cubicBezTo>
                  <a:cubicBezTo>
                    <a:pt x="550173" y="693088"/>
                    <a:pt x="550909" y="694560"/>
                    <a:pt x="552135" y="694560"/>
                  </a:cubicBezTo>
                  <a:cubicBezTo>
                    <a:pt x="557040" y="695296"/>
                    <a:pt x="562191" y="695787"/>
                    <a:pt x="567096" y="696032"/>
                  </a:cubicBezTo>
                  <a:cubicBezTo>
                    <a:pt x="567341" y="696032"/>
                    <a:pt x="567587" y="696032"/>
                    <a:pt x="567832" y="696032"/>
                  </a:cubicBezTo>
                  <a:cubicBezTo>
                    <a:pt x="568813" y="695787"/>
                    <a:pt x="569549" y="694805"/>
                    <a:pt x="569549" y="693824"/>
                  </a:cubicBezTo>
                  <a:cubicBezTo>
                    <a:pt x="569549" y="692352"/>
                    <a:pt x="568568" y="691371"/>
                    <a:pt x="567096" y="691371"/>
                  </a:cubicBezTo>
                  <a:close/>
                  <a:moveTo>
                    <a:pt x="538646" y="686709"/>
                  </a:moveTo>
                  <a:cubicBezTo>
                    <a:pt x="533986" y="685483"/>
                    <a:pt x="529571" y="683765"/>
                    <a:pt x="525156" y="681802"/>
                  </a:cubicBezTo>
                  <a:cubicBezTo>
                    <a:pt x="523930" y="681312"/>
                    <a:pt x="522458" y="681802"/>
                    <a:pt x="521968" y="683029"/>
                  </a:cubicBezTo>
                  <a:cubicBezTo>
                    <a:pt x="521477" y="684256"/>
                    <a:pt x="521968" y="685728"/>
                    <a:pt x="523194" y="686219"/>
                  </a:cubicBezTo>
                  <a:cubicBezTo>
                    <a:pt x="527854" y="688181"/>
                    <a:pt x="532514" y="689899"/>
                    <a:pt x="537419" y="691371"/>
                  </a:cubicBezTo>
                  <a:cubicBezTo>
                    <a:pt x="537910" y="691371"/>
                    <a:pt x="538400" y="691371"/>
                    <a:pt x="538891" y="691371"/>
                  </a:cubicBezTo>
                  <a:cubicBezTo>
                    <a:pt x="539627" y="691371"/>
                    <a:pt x="540362" y="690635"/>
                    <a:pt x="540608" y="689653"/>
                  </a:cubicBezTo>
                  <a:cubicBezTo>
                    <a:pt x="541098" y="688427"/>
                    <a:pt x="540117" y="686955"/>
                    <a:pt x="538891" y="686709"/>
                  </a:cubicBezTo>
                  <a:close/>
                  <a:moveTo>
                    <a:pt x="1192028" y="514480"/>
                  </a:moveTo>
                  <a:cubicBezTo>
                    <a:pt x="1190801" y="514971"/>
                    <a:pt x="1190066" y="516197"/>
                    <a:pt x="1190311" y="517424"/>
                  </a:cubicBezTo>
                  <a:lnTo>
                    <a:pt x="1194480" y="531654"/>
                  </a:lnTo>
                  <a:cubicBezTo>
                    <a:pt x="1194971" y="532880"/>
                    <a:pt x="1196197" y="533616"/>
                    <a:pt x="1197423" y="533371"/>
                  </a:cubicBezTo>
                  <a:cubicBezTo>
                    <a:pt x="1198650" y="532880"/>
                    <a:pt x="1199386" y="531654"/>
                    <a:pt x="1199140" y="530427"/>
                  </a:cubicBezTo>
                  <a:lnTo>
                    <a:pt x="1194971" y="516197"/>
                  </a:lnTo>
                  <a:cubicBezTo>
                    <a:pt x="1194480" y="514971"/>
                    <a:pt x="1193254" y="514234"/>
                    <a:pt x="1192028" y="514480"/>
                  </a:cubicBezTo>
                  <a:close/>
                  <a:moveTo>
                    <a:pt x="628167" y="25761"/>
                  </a:moveTo>
                  <a:cubicBezTo>
                    <a:pt x="628167" y="25761"/>
                    <a:pt x="628657" y="25761"/>
                    <a:pt x="628903" y="25516"/>
                  </a:cubicBezTo>
                  <a:cubicBezTo>
                    <a:pt x="632827" y="22817"/>
                    <a:pt x="636996" y="20363"/>
                    <a:pt x="641166" y="18155"/>
                  </a:cubicBezTo>
                  <a:cubicBezTo>
                    <a:pt x="642392" y="17419"/>
                    <a:pt x="642883" y="15947"/>
                    <a:pt x="642147" y="14966"/>
                  </a:cubicBezTo>
                  <a:cubicBezTo>
                    <a:pt x="641411" y="13739"/>
                    <a:pt x="639939" y="13248"/>
                    <a:pt x="638958" y="13984"/>
                  </a:cubicBezTo>
                  <a:cubicBezTo>
                    <a:pt x="634544" y="16192"/>
                    <a:pt x="630129" y="18891"/>
                    <a:pt x="625959" y="21590"/>
                  </a:cubicBezTo>
                  <a:cubicBezTo>
                    <a:pt x="624733" y="22326"/>
                    <a:pt x="624488" y="23798"/>
                    <a:pt x="625224" y="25025"/>
                  </a:cubicBezTo>
                  <a:cubicBezTo>
                    <a:pt x="625959" y="26006"/>
                    <a:pt x="626941" y="26252"/>
                    <a:pt x="627922" y="26006"/>
                  </a:cubicBezTo>
                  <a:close/>
                  <a:moveTo>
                    <a:pt x="638223" y="362123"/>
                  </a:moveTo>
                  <a:cubicBezTo>
                    <a:pt x="636996" y="362614"/>
                    <a:pt x="636260" y="363841"/>
                    <a:pt x="636506" y="365067"/>
                  </a:cubicBezTo>
                  <a:lnTo>
                    <a:pt x="640675" y="379297"/>
                  </a:lnTo>
                  <a:cubicBezTo>
                    <a:pt x="641166" y="380524"/>
                    <a:pt x="642392" y="381260"/>
                    <a:pt x="643618" y="381014"/>
                  </a:cubicBezTo>
                  <a:cubicBezTo>
                    <a:pt x="644845" y="380769"/>
                    <a:pt x="645581" y="379297"/>
                    <a:pt x="645335" y="378070"/>
                  </a:cubicBezTo>
                  <a:lnTo>
                    <a:pt x="641166" y="363841"/>
                  </a:lnTo>
                  <a:cubicBezTo>
                    <a:pt x="640675" y="362614"/>
                    <a:pt x="639449" y="361878"/>
                    <a:pt x="638223" y="362123"/>
                  </a:cubicBezTo>
                  <a:close/>
                  <a:moveTo>
                    <a:pt x="662994" y="446766"/>
                  </a:moveTo>
                  <a:cubicBezTo>
                    <a:pt x="661768" y="447256"/>
                    <a:pt x="661032" y="448483"/>
                    <a:pt x="661277" y="449710"/>
                  </a:cubicBezTo>
                  <a:lnTo>
                    <a:pt x="665447" y="463940"/>
                  </a:lnTo>
                  <a:cubicBezTo>
                    <a:pt x="665937" y="465166"/>
                    <a:pt x="667164" y="465902"/>
                    <a:pt x="668390" y="465657"/>
                  </a:cubicBezTo>
                  <a:cubicBezTo>
                    <a:pt x="669616" y="465412"/>
                    <a:pt x="670352" y="463940"/>
                    <a:pt x="670107" y="462713"/>
                  </a:cubicBezTo>
                  <a:lnTo>
                    <a:pt x="665937" y="448483"/>
                  </a:lnTo>
                  <a:cubicBezTo>
                    <a:pt x="665447" y="447256"/>
                    <a:pt x="664221" y="446520"/>
                    <a:pt x="662994" y="446766"/>
                  </a:cubicBezTo>
                  <a:close/>
                  <a:moveTo>
                    <a:pt x="613451" y="277235"/>
                  </a:moveTo>
                  <a:cubicBezTo>
                    <a:pt x="612225" y="277726"/>
                    <a:pt x="611489" y="278953"/>
                    <a:pt x="611734" y="280179"/>
                  </a:cubicBezTo>
                  <a:lnTo>
                    <a:pt x="615904" y="294409"/>
                  </a:lnTo>
                  <a:cubicBezTo>
                    <a:pt x="616394" y="295636"/>
                    <a:pt x="617620" y="296372"/>
                    <a:pt x="618847" y="296127"/>
                  </a:cubicBezTo>
                  <a:cubicBezTo>
                    <a:pt x="620073" y="295636"/>
                    <a:pt x="620809" y="294409"/>
                    <a:pt x="620564" y="293182"/>
                  </a:cubicBezTo>
                  <a:lnTo>
                    <a:pt x="616394" y="278953"/>
                  </a:lnTo>
                  <a:cubicBezTo>
                    <a:pt x="615904" y="277726"/>
                    <a:pt x="614677" y="276990"/>
                    <a:pt x="613451" y="277235"/>
                  </a:cubicBezTo>
                  <a:close/>
                  <a:moveTo>
                    <a:pt x="587208" y="68941"/>
                  </a:moveTo>
                  <a:cubicBezTo>
                    <a:pt x="587698" y="69186"/>
                    <a:pt x="588434" y="69186"/>
                    <a:pt x="589170" y="68941"/>
                  </a:cubicBezTo>
                  <a:cubicBezTo>
                    <a:pt x="589660" y="68941"/>
                    <a:pt x="590396" y="68450"/>
                    <a:pt x="590642" y="67714"/>
                  </a:cubicBezTo>
                  <a:cubicBezTo>
                    <a:pt x="592849" y="63543"/>
                    <a:pt x="595547" y="59373"/>
                    <a:pt x="598245" y="55447"/>
                  </a:cubicBezTo>
                  <a:cubicBezTo>
                    <a:pt x="598980" y="54220"/>
                    <a:pt x="598735" y="52748"/>
                    <a:pt x="597754" y="52012"/>
                  </a:cubicBezTo>
                  <a:cubicBezTo>
                    <a:pt x="596528" y="51276"/>
                    <a:pt x="595056" y="51522"/>
                    <a:pt x="594320" y="52503"/>
                  </a:cubicBezTo>
                  <a:cubicBezTo>
                    <a:pt x="591377" y="56674"/>
                    <a:pt x="588925" y="60845"/>
                    <a:pt x="586472" y="65261"/>
                  </a:cubicBezTo>
                  <a:cubicBezTo>
                    <a:pt x="585736" y="66487"/>
                    <a:pt x="586472" y="67959"/>
                    <a:pt x="587453" y="68695"/>
                  </a:cubicBezTo>
                  <a:close/>
                  <a:moveTo>
                    <a:pt x="588679" y="192593"/>
                  </a:moveTo>
                  <a:cubicBezTo>
                    <a:pt x="587453" y="193083"/>
                    <a:pt x="586717" y="194310"/>
                    <a:pt x="586963" y="195537"/>
                  </a:cubicBezTo>
                  <a:lnTo>
                    <a:pt x="591132" y="209766"/>
                  </a:lnTo>
                  <a:cubicBezTo>
                    <a:pt x="591623" y="210993"/>
                    <a:pt x="592849" y="211729"/>
                    <a:pt x="594075" y="211484"/>
                  </a:cubicBezTo>
                  <a:cubicBezTo>
                    <a:pt x="595302" y="210993"/>
                    <a:pt x="596037" y="209766"/>
                    <a:pt x="595792" y="208540"/>
                  </a:cubicBezTo>
                  <a:lnTo>
                    <a:pt x="591623" y="194310"/>
                  </a:lnTo>
                  <a:cubicBezTo>
                    <a:pt x="591132" y="193083"/>
                    <a:pt x="589906" y="192347"/>
                    <a:pt x="588679" y="192593"/>
                  </a:cubicBezTo>
                  <a:close/>
                  <a:moveTo>
                    <a:pt x="605848" y="45143"/>
                  </a:moveTo>
                  <a:cubicBezTo>
                    <a:pt x="606338" y="45143"/>
                    <a:pt x="606584" y="44897"/>
                    <a:pt x="607074" y="44407"/>
                  </a:cubicBezTo>
                  <a:cubicBezTo>
                    <a:pt x="610263" y="40727"/>
                    <a:pt x="613696" y="37537"/>
                    <a:pt x="617375" y="34348"/>
                  </a:cubicBezTo>
                  <a:cubicBezTo>
                    <a:pt x="618356" y="33366"/>
                    <a:pt x="618602" y="31894"/>
                    <a:pt x="617375" y="30913"/>
                  </a:cubicBezTo>
                  <a:cubicBezTo>
                    <a:pt x="616394" y="29932"/>
                    <a:pt x="614923" y="29686"/>
                    <a:pt x="613942" y="30913"/>
                  </a:cubicBezTo>
                  <a:cubicBezTo>
                    <a:pt x="610263" y="34102"/>
                    <a:pt x="606584" y="37783"/>
                    <a:pt x="603150" y="41463"/>
                  </a:cubicBezTo>
                  <a:cubicBezTo>
                    <a:pt x="602169" y="42444"/>
                    <a:pt x="602414" y="43916"/>
                    <a:pt x="603150" y="44897"/>
                  </a:cubicBezTo>
                  <a:cubicBezTo>
                    <a:pt x="603886" y="45388"/>
                    <a:pt x="604622" y="45633"/>
                    <a:pt x="605603" y="45388"/>
                  </a:cubicBezTo>
                  <a:close/>
                  <a:moveTo>
                    <a:pt x="1178048" y="418552"/>
                  </a:moveTo>
                  <a:cubicBezTo>
                    <a:pt x="1178538" y="418552"/>
                    <a:pt x="1178783" y="418552"/>
                    <a:pt x="1179274" y="418552"/>
                  </a:cubicBezTo>
                  <a:cubicBezTo>
                    <a:pt x="1180010" y="418552"/>
                    <a:pt x="1180745" y="417570"/>
                    <a:pt x="1180991" y="416589"/>
                  </a:cubicBezTo>
                  <a:cubicBezTo>
                    <a:pt x="1181972" y="411927"/>
                    <a:pt x="1183198" y="407266"/>
                    <a:pt x="1184915" y="402604"/>
                  </a:cubicBezTo>
                  <a:cubicBezTo>
                    <a:pt x="1185406" y="401378"/>
                    <a:pt x="1184915" y="399906"/>
                    <a:pt x="1183443" y="399415"/>
                  </a:cubicBezTo>
                  <a:cubicBezTo>
                    <a:pt x="1182217" y="398924"/>
                    <a:pt x="1180745" y="399415"/>
                    <a:pt x="1180255" y="400887"/>
                  </a:cubicBezTo>
                  <a:cubicBezTo>
                    <a:pt x="1178538" y="405548"/>
                    <a:pt x="1177312" y="410455"/>
                    <a:pt x="1176331" y="415362"/>
                  </a:cubicBezTo>
                  <a:cubicBezTo>
                    <a:pt x="1176085" y="416589"/>
                    <a:pt x="1176821" y="418061"/>
                    <a:pt x="1178293" y="418306"/>
                  </a:cubicBezTo>
                  <a:close/>
                  <a:moveTo>
                    <a:pt x="1186877" y="390583"/>
                  </a:moveTo>
                  <a:cubicBezTo>
                    <a:pt x="1187368" y="390828"/>
                    <a:pt x="1188103" y="390828"/>
                    <a:pt x="1188594" y="390583"/>
                  </a:cubicBezTo>
                  <a:cubicBezTo>
                    <a:pt x="1189330" y="390583"/>
                    <a:pt x="1189820" y="389847"/>
                    <a:pt x="1190066" y="389356"/>
                  </a:cubicBezTo>
                  <a:cubicBezTo>
                    <a:pt x="1192028" y="384940"/>
                    <a:pt x="1194480" y="380769"/>
                    <a:pt x="1197178" y="376844"/>
                  </a:cubicBezTo>
                  <a:cubicBezTo>
                    <a:pt x="1197914" y="375617"/>
                    <a:pt x="1197669" y="374145"/>
                    <a:pt x="1196442" y="373409"/>
                  </a:cubicBezTo>
                  <a:cubicBezTo>
                    <a:pt x="1195216" y="372673"/>
                    <a:pt x="1193744" y="372918"/>
                    <a:pt x="1193009" y="374145"/>
                  </a:cubicBezTo>
                  <a:cubicBezTo>
                    <a:pt x="1190311" y="378316"/>
                    <a:pt x="1187858" y="382732"/>
                    <a:pt x="1185651" y="387148"/>
                  </a:cubicBezTo>
                  <a:cubicBezTo>
                    <a:pt x="1185160" y="388375"/>
                    <a:pt x="1185651" y="389847"/>
                    <a:pt x="1186877" y="390337"/>
                  </a:cubicBezTo>
                  <a:close/>
                  <a:moveTo>
                    <a:pt x="628903" y="321397"/>
                  </a:moveTo>
                  <a:lnTo>
                    <a:pt x="624733" y="307167"/>
                  </a:lnTo>
                  <a:cubicBezTo>
                    <a:pt x="624243" y="305940"/>
                    <a:pt x="623016" y="305204"/>
                    <a:pt x="621790" y="305449"/>
                  </a:cubicBezTo>
                  <a:cubicBezTo>
                    <a:pt x="620564" y="305695"/>
                    <a:pt x="619828" y="307167"/>
                    <a:pt x="620073" y="308394"/>
                  </a:cubicBezTo>
                  <a:lnTo>
                    <a:pt x="624243" y="322623"/>
                  </a:lnTo>
                  <a:cubicBezTo>
                    <a:pt x="624733" y="323850"/>
                    <a:pt x="625959" y="324586"/>
                    <a:pt x="627186" y="324341"/>
                  </a:cubicBezTo>
                  <a:cubicBezTo>
                    <a:pt x="628412" y="323850"/>
                    <a:pt x="629148" y="322623"/>
                    <a:pt x="628903" y="321397"/>
                  </a:cubicBezTo>
                  <a:close/>
                  <a:moveTo>
                    <a:pt x="1176821" y="457561"/>
                  </a:moveTo>
                  <a:cubicBezTo>
                    <a:pt x="1175595" y="457561"/>
                    <a:pt x="1174614" y="459033"/>
                    <a:pt x="1174859" y="460259"/>
                  </a:cubicBezTo>
                  <a:cubicBezTo>
                    <a:pt x="1175595" y="465166"/>
                    <a:pt x="1176576" y="470073"/>
                    <a:pt x="1178048" y="474980"/>
                  </a:cubicBezTo>
                  <a:cubicBezTo>
                    <a:pt x="1178293" y="476207"/>
                    <a:pt x="1179764" y="476943"/>
                    <a:pt x="1180991" y="476697"/>
                  </a:cubicBezTo>
                  <a:cubicBezTo>
                    <a:pt x="1180991" y="476697"/>
                    <a:pt x="1180991" y="476697"/>
                    <a:pt x="1180991" y="476697"/>
                  </a:cubicBezTo>
                  <a:cubicBezTo>
                    <a:pt x="1182217" y="476207"/>
                    <a:pt x="1182953" y="474980"/>
                    <a:pt x="1182708" y="473753"/>
                  </a:cubicBezTo>
                  <a:cubicBezTo>
                    <a:pt x="1181481" y="469092"/>
                    <a:pt x="1180500" y="464430"/>
                    <a:pt x="1179764" y="459769"/>
                  </a:cubicBezTo>
                  <a:cubicBezTo>
                    <a:pt x="1179764" y="458542"/>
                    <a:pt x="1178293" y="457561"/>
                    <a:pt x="1177067" y="457806"/>
                  </a:cubicBezTo>
                  <a:close/>
                  <a:moveTo>
                    <a:pt x="687030" y="538033"/>
                  </a:moveTo>
                  <a:cubicBezTo>
                    <a:pt x="688011" y="541467"/>
                    <a:pt x="688992" y="545148"/>
                    <a:pt x="689728" y="548582"/>
                  </a:cubicBezTo>
                  <a:cubicBezTo>
                    <a:pt x="689973" y="549809"/>
                    <a:pt x="691200" y="550790"/>
                    <a:pt x="692671" y="550545"/>
                  </a:cubicBezTo>
                  <a:cubicBezTo>
                    <a:pt x="692671" y="550545"/>
                    <a:pt x="692671" y="550545"/>
                    <a:pt x="692671" y="550545"/>
                  </a:cubicBezTo>
                  <a:cubicBezTo>
                    <a:pt x="693897" y="550300"/>
                    <a:pt x="694633" y="549073"/>
                    <a:pt x="694388" y="547601"/>
                  </a:cubicBezTo>
                  <a:cubicBezTo>
                    <a:pt x="693652" y="543921"/>
                    <a:pt x="692671" y="540241"/>
                    <a:pt x="691690" y="536561"/>
                  </a:cubicBezTo>
                  <a:lnTo>
                    <a:pt x="690709" y="533126"/>
                  </a:lnTo>
                  <a:cubicBezTo>
                    <a:pt x="690218" y="531899"/>
                    <a:pt x="688992" y="531163"/>
                    <a:pt x="687766" y="531408"/>
                  </a:cubicBezTo>
                  <a:cubicBezTo>
                    <a:pt x="686540" y="531899"/>
                    <a:pt x="685804" y="533126"/>
                    <a:pt x="686049" y="534352"/>
                  </a:cubicBezTo>
                  <a:lnTo>
                    <a:pt x="687030" y="537787"/>
                  </a:lnTo>
                  <a:close/>
                  <a:moveTo>
                    <a:pt x="677710" y="506384"/>
                  </a:moveTo>
                  <a:lnTo>
                    <a:pt x="681880" y="520613"/>
                  </a:lnTo>
                  <a:cubicBezTo>
                    <a:pt x="682370" y="521840"/>
                    <a:pt x="683596" y="522576"/>
                    <a:pt x="684823" y="522331"/>
                  </a:cubicBezTo>
                  <a:cubicBezTo>
                    <a:pt x="686049" y="522085"/>
                    <a:pt x="686785" y="520613"/>
                    <a:pt x="686540" y="519387"/>
                  </a:cubicBezTo>
                  <a:lnTo>
                    <a:pt x="682370" y="505157"/>
                  </a:lnTo>
                  <a:cubicBezTo>
                    <a:pt x="681880" y="503930"/>
                    <a:pt x="680653" y="503194"/>
                    <a:pt x="679427" y="503440"/>
                  </a:cubicBezTo>
                  <a:cubicBezTo>
                    <a:pt x="678201" y="503930"/>
                    <a:pt x="677465" y="505157"/>
                    <a:pt x="677710" y="506384"/>
                  </a:cubicBezTo>
                  <a:close/>
                  <a:moveTo>
                    <a:pt x="100360" y="661194"/>
                  </a:moveTo>
                  <a:cubicBezTo>
                    <a:pt x="96926" y="662420"/>
                    <a:pt x="93492" y="663647"/>
                    <a:pt x="89813" y="664874"/>
                  </a:cubicBezTo>
                  <a:lnTo>
                    <a:pt x="86625" y="665855"/>
                  </a:lnTo>
                  <a:cubicBezTo>
                    <a:pt x="85399" y="666346"/>
                    <a:pt x="84663" y="667573"/>
                    <a:pt x="84908" y="668799"/>
                  </a:cubicBezTo>
                  <a:cubicBezTo>
                    <a:pt x="85153" y="670026"/>
                    <a:pt x="86625" y="670762"/>
                    <a:pt x="87851" y="670517"/>
                  </a:cubicBezTo>
                  <a:lnTo>
                    <a:pt x="91040" y="669535"/>
                  </a:lnTo>
                  <a:cubicBezTo>
                    <a:pt x="94719" y="668554"/>
                    <a:pt x="98398" y="667327"/>
                    <a:pt x="101831" y="665855"/>
                  </a:cubicBezTo>
                  <a:cubicBezTo>
                    <a:pt x="103058" y="665365"/>
                    <a:pt x="103793" y="663892"/>
                    <a:pt x="103303" y="662666"/>
                  </a:cubicBezTo>
                  <a:cubicBezTo>
                    <a:pt x="102812" y="661439"/>
                    <a:pt x="101341" y="660703"/>
                    <a:pt x="100115" y="661194"/>
                  </a:cubicBezTo>
                  <a:close/>
                  <a:moveTo>
                    <a:pt x="72400" y="669781"/>
                  </a:moveTo>
                  <a:lnTo>
                    <a:pt x="58174" y="673951"/>
                  </a:lnTo>
                  <a:cubicBezTo>
                    <a:pt x="56948" y="674442"/>
                    <a:pt x="56212" y="675669"/>
                    <a:pt x="56458" y="676896"/>
                  </a:cubicBezTo>
                  <a:cubicBezTo>
                    <a:pt x="56948" y="678122"/>
                    <a:pt x="58174" y="678858"/>
                    <a:pt x="59401" y="678613"/>
                  </a:cubicBezTo>
                  <a:lnTo>
                    <a:pt x="73626" y="674442"/>
                  </a:lnTo>
                  <a:cubicBezTo>
                    <a:pt x="74852" y="673951"/>
                    <a:pt x="75588" y="672725"/>
                    <a:pt x="75343" y="671498"/>
                  </a:cubicBezTo>
                  <a:cubicBezTo>
                    <a:pt x="74852" y="670271"/>
                    <a:pt x="73626" y="669535"/>
                    <a:pt x="72400" y="669781"/>
                  </a:cubicBezTo>
                  <a:close/>
                  <a:moveTo>
                    <a:pt x="178354" y="546129"/>
                  </a:moveTo>
                  <a:cubicBezTo>
                    <a:pt x="177127" y="546129"/>
                    <a:pt x="175901" y="547356"/>
                    <a:pt x="175901" y="548582"/>
                  </a:cubicBezTo>
                  <a:cubicBezTo>
                    <a:pt x="175901" y="553489"/>
                    <a:pt x="175901" y="558151"/>
                    <a:pt x="175165" y="563057"/>
                  </a:cubicBezTo>
                  <a:cubicBezTo>
                    <a:pt x="175165" y="564284"/>
                    <a:pt x="175901" y="565511"/>
                    <a:pt x="177372" y="565756"/>
                  </a:cubicBezTo>
                  <a:cubicBezTo>
                    <a:pt x="177618" y="565756"/>
                    <a:pt x="178108" y="565756"/>
                    <a:pt x="178354" y="565756"/>
                  </a:cubicBezTo>
                  <a:cubicBezTo>
                    <a:pt x="179335" y="565511"/>
                    <a:pt x="180070" y="564775"/>
                    <a:pt x="180070" y="563793"/>
                  </a:cubicBezTo>
                  <a:cubicBezTo>
                    <a:pt x="180561" y="558887"/>
                    <a:pt x="180806" y="553734"/>
                    <a:pt x="180806" y="548828"/>
                  </a:cubicBezTo>
                  <a:cubicBezTo>
                    <a:pt x="180806" y="547356"/>
                    <a:pt x="179580" y="546374"/>
                    <a:pt x="178354" y="546374"/>
                  </a:cubicBezTo>
                  <a:close/>
                  <a:moveTo>
                    <a:pt x="146960" y="628073"/>
                  </a:moveTo>
                  <a:cubicBezTo>
                    <a:pt x="143771" y="631753"/>
                    <a:pt x="140338" y="635188"/>
                    <a:pt x="136904" y="638377"/>
                  </a:cubicBezTo>
                  <a:cubicBezTo>
                    <a:pt x="135923" y="639358"/>
                    <a:pt x="135923" y="640830"/>
                    <a:pt x="136904" y="641812"/>
                  </a:cubicBezTo>
                  <a:cubicBezTo>
                    <a:pt x="137640" y="642548"/>
                    <a:pt x="138621" y="642793"/>
                    <a:pt x="139357" y="642548"/>
                  </a:cubicBezTo>
                  <a:cubicBezTo>
                    <a:pt x="139602" y="642548"/>
                    <a:pt x="140092" y="642302"/>
                    <a:pt x="140338" y="642057"/>
                  </a:cubicBezTo>
                  <a:cubicBezTo>
                    <a:pt x="144017" y="638622"/>
                    <a:pt x="147450" y="635188"/>
                    <a:pt x="150884" y="631262"/>
                  </a:cubicBezTo>
                  <a:cubicBezTo>
                    <a:pt x="151865" y="630281"/>
                    <a:pt x="151620" y="628809"/>
                    <a:pt x="150639" y="627827"/>
                  </a:cubicBezTo>
                  <a:cubicBezTo>
                    <a:pt x="149658" y="626846"/>
                    <a:pt x="148186" y="627091"/>
                    <a:pt x="147205" y="628073"/>
                  </a:cubicBezTo>
                  <a:close/>
                  <a:moveTo>
                    <a:pt x="125622" y="647455"/>
                  </a:moveTo>
                  <a:cubicBezTo>
                    <a:pt x="121698" y="650153"/>
                    <a:pt x="117528" y="652852"/>
                    <a:pt x="113359" y="655060"/>
                  </a:cubicBezTo>
                  <a:cubicBezTo>
                    <a:pt x="112132" y="655796"/>
                    <a:pt x="111642" y="657268"/>
                    <a:pt x="112378" y="658495"/>
                  </a:cubicBezTo>
                  <a:cubicBezTo>
                    <a:pt x="112868" y="659476"/>
                    <a:pt x="114095" y="659967"/>
                    <a:pt x="115321" y="659722"/>
                  </a:cubicBezTo>
                  <a:cubicBezTo>
                    <a:pt x="115321" y="659722"/>
                    <a:pt x="115566" y="659722"/>
                    <a:pt x="115811" y="659722"/>
                  </a:cubicBezTo>
                  <a:cubicBezTo>
                    <a:pt x="120226" y="657268"/>
                    <a:pt x="124396" y="654570"/>
                    <a:pt x="128565" y="651871"/>
                  </a:cubicBezTo>
                  <a:cubicBezTo>
                    <a:pt x="129546" y="651135"/>
                    <a:pt x="130037" y="649663"/>
                    <a:pt x="129056" y="648436"/>
                  </a:cubicBezTo>
                  <a:cubicBezTo>
                    <a:pt x="128320" y="647209"/>
                    <a:pt x="126848" y="646964"/>
                    <a:pt x="125622" y="647945"/>
                  </a:cubicBezTo>
                  <a:close/>
                  <a:moveTo>
                    <a:pt x="166090" y="603048"/>
                  </a:moveTo>
                  <a:cubicBezTo>
                    <a:pt x="164864" y="602312"/>
                    <a:pt x="163392" y="603048"/>
                    <a:pt x="162902" y="604029"/>
                  </a:cubicBezTo>
                  <a:cubicBezTo>
                    <a:pt x="160695" y="608200"/>
                    <a:pt x="158242" y="612371"/>
                    <a:pt x="155544" y="616542"/>
                  </a:cubicBezTo>
                  <a:cubicBezTo>
                    <a:pt x="154808" y="617768"/>
                    <a:pt x="155054" y="619241"/>
                    <a:pt x="156280" y="619976"/>
                  </a:cubicBezTo>
                  <a:cubicBezTo>
                    <a:pt x="157016" y="620467"/>
                    <a:pt x="157751" y="620467"/>
                    <a:pt x="158242" y="620222"/>
                  </a:cubicBezTo>
                  <a:cubicBezTo>
                    <a:pt x="158732" y="620222"/>
                    <a:pt x="159223" y="619731"/>
                    <a:pt x="159468" y="619241"/>
                  </a:cubicBezTo>
                  <a:cubicBezTo>
                    <a:pt x="162166" y="615070"/>
                    <a:pt x="164864" y="610654"/>
                    <a:pt x="167071" y="606237"/>
                  </a:cubicBezTo>
                  <a:cubicBezTo>
                    <a:pt x="167807" y="605011"/>
                    <a:pt x="167071" y="603539"/>
                    <a:pt x="166090" y="603048"/>
                  </a:cubicBezTo>
                  <a:close/>
                  <a:moveTo>
                    <a:pt x="577152" y="96664"/>
                  </a:moveTo>
                  <a:cubicBezTo>
                    <a:pt x="577643" y="96664"/>
                    <a:pt x="578133" y="96664"/>
                    <a:pt x="578378" y="96664"/>
                  </a:cubicBezTo>
                  <a:cubicBezTo>
                    <a:pt x="579114" y="96664"/>
                    <a:pt x="579850" y="95683"/>
                    <a:pt x="580095" y="94947"/>
                  </a:cubicBezTo>
                  <a:cubicBezTo>
                    <a:pt x="581321" y="90285"/>
                    <a:pt x="582793" y="85624"/>
                    <a:pt x="584510" y="81208"/>
                  </a:cubicBezTo>
                  <a:cubicBezTo>
                    <a:pt x="585000" y="79981"/>
                    <a:pt x="584510" y="78509"/>
                    <a:pt x="583038" y="78018"/>
                  </a:cubicBezTo>
                  <a:cubicBezTo>
                    <a:pt x="581812" y="77528"/>
                    <a:pt x="580340" y="78018"/>
                    <a:pt x="579850" y="79491"/>
                  </a:cubicBezTo>
                  <a:cubicBezTo>
                    <a:pt x="578133" y="84152"/>
                    <a:pt x="576416" y="89059"/>
                    <a:pt x="575190" y="93720"/>
                  </a:cubicBezTo>
                  <a:cubicBezTo>
                    <a:pt x="574945" y="94947"/>
                    <a:pt x="575680" y="96419"/>
                    <a:pt x="576907" y="96664"/>
                  </a:cubicBezTo>
                  <a:close/>
                  <a:moveTo>
                    <a:pt x="175656" y="575324"/>
                  </a:moveTo>
                  <a:cubicBezTo>
                    <a:pt x="174429" y="575079"/>
                    <a:pt x="172958" y="575815"/>
                    <a:pt x="172713" y="577042"/>
                  </a:cubicBezTo>
                  <a:cubicBezTo>
                    <a:pt x="171731" y="581703"/>
                    <a:pt x="170260" y="586365"/>
                    <a:pt x="168543" y="590781"/>
                  </a:cubicBezTo>
                  <a:cubicBezTo>
                    <a:pt x="168052" y="592008"/>
                    <a:pt x="168543" y="593480"/>
                    <a:pt x="170015" y="593970"/>
                  </a:cubicBezTo>
                  <a:cubicBezTo>
                    <a:pt x="170505" y="593970"/>
                    <a:pt x="170996" y="593970"/>
                    <a:pt x="171486" y="593970"/>
                  </a:cubicBezTo>
                  <a:cubicBezTo>
                    <a:pt x="172222" y="593970"/>
                    <a:pt x="172713" y="593234"/>
                    <a:pt x="173203" y="592498"/>
                  </a:cubicBezTo>
                  <a:cubicBezTo>
                    <a:pt x="174920" y="587837"/>
                    <a:pt x="176391" y="582930"/>
                    <a:pt x="177618" y="578023"/>
                  </a:cubicBezTo>
                  <a:cubicBezTo>
                    <a:pt x="177863" y="576796"/>
                    <a:pt x="177127" y="575324"/>
                    <a:pt x="175901" y="575079"/>
                  </a:cubicBezTo>
                  <a:close/>
                  <a:moveTo>
                    <a:pt x="174920" y="534107"/>
                  </a:moveTo>
                  <a:cubicBezTo>
                    <a:pt x="174920" y="535334"/>
                    <a:pt x="176391" y="536315"/>
                    <a:pt x="177618" y="536315"/>
                  </a:cubicBezTo>
                  <a:cubicBezTo>
                    <a:pt x="177618" y="536315"/>
                    <a:pt x="177863" y="536315"/>
                    <a:pt x="178108" y="536315"/>
                  </a:cubicBezTo>
                  <a:cubicBezTo>
                    <a:pt x="179335" y="536070"/>
                    <a:pt x="180070" y="534843"/>
                    <a:pt x="179825" y="533616"/>
                  </a:cubicBezTo>
                  <a:cubicBezTo>
                    <a:pt x="179089" y="528710"/>
                    <a:pt x="178108" y="523803"/>
                    <a:pt x="176882" y="518896"/>
                  </a:cubicBezTo>
                  <a:cubicBezTo>
                    <a:pt x="176637" y="517669"/>
                    <a:pt x="175165" y="516688"/>
                    <a:pt x="173939" y="517179"/>
                  </a:cubicBezTo>
                  <a:cubicBezTo>
                    <a:pt x="172467" y="517424"/>
                    <a:pt x="171731" y="518896"/>
                    <a:pt x="172222" y="520123"/>
                  </a:cubicBezTo>
                  <a:cubicBezTo>
                    <a:pt x="173448" y="524784"/>
                    <a:pt x="174429" y="529446"/>
                    <a:pt x="174920" y="534352"/>
                  </a:cubicBezTo>
                  <a:close/>
                  <a:moveTo>
                    <a:pt x="173448" y="504666"/>
                  </a:moveTo>
                  <a:cubicBezTo>
                    <a:pt x="172467" y="500005"/>
                    <a:pt x="171731" y="495098"/>
                    <a:pt x="171486" y="490437"/>
                  </a:cubicBezTo>
                  <a:cubicBezTo>
                    <a:pt x="171486" y="488964"/>
                    <a:pt x="170260" y="487983"/>
                    <a:pt x="168788" y="488228"/>
                  </a:cubicBezTo>
                  <a:cubicBezTo>
                    <a:pt x="167562" y="488228"/>
                    <a:pt x="166336" y="489455"/>
                    <a:pt x="166581" y="490927"/>
                  </a:cubicBezTo>
                  <a:cubicBezTo>
                    <a:pt x="167071" y="495834"/>
                    <a:pt x="167562" y="500986"/>
                    <a:pt x="168543" y="505893"/>
                  </a:cubicBezTo>
                  <a:cubicBezTo>
                    <a:pt x="168788" y="507120"/>
                    <a:pt x="170015" y="508101"/>
                    <a:pt x="171486" y="507856"/>
                  </a:cubicBezTo>
                  <a:cubicBezTo>
                    <a:pt x="171486" y="507856"/>
                    <a:pt x="171486" y="507856"/>
                    <a:pt x="171486" y="507856"/>
                  </a:cubicBezTo>
                  <a:cubicBezTo>
                    <a:pt x="172713" y="507610"/>
                    <a:pt x="173448" y="506384"/>
                    <a:pt x="173203" y="504912"/>
                  </a:cubicBezTo>
                  <a:close/>
                  <a:moveTo>
                    <a:pt x="172713" y="449219"/>
                  </a:moveTo>
                  <a:cubicBezTo>
                    <a:pt x="173203" y="449219"/>
                    <a:pt x="173694" y="449219"/>
                    <a:pt x="174184" y="449219"/>
                  </a:cubicBezTo>
                  <a:cubicBezTo>
                    <a:pt x="174920" y="449219"/>
                    <a:pt x="175656" y="448483"/>
                    <a:pt x="175901" y="447502"/>
                  </a:cubicBezTo>
                  <a:cubicBezTo>
                    <a:pt x="177127" y="442840"/>
                    <a:pt x="178844" y="438424"/>
                    <a:pt x="180806" y="434008"/>
                  </a:cubicBezTo>
                  <a:cubicBezTo>
                    <a:pt x="181297" y="432781"/>
                    <a:pt x="180806" y="431309"/>
                    <a:pt x="179580" y="430819"/>
                  </a:cubicBezTo>
                  <a:cubicBezTo>
                    <a:pt x="178354" y="430328"/>
                    <a:pt x="176882" y="430819"/>
                    <a:pt x="176391" y="432045"/>
                  </a:cubicBezTo>
                  <a:cubicBezTo>
                    <a:pt x="174429" y="436707"/>
                    <a:pt x="172713" y="441368"/>
                    <a:pt x="171241" y="446275"/>
                  </a:cubicBezTo>
                  <a:cubicBezTo>
                    <a:pt x="170750" y="447502"/>
                    <a:pt x="171486" y="448974"/>
                    <a:pt x="172958" y="449219"/>
                  </a:cubicBezTo>
                  <a:close/>
                  <a:moveTo>
                    <a:pt x="15989" y="686219"/>
                  </a:moveTo>
                  <a:lnTo>
                    <a:pt x="1764" y="690389"/>
                  </a:lnTo>
                  <a:cubicBezTo>
                    <a:pt x="538" y="690880"/>
                    <a:pt x="-198" y="692107"/>
                    <a:pt x="47" y="693333"/>
                  </a:cubicBezTo>
                  <a:cubicBezTo>
                    <a:pt x="538" y="694560"/>
                    <a:pt x="1764" y="695296"/>
                    <a:pt x="2990" y="695051"/>
                  </a:cubicBezTo>
                  <a:lnTo>
                    <a:pt x="17215" y="690880"/>
                  </a:lnTo>
                  <a:cubicBezTo>
                    <a:pt x="18442" y="690389"/>
                    <a:pt x="19178" y="689163"/>
                    <a:pt x="18932" y="687936"/>
                  </a:cubicBezTo>
                  <a:cubicBezTo>
                    <a:pt x="18442" y="686709"/>
                    <a:pt x="17215" y="685973"/>
                    <a:pt x="15989" y="686219"/>
                  </a:cubicBezTo>
                  <a:close/>
                  <a:moveTo>
                    <a:pt x="44194" y="678122"/>
                  </a:moveTo>
                  <a:lnTo>
                    <a:pt x="29969" y="682293"/>
                  </a:lnTo>
                  <a:cubicBezTo>
                    <a:pt x="28743" y="682784"/>
                    <a:pt x="28007" y="684010"/>
                    <a:pt x="28252" y="685237"/>
                  </a:cubicBezTo>
                  <a:cubicBezTo>
                    <a:pt x="28743" y="686464"/>
                    <a:pt x="29969" y="687200"/>
                    <a:pt x="31195" y="686955"/>
                  </a:cubicBezTo>
                  <a:lnTo>
                    <a:pt x="45421" y="682784"/>
                  </a:lnTo>
                  <a:cubicBezTo>
                    <a:pt x="46647" y="682293"/>
                    <a:pt x="47383" y="681066"/>
                    <a:pt x="47138" y="679840"/>
                  </a:cubicBezTo>
                  <a:cubicBezTo>
                    <a:pt x="46647" y="678613"/>
                    <a:pt x="45421" y="677877"/>
                    <a:pt x="44194" y="678122"/>
                  </a:cubicBezTo>
                  <a:close/>
                  <a:moveTo>
                    <a:pt x="168543" y="478415"/>
                  </a:moveTo>
                  <a:cubicBezTo>
                    <a:pt x="168788" y="478415"/>
                    <a:pt x="169034" y="478415"/>
                    <a:pt x="169279" y="478415"/>
                  </a:cubicBezTo>
                  <a:cubicBezTo>
                    <a:pt x="170260" y="478169"/>
                    <a:pt x="170996" y="477188"/>
                    <a:pt x="170996" y="476207"/>
                  </a:cubicBezTo>
                  <a:cubicBezTo>
                    <a:pt x="170996" y="471300"/>
                    <a:pt x="171731" y="466638"/>
                    <a:pt x="172467" y="461977"/>
                  </a:cubicBezTo>
                  <a:cubicBezTo>
                    <a:pt x="172467" y="460750"/>
                    <a:pt x="171731" y="459278"/>
                    <a:pt x="170505" y="459278"/>
                  </a:cubicBezTo>
                  <a:cubicBezTo>
                    <a:pt x="169279" y="459278"/>
                    <a:pt x="167807" y="460014"/>
                    <a:pt x="167807" y="461241"/>
                  </a:cubicBezTo>
                  <a:cubicBezTo>
                    <a:pt x="167071" y="466148"/>
                    <a:pt x="166581" y="471300"/>
                    <a:pt x="166336" y="476207"/>
                  </a:cubicBezTo>
                  <a:cubicBezTo>
                    <a:pt x="166336" y="477679"/>
                    <a:pt x="167317" y="478660"/>
                    <a:pt x="168788" y="478660"/>
                  </a:cubicBezTo>
                  <a:close/>
                  <a:moveTo>
                    <a:pt x="654165" y="12512"/>
                  </a:moveTo>
                  <a:cubicBezTo>
                    <a:pt x="654165" y="12512"/>
                    <a:pt x="654165" y="12512"/>
                    <a:pt x="654165" y="12512"/>
                  </a:cubicBezTo>
                  <a:cubicBezTo>
                    <a:pt x="658579" y="10795"/>
                    <a:pt x="663239" y="9323"/>
                    <a:pt x="667900" y="8342"/>
                  </a:cubicBezTo>
                  <a:cubicBezTo>
                    <a:pt x="669126" y="8096"/>
                    <a:pt x="670107" y="6624"/>
                    <a:pt x="669616" y="5398"/>
                  </a:cubicBezTo>
                  <a:cubicBezTo>
                    <a:pt x="669126" y="4171"/>
                    <a:pt x="667900" y="3189"/>
                    <a:pt x="666673" y="3680"/>
                  </a:cubicBezTo>
                  <a:cubicBezTo>
                    <a:pt x="661768" y="4907"/>
                    <a:pt x="657108" y="6379"/>
                    <a:pt x="652448" y="8096"/>
                  </a:cubicBezTo>
                  <a:cubicBezTo>
                    <a:pt x="651222" y="8587"/>
                    <a:pt x="650486" y="10059"/>
                    <a:pt x="650976" y="11286"/>
                  </a:cubicBezTo>
                  <a:cubicBezTo>
                    <a:pt x="651467" y="12512"/>
                    <a:pt x="652693" y="13248"/>
                    <a:pt x="653919" y="12758"/>
                  </a:cubicBezTo>
                  <a:close/>
                  <a:moveTo>
                    <a:pt x="1175840" y="447747"/>
                  </a:moveTo>
                  <a:cubicBezTo>
                    <a:pt x="1175840" y="447747"/>
                    <a:pt x="1176331" y="447747"/>
                    <a:pt x="1176331" y="447747"/>
                  </a:cubicBezTo>
                  <a:cubicBezTo>
                    <a:pt x="1177312" y="447502"/>
                    <a:pt x="1178048" y="446520"/>
                    <a:pt x="1178048" y="445294"/>
                  </a:cubicBezTo>
                  <a:cubicBezTo>
                    <a:pt x="1178048" y="440387"/>
                    <a:pt x="1178048" y="435725"/>
                    <a:pt x="1178538" y="430819"/>
                  </a:cubicBezTo>
                  <a:cubicBezTo>
                    <a:pt x="1178538" y="429347"/>
                    <a:pt x="1177557" y="428365"/>
                    <a:pt x="1176331" y="428120"/>
                  </a:cubicBezTo>
                  <a:cubicBezTo>
                    <a:pt x="1175104" y="428120"/>
                    <a:pt x="1173878" y="429101"/>
                    <a:pt x="1173633" y="430328"/>
                  </a:cubicBezTo>
                  <a:cubicBezTo>
                    <a:pt x="1173142" y="435235"/>
                    <a:pt x="1173142" y="440387"/>
                    <a:pt x="1173142" y="445294"/>
                  </a:cubicBezTo>
                  <a:cubicBezTo>
                    <a:pt x="1173142" y="446766"/>
                    <a:pt x="1174369" y="447747"/>
                    <a:pt x="1175595" y="447747"/>
                  </a:cubicBezTo>
                  <a:close/>
                  <a:moveTo>
                    <a:pt x="995817" y="651871"/>
                  </a:moveTo>
                  <a:cubicBezTo>
                    <a:pt x="994836" y="650889"/>
                    <a:pt x="993364" y="650889"/>
                    <a:pt x="992383" y="651871"/>
                  </a:cubicBezTo>
                  <a:cubicBezTo>
                    <a:pt x="991402" y="652852"/>
                    <a:pt x="991402" y="654324"/>
                    <a:pt x="992383" y="655305"/>
                  </a:cubicBezTo>
                  <a:cubicBezTo>
                    <a:pt x="995817" y="658740"/>
                    <a:pt x="999741" y="662175"/>
                    <a:pt x="1003665" y="665119"/>
                  </a:cubicBezTo>
                  <a:cubicBezTo>
                    <a:pt x="1004401" y="665610"/>
                    <a:pt x="1005137" y="665855"/>
                    <a:pt x="1005873" y="665610"/>
                  </a:cubicBezTo>
                  <a:cubicBezTo>
                    <a:pt x="1006363" y="665610"/>
                    <a:pt x="1006854" y="665119"/>
                    <a:pt x="1007099" y="664874"/>
                  </a:cubicBezTo>
                  <a:cubicBezTo>
                    <a:pt x="1007835" y="663892"/>
                    <a:pt x="1007835" y="662175"/>
                    <a:pt x="1006608" y="661439"/>
                  </a:cubicBezTo>
                  <a:cubicBezTo>
                    <a:pt x="1002929" y="658495"/>
                    <a:pt x="999250" y="655305"/>
                    <a:pt x="995817" y="651871"/>
                  </a:cubicBezTo>
                  <a:close/>
                  <a:moveTo>
                    <a:pt x="1031135" y="676159"/>
                  </a:moveTo>
                  <a:cubicBezTo>
                    <a:pt x="1026720" y="674197"/>
                    <a:pt x="1022550" y="671989"/>
                    <a:pt x="1018381" y="669535"/>
                  </a:cubicBezTo>
                  <a:cubicBezTo>
                    <a:pt x="1017155" y="668799"/>
                    <a:pt x="1015683" y="669290"/>
                    <a:pt x="1014947" y="670271"/>
                  </a:cubicBezTo>
                  <a:cubicBezTo>
                    <a:pt x="1014212" y="671498"/>
                    <a:pt x="1014702" y="672970"/>
                    <a:pt x="1015683" y="673706"/>
                  </a:cubicBezTo>
                  <a:cubicBezTo>
                    <a:pt x="1019853" y="676159"/>
                    <a:pt x="1024513" y="678613"/>
                    <a:pt x="1028927" y="680576"/>
                  </a:cubicBezTo>
                  <a:cubicBezTo>
                    <a:pt x="1029418" y="680821"/>
                    <a:pt x="1030154" y="680821"/>
                    <a:pt x="1030644" y="680576"/>
                  </a:cubicBezTo>
                  <a:cubicBezTo>
                    <a:pt x="1031380" y="680576"/>
                    <a:pt x="1031871" y="679840"/>
                    <a:pt x="1032116" y="679104"/>
                  </a:cubicBezTo>
                  <a:cubicBezTo>
                    <a:pt x="1032606" y="677877"/>
                    <a:pt x="1032116" y="676405"/>
                    <a:pt x="1030890" y="675914"/>
                  </a:cubicBezTo>
                  <a:close/>
                  <a:moveTo>
                    <a:pt x="1058604" y="684501"/>
                  </a:moveTo>
                  <a:cubicBezTo>
                    <a:pt x="1053944" y="683765"/>
                    <a:pt x="1049284" y="682538"/>
                    <a:pt x="1044624" y="681066"/>
                  </a:cubicBezTo>
                  <a:cubicBezTo>
                    <a:pt x="1043398" y="680576"/>
                    <a:pt x="1041926" y="681312"/>
                    <a:pt x="1041436" y="682784"/>
                  </a:cubicBezTo>
                  <a:cubicBezTo>
                    <a:pt x="1040945" y="684010"/>
                    <a:pt x="1041681" y="685483"/>
                    <a:pt x="1043153" y="685728"/>
                  </a:cubicBezTo>
                  <a:cubicBezTo>
                    <a:pt x="1047813" y="687200"/>
                    <a:pt x="1052718" y="688427"/>
                    <a:pt x="1057623" y="689163"/>
                  </a:cubicBezTo>
                  <a:cubicBezTo>
                    <a:pt x="1058114" y="689163"/>
                    <a:pt x="1058359" y="689163"/>
                    <a:pt x="1058850" y="689163"/>
                  </a:cubicBezTo>
                  <a:cubicBezTo>
                    <a:pt x="1059831" y="688917"/>
                    <a:pt x="1060321" y="688181"/>
                    <a:pt x="1060566" y="687200"/>
                  </a:cubicBezTo>
                  <a:cubicBezTo>
                    <a:pt x="1060566" y="685973"/>
                    <a:pt x="1059831" y="684501"/>
                    <a:pt x="1058604" y="684256"/>
                  </a:cubicBezTo>
                  <a:close/>
                  <a:moveTo>
                    <a:pt x="1115751" y="681066"/>
                  </a:moveTo>
                  <a:cubicBezTo>
                    <a:pt x="1115751" y="681066"/>
                    <a:pt x="1115751" y="681066"/>
                    <a:pt x="1115751" y="681066"/>
                  </a:cubicBezTo>
                  <a:cubicBezTo>
                    <a:pt x="1111091" y="682538"/>
                    <a:pt x="1106431" y="683765"/>
                    <a:pt x="1101771" y="684501"/>
                  </a:cubicBezTo>
                  <a:cubicBezTo>
                    <a:pt x="1100544" y="684746"/>
                    <a:pt x="1099563" y="685973"/>
                    <a:pt x="1099809" y="687445"/>
                  </a:cubicBezTo>
                  <a:cubicBezTo>
                    <a:pt x="1100054" y="688672"/>
                    <a:pt x="1101280" y="689653"/>
                    <a:pt x="1102752" y="689408"/>
                  </a:cubicBezTo>
                  <a:cubicBezTo>
                    <a:pt x="1106921" y="688672"/>
                    <a:pt x="1111091" y="687691"/>
                    <a:pt x="1115015" y="686464"/>
                  </a:cubicBezTo>
                  <a:cubicBezTo>
                    <a:pt x="1115751" y="686464"/>
                    <a:pt x="1116486" y="685973"/>
                    <a:pt x="1117222" y="685728"/>
                  </a:cubicBezTo>
                  <a:cubicBezTo>
                    <a:pt x="1118449" y="685237"/>
                    <a:pt x="1119184" y="684010"/>
                    <a:pt x="1118939" y="682538"/>
                  </a:cubicBezTo>
                  <a:cubicBezTo>
                    <a:pt x="1118449" y="681312"/>
                    <a:pt x="1117222" y="680576"/>
                    <a:pt x="1115996" y="680821"/>
                  </a:cubicBezTo>
                  <a:close/>
                  <a:moveTo>
                    <a:pt x="1164558" y="651380"/>
                  </a:moveTo>
                  <a:cubicBezTo>
                    <a:pt x="1161124" y="654815"/>
                    <a:pt x="1157445" y="658004"/>
                    <a:pt x="1153766" y="660948"/>
                  </a:cubicBezTo>
                  <a:cubicBezTo>
                    <a:pt x="1152785" y="661684"/>
                    <a:pt x="1152540" y="663402"/>
                    <a:pt x="1153276" y="664383"/>
                  </a:cubicBezTo>
                  <a:cubicBezTo>
                    <a:pt x="1154012" y="665119"/>
                    <a:pt x="1154993" y="665610"/>
                    <a:pt x="1155974" y="665119"/>
                  </a:cubicBezTo>
                  <a:cubicBezTo>
                    <a:pt x="1156219" y="665119"/>
                    <a:pt x="1156464" y="665119"/>
                    <a:pt x="1156710" y="664629"/>
                  </a:cubicBezTo>
                  <a:cubicBezTo>
                    <a:pt x="1160634" y="661439"/>
                    <a:pt x="1164313" y="658250"/>
                    <a:pt x="1167992" y="654570"/>
                  </a:cubicBezTo>
                  <a:cubicBezTo>
                    <a:pt x="1168973" y="653588"/>
                    <a:pt x="1168973" y="652116"/>
                    <a:pt x="1167992" y="651135"/>
                  </a:cubicBezTo>
                  <a:cubicBezTo>
                    <a:pt x="1167011" y="650153"/>
                    <a:pt x="1165539" y="650153"/>
                    <a:pt x="1164558" y="651135"/>
                  </a:cubicBezTo>
                  <a:close/>
                  <a:moveTo>
                    <a:pt x="1141994" y="669290"/>
                  </a:moveTo>
                  <a:cubicBezTo>
                    <a:pt x="1137824" y="671743"/>
                    <a:pt x="1133655" y="673951"/>
                    <a:pt x="1129240" y="675914"/>
                  </a:cubicBezTo>
                  <a:cubicBezTo>
                    <a:pt x="1128014" y="676405"/>
                    <a:pt x="1127523" y="677877"/>
                    <a:pt x="1128014" y="679104"/>
                  </a:cubicBezTo>
                  <a:cubicBezTo>
                    <a:pt x="1128504" y="680330"/>
                    <a:pt x="1129731" y="680821"/>
                    <a:pt x="1130957" y="680576"/>
                  </a:cubicBezTo>
                  <a:cubicBezTo>
                    <a:pt x="1130957" y="680576"/>
                    <a:pt x="1130957" y="680576"/>
                    <a:pt x="1131202" y="680576"/>
                  </a:cubicBezTo>
                  <a:cubicBezTo>
                    <a:pt x="1135862" y="678613"/>
                    <a:pt x="1140277" y="676159"/>
                    <a:pt x="1144447" y="673706"/>
                  </a:cubicBezTo>
                  <a:cubicBezTo>
                    <a:pt x="1145673" y="672970"/>
                    <a:pt x="1145918" y="671498"/>
                    <a:pt x="1145182" y="670271"/>
                  </a:cubicBezTo>
                  <a:cubicBezTo>
                    <a:pt x="1144447" y="669045"/>
                    <a:pt x="1142975" y="668799"/>
                    <a:pt x="1141749" y="669535"/>
                  </a:cubicBezTo>
                  <a:close/>
                  <a:moveTo>
                    <a:pt x="636996" y="349611"/>
                  </a:moveTo>
                  <a:lnTo>
                    <a:pt x="632827" y="335381"/>
                  </a:lnTo>
                  <a:cubicBezTo>
                    <a:pt x="632336" y="334154"/>
                    <a:pt x="631110" y="333418"/>
                    <a:pt x="629884" y="333664"/>
                  </a:cubicBezTo>
                  <a:cubicBezTo>
                    <a:pt x="628657" y="333909"/>
                    <a:pt x="627922" y="335381"/>
                    <a:pt x="628167" y="336608"/>
                  </a:cubicBezTo>
                  <a:lnTo>
                    <a:pt x="632336" y="350837"/>
                  </a:lnTo>
                  <a:cubicBezTo>
                    <a:pt x="632827" y="352064"/>
                    <a:pt x="634053" y="352800"/>
                    <a:pt x="635279" y="352555"/>
                  </a:cubicBezTo>
                  <a:cubicBezTo>
                    <a:pt x="636506" y="352064"/>
                    <a:pt x="637242" y="350837"/>
                    <a:pt x="636996" y="349611"/>
                  </a:cubicBezTo>
                  <a:close/>
                  <a:moveTo>
                    <a:pt x="945292" y="532635"/>
                  </a:moveTo>
                  <a:lnTo>
                    <a:pt x="941123" y="518405"/>
                  </a:lnTo>
                  <a:cubicBezTo>
                    <a:pt x="940632" y="517179"/>
                    <a:pt x="939406" y="516443"/>
                    <a:pt x="938180" y="516688"/>
                  </a:cubicBezTo>
                  <a:cubicBezTo>
                    <a:pt x="936954" y="517179"/>
                    <a:pt x="936218" y="518405"/>
                    <a:pt x="936463" y="519632"/>
                  </a:cubicBezTo>
                  <a:lnTo>
                    <a:pt x="940632" y="533862"/>
                  </a:lnTo>
                  <a:cubicBezTo>
                    <a:pt x="941123" y="535088"/>
                    <a:pt x="942349" y="535825"/>
                    <a:pt x="943576" y="535579"/>
                  </a:cubicBezTo>
                  <a:cubicBezTo>
                    <a:pt x="944802" y="535088"/>
                    <a:pt x="945538" y="533862"/>
                    <a:pt x="945292" y="532635"/>
                  </a:cubicBezTo>
                  <a:close/>
                  <a:moveTo>
                    <a:pt x="953386" y="560849"/>
                  </a:moveTo>
                  <a:lnTo>
                    <a:pt x="949217" y="546620"/>
                  </a:lnTo>
                  <a:cubicBezTo>
                    <a:pt x="948726" y="545393"/>
                    <a:pt x="947500" y="544657"/>
                    <a:pt x="946274" y="544902"/>
                  </a:cubicBezTo>
                  <a:cubicBezTo>
                    <a:pt x="945047" y="545393"/>
                    <a:pt x="944311" y="546620"/>
                    <a:pt x="944557" y="547846"/>
                  </a:cubicBezTo>
                  <a:lnTo>
                    <a:pt x="948726" y="562076"/>
                  </a:lnTo>
                  <a:cubicBezTo>
                    <a:pt x="949217" y="563303"/>
                    <a:pt x="950443" y="564039"/>
                    <a:pt x="951669" y="563793"/>
                  </a:cubicBezTo>
                  <a:cubicBezTo>
                    <a:pt x="952896" y="563303"/>
                    <a:pt x="953632" y="562076"/>
                    <a:pt x="953386" y="560849"/>
                  </a:cubicBezTo>
                  <a:close/>
                  <a:moveTo>
                    <a:pt x="936954" y="504421"/>
                  </a:moveTo>
                  <a:lnTo>
                    <a:pt x="932784" y="490191"/>
                  </a:lnTo>
                  <a:cubicBezTo>
                    <a:pt x="932294" y="488964"/>
                    <a:pt x="931067" y="488228"/>
                    <a:pt x="929841" y="488474"/>
                  </a:cubicBezTo>
                  <a:cubicBezTo>
                    <a:pt x="928615" y="488964"/>
                    <a:pt x="927879" y="490191"/>
                    <a:pt x="928124" y="491418"/>
                  </a:cubicBezTo>
                  <a:lnTo>
                    <a:pt x="932294" y="505648"/>
                  </a:lnTo>
                  <a:cubicBezTo>
                    <a:pt x="932784" y="506874"/>
                    <a:pt x="934010" y="507610"/>
                    <a:pt x="935237" y="507365"/>
                  </a:cubicBezTo>
                  <a:cubicBezTo>
                    <a:pt x="936463" y="506874"/>
                    <a:pt x="937199" y="505648"/>
                    <a:pt x="936954" y="504421"/>
                  </a:cubicBezTo>
                  <a:close/>
                  <a:moveTo>
                    <a:pt x="977913" y="629299"/>
                  </a:moveTo>
                  <a:cubicBezTo>
                    <a:pt x="977177" y="628073"/>
                    <a:pt x="975705" y="627827"/>
                    <a:pt x="974479" y="628563"/>
                  </a:cubicBezTo>
                  <a:cubicBezTo>
                    <a:pt x="973253" y="629299"/>
                    <a:pt x="973007" y="630771"/>
                    <a:pt x="973743" y="631998"/>
                  </a:cubicBezTo>
                  <a:cubicBezTo>
                    <a:pt x="976441" y="636169"/>
                    <a:pt x="979139" y="640340"/>
                    <a:pt x="982327" y="644265"/>
                  </a:cubicBezTo>
                  <a:cubicBezTo>
                    <a:pt x="983063" y="645001"/>
                    <a:pt x="984044" y="645247"/>
                    <a:pt x="985025" y="645001"/>
                  </a:cubicBezTo>
                  <a:cubicBezTo>
                    <a:pt x="985270" y="645001"/>
                    <a:pt x="985516" y="645001"/>
                    <a:pt x="985761" y="644511"/>
                  </a:cubicBezTo>
                  <a:cubicBezTo>
                    <a:pt x="986742" y="643775"/>
                    <a:pt x="986987" y="642057"/>
                    <a:pt x="986252" y="641076"/>
                  </a:cubicBezTo>
                  <a:cubicBezTo>
                    <a:pt x="983308" y="637396"/>
                    <a:pt x="980365" y="633225"/>
                    <a:pt x="977913" y="629299"/>
                  </a:cubicBezTo>
                  <a:close/>
                  <a:moveTo>
                    <a:pt x="961725" y="589063"/>
                  </a:moveTo>
                  <a:lnTo>
                    <a:pt x="957556" y="574834"/>
                  </a:lnTo>
                  <a:cubicBezTo>
                    <a:pt x="957065" y="573607"/>
                    <a:pt x="955839" y="572871"/>
                    <a:pt x="954613" y="573116"/>
                  </a:cubicBezTo>
                  <a:cubicBezTo>
                    <a:pt x="953386" y="573607"/>
                    <a:pt x="952650" y="574834"/>
                    <a:pt x="952896" y="576060"/>
                  </a:cubicBezTo>
                  <a:lnTo>
                    <a:pt x="957065" y="590290"/>
                  </a:lnTo>
                  <a:cubicBezTo>
                    <a:pt x="957556" y="591517"/>
                    <a:pt x="958782" y="592253"/>
                    <a:pt x="960008" y="592008"/>
                  </a:cubicBezTo>
                  <a:cubicBezTo>
                    <a:pt x="961235" y="591517"/>
                    <a:pt x="961970" y="590290"/>
                    <a:pt x="961725" y="589063"/>
                  </a:cubicBezTo>
                  <a:close/>
                  <a:moveTo>
                    <a:pt x="965895" y="603293"/>
                  </a:moveTo>
                  <a:cubicBezTo>
                    <a:pt x="965404" y="602067"/>
                    <a:pt x="964178" y="601331"/>
                    <a:pt x="962951" y="601576"/>
                  </a:cubicBezTo>
                  <a:cubicBezTo>
                    <a:pt x="962951" y="601576"/>
                    <a:pt x="962951" y="601576"/>
                    <a:pt x="962951" y="601576"/>
                  </a:cubicBezTo>
                  <a:cubicBezTo>
                    <a:pt x="961725" y="602067"/>
                    <a:pt x="960989" y="603293"/>
                    <a:pt x="961480" y="604765"/>
                  </a:cubicBezTo>
                  <a:cubicBezTo>
                    <a:pt x="962951" y="609427"/>
                    <a:pt x="964914" y="614334"/>
                    <a:pt x="966876" y="618750"/>
                  </a:cubicBezTo>
                  <a:cubicBezTo>
                    <a:pt x="967366" y="619976"/>
                    <a:pt x="968593" y="620467"/>
                    <a:pt x="969819" y="619976"/>
                  </a:cubicBezTo>
                  <a:cubicBezTo>
                    <a:pt x="969819" y="619976"/>
                    <a:pt x="969819" y="619976"/>
                    <a:pt x="970064" y="619976"/>
                  </a:cubicBezTo>
                  <a:cubicBezTo>
                    <a:pt x="971290" y="619486"/>
                    <a:pt x="971781" y="618014"/>
                    <a:pt x="971290" y="616787"/>
                  </a:cubicBezTo>
                  <a:cubicBezTo>
                    <a:pt x="969328" y="612371"/>
                    <a:pt x="967611" y="607955"/>
                    <a:pt x="966140" y="603293"/>
                  </a:cubicBezTo>
                  <a:close/>
                  <a:moveTo>
                    <a:pt x="1348506" y="296862"/>
                  </a:moveTo>
                  <a:lnTo>
                    <a:pt x="1334281" y="301033"/>
                  </a:lnTo>
                  <a:cubicBezTo>
                    <a:pt x="1333054" y="301524"/>
                    <a:pt x="1332318" y="302751"/>
                    <a:pt x="1332564" y="303977"/>
                  </a:cubicBezTo>
                  <a:cubicBezTo>
                    <a:pt x="1333054" y="305204"/>
                    <a:pt x="1334281" y="305940"/>
                    <a:pt x="1335507" y="305695"/>
                  </a:cubicBezTo>
                  <a:lnTo>
                    <a:pt x="1349732" y="301524"/>
                  </a:lnTo>
                  <a:cubicBezTo>
                    <a:pt x="1350958" y="301033"/>
                    <a:pt x="1351694" y="299807"/>
                    <a:pt x="1351449" y="298580"/>
                  </a:cubicBezTo>
                  <a:cubicBezTo>
                    <a:pt x="1351204" y="297353"/>
                    <a:pt x="1349732" y="296617"/>
                    <a:pt x="1348506" y="296862"/>
                  </a:cubicBezTo>
                  <a:close/>
                  <a:moveTo>
                    <a:pt x="1320300" y="304959"/>
                  </a:moveTo>
                  <a:lnTo>
                    <a:pt x="1306075" y="309130"/>
                  </a:lnTo>
                  <a:cubicBezTo>
                    <a:pt x="1304849" y="309620"/>
                    <a:pt x="1304113" y="310847"/>
                    <a:pt x="1304358" y="312074"/>
                  </a:cubicBezTo>
                  <a:cubicBezTo>
                    <a:pt x="1304849" y="313300"/>
                    <a:pt x="1306075" y="314036"/>
                    <a:pt x="1307302" y="313791"/>
                  </a:cubicBezTo>
                  <a:lnTo>
                    <a:pt x="1321527" y="309620"/>
                  </a:lnTo>
                  <a:cubicBezTo>
                    <a:pt x="1322753" y="309130"/>
                    <a:pt x="1323489" y="307903"/>
                    <a:pt x="1323244" y="306676"/>
                  </a:cubicBezTo>
                  <a:cubicBezTo>
                    <a:pt x="1322998" y="305449"/>
                    <a:pt x="1321527" y="304713"/>
                    <a:pt x="1320300" y="304959"/>
                  </a:cubicBezTo>
                  <a:close/>
                  <a:moveTo>
                    <a:pt x="1263644" y="321642"/>
                  </a:moveTo>
                  <a:lnTo>
                    <a:pt x="1262909" y="321642"/>
                  </a:lnTo>
                  <a:cubicBezTo>
                    <a:pt x="1258249" y="323114"/>
                    <a:pt x="1253834" y="324831"/>
                    <a:pt x="1249419" y="326549"/>
                  </a:cubicBezTo>
                  <a:cubicBezTo>
                    <a:pt x="1248193" y="327039"/>
                    <a:pt x="1247702" y="328512"/>
                    <a:pt x="1248193" y="329738"/>
                  </a:cubicBezTo>
                  <a:cubicBezTo>
                    <a:pt x="1248683" y="330965"/>
                    <a:pt x="1249910" y="331456"/>
                    <a:pt x="1251136" y="331210"/>
                  </a:cubicBezTo>
                  <a:cubicBezTo>
                    <a:pt x="1251136" y="331210"/>
                    <a:pt x="1251136" y="331210"/>
                    <a:pt x="1251381" y="331210"/>
                  </a:cubicBezTo>
                  <a:cubicBezTo>
                    <a:pt x="1255551" y="329493"/>
                    <a:pt x="1259966" y="328021"/>
                    <a:pt x="1264380" y="326549"/>
                  </a:cubicBezTo>
                  <a:lnTo>
                    <a:pt x="1265116" y="326549"/>
                  </a:lnTo>
                  <a:cubicBezTo>
                    <a:pt x="1266342" y="326058"/>
                    <a:pt x="1267078" y="324586"/>
                    <a:pt x="1266833" y="323359"/>
                  </a:cubicBezTo>
                  <a:cubicBezTo>
                    <a:pt x="1266342" y="322133"/>
                    <a:pt x="1265116" y="321397"/>
                    <a:pt x="1263890" y="321642"/>
                  </a:cubicBezTo>
                  <a:close/>
                  <a:moveTo>
                    <a:pt x="1292095" y="313300"/>
                  </a:moveTo>
                  <a:lnTo>
                    <a:pt x="1277870" y="317471"/>
                  </a:lnTo>
                  <a:cubicBezTo>
                    <a:pt x="1276644" y="317962"/>
                    <a:pt x="1275908" y="319188"/>
                    <a:pt x="1276153" y="320415"/>
                  </a:cubicBezTo>
                  <a:cubicBezTo>
                    <a:pt x="1276644" y="321642"/>
                    <a:pt x="1277870" y="322378"/>
                    <a:pt x="1279096" y="322133"/>
                  </a:cubicBezTo>
                  <a:lnTo>
                    <a:pt x="1293321" y="317962"/>
                  </a:lnTo>
                  <a:cubicBezTo>
                    <a:pt x="1294548" y="317471"/>
                    <a:pt x="1295284" y="316244"/>
                    <a:pt x="1295038" y="315018"/>
                  </a:cubicBezTo>
                  <a:cubicBezTo>
                    <a:pt x="1294793" y="313791"/>
                    <a:pt x="1293321" y="313055"/>
                    <a:pt x="1292095" y="313300"/>
                  </a:cubicBezTo>
                  <a:close/>
                  <a:moveTo>
                    <a:pt x="928615" y="475961"/>
                  </a:moveTo>
                  <a:lnTo>
                    <a:pt x="924445" y="461732"/>
                  </a:lnTo>
                  <a:cubicBezTo>
                    <a:pt x="923955" y="460505"/>
                    <a:pt x="922728" y="459769"/>
                    <a:pt x="921502" y="460014"/>
                  </a:cubicBezTo>
                  <a:cubicBezTo>
                    <a:pt x="920276" y="460505"/>
                    <a:pt x="919540" y="461732"/>
                    <a:pt x="919785" y="462958"/>
                  </a:cubicBezTo>
                  <a:lnTo>
                    <a:pt x="923955" y="477188"/>
                  </a:lnTo>
                  <a:cubicBezTo>
                    <a:pt x="924445" y="478415"/>
                    <a:pt x="925671" y="479151"/>
                    <a:pt x="926898" y="478905"/>
                  </a:cubicBezTo>
                  <a:cubicBezTo>
                    <a:pt x="928124" y="478415"/>
                    <a:pt x="928860" y="477188"/>
                    <a:pt x="928615" y="475961"/>
                  </a:cubicBezTo>
                  <a:close/>
                  <a:moveTo>
                    <a:pt x="1376711" y="288521"/>
                  </a:moveTo>
                  <a:lnTo>
                    <a:pt x="1362486" y="292692"/>
                  </a:lnTo>
                  <a:cubicBezTo>
                    <a:pt x="1361259" y="293182"/>
                    <a:pt x="1360524" y="294409"/>
                    <a:pt x="1360769" y="295636"/>
                  </a:cubicBezTo>
                  <a:cubicBezTo>
                    <a:pt x="1361259" y="296862"/>
                    <a:pt x="1362486" y="297598"/>
                    <a:pt x="1363712" y="297353"/>
                  </a:cubicBezTo>
                  <a:lnTo>
                    <a:pt x="1377937" y="293182"/>
                  </a:lnTo>
                  <a:cubicBezTo>
                    <a:pt x="1379164" y="292692"/>
                    <a:pt x="1379899" y="291465"/>
                    <a:pt x="1379654" y="290238"/>
                  </a:cubicBezTo>
                  <a:cubicBezTo>
                    <a:pt x="1379164" y="289012"/>
                    <a:pt x="1377937" y="288276"/>
                    <a:pt x="1376711" y="288521"/>
                  </a:cubicBezTo>
                  <a:close/>
                  <a:moveTo>
                    <a:pt x="1185651" y="628073"/>
                  </a:moveTo>
                  <a:cubicBezTo>
                    <a:pt x="1184424" y="627337"/>
                    <a:pt x="1182953" y="627827"/>
                    <a:pt x="1182217" y="628809"/>
                  </a:cubicBezTo>
                  <a:cubicBezTo>
                    <a:pt x="1179764" y="632980"/>
                    <a:pt x="1177067" y="636905"/>
                    <a:pt x="1174123" y="640585"/>
                  </a:cubicBezTo>
                  <a:cubicBezTo>
                    <a:pt x="1173388" y="641566"/>
                    <a:pt x="1173388" y="643284"/>
                    <a:pt x="1174614" y="644020"/>
                  </a:cubicBezTo>
                  <a:cubicBezTo>
                    <a:pt x="1175350" y="644511"/>
                    <a:pt x="1176085" y="644756"/>
                    <a:pt x="1176821" y="644511"/>
                  </a:cubicBezTo>
                  <a:cubicBezTo>
                    <a:pt x="1177312" y="644511"/>
                    <a:pt x="1177802" y="644020"/>
                    <a:pt x="1178048" y="643775"/>
                  </a:cubicBezTo>
                  <a:cubicBezTo>
                    <a:pt x="1181236" y="639849"/>
                    <a:pt x="1183934" y="635678"/>
                    <a:pt x="1186632" y="631508"/>
                  </a:cubicBezTo>
                  <a:cubicBezTo>
                    <a:pt x="1187368" y="630281"/>
                    <a:pt x="1186877" y="628809"/>
                    <a:pt x="1185896" y="628073"/>
                  </a:cubicBezTo>
                  <a:close/>
                  <a:moveTo>
                    <a:pt x="1408105" y="281897"/>
                  </a:moveTo>
                  <a:cubicBezTo>
                    <a:pt x="1407614" y="280670"/>
                    <a:pt x="1406388" y="279934"/>
                    <a:pt x="1405162" y="280179"/>
                  </a:cubicBezTo>
                  <a:lnTo>
                    <a:pt x="1390936" y="284350"/>
                  </a:lnTo>
                  <a:cubicBezTo>
                    <a:pt x="1389710" y="284841"/>
                    <a:pt x="1388974" y="286067"/>
                    <a:pt x="1389219" y="287294"/>
                  </a:cubicBezTo>
                  <a:cubicBezTo>
                    <a:pt x="1389710" y="288521"/>
                    <a:pt x="1390936" y="289257"/>
                    <a:pt x="1392163" y="289012"/>
                  </a:cubicBezTo>
                  <a:lnTo>
                    <a:pt x="1406388" y="284841"/>
                  </a:lnTo>
                  <a:cubicBezTo>
                    <a:pt x="1407614" y="284350"/>
                    <a:pt x="1408350" y="283123"/>
                    <a:pt x="1408105" y="281897"/>
                  </a:cubicBezTo>
                  <a:close/>
                  <a:moveTo>
                    <a:pt x="1197178" y="601085"/>
                  </a:moveTo>
                  <a:cubicBezTo>
                    <a:pt x="1195952" y="600595"/>
                    <a:pt x="1194480" y="601331"/>
                    <a:pt x="1193990" y="602803"/>
                  </a:cubicBezTo>
                  <a:cubicBezTo>
                    <a:pt x="1192518" y="607464"/>
                    <a:pt x="1190801" y="611880"/>
                    <a:pt x="1188839" y="616296"/>
                  </a:cubicBezTo>
                  <a:cubicBezTo>
                    <a:pt x="1188349" y="617523"/>
                    <a:pt x="1188839" y="618995"/>
                    <a:pt x="1190066" y="619486"/>
                  </a:cubicBezTo>
                  <a:cubicBezTo>
                    <a:pt x="1190556" y="619731"/>
                    <a:pt x="1191292" y="619731"/>
                    <a:pt x="1191782" y="619486"/>
                  </a:cubicBezTo>
                  <a:cubicBezTo>
                    <a:pt x="1192518" y="619486"/>
                    <a:pt x="1193009" y="618750"/>
                    <a:pt x="1193254" y="618259"/>
                  </a:cubicBezTo>
                  <a:cubicBezTo>
                    <a:pt x="1195216" y="613843"/>
                    <a:pt x="1197178" y="608936"/>
                    <a:pt x="1198650" y="604275"/>
                  </a:cubicBezTo>
                  <a:cubicBezTo>
                    <a:pt x="1199140" y="603048"/>
                    <a:pt x="1198404" y="601576"/>
                    <a:pt x="1196933" y="601085"/>
                  </a:cubicBezTo>
                  <a:close/>
                  <a:moveTo>
                    <a:pt x="1202083" y="572135"/>
                  </a:moveTo>
                  <a:cubicBezTo>
                    <a:pt x="1200857" y="572135"/>
                    <a:pt x="1199631" y="573116"/>
                    <a:pt x="1199386" y="574343"/>
                  </a:cubicBezTo>
                  <a:cubicBezTo>
                    <a:pt x="1199140" y="579005"/>
                    <a:pt x="1198404" y="583911"/>
                    <a:pt x="1197669" y="588573"/>
                  </a:cubicBezTo>
                  <a:cubicBezTo>
                    <a:pt x="1197423" y="589800"/>
                    <a:pt x="1198404" y="591272"/>
                    <a:pt x="1199631" y="591517"/>
                  </a:cubicBezTo>
                  <a:cubicBezTo>
                    <a:pt x="1200121" y="591517"/>
                    <a:pt x="1200367" y="591517"/>
                    <a:pt x="1200857" y="591517"/>
                  </a:cubicBezTo>
                  <a:cubicBezTo>
                    <a:pt x="1201838" y="591272"/>
                    <a:pt x="1202329" y="590536"/>
                    <a:pt x="1202574" y="589554"/>
                  </a:cubicBezTo>
                  <a:cubicBezTo>
                    <a:pt x="1203555" y="584647"/>
                    <a:pt x="1204045" y="579741"/>
                    <a:pt x="1204536" y="574588"/>
                  </a:cubicBezTo>
                  <a:cubicBezTo>
                    <a:pt x="1204536" y="573116"/>
                    <a:pt x="1203555" y="572135"/>
                    <a:pt x="1202329" y="571890"/>
                  </a:cubicBezTo>
                  <a:close/>
                  <a:moveTo>
                    <a:pt x="1190801" y="501967"/>
                  </a:moveTo>
                  <a:lnTo>
                    <a:pt x="1186632" y="487738"/>
                  </a:lnTo>
                  <a:cubicBezTo>
                    <a:pt x="1186141" y="486511"/>
                    <a:pt x="1184915" y="485775"/>
                    <a:pt x="1183689" y="486020"/>
                  </a:cubicBezTo>
                  <a:cubicBezTo>
                    <a:pt x="1182462" y="486511"/>
                    <a:pt x="1181727" y="487738"/>
                    <a:pt x="1181972" y="488964"/>
                  </a:cubicBezTo>
                  <a:lnTo>
                    <a:pt x="1186141" y="503194"/>
                  </a:lnTo>
                  <a:cubicBezTo>
                    <a:pt x="1186632" y="504421"/>
                    <a:pt x="1187858" y="505157"/>
                    <a:pt x="1189084" y="504912"/>
                  </a:cubicBezTo>
                  <a:cubicBezTo>
                    <a:pt x="1190311" y="504421"/>
                    <a:pt x="1191047" y="503194"/>
                    <a:pt x="1190801" y="501967"/>
                  </a:cubicBezTo>
                  <a:close/>
                  <a:moveTo>
                    <a:pt x="1236175" y="333173"/>
                  </a:moveTo>
                  <a:cubicBezTo>
                    <a:pt x="1231760" y="335626"/>
                    <a:pt x="1227591" y="338325"/>
                    <a:pt x="1223667" y="341269"/>
                  </a:cubicBezTo>
                  <a:cubicBezTo>
                    <a:pt x="1222686" y="342005"/>
                    <a:pt x="1222440" y="343723"/>
                    <a:pt x="1223176" y="344704"/>
                  </a:cubicBezTo>
                  <a:cubicBezTo>
                    <a:pt x="1223912" y="345440"/>
                    <a:pt x="1224893" y="345931"/>
                    <a:pt x="1225874" y="345685"/>
                  </a:cubicBezTo>
                  <a:cubicBezTo>
                    <a:pt x="1226119" y="345685"/>
                    <a:pt x="1226364" y="345685"/>
                    <a:pt x="1226610" y="345195"/>
                  </a:cubicBezTo>
                  <a:cubicBezTo>
                    <a:pt x="1230534" y="342251"/>
                    <a:pt x="1234458" y="339797"/>
                    <a:pt x="1238628" y="337344"/>
                  </a:cubicBezTo>
                  <a:cubicBezTo>
                    <a:pt x="1239854" y="336608"/>
                    <a:pt x="1240099" y="335136"/>
                    <a:pt x="1239609" y="333909"/>
                  </a:cubicBezTo>
                  <a:cubicBezTo>
                    <a:pt x="1238873" y="332682"/>
                    <a:pt x="1237401" y="332437"/>
                    <a:pt x="1236175" y="332928"/>
                  </a:cubicBezTo>
                  <a:close/>
                  <a:moveTo>
                    <a:pt x="1212139" y="351083"/>
                  </a:moveTo>
                  <a:cubicBezTo>
                    <a:pt x="1208460" y="354518"/>
                    <a:pt x="1205027" y="358198"/>
                    <a:pt x="1201838" y="362123"/>
                  </a:cubicBezTo>
                  <a:cubicBezTo>
                    <a:pt x="1200857" y="363105"/>
                    <a:pt x="1201102" y="364822"/>
                    <a:pt x="1202083" y="365558"/>
                  </a:cubicBezTo>
                  <a:cubicBezTo>
                    <a:pt x="1202819" y="366049"/>
                    <a:pt x="1203555" y="366294"/>
                    <a:pt x="1204291" y="366049"/>
                  </a:cubicBezTo>
                  <a:cubicBezTo>
                    <a:pt x="1204781" y="366049"/>
                    <a:pt x="1205272" y="365558"/>
                    <a:pt x="1205517" y="365313"/>
                  </a:cubicBezTo>
                  <a:cubicBezTo>
                    <a:pt x="1208460" y="361633"/>
                    <a:pt x="1211894" y="357952"/>
                    <a:pt x="1215328" y="354763"/>
                  </a:cubicBezTo>
                  <a:cubicBezTo>
                    <a:pt x="1216309" y="353782"/>
                    <a:pt x="1216309" y="352309"/>
                    <a:pt x="1215328" y="351328"/>
                  </a:cubicBezTo>
                  <a:cubicBezTo>
                    <a:pt x="1214347" y="350347"/>
                    <a:pt x="1212875" y="350347"/>
                    <a:pt x="1211894" y="351328"/>
                  </a:cubicBezTo>
                  <a:close/>
                  <a:moveTo>
                    <a:pt x="1199876" y="542694"/>
                  </a:moveTo>
                  <a:cubicBezTo>
                    <a:pt x="1198404" y="542694"/>
                    <a:pt x="1197669" y="544166"/>
                    <a:pt x="1197914" y="545638"/>
                  </a:cubicBezTo>
                  <a:cubicBezTo>
                    <a:pt x="1198650" y="550300"/>
                    <a:pt x="1199386" y="555206"/>
                    <a:pt x="1199631" y="559868"/>
                  </a:cubicBezTo>
                  <a:cubicBezTo>
                    <a:pt x="1199631" y="561340"/>
                    <a:pt x="1200857" y="562321"/>
                    <a:pt x="1202329" y="562076"/>
                  </a:cubicBezTo>
                  <a:cubicBezTo>
                    <a:pt x="1202329" y="562076"/>
                    <a:pt x="1202819" y="562076"/>
                    <a:pt x="1202819" y="562076"/>
                  </a:cubicBezTo>
                  <a:cubicBezTo>
                    <a:pt x="1203800" y="561831"/>
                    <a:pt x="1204536" y="560849"/>
                    <a:pt x="1204536" y="559623"/>
                  </a:cubicBezTo>
                  <a:cubicBezTo>
                    <a:pt x="1204291" y="554716"/>
                    <a:pt x="1203555" y="549564"/>
                    <a:pt x="1202819" y="544657"/>
                  </a:cubicBezTo>
                  <a:cubicBezTo>
                    <a:pt x="1202819" y="543430"/>
                    <a:pt x="1201348" y="542449"/>
                    <a:pt x="1199876" y="542694"/>
                  </a:cubicBezTo>
                  <a:close/>
                  <a:moveTo>
                    <a:pt x="1087545" y="686219"/>
                  </a:moveTo>
                  <a:cubicBezTo>
                    <a:pt x="1082885" y="686464"/>
                    <a:pt x="1077980" y="686464"/>
                    <a:pt x="1073075" y="686219"/>
                  </a:cubicBezTo>
                  <a:cubicBezTo>
                    <a:pt x="1071603" y="686219"/>
                    <a:pt x="1070622" y="687200"/>
                    <a:pt x="1070377" y="688427"/>
                  </a:cubicBezTo>
                  <a:cubicBezTo>
                    <a:pt x="1070377" y="689899"/>
                    <a:pt x="1071358" y="690880"/>
                    <a:pt x="1072584" y="691125"/>
                  </a:cubicBezTo>
                  <a:cubicBezTo>
                    <a:pt x="1077490" y="691371"/>
                    <a:pt x="1082640" y="691371"/>
                    <a:pt x="1087545" y="691125"/>
                  </a:cubicBezTo>
                  <a:cubicBezTo>
                    <a:pt x="1087545" y="691125"/>
                    <a:pt x="1087791" y="691125"/>
                    <a:pt x="1088036" y="691125"/>
                  </a:cubicBezTo>
                  <a:cubicBezTo>
                    <a:pt x="1089017" y="690880"/>
                    <a:pt x="1089753" y="689899"/>
                    <a:pt x="1089753" y="688672"/>
                  </a:cubicBezTo>
                  <a:cubicBezTo>
                    <a:pt x="1089753" y="687200"/>
                    <a:pt x="1088526" y="686219"/>
                    <a:pt x="1087055" y="686464"/>
                  </a:cubicBezTo>
                  <a:close/>
                  <a:moveTo>
                    <a:pt x="696595" y="0"/>
                  </a:moveTo>
                  <a:cubicBezTo>
                    <a:pt x="691690" y="0"/>
                    <a:pt x="686540" y="245"/>
                    <a:pt x="681634" y="736"/>
                  </a:cubicBezTo>
                  <a:cubicBezTo>
                    <a:pt x="680163" y="736"/>
                    <a:pt x="679427" y="2208"/>
                    <a:pt x="679427" y="3435"/>
                  </a:cubicBezTo>
                  <a:cubicBezTo>
                    <a:pt x="679427" y="4662"/>
                    <a:pt x="680898" y="5643"/>
                    <a:pt x="682125" y="5643"/>
                  </a:cubicBezTo>
                  <a:cubicBezTo>
                    <a:pt x="686785" y="5152"/>
                    <a:pt x="691690" y="4907"/>
                    <a:pt x="696595" y="4907"/>
                  </a:cubicBezTo>
                  <a:cubicBezTo>
                    <a:pt x="696595" y="4907"/>
                    <a:pt x="697086" y="4907"/>
                    <a:pt x="697331" y="4907"/>
                  </a:cubicBezTo>
                  <a:cubicBezTo>
                    <a:pt x="698312" y="4662"/>
                    <a:pt x="699048" y="3680"/>
                    <a:pt x="699048" y="2453"/>
                  </a:cubicBezTo>
                  <a:cubicBezTo>
                    <a:pt x="699048" y="981"/>
                    <a:pt x="698067" y="0"/>
                    <a:pt x="696595" y="0"/>
                  </a:cubicBezTo>
                  <a:close/>
                  <a:moveTo>
                    <a:pt x="726517" y="3680"/>
                  </a:moveTo>
                  <a:cubicBezTo>
                    <a:pt x="721612" y="2453"/>
                    <a:pt x="716707" y="1472"/>
                    <a:pt x="711802" y="981"/>
                  </a:cubicBezTo>
                  <a:cubicBezTo>
                    <a:pt x="710575" y="981"/>
                    <a:pt x="709349" y="1717"/>
                    <a:pt x="709104" y="3189"/>
                  </a:cubicBezTo>
                  <a:cubicBezTo>
                    <a:pt x="709104" y="4416"/>
                    <a:pt x="709840" y="5643"/>
                    <a:pt x="711311" y="5888"/>
                  </a:cubicBezTo>
                  <a:cubicBezTo>
                    <a:pt x="715971" y="6379"/>
                    <a:pt x="720876" y="7360"/>
                    <a:pt x="725536" y="8587"/>
                  </a:cubicBezTo>
                  <a:cubicBezTo>
                    <a:pt x="726027" y="8587"/>
                    <a:pt x="726517" y="8587"/>
                    <a:pt x="726763" y="8587"/>
                  </a:cubicBezTo>
                  <a:cubicBezTo>
                    <a:pt x="727499" y="8587"/>
                    <a:pt x="728234" y="7606"/>
                    <a:pt x="728480" y="6870"/>
                  </a:cubicBezTo>
                  <a:cubicBezTo>
                    <a:pt x="728725" y="5643"/>
                    <a:pt x="727989" y="4171"/>
                    <a:pt x="726763" y="3925"/>
                  </a:cubicBezTo>
                  <a:close/>
                  <a:moveTo>
                    <a:pt x="693897" y="560359"/>
                  </a:moveTo>
                  <a:cubicBezTo>
                    <a:pt x="692671" y="560359"/>
                    <a:pt x="691445" y="561585"/>
                    <a:pt x="691690" y="563057"/>
                  </a:cubicBezTo>
                  <a:cubicBezTo>
                    <a:pt x="691935" y="567719"/>
                    <a:pt x="692181" y="572626"/>
                    <a:pt x="691690" y="577533"/>
                  </a:cubicBezTo>
                  <a:cubicBezTo>
                    <a:pt x="691690" y="579005"/>
                    <a:pt x="692671" y="579986"/>
                    <a:pt x="694143" y="579986"/>
                  </a:cubicBezTo>
                  <a:cubicBezTo>
                    <a:pt x="694388" y="579986"/>
                    <a:pt x="694633" y="579986"/>
                    <a:pt x="694879" y="579986"/>
                  </a:cubicBezTo>
                  <a:cubicBezTo>
                    <a:pt x="695860" y="579741"/>
                    <a:pt x="696595" y="578759"/>
                    <a:pt x="696595" y="577778"/>
                  </a:cubicBezTo>
                  <a:cubicBezTo>
                    <a:pt x="696595" y="572871"/>
                    <a:pt x="696595" y="567719"/>
                    <a:pt x="696595" y="562812"/>
                  </a:cubicBezTo>
                  <a:cubicBezTo>
                    <a:pt x="696595" y="561340"/>
                    <a:pt x="695369" y="560359"/>
                    <a:pt x="693897" y="560604"/>
                  </a:cubicBezTo>
                  <a:close/>
                  <a:moveTo>
                    <a:pt x="754478" y="14475"/>
                  </a:moveTo>
                  <a:cubicBezTo>
                    <a:pt x="750063" y="12022"/>
                    <a:pt x="745403" y="10059"/>
                    <a:pt x="740743" y="8342"/>
                  </a:cubicBezTo>
                  <a:cubicBezTo>
                    <a:pt x="739516" y="7851"/>
                    <a:pt x="738045" y="8342"/>
                    <a:pt x="737554" y="9814"/>
                  </a:cubicBezTo>
                  <a:cubicBezTo>
                    <a:pt x="737064" y="11040"/>
                    <a:pt x="737554" y="12512"/>
                    <a:pt x="739026" y="13003"/>
                  </a:cubicBezTo>
                  <a:cubicBezTo>
                    <a:pt x="743441" y="14720"/>
                    <a:pt x="747855" y="16683"/>
                    <a:pt x="752025" y="18891"/>
                  </a:cubicBezTo>
                  <a:cubicBezTo>
                    <a:pt x="752515" y="19137"/>
                    <a:pt x="753251" y="19137"/>
                    <a:pt x="753742" y="18891"/>
                  </a:cubicBezTo>
                  <a:cubicBezTo>
                    <a:pt x="754478" y="18891"/>
                    <a:pt x="754968" y="18401"/>
                    <a:pt x="755213" y="17665"/>
                  </a:cubicBezTo>
                  <a:cubicBezTo>
                    <a:pt x="755949" y="16438"/>
                    <a:pt x="755213" y="14966"/>
                    <a:pt x="754232" y="14230"/>
                  </a:cubicBezTo>
                  <a:close/>
                  <a:moveTo>
                    <a:pt x="692916" y="589800"/>
                  </a:moveTo>
                  <a:cubicBezTo>
                    <a:pt x="691690" y="589800"/>
                    <a:pt x="690218" y="590536"/>
                    <a:pt x="689973" y="591762"/>
                  </a:cubicBezTo>
                  <a:cubicBezTo>
                    <a:pt x="689237" y="596424"/>
                    <a:pt x="688011" y="601085"/>
                    <a:pt x="686785" y="605747"/>
                  </a:cubicBezTo>
                  <a:cubicBezTo>
                    <a:pt x="686294" y="606973"/>
                    <a:pt x="687030" y="608445"/>
                    <a:pt x="688502" y="608691"/>
                  </a:cubicBezTo>
                  <a:cubicBezTo>
                    <a:pt x="688992" y="608691"/>
                    <a:pt x="689483" y="608691"/>
                    <a:pt x="689973" y="608691"/>
                  </a:cubicBezTo>
                  <a:cubicBezTo>
                    <a:pt x="690709" y="608691"/>
                    <a:pt x="691445" y="607955"/>
                    <a:pt x="691690" y="606973"/>
                  </a:cubicBezTo>
                  <a:cubicBezTo>
                    <a:pt x="693162" y="602312"/>
                    <a:pt x="694143" y="597160"/>
                    <a:pt x="695124" y="592253"/>
                  </a:cubicBezTo>
                  <a:cubicBezTo>
                    <a:pt x="695124" y="591026"/>
                    <a:pt x="694388" y="589554"/>
                    <a:pt x="693162" y="589309"/>
                  </a:cubicBezTo>
                  <a:close/>
                  <a:moveTo>
                    <a:pt x="767231" y="22081"/>
                  </a:moveTo>
                  <a:cubicBezTo>
                    <a:pt x="766005" y="21345"/>
                    <a:pt x="764533" y="21590"/>
                    <a:pt x="763798" y="22817"/>
                  </a:cubicBezTo>
                  <a:cubicBezTo>
                    <a:pt x="763062" y="24043"/>
                    <a:pt x="763307" y="25516"/>
                    <a:pt x="764533" y="26252"/>
                  </a:cubicBezTo>
                  <a:cubicBezTo>
                    <a:pt x="768458" y="28950"/>
                    <a:pt x="772382" y="31894"/>
                    <a:pt x="775815" y="35084"/>
                  </a:cubicBezTo>
                  <a:cubicBezTo>
                    <a:pt x="776551" y="35574"/>
                    <a:pt x="777287" y="35820"/>
                    <a:pt x="778023" y="35574"/>
                  </a:cubicBezTo>
                  <a:cubicBezTo>
                    <a:pt x="778513" y="35574"/>
                    <a:pt x="778759" y="35084"/>
                    <a:pt x="779249" y="34838"/>
                  </a:cubicBezTo>
                  <a:cubicBezTo>
                    <a:pt x="780230" y="33857"/>
                    <a:pt x="779985" y="32385"/>
                    <a:pt x="779249" y="31404"/>
                  </a:cubicBezTo>
                  <a:cubicBezTo>
                    <a:pt x="775570" y="27969"/>
                    <a:pt x="771646" y="25025"/>
                    <a:pt x="767476" y="22081"/>
                  </a:cubicBezTo>
                  <a:close/>
                  <a:moveTo>
                    <a:pt x="667409" y="644265"/>
                  </a:moveTo>
                  <a:cubicBezTo>
                    <a:pt x="664466" y="648191"/>
                    <a:pt x="661277" y="651871"/>
                    <a:pt x="658089" y="655305"/>
                  </a:cubicBezTo>
                  <a:cubicBezTo>
                    <a:pt x="657108" y="656287"/>
                    <a:pt x="657108" y="657759"/>
                    <a:pt x="658089" y="658740"/>
                  </a:cubicBezTo>
                  <a:cubicBezTo>
                    <a:pt x="658825" y="659476"/>
                    <a:pt x="659561" y="659476"/>
                    <a:pt x="660542" y="659231"/>
                  </a:cubicBezTo>
                  <a:cubicBezTo>
                    <a:pt x="661032" y="659231"/>
                    <a:pt x="661277" y="658986"/>
                    <a:pt x="661523" y="658495"/>
                  </a:cubicBezTo>
                  <a:cubicBezTo>
                    <a:pt x="664956" y="654815"/>
                    <a:pt x="668390" y="651135"/>
                    <a:pt x="671333" y="647209"/>
                  </a:cubicBezTo>
                  <a:cubicBezTo>
                    <a:pt x="672069" y="646228"/>
                    <a:pt x="671824" y="644511"/>
                    <a:pt x="670843" y="643775"/>
                  </a:cubicBezTo>
                  <a:cubicBezTo>
                    <a:pt x="669862" y="643038"/>
                    <a:pt x="668145" y="643284"/>
                    <a:pt x="667409" y="644265"/>
                  </a:cubicBezTo>
                  <a:close/>
                  <a:moveTo>
                    <a:pt x="660051" y="437443"/>
                  </a:moveTo>
                  <a:cubicBezTo>
                    <a:pt x="661277" y="436952"/>
                    <a:pt x="662013" y="435725"/>
                    <a:pt x="661768" y="434499"/>
                  </a:cubicBezTo>
                  <a:lnTo>
                    <a:pt x="657598" y="420269"/>
                  </a:lnTo>
                  <a:cubicBezTo>
                    <a:pt x="657108" y="419042"/>
                    <a:pt x="655882" y="418306"/>
                    <a:pt x="654655" y="418552"/>
                  </a:cubicBezTo>
                  <a:cubicBezTo>
                    <a:pt x="653429" y="418797"/>
                    <a:pt x="652693" y="420269"/>
                    <a:pt x="652938" y="421496"/>
                  </a:cubicBezTo>
                  <a:lnTo>
                    <a:pt x="657108" y="435725"/>
                  </a:lnTo>
                  <a:cubicBezTo>
                    <a:pt x="657598" y="436952"/>
                    <a:pt x="658825" y="437688"/>
                    <a:pt x="660051" y="437443"/>
                  </a:cubicBezTo>
                  <a:close/>
                  <a:moveTo>
                    <a:pt x="685068" y="618014"/>
                  </a:moveTo>
                  <a:cubicBezTo>
                    <a:pt x="683842" y="617523"/>
                    <a:pt x="682370" y="618014"/>
                    <a:pt x="681880" y="619241"/>
                  </a:cubicBezTo>
                  <a:cubicBezTo>
                    <a:pt x="679917" y="623657"/>
                    <a:pt x="677710" y="628073"/>
                    <a:pt x="675257" y="631998"/>
                  </a:cubicBezTo>
                  <a:cubicBezTo>
                    <a:pt x="674522" y="633225"/>
                    <a:pt x="675012" y="634697"/>
                    <a:pt x="676238" y="635433"/>
                  </a:cubicBezTo>
                  <a:cubicBezTo>
                    <a:pt x="676729" y="635678"/>
                    <a:pt x="677465" y="635924"/>
                    <a:pt x="678201" y="635433"/>
                  </a:cubicBezTo>
                  <a:cubicBezTo>
                    <a:pt x="678691" y="635433"/>
                    <a:pt x="679182" y="634942"/>
                    <a:pt x="679672" y="634206"/>
                  </a:cubicBezTo>
                  <a:cubicBezTo>
                    <a:pt x="682125" y="629790"/>
                    <a:pt x="684577" y="625374"/>
                    <a:pt x="686540" y="620712"/>
                  </a:cubicBezTo>
                  <a:cubicBezTo>
                    <a:pt x="687030" y="619486"/>
                    <a:pt x="686540" y="618014"/>
                    <a:pt x="685313" y="617523"/>
                  </a:cubicBezTo>
                  <a:close/>
                  <a:moveTo>
                    <a:pt x="647297" y="664874"/>
                  </a:moveTo>
                  <a:cubicBezTo>
                    <a:pt x="643618" y="667818"/>
                    <a:pt x="639694" y="670762"/>
                    <a:pt x="635525" y="673216"/>
                  </a:cubicBezTo>
                  <a:cubicBezTo>
                    <a:pt x="634298" y="673951"/>
                    <a:pt x="634053" y="675423"/>
                    <a:pt x="634789" y="676650"/>
                  </a:cubicBezTo>
                  <a:cubicBezTo>
                    <a:pt x="635279" y="677632"/>
                    <a:pt x="636506" y="678122"/>
                    <a:pt x="637487" y="677632"/>
                  </a:cubicBezTo>
                  <a:cubicBezTo>
                    <a:pt x="637487" y="677632"/>
                    <a:pt x="637977" y="677632"/>
                    <a:pt x="638223" y="677386"/>
                  </a:cubicBezTo>
                  <a:cubicBezTo>
                    <a:pt x="642392" y="674687"/>
                    <a:pt x="646562" y="671743"/>
                    <a:pt x="650486" y="668554"/>
                  </a:cubicBezTo>
                  <a:cubicBezTo>
                    <a:pt x="651467" y="667818"/>
                    <a:pt x="651712" y="666101"/>
                    <a:pt x="650731" y="665119"/>
                  </a:cubicBezTo>
                  <a:cubicBezTo>
                    <a:pt x="649995" y="664138"/>
                    <a:pt x="648278" y="663892"/>
                    <a:pt x="647297" y="664874"/>
                  </a:cubicBezTo>
                  <a:close/>
                  <a:moveTo>
                    <a:pt x="653674" y="406284"/>
                  </a:moveTo>
                  <a:lnTo>
                    <a:pt x="649505" y="392055"/>
                  </a:lnTo>
                  <a:cubicBezTo>
                    <a:pt x="649014" y="390828"/>
                    <a:pt x="647788" y="390092"/>
                    <a:pt x="646562" y="390337"/>
                  </a:cubicBezTo>
                  <a:cubicBezTo>
                    <a:pt x="645335" y="390583"/>
                    <a:pt x="644600" y="392055"/>
                    <a:pt x="644845" y="393281"/>
                  </a:cubicBezTo>
                  <a:lnTo>
                    <a:pt x="649014" y="407511"/>
                  </a:lnTo>
                  <a:cubicBezTo>
                    <a:pt x="649505" y="408738"/>
                    <a:pt x="650731" y="409474"/>
                    <a:pt x="651957" y="409229"/>
                  </a:cubicBezTo>
                  <a:cubicBezTo>
                    <a:pt x="653184" y="408983"/>
                    <a:pt x="653919" y="407511"/>
                    <a:pt x="653674" y="406284"/>
                  </a:cubicBezTo>
                  <a:close/>
                  <a:moveTo>
                    <a:pt x="789550" y="41953"/>
                  </a:moveTo>
                  <a:cubicBezTo>
                    <a:pt x="788569" y="40972"/>
                    <a:pt x="787098" y="40727"/>
                    <a:pt x="786116" y="41953"/>
                  </a:cubicBezTo>
                  <a:cubicBezTo>
                    <a:pt x="785135" y="42935"/>
                    <a:pt x="784890" y="44407"/>
                    <a:pt x="786116" y="45388"/>
                  </a:cubicBezTo>
                  <a:cubicBezTo>
                    <a:pt x="789305" y="49068"/>
                    <a:pt x="792248" y="52748"/>
                    <a:pt x="794946" y="56674"/>
                  </a:cubicBezTo>
                  <a:cubicBezTo>
                    <a:pt x="795682" y="57655"/>
                    <a:pt x="796663" y="57900"/>
                    <a:pt x="797644" y="57655"/>
                  </a:cubicBezTo>
                  <a:cubicBezTo>
                    <a:pt x="797644" y="57655"/>
                    <a:pt x="798134" y="57655"/>
                    <a:pt x="798380" y="57410"/>
                  </a:cubicBezTo>
                  <a:cubicBezTo>
                    <a:pt x="799606" y="56674"/>
                    <a:pt x="799851" y="55202"/>
                    <a:pt x="799116" y="53975"/>
                  </a:cubicBezTo>
                  <a:cubicBezTo>
                    <a:pt x="796172" y="49804"/>
                    <a:pt x="793229" y="45879"/>
                    <a:pt x="789795" y="42199"/>
                  </a:cubicBezTo>
                  <a:close/>
                  <a:moveTo>
                    <a:pt x="676729" y="493871"/>
                  </a:moveTo>
                  <a:cubicBezTo>
                    <a:pt x="677955" y="493380"/>
                    <a:pt x="678691" y="492154"/>
                    <a:pt x="678446" y="490927"/>
                  </a:cubicBezTo>
                  <a:lnTo>
                    <a:pt x="674276" y="476697"/>
                  </a:lnTo>
                  <a:cubicBezTo>
                    <a:pt x="673786" y="475471"/>
                    <a:pt x="672560" y="474735"/>
                    <a:pt x="671333" y="474980"/>
                  </a:cubicBezTo>
                  <a:cubicBezTo>
                    <a:pt x="670107" y="475471"/>
                    <a:pt x="669371" y="476697"/>
                    <a:pt x="669616" y="477924"/>
                  </a:cubicBezTo>
                  <a:lnTo>
                    <a:pt x="673786" y="492154"/>
                  </a:lnTo>
                  <a:cubicBezTo>
                    <a:pt x="674276" y="493380"/>
                    <a:pt x="675503" y="494117"/>
                    <a:pt x="676729" y="493871"/>
                  </a:cubicBezTo>
                  <a:close/>
                  <a:moveTo>
                    <a:pt x="912182" y="419533"/>
                  </a:moveTo>
                  <a:lnTo>
                    <a:pt x="908012" y="405303"/>
                  </a:lnTo>
                  <a:cubicBezTo>
                    <a:pt x="907522" y="404076"/>
                    <a:pt x="906296" y="403341"/>
                    <a:pt x="905069" y="403586"/>
                  </a:cubicBezTo>
                  <a:cubicBezTo>
                    <a:pt x="903843" y="404076"/>
                    <a:pt x="903107" y="405303"/>
                    <a:pt x="903352" y="406530"/>
                  </a:cubicBezTo>
                  <a:lnTo>
                    <a:pt x="907522" y="420760"/>
                  </a:lnTo>
                  <a:cubicBezTo>
                    <a:pt x="908012" y="421986"/>
                    <a:pt x="909239" y="422722"/>
                    <a:pt x="910465" y="422477"/>
                  </a:cubicBezTo>
                  <a:cubicBezTo>
                    <a:pt x="911691" y="421986"/>
                    <a:pt x="912427" y="420760"/>
                    <a:pt x="912182" y="419533"/>
                  </a:cubicBezTo>
                  <a:close/>
                  <a:moveTo>
                    <a:pt x="887410" y="334890"/>
                  </a:moveTo>
                  <a:lnTo>
                    <a:pt x="883241" y="320661"/>
                  </a:lnTo>
                  <a:cubicBezTo>
                    <a:pt x="882750" y="319434"/>
                    <a:pt x="881524" y="318698"/>
                    <a:pt x="880298" y="318943"/>
                  </a:cubicBezTo>
                  <a:cubicBezTo>
                    <a:pt x="879071" y="319434"/>
                    <a:pt x="878336" y="320661"/>
                    <a:pt x="878581" y="321887"/>
                  </a:cubicBezTo>
                  <a:lnTo>
                    <a:pt x="882750" y="336117"/>
                  </a:lnTo>
                  <a:cubicBezTo>
                    <a:pt x="883241" y="337344"/>
                    <a:pt x="884467" y="338080"/>
                    <a:pt x="885693" y="337834"/>
                  </a:cubicBezTo>
                  <a:cubicBezTo>
                    <a:pt x="886920" y="337344"/>
                    <a:pt x="887656" y="336117"/>
                    <a:pt x="887410" y="334890"/>
                  </a:cubicBezTo>
                  <a:close/>
                  <a:moveTo>
                    <a:pt x="879071" y="306431"/>
                  </a:moveTo>
                  <a:lnTo>
                    <a:pt x="874902" y="292201"/>
                  </a:lnTo>
                  <a:cubicBezTo>
                    <a:pt x="874411" y="290974"/>
                    <a:pt x="873185" y="290238"/>
                    <a:pt x="871959" y="290484"/>
                  </a:cubicBezTo>
                  <a:cubicBezTo>
                    <a:pt x="870732" y="290974"/>
                    <a:pt x="869997" y="292201"/>
                    <a:pt x="870242" y="293428"/>
                  </a:cubicBezTo>
                  <a:lnTo>
                    <a:pt x="874411" y="307658"/>
                  </a:lnTo>
                  <a:cubicBezTo>
                    <a:pt x="874902" y="308884"/>
                    <a:pt x="876128" y="309620"/>
                    <a:pt x="877355" y="309375"/>
                  </a:cubicBezTo>
                  <a:cubicBezTo>
                    <a:pt x="878581" y="308884"/>
                    <a:pt x="879317" y="307658"/>
                    <a:pt x="879071" y="306431"/>
                  </a:cubicBezTo>
                  <a:close/>
                  <a:moveTo>
                    <a:pt x="895749" y="363105"/>
                  </a:moveTo>
                  <a:lnTo>
                    <a:pt x="891580" y="348875"/>
                  </a:lnTo>
                  <a:cubicBezTo>
                    <a:pt x="891089" y="347648"/>
                    <a:pt x="889863" y="346912"/>
                    <a:pt x="888637" y="347157"/>
                  </a:cubicBezTo>
                  <a:cubicBezTo>
                    <a:pt x="887410" y="347648"/>
                    <a:pt x="886675" y="348875"/>
                    <a:pt x="886920" y="350102"/>
                  </a:cubicBezTo>
                  <a:lnTo>
                    <a:pt x="891089" y="364331"/>
                  </a:lnTo>
                  <a:cubicBezTo>
                    <a:pt x="891580" y="365558"/>
                    <a:pt x="892806" y="366294"/>
                    <a:pt x="894032" y="366049"/>
                  </a:cubicBezTo>
                  <a:cubicBezTo>
                    <a:pt x="895259" y="365558"/>
                    <a:pt x="895995" y="364331"/>
                    <a:pt x="895749" y="363105"/>
                  </a:cubicBezTo>
                  <a:close/>
                  <a:moveTo>
                    <a:pt x="903843" y="391319"/>
                  </a:moveTo>
                  <a:lnTo>
                    <a:pt x="899674" y="377089"/>
                  </a:lnTo>
                  <a:cubicBezTo>
                    <a:pt x="899183" y="375862"/>
                    <a:pt x="897957" y="375126"/>
                    <a:pt x="896730" y="375372"/>
                  </a:cubicBezTo>
                  <a:cubicBezTo>
                    <a:pt x="895504" y="375862"/>
                    <a:pt x="894768" y="377089"/>
                    <a:pt x="895013" y="378316"/>
                  </a:cubicBezTo>
                  <a:lnTo>
                    <a:pt x="899183" y="392545"/>
                  </a:lnTo>
                  <a:cubicBezTo>
                    <a:pt x="899674" y="393772"/>
                    <a:pt x="900900" y="394508"/>
                    <a:pt x="902126" y="394263"/>
                  </a:cubicBezTo>
                  <a:cubicBezTo>
                    <a:pt x="903352" y="393772"/>
                    <a:pt x="904088" y="392545"/>
                    <a:pt x="903843" y="391319"/>
                  </a:cubicBezTo>
                  <a:close/>
                  <a:moveTo>
                    <a:pt x="920521" y="447747"/>
                  </a:moveTo>
                  <a:lnTo>
                    <a:pt x="916351" y="433517"/>
                  </a:lnTo>
                  <a:cubicBezTo>
                    <a:pt x="915861" y="432291"/>
                    <a:pt x="914635" y="431555"/>
                    <a:pt x="913408" y="431800"/>
                  </a:cubicBezTo>
                  <a:cubicBezTo>
                    <a:pt x="912182" y="432291"/>
                    <a:pt x="911446" y="433517"/>
                    <a:pt x="911691" y="434744"/>
                  </a:cubicBezTo>
                  <a:lnTo>
                    <a:pt x="915861" y="448974"/>
                  </a:lnTo>
                  <a:cubicBezTo>
                    <a:pt x="916351" y="450201"/>
                    <a:pt x="917578" y="450937"/>
                    <a:pt x="918804" y="450691"/>
                  </a:cubicBezTo>
                  <a:cubicBezTo>
                    <a:pt x="920030" y="450446"/>
                    <a:pt x="920766" y="448974"/>
                    <a:pt x="920521" y="447747"/>
                  </a:cubicBezTo>
                  <a:close/>
                  <a:moveTo>
                    <a:pt x="870978" y="278217"/>
                  </a:moveTo>
                  <a:lnTo>
                    <a:pt x="866808" y="263987"/>
                  </a:lnTo>
                  <a:cubicBezTo>
                    <a:pt x="866318" y="262760"/>
                    <a:pt x="865091" y="262024"/>
                    <a:pt x="863865" y="262269"/>
                  </a:cubicBezTo>
                  <a:cubicBezTo>
                    <a:pt x="862639" y="262760"/>
                    <a:pt x="861903" y="263987"/>
                    <a:pt x="862148" y="265213"/>
                  </a:cubicBezTo>
                  <a:lnTo>
                    <a:pt x="866318" y="279443"/>
                  </a:lnTo>
                  <a:cubicBezTo>
                    <a:pt x="866808" y="280670"/>
                    <a:pt x="868034" y="281406"/>
                    <a:pt x="869261" y="281161"/>
                  </a:cubicBezTo>
                  <a:cubicBezTo>
                    <a:pt x="870487" y="280670"/>
                    <a:pt x="871223" y="279443"/>
                    <a:pt x="870978" y="278217"/>
                  </a:cubicBezTo>
                  <a:close/>
                  <a:moveTo>
                    <a:pt x="854300" y="221788"/>
                  </a:moveTo>
                  <a:lnTo>
                    <a:pt x="850130" y="207558"/>
                  </a:lnTo>
                  <a:cubicBezTo>
                    <a:pt x="849640" y="206332"/>
                    <a:pt x="848413" y="205596"/>
                    <a:pt x="847187" y="205841"/>
                  </a:cubicBezTo>
                  <a:cubicBezTo>
                    <a:pt x="845961" y="206332"/>
                    <a:pt x="845225" y="207558"/>
                    <a:pt x="845470" y="208785"/>
                  </a:cubicBezTo>
                  <a:lnTo>
                    <a:pt x="849640" y="223015"/>
                  </a:lnTo>
                  <a:cubicBezTo>
                    <a:pt x="850130" y="224242"/>
                    <a:pt x="851357" y="224978"/>
                    <a:pt x="852583" y="224732"/>
                  </a:cubicBezTo>
                  <a:cubicBezTo>
                    <a:pt x="853809" y="224242"/>
                    <a:pt x="854545" y="223015"/>
                    <a:pt x="854300" y="221788"/>
                  </a:cubicBezTo>
                  <a:close/>
                  <a:moveTo>
                    <a:pt x="862639" y="250002"/>
                  </a:moveTo>
                  <a:lnTo>
                    <a:pt x="858469" y="235773"/>
                  </a:lnTo>
                  <a:cubicBezTo>
                    <a:pt x="857979" y="234546"/>
                    <a:pt x="856752" y="233810"/>
                    <a:pt x="855526" y="234055"/>
                  </a:cubicBezTo>
                  <a:cubicBezTo>
                    <a:pt x="854300" y="234546"/>
                    <a:pt x="853564" y="235773"/>
                    <a:pt x="853809" y="236999"/>
                  </a:cubicBezTo>
                  <a:lnTo>
                    <a:pt x="857979" y="251229"/>
                  </a:lnTo>
                  <a:cubicBezTo>
                    <a:pt x="858469" y="252456"/>
                    <a:pt x="859696" y="253192"/>
                    <a:pt x="860922" y="252946"/>
                  </a:cubicBezTo>
                  <a:cubicBezTo>
                    <a:pt x="862148" y="252456"/>
                    <a:pt x="862884" y="251229"/>
                    <a:pt x="862639" y="250002"/>
                  </a:cubicBezTo>
                  <a:close/>
                  <a:moveTo>
                    <a:pt x="829528" y="136900"/>
                  </a:moveTo>
                  <a:lnTo>
                    <a:pt x="825359" y="122670"/>
                  </a:lnTo>
                  <a:cubicBezTo>
                    <a:pt x="824868" y="121444"/>
                    <a:pt x="823642" y="120708"/>
                    <a:pt x="822416" y="120953"/>
                  </a:cubicBezTo>
                  <a:cubicBezTo>
                    <a:pt x="821189" y="121444"/>
                    <a:pt x="820453" y="122670"/>
                    <a:pt x="820699" y="123897"/>
                  </a:cubicBezTo>
                  <a:lnTo>
                    <a:pt x="824868" y="138127"/>
                  </a:lnTo>
                  <a:cubicBezTo>
                    <a:pt x="825359" y="139354"/>
                    <a:pt x="826585" y="140090"/>
                    <a:pt x="827811" y="139844"/>
                  </a:cubicBezTo>
                  <a:cubicBezTo>
                    <a:pt x="829038" y="139354"/>
                    <a:pt x="829773" y="138127"/>
                    <a:pt x="829528" y="136900"/>
                  </a:cubicBezTo>
                  <a:close/>
                  <a:moveTo>
                    <a:pt x="821434" y="108686"/>
                  </a:moveTo>
                  <a:lnTo>
                    <a:pt x="817265" y="94456"/>
                  </a:lnTo>
                  <a:cubicBezTo>
                    <a:pt x="816774" y="93230"/>
                    <a:pt x="815548" y="92494"/>
                    <a:pt x="814322" y="92739"/>
                  </a:cubicBezTo>
                  <a:cubicBezTo>
                    <a:pt x="813095" y="93230"/>
                    <a:pt x="812360" y="94456"/>
                    <a:pt x="812605" y="95683"/>
                  </a:cubicBezTo>
                  <a:lnTo>
                    <a:pt x="816774" y="109913"/>
                  </a:lnTo>
                  <a:cubicBezTo>
                    <a:pt x="817265" y="111139"/>
                    <a:pt x="818491" y="111875"/>
                    <a:pt x="819718" y="111630"/>
                  </a:cubicBezTo>
                  <a:cubicBezTo>
                    <a:pt x="820944" y="111139"/>
                    <a:pt x="821680" y="109913"/>
                    <a:pt x="821434" y="108686"/>
                  </a:cubicBezTo>
                  <a:close/>
                  <a:moveTo>
                    <a:pt x="837867" y="165114"/>
                  </a:moveTo>
                  <a:lnTo>
                    <a:pt x="833698" y="150885"/>
                  </a:lnTo>
                  <a:cubicBezTo>
                    <a:pt x="833207" y="149658"/>
                    <a:pt x="831981" y="148922"/>
                    <a:pt x="830754" y="149167"/>
                  </a:cubicBezTo>
                  <a:cubicBezTo>
                    <a:pt x="829528" y="149658"/>
                    <a:pt x="828792" y="150885"/>
                    <a:pt x="829038" y="152111"/>
                  </a:cubicBezTo>
                  <a:lnTo>
                    <a:pt x="833207" y="166341"/>
                  </a:lnTo>
                  <a:cubicBezTo>
                    <a:pt x="833698" y="167568"/>
                    <a:pt x="834924" y="168304"/>
                    <a:pt x="836150" y="168059"/>
                  </a:cubicBezTo>
                  <a:cubicBezTo>
                    <a:pt x="837377" y="167568"/>
                    <a:pt x="838112" y="166341"/>
                    <a:pt x="837867" y="165114"/>
                  </a:cubicBezTo>
                  <a:close/>
                  <a:moveTo>
                    <a:pt x="846206" y="193574"/>
                  </a:moveTo>
                  <a:lnTo>
                    <a:pt x="842037" y="179344"/>
                  </a:lnTo>
                  <a:cubicBezTo>
                    <a:pt x="841546" y="178117"/>
                    <a:pt x="840320" y="177381"/>
                    <a:pt x="839093" y="177627"/>
                  </a:cubicBezTo>
                  <a:cubicBezTo>
                    <a:pt x="837867" y="178117"/>
                    <a:pt x="837131" y="179344"/>
                    <a:pt x="837377" y="180571"/>
                  </a:cubicBezTo>
                  <a:lnTo>
                    <a:pt x="841546" y="194801"/>
                  </a:lnTo>
                  <a:cubicBezTo>
                    <a:pt x="842037" y="196027"/>
                    <a:pt x="843263" y="196763"/>
                    <a:pt x="844489" y="196518"/>
                  </a:cubicBezTo>
                  <a:cubicBezTo>
                    <a:pt x="845716" y="196027"/>
                    <a:pt x="846451" y="194801"/>
                    <a:pt x="846206" y="193574"/>
                  </a:cubicBezTo>
                  <a:close/>
                  <a:moveTo>
                    <a:pt x="812605" y="80472"/>
                  </a:moveTo>
                  <a:cubicBezTo>
                    <a:pt x="810888" y="75810"/>
                    <a:pt x="808681" y="71149"/>
                    <a:pt x="806473" y="66733"/>
                  </a:cubicBezTo>
                  <a:cubicBezTo>
                    <a:pt x="805738" y="65506"/>
                    <a:pt x="804266" y="65015"/>
                    <a:pt x="803285" y="65751"/>
                  </a:cubicBezTo>
                  <a:cubicBezTo>
                    <a:pt x="802059" y="66487"/>
                    <a:pt x="801568" y="67959"/>
                    <a:pt x="802304" y="68941"/>
                  </a:cubicBezTo>
                  <a:cubicBezTo>
                    <a:pt x="804511" y="73112"/>
                    <a:pt x="806473" y="77528"/>
                    <a:pt x="808190" y="82189"/>
                  </a:cubicBezTo>
                  <a:cubicBezTo>
                    <a:pt x="808681" y="83416"/>
                    <a:pt x="809907" y="84152"/>
                    <a:pt x="811133" y="83661"/>
                  </a:cubicBezTo>
                  <a:cubicBezTo>
                    <a:pt x="811133" y="83661"/>
                    <a:pt x="811133" y="83661"/>
                    <a:pt x="811133" y="83661"/>
                  </a:cubicBezTo>
                  <a:cubicBezTo>
                    <a:pt x="812360" y="83171"/>
                    <a:pt x="813095" y="81698"/>
                    <a:pt x="812605" y="80472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" name="Graphic 5" descr="Marker with solid fill">
            <a:extLst>
              <a:ext uri="{FF2B5EF4-FFF2-40B4-BE49-F238E27FC236}">
                <a16:creationId xmlns:a16="http://schemas.microsoft.com/office/drawing/2014/main" id="{A0567908-3FDD-18C7-85AF-D1F77BE41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6449" y="2076476"/>
            <a:ext cx="914400" cy="914400"/>
          </a:xfrm>
          <a:prstGeom prst="rect">
            <a:avLst/>
          </a:prstGeom>
        </p:spPr>
      </p:pic>
      <p:pic>
        <p:nvPicPr>
          <p:cNvPr id="7" name="Graphic 6" descr="Marker with solid fill">
            <a:extLst>
              <a:ext uri="{FF2B5EF4-FFF2-40B4-BE49-F238E27FC236}">
                <a16:creationId xmlns:a16="http://schemas.microsoft.com/office/drawing/2014/main" id="{49C4EECF-E74B-686C-600B-74CCB627D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3106" y="4634619"/>
            <a:ext cx="914400" cy="914400"/>
          </a:xfrm>
          <a:prstGeom prst="rect">
            <a:avLst/>
          </a:prstGeom>
        </p:spPr>
      </p:pic>
      <p:pic>
        <p:nvPicPr>
          <p:cNvPr id="8" name="Graphic 7" descr="Marker with solid fill">
            <a:extLst>
              <a:ext uri="{FF2B5EF4-FFF2-40B4-BE49-F238E27FC236}">
                <a16:creationId xmlns:a16="http://schemas.microsoft.com/office/drawing/2014/main" id="{C6240CBC-EB4C-1194-FB83-C1F2DF032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4049" y="781076"/>
            <a:ext cx="914400" cy="914400"/>
          </a:xfrm>
          <a:prstGeom prst="rect">
            <a:avLst/>
          </a:prstGeom>
        </p:spPr>
      </p:pic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1A276654-7290-E309-1375-FB1547CD8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4478" y="4689047"/>
            <a:ext cx="914400" cy="914400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id="{1BB4B1CC-8470-67C2-D2A9-E8BA5D982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1878" y="264253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268ED6-B83D-5EA6-900B-A63F39EA9F6C}"/>
              </a:ext>
            </a:extLst>
          </p:cNvPr>
          <p:cNvSpPr txBox="1"/>
          <p:nvPr/>
        </p:nvSpPr>
        <p:spPr>
          <a:xfrm>
            <a:off x="5251812" y="999519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C97B8C-454C-45FA-F55D-218925380ADE}"/>
              </a:ext>
            </a:extLst>
          </p:cNvPr>
          <p:cNvSpPr txBox="1"/>
          <p:nvPr/>
        </p:nvSpPr>
        <p:spPr>
          <a:xfrm>
            <a:off x="8083845" y="1695476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8FE24B-F624-898E-4743-02FA2B9A4696}"/>
              </a:ext>
            </a:extLst>
          </p:cNvPr>
          <p:cNvSpPr txBox="1"/>
          <p:nvPr/>
        </p:nvSpPr>
        <p:spPr>
          <a:xfrm>
            <a:off x="833770" y="226407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CFDAD8-E696-9F0F-B435-9A87A587363A}"/>
              </a:ext>
            </a:extLst>
          </p:cNvPr>
          <p:cNvSpPr txBox="1"/>
          <p:nvPr/>
        </p:nvSpPr>
        <p:spPr>
          <a:xfrm>
            <a:off x="7513970" y="551527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F91317-22CB-AD26-3770-17FC65E9DB23}"/>
              </a:ext>
            </a:extLst>
          </p:cNvPr>
          <p:cNvSpPr txBox="1"/>
          <p:nvPr/>
        </p:nvSpPr>
        <p:spPr>
          <a:xfrm>
            <a:off x="4016026" y="5330611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pic>
        <p:nvPicPr>
          <p:cNvPr id="16" name="Graphic 15" descr="Car Mechanic with solid fill">
            <a:extLst>
              <a:ext uri="{FF2B5EF4-FFF2-40B4-BE49-F238E27FC236}">
                <a16:creationId xmlns:a16="http://schemas.microsoft.com/office/drawing/2014/main" id="{C3759EDB-E569-B46D-8164-DA8F65F76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0023" y="3944114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lippery Road with solid fill">
            <a:extLst>
              <a:ext uri="{FF2B5EF4-FFF2-40B4-BE49-F238E27FC236}">
                <a16:creationId xmlns:a16="http://schemas.microsoft.com/office/drawing/2014/main" id="{02AE66A4-0B5D-7763-2E98-E489B1DA7E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638" y="287975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Car with solid fill">
            <a:extLst>
              <a:ext uri="{FF2B5EF4-FFF2-40B4-BE49-F238E27FC236}">
                <a16:creationId xmlns:a16="http://schemas.microsoft.com/office/drawing/2014/main" id="{531C036F-CD29-DFF4-BC68-53CF8317F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97724" y="2824328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568B5-1CC2-FB54-5E14-599F5A67A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A2303-6F05-F86E-3B40-4C5ECDE3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Journey Road (4 Curves)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BE80D6-F76A-2AD4-615F-12F4C32EA5D6}"/>
              </a:ext>
            </a:extLst>
          </p:cNvPr>
          <p:cNvGrpSpPr/>
          <p:nvPr/>
        </p:nvGrpSpPr>
        <p:grpSpPr>
          <a:xfrm>
            <a:off x="0" y="999519"/>
            <a:ext cx="9180889" cy="5021772"/>
            <a:chOff x="0" y="902537"/>
            <a:chExt cx="9180889" cy="5021772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1B0136B-E7A4-F5C1-EEDE-AE6C2B2E6E6C}"/>
                </a:ext>
              </a:extLst>
            </p:cNvPr>
            <p:cNvSpPr/>
            <p:nvPr/>
          </p:nvSpPr>
          <p:spPr>
            <a:xfrm>
              <a:off x="0" y="1197781"/>
              <a:ext cx="9180889" cy="4726528"/>
            </a:xfrm>
            <a:custGeom>
              <a:avLst/>
              <a:gdLst>
                <a:gd name="connsiteX0" fmla="*/ 1365627 w 1510577"/>
                <a:gd name="connsiteY0" fmla="*/ 215604 h 777679"/>
                <a:gd name="connsiteX1" fmla="*/ 1385984 w 1510577"/>
                <a:gd name="connsiteY1" fmla="*/ 285526 h 777679"/>
                <a:gd name="connsiteX2" fmla="*/ 1256485 w 1510577"/>
                <a:gd name="connsiteY2" fmla="*/ 323308 h 777679"/>
                <a:gd name="connsiteX3" fmla="*/ 1145135 w 1510577"/>
                <a:gd name="connsiteY3" fmla="*/ 526696 h 777679"/>
                <a:gd name="connsiteX4" fmla="*/ 1161568 w 1510577"/>
                <a:gd name="connsiteY4" fmla="*/ 583370 h 777679"/>
                <a:gd name="connsiteX5" fmla="*/ 1106874 w 1510577"/>
                <a:gd name="connsiteY5" fmla="*/ 683224 h 777679"/>
                <a:gd name="connsiteX6" fmla="*/ 1007052 w 1510577"/>
                <a:gd name="connsiteY6" fmla="*/ 628513 h 777679"/>
                <a:gd name="connsiteX7" fmla="*/ 857932 w 1510577"/>
                <a:gd name="connsiteY7" fmla="*/ 117958 h 777679"/>
                <a:gd name="connsiteX8" fmla="*/ 654608 w 1510577"/>
                <a:gd name="connsiteY8" fmla="*/ 6573 h 777679"/>
                <a:gd name="connsiteX9" fmla="*/ 543259 w 1510577"/>
                <a:gd name="connsiteY9" fmla="*/ 209961 h 777679"/>
                <a:gd name="connsiteX10" fmla="*/ 653873 w 1510577"/>
                <a:gd name="connsiteY10" fmla="*/ 588522 h 777679"/>
                <a:gd name="connsiteX11" fmla="*/ 599179 w 1510577"/>
                <a:gd name="connsiteY11" fmla="*/ 688376 h 777679"/>
                <a:gd name="connsiteX12" fmla="*/ 499356 w 1510577"/>
                <a:gd name="connsiteY12" fmla="*/ 633665 h 777679"/>
                <a:gd name="connsiteX13" fmla="*/ 452756 w 1510577"/>
                <a:gd name="connsiteY13" fmla="*/ 474439 h 777679"/>
                <a:gd name="connsiteX14" fmla="*/ 249433 w 1510577"/>
                <a:gd name="connsiteY14" fmla="*/ 363054 h 777679"/>
                <a:gd name="connsiteX15" fmla="*/ 138083 w 1510577"/>
                <a:gd name="connsiteY15" fmla="*/ 566441 h 777679"/>
                <a:gd name="connsiteX16" fmla="*/ 83390 w 1510577"/>
                <a:gd name="connsiteY16" fmla="*/ 666295 h 777679"/>
                <a:gd name="connsiteX17" fmla="*/ 0 w 1510577"/>
                <a:gd name="connsiteY17" fmla="*/ 690829 h 777679"/>
                <a:gd name="connsiteX18" fmla="*/ 0 w 1510577"/>
                <a:gd name="connsiteY18" fmla="*/ 777680 h 777679"/>
                <a:gd name="connsiteX19" fmla="*/ 106690 w 1510577"/>
                <a:gd name="connsiteY19" fmla="*/ 746522 h 777679"/>
                <a:gd name="connsiteX20" fmla="*/ 218039 w 1510577"/>
                <a:gd name="connsiteY20" fmla="*/ 543134 h 777679"/>
                <a:gd name="connsiteX21" fmla="*/ 272733 w 1510577"/>
                <a:gd name="connsiteY21" fmla="*/ 443280 h 777679"/>
                <a:gd name="connsiteX22" fmla="*/ 372555 w 1510577"/>
                <a:gd name="connsiteY22" fmla="*/ 497991 h 777679"/>
                <a:gd name="connsiteX23" fmla="*/ 419155 w 1510577"/>
                <a:gd name="connsiteY23" fmla="*/ 657218 h 777679"/>
                <a:gd name="connsiteX24" fmla="*/ 622479 w 1510577"/>
                <a:gd name="connsiteY24" fmla="*/ 768602 h 777679"/>
                <a:gd name="connsiteX25" fmla="*/ 733828 w 1510577"/>
                <a:gd name="connsiteY25" fmla="*/ 565215 h 777679"/>
                <a:gd name="connsiteX26" fmla="*/ 623215 w 1510577"/>
                <a:gd name="connsiteY26" fmla="*/ 186654 h 777679"/>
                <a:gd name="connsiteX27" fmla="*/ 677908 w 1510577"/>
                <a:gd name="connsiteY27" fmla="*/ 86800 h 777679"/>
                <a:gd name="connsiteX28" fmla="*/ 777731 w 1510577"/>
                <a:gd name="connsiteY28" fmla="*/ 141511 h 777679"/>
                <a:gd name="connsiteX29" fmla="*/ 926851 w 1510577"/>
                <a:gd name="connsiteY29" fmla="*/ 652065 h 777679"/>
                <a:gd name="connsiteX30" fmla="*/ 1130174 w 1510577"/>
                <a:gd name="connsiteY30" fmla="*/ 763450 h 777679"/>
                <a:gd name="connsiteX31" fmla="*/ 1241524 w 1510577"/>
                <a:gd name="connsiteY31" fmla="*/ 560062 h 777679"/>
                <a:gd name="connsiteX32" fmla="*/ 1225091 w 1510577"/>
                <a:gd name="connsiteY32" fmla="*/ 503389 h 777679"/>
                <a:gd name="connsiteX33" fmla="*/ 1279785 w 1510577"/>
                <a:gd name="connsiteY33" fmla="*/ 403535 h 777679"/>
                <a:gd name="connsiteX34" fmla="*/ 1409284 w 1510577"/>
                <a:gd name="connsiteY34" fmla="*/ 365753 h 777679"/>
                <a:gd name="connsiteX35" fmla="*/ 1431113 w 1510577"/>
                <a:gd name="connsiteY35" fmla="*/ 440091 h 777679"/>
                <a:gd name="connsiteX36" fmla="*/ 1510578 w 1510577"/>
                <a:gd name="connsiteY36" fmla="*/ 295094 h 777679"/>
                <a:gd name="connsiteX37" fmla="*/ 1365627 w 1510577"/>
                <a:gd name="connsiteY37" fmla="*/ 215604 h 77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679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829"/>
                  </a:lnTo>
                  <a:lnTo>
                    <a:pt x="0" y="777680"/>
                  </a:lnTo>
                  <a:lnTo>
                    <a:pt x="106690" y="746522"/>
                  </a:lnTo>
                  <a:cubicBezTo>
                    <a:pt x="193513" y="721251"/>
                    <a:pt x="243301" y="629985"/>
                    <a:pt x="218039" y="543134"/>
                  </a:cubicBezTo>
                  <a:cubicBezTo>
                    <a:pt x="205531" y="500445"/>
                    <a:pt x="230057" y="455547"/>
                    <a:pt x="272733" y="443280"/>
                  </a:cubicBezTo>
                  <a:cubicBezTo>
                    <a:pt x="315409" y="431013"/>
                    <a:pt x="360292" y="455302"/>
                    <a:pt x="372555" y="497991"/>
                  </a:cubicBezTo>
                  <a:lnTo>
                    <a:pt x="419155" y="657218"/>
                  </a:lnTo>
                  <a:cubicBezTo>
                    <a:pt x="444417" y="744068"/>
                    <a:pt x="535655" y="793872"/>
                    <a:pt x="622479" y="768602"/>
                  </a:cubicBezTo>
                  <a:cubicBezTo>
                    <a:pt x="709302" y="743332"/>
                    <a:pt x="759091" y="652065"/>
                    <a:pt x="733828" y="565215"/>
                  </a:cubicBezTo>
                  <a:lnTo>
                    <a:pt x="623215" y="186654"/>
                  </a:lnTo>
                  <a:cubicBezTo>
                    <a:pt x="610706" y="143964"/>
                    <a:pt x="635232" y="99067"/>
                    <a:pt x="677908" y="86800"/>
                  </a:cubicBezTo>
                  <a:cubicBezTo>
                    <a:pt x="720584" y="74287"/>
                    <a:pt x="765467" y="98822"/>
                    <a:pt x="777731" y="141511"/>
                  </a:cubicBezTo>
                  <a:lnTo>
                    <a:pt x="926851" y="652065"/>
                  </a:lnTo>
                  <a:cubicBezTo>
                    <a:pt x="952113" y="738916"/>
                    <a:pt x="1043351" y="788720"/>
                    <a:pt x="1130174" y="763450"/>
                  </a:cubicBezTo>
                  <a:cubicBezTo>
                    <a:pt x="1216998" y="738180"/>
                    <a:pt x="1266786" y="646913"/>
                    <a:pt x="1241524" y="560062"/>
                  </a:cubicBezTo>
                  <a:lnTo>
                    <a:pt x="1225091" y="503389"/>
                  </a:lnTo>
                  <a:cubicBezTo>
                    <a:pt x="1212583" y="460699"/>
                    <a:pt x="1237109" y="415802"/>
                    <a:pt x="1279785" y="403535"/>
                  </a:cubicBezTo>
                  <a:lnTo>
                    <a:pt x="1409284" y="365753"/>
                  </a:lnTo>
                  <a:lnTo>
                    <a:pt x="1431113" y="440091"/>
                  </a:lnTo>
                  <a:lnTo>
                    <a:pt x="1510578" y="295094"/>
                  </a:lnTo>
                  <a:lnTo>
                    <a:pt x="1365627" y="21560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F90A9BCE-D89E-B0E4-44A9-5D831ABE49CC}"/>
                </a:ext>
              </a:extLst>
            </p:cNvPr>
            <p:cNvSpPr/>
            <p:nvPr/>
          </p:nvSpPr>
          <p:spPr>
            <a:xfrm>
              <a:off x="0" y="902537"/>
              <a:ext cx="9180889" cy="4725039"/>
            </a:xfrm>
            <a:custGeom>
              <a:avLst/>
              <a:gdLst>
                <a:gd name="connsiteX0" fmla="*/ 1365627 w 1510577"/>
                <a:gd name="connsiteY0" fmla="*/ 215604 h 777434"/>
                <a:gd name="connsiteX1" fmla="*/ 1385984 w 1510577"/>
                <a:gd name="connsiteY1" fmla="*/ 285526 h 777434"/>
                <a:gd name="connsiteX2" fmla="*/ 1256485 w 1510577"/>
                <a:gd name="connsiteY2" fmla="*/ 323308 h 777434"/>
                <a:gd name="connsiteX3" fmla="*/ 1145135 w 1510577"/>
                <a:gd name="connsiteY3" fmla="*/ 526696 h 777434"/>
                <a:gd name="connsiteX4" fmla="*/ 1161568 w 1510577"/>
                <a:gd name="connsiteY4" fmla="*/ 583370 h 777434"/>
                <a:gd name="connsiteX5" fmla="*/ 1106874 w 1510577"/>
                <a:gd name="connsiteY5" fmla="*/ 683224 h 777434"/>
                <a:gd name="connsiteX6" fmla="*/ 1007052 w 1510577"/>
                <a:gd name="connsiteY6" fmla="*/ 628513 h 777434"/>
                <a:gd name="connsiteX7" fmla="*/ 857932 w 1510577"/>
                <a:gd name="connsiteY7" fmla="*/ 117958 h 777434"/>
                <a:gd name="connsiteX8" fmla="*/ 654608 w 1510577"/>
                <a:gd name="connsiteY8" fmla="*/ 6573 h 777434"/>
                <a:gd name="connsiteX9" fmla="*/ 543259 w 1510577"/>
                <a:gd name="connsiteY9" fmla="*/ 209961 h 777434"/>
                <a:gd name="connsiteX10" fmla="*/ 653873 w 1510577"/>
                <a:gd name="connsiteY10" fmla="*/ 588522 h 777434"/>
                <a:gd name="connsiteX11" fmla="*/ 599179 w 1510577"/>
                <a:gd name="connsiteY11" fmla="*/ 688376 h 777434"/>
                <a:gd name="connsiteX12" fmla="*/ 499356 w 1510577"/>
                <a:gd name="connsiteY12" fmla="*/ 633665 h 777434"/>
                <a:gd name="connsiteX13" fmla="*/ 452756 w 1510577"/>
                <a:gd name="connsiteY13" fmla="*/ 474439 h 777434"/>
                <a:gd name="connsiteX14" fmla="*/ 249433 w 1510577"/>
                <a:gd name="connsiteY14" fmla="*/ 363054 h 777434"/>
                <a:gd name="connsiteX15" fmla="*/ 138083 w 1510577"/>
                <a:gd name="connsiteY15" fmla="*/ 566441 h 777434"/>
                <a:gd name="connsiteX16" fmla="*/ 83390 w 1510577"/>
                <a:gd name="connsiteY16" fmla="*/ 666295 h 777434"/>
                <a:gd name="connsiteX17" fmla="*/ 0 w 1510577"/>
                <a:gd name="connsiteY17" fmla="*/ 690584 h 777434"/>
                <a:gd name="connsiteX18" fmla="*/ 0 w 1510577"/>
                <a:gd name="connsiteY18" fmla="*/ 777435 h 777434"/>
                <a:gd name="connsiteX19" fmla="*/ 106690 w 1510577"/>
                <a:gd name="connsiteY19" fmla="*/ 746276 h 777434"/>
                <a:gd name="connsiteX20" fmla="*/ 218039 w 1510577"/>
                <a:gd name="connsiteY20" fmla="*/ 542889 h 777434"/>
                <a:gd name="connsiteX21" fmla="*/ 272733 w 1510577"/>
                <a:gd name="connsiteY21" fmla="*/ 443035 h 777434"/>
                <a:gd name="connsiteX22" fmla="*/ 372555 w 1510577"/>
                <a:gd name="connsiteY22" fmla="*/ 497746 h 777434"/>
                <a:gd name="connsiteX23" fmla="*/ 419155 w 1510577"/>
                <a:gd name="connsiteY23" fmla="*/ 656972 h 777434"/>
                <a:gd name="connsiteX24" fmla="*/ 622479 w 1510577"/>
                <a:gd name="connsiteY24" fmla="*/ 768357 h 777434"/>
                <a:gd name="connsiteX25" fmla="*/ 733828 w 1510577"/>
                <a:gd name="connsiteY25" fmla="*/ 564969 h 777434"/>
                <a:gd name="connsiteX26" fmla="*/ 623215 w 1510577"/>
                <a:gd name="connsiteY26" fmla="*/ 186408 h 777434"/>
                <a:gd name="connsiteX27" fmla="*/ 677908 w 1510577"/>
                <a:gd name="connsiteY27" fmla="*/ 86555 h 777434"/>
                <a:gd name="connsiteX28" fmla="*/ 777731 w 1510577"/>
                <a:gd name="connsiteY28" fmla="*/ 141265 h 777434"/>
                <a:gd name="connsiteX29" fmla="*/ 926851 w 1510577"/>
                <a:gd name="connsiteY29" fmla="*/ 651820 h 777434"/>
                <a:gd name="connsiteX30" fmla="*/ 1130174 w 1510577"/>
                <a:gd name="connsiteY30" fmla="*/ 763205 h 777434"/>
                <a:gd name="connsiteX31" fmla="*/ 1241524 w 1510577"/>
                <a:gd name="connsiteY31" fmla="*/ 559817 h 777434"/>
                <a:gd name="connsiteX32" fmla="*/ 1225091 w 1510577"/>
                <a:gd name="connsiteY32" fmla="*/ 503143 h 777434"/>
                <a:gd name="connsiteX33" fmla="*/ 1279785 w 1510577"/>
                <a:gd name="connsiteY33" fmla="*/ 403290 h 777434"/>
                <a:gd name="connsiteX34" fmla="*/ 1409284 w 1510577"/>
                <a:gd name="connsiteY34" fmla="*/ 365507 h 777434"/>
                <a:gd name="connsiteX35" fmla="*/ 1431113 w 1510577"/>
                <a:gd name="connsiteY35" fmla="*/ 439845 h 777434"/>
                <a:gd name="connsiteX36" fmla="*/ 1510578 w 1510577"/>
                <a:gd name="connsiteY36" fmla="*/ 294849 h 777434"/>
                <a:gd name="connsiteX37" fmla="*/ 1365627 w 1510577"/>
                <a:gd name="connsiteY37" fmla="*/ 215358 h 77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0577" h="777434">
                  <a:moveTo>
                    <a:pt x="1365627" y="215604"/>
                  </a:moveTo>
                  <a:lnTo>
                    <a:pt x="1385984" y="285526"/>
                  </a:lnTo>
                  <a:lnTo>
                    <a:pt x="1256485" y="323308"/>
                  </a:lnTo>
                  <a:cubicBezTo>
                    <a:pt x="1169662" y="348579"/>
                    <a:pt x="1119873" y="439845"/>
                    <a:pt x="1145135" y="526696"/>
                  </a:cubicBezTo>
                  <a:lnTo>
                    <a:pt x="1161568" y="583370"/>
                  </a:lnTo>
                  <a:cubicBezTo>
                    <a:pt x="1174076" y="626059"/>
                    <a:pt x="1149550" y="670957"/>
                    <a:pt x="1106874" y="683224"/>
                  </a:cubicBezTo>
                  <a:cubicBezTo>
                    <a:pt x="1064198" y="695736"/>
                    <a:pt x="1019315" y="671202"/>
                    <a:pt x="1007052" y="628513"/>
                  </a:cubicBezTo>
                  <a:lnTo>
                    <a:pt x="857932" y="117958"/>
                  </a:lnTo>
                  <a:cubicBezTo>
                    <a:pt x="832670" y="31108"/>
                    <a:pt x="741432" y="-18697"/>
                    <a:pt x="654608" y="6573"/>
                  </a:cubicBezTo>
                  <a:cubicBezTo>
                    <a:pt x="567785" y="31844"/>
                    <a:pt x="517996" y="123110"/>
                    <a:pt x="543259" y="209961"/>
                  </a:cubicBezTo>
                  <a:lnTo>
                    <a:pt x="653873" y="588522"/>
                  </a:lnTo>
                  <a:cubicBezTo>
                    <a:pt x="666381" y="631211"/>
                    <a:pt x="641855" y="676109"/>
                    <a:pt x="599179" y="688376"/>
                  </a:cubicBezTo>
                  <a:cubicBezTo>
                    <a:pt x="556503" y="700888"/>
                    <a:pt x="511620" y="676354"/>
                    <a:pt x="499356" y="633665"/>
                  </a:cubicBezTo>
                  <a:lnTo>
                    <a:pt x="452756" y="474439"/>
                  </a:lnTo>
                  <a:cubicBezTo>
                    <a:pt x="427494" y="387588"/>
                    <a:pt x="336256" y="337784"/>
                    <a:pt x="249433" y="363054"/>
                  </a:cubicBezTo>
                  <a:cubicBezTo>
                    <a:pt x="162610" y="388324"/>
                    <a:pt x="112821" y="479591"/>
                    <a:pt x="138083" y="566441"/>
                  </a:cubicBezTo>
                  <a:cubicBezTo>
                    <a:pt x="150592" y="609131"/>
                    <a:pt x="126065" y="654028"/>
                    <a:pt x="83390" y="666295"/>
                  </a:cubicBezTo>
                  <a:lnTo>
                    <a:pt x="0" y="690584"/>
                  </a:lnTo>
                  <a:lnTo>
                    <a:pt x="0" y="777435"/>
                  </a:lnTo>
                  <a:lnTo>
                    <a:pt x="106690" y="746276"/>
                  </a:lnTo>
                  <a:cubicBezTo>
                    <a:pt x="193513" y="721006"/>
                    <a:pt x="243301" y="629739"/>
                    <a:pt x="218039" y="542889"/>
                  </a:cubicBezTo>
                  <a:cubicBezTo>
                    <a:pt x="205531" y="500199"/>
                    <a:pt x="230057" y="455302"/>
                    <a:pt x="272733" y="443035"/>
                  </a:cubicBezTo>
                  <a:cubicBezTo>
                    <a:pt x="315409" y="430768"/>
                    <a:pt x="360292" y="455057"/>
                    <a:pt x="372555" y="497746"/>
                  </a:cubicBezTo>
                  <a:lnTo>
                    <a:pt x="419155" y="656972"/>
                  </a:lnTo>
                  <a:cubicBezTo>
                    <a:pt x="444417" y="743823"/>
                    <a:pt x="535655" y="793627"/>
                    <a:pt x="622479" y="768357"/>
                  </a:cubicBezTo>
                  <a:cubicBezTo>
                    <a:pt x="709302" y="743087"/>
                    <a:pt x="759091" y="651820"/>
                    <a:pt x="733828" y="564969"/>
                  </a:cubicBezTo>
                  <a:lnTo>
                    <a:pt x="623215" y="186408"/>
                  </a:lnTo>
                  <a:cubicBezTo>
                    <a:pt x="610706" y="143719"/>
                    <a:pt x="635232" y="98822"/>
                    <a:pt x="677908" y="86555"/>
                  </a:cubicBezTo>
                  <a:cubicBezTo>
                    <a:pt x="720584" y="74042"/>
                    <a:pt x="765467" y="98576"/>
                    <a:pt x="777731" y="141265"/>
                  </a:cubicBezTo>
                  <a:lnTo>
                    <a:pt x="926851" y="651820"/>
                  </a:lnTo>
                  <a:cubicBezTo>
                    <a:pt x="952113" y="738671"/>
                    <a:pt x="1043351" y="788475"/>
                    <a:pt x="1130174" y="763205"/>
                  </a:cubicBezTo>
                  <a:cubicBezTo>
                    <a:pt x="1216998" y="737935"/>
                    <a:pt x="1266786" y="646668"/>
                    <a:pt x="1241524" y="559817"/>
                  </a:cubicBezTo>
                  <a:lnTo>
                    <a:pt x="1225091" y="503143"/>
                  </a:lnTo>
                  <a:cubicBezTo>
                    <a:pt x="1212583" y="460454"/>
                    <a:pt x="1237109" y="415557"/>
                    <a:pt x="1279785" y="403290"/>
                  </a:cubicBezTo>
                  <a:lnTo>
                    <a:pt x="1409284" y="365507"/>
                  </a:lnTo>
                  <a:lnTo>
                    <a:pt x="1431113" y="439845"/>
                  </a:lnTo>
                  <a:lnTo>
                    <a:pt x="1510578" y="294849"/>
                  </a:lnTo>
                  <a:lnTo>
                    <a:pt x="1365627" y="215358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E5BE2CFA-3168-06B5-0FB7-A1FE24ABDE44}"/>
                </a:ext>
              </a:extLst>
            </p:cNvPr>
            <p:cNvSpPr/>
            <p:nvPr/>
          </p:nvSpPr>
          <p:spPr>
            <a:xfrm>
              <a:off x="28037" y="1140809"/>
              <a:ext cx="8558371" cy="4230524"/>
            </a:xfrm>
            <a:custGeom>
              <a:avLst/>
              <a:gdLst>
                <a:gd name="connsiteX0" fmla="*/ 395657 w 1408151"/>
                <a:gd name="connsiteY0" fmla="*/ 413645 h 696069"/>
                <a:gd name="connsiteX1" fmla="*/ 394921 w 1408151"/>
                <a:gd name="connsiteY1" fmla="*/ 417080 h 696069"/>
                <a:gd name="connsiteX2" fmla="*/ 394185 w 1408151"/>
                <a:gd name="connsiteY2" fmla="*/ 417325 h 696069"/>
                <a:gd name="connsiteX3" fmla="*/ 391488 w 1408151"/>
                <a:gd name="connsiteY3" fmla="*/ 416344 h 696069"/>
                <a:gd name="connsiteX4" fmla="*/ 382903 w 1408151"/>
                <a:gd name="connsiteY4" fmla="*/ 404812 h 696069"/>
                <a:gd name="connsiteX5" fmla="*/ 383149 w 1408151"/>
                <a:gd name="connsiteY5" fmla="*/ 401378 h 696069"/>
                <a:gd name="connsiteX6" fmla="*/ 386582 w 1408151"/>
                <a:gd name="connsiteY6" fmla="*/ 401623 h 696069"/>
                <a:gd name="connsiteX7" fmla="*/ 395412 w 1408151"/>
                <a:gd name="connsiteY7" fmla="*/ 413645 h 696069"/>
                <a:gd name="connsiteX8" fmla="*/ 408656 w 1408151"/>
                <a:gd name="connsiteY8" fmla="*/ 440632 h 696069"/>
                <a:gd name="connsiteX9" fmla="*/ 403015 w 1408151"/>
                <a:gd name="connsiteY9" fmla="*/ 426648 h 696069"/>
                <a:gd name="connsiteX10" fmla="*/ 399826 w 1408151"/>
                <a:gd name="connsiteY10" fmla="*/ 425421 h 696069"/>
                <a:gd name="connsiteX11" fmla="*/ 398600 w 1408151"/>
                <a:gd name="connsiteY11" fmla="*/ 428611 h 696069"/>
                <a:gd name="connsiteX12" fmla="*/ 403996 w 1408151"/>
                <a:gd name="connsiteY12" fmla="*/ 441859 h 696069"/>
                <a:gd name="connsiteX13" fmla="*/ 406939 w 1408151"/>
                <a:gd name="connsiteY13" fmla="*/ 443331 h 696069"/>
                <a:gd name="connsiteX14" fmla="*/ 406939 w 1408151"/>
                <a:gd name="connsiteY14" fmla="*/ 443331 h 696069"/>
                <a:gd name="connsiteX15" fmla="*/ 408411 w 1408151"/>
                <a:gd name="connsiteY15" fmla="*/ 440142 h 696069"/>
                <a:gd name="connsiteX16" fmla="*/ 417240 w 1408151"/>
                <a:gd name="connsiteY16" fmla="*/ 468846 h 696069"/>
                <a:gd name="connsiteX17" fmla="*/ 413071 w 1408151"/>
                <a:gd name="connsiteY17" fmla="*/ 454617 h 696069"/>
                <a:gd name="connsiteX18" fmla="*/ 410128 w 1408151"/>
                <a:gd name="connsiteY18" fmla="*/ 452899 h 696069"/>
                <a:gd name="connsiteX19" fmla="*/ 408411 w 1408151"/>
                <a:gd name="connsiteY19" fmla="*/ 455843 h 696069"/>
                <a:gd name="connsiteX20" fmla="*/ 412580 w 1408151"/>
                <a:gd name="connsiteY20" fmla="*/ 470073 h 696069"/>
                <a:gd name="connsiteX21" fmla="*/ 415523 w 1408151"/>
                <a:gd name="connsiteY21" fmla="*/ 471791 h 696069"/>
                <a:gd name="connsiteX22" fmla="*/ 417240 w 1408151"/>
                <a:gd name="connsiteY22" fmla="*/ 468846 h 696069"/>
                <a:gd name="connsiteX23" fmla="*/ 425334 w 1408151"/>
                <a:gd name="connsiteY23" fmla="*/ 497061 h 696069"/>
                <a:gd name="connsiteX24" fmla="*/ 421164 w 1408151"/>
                <a:gd name="connsiteY24" fmla="*/ 482831 h 696069"/>
                <a:gd name="connsiteX25" fmla="*/ 418221 w 1408151"/>
                <a:gd name="connsiteY25" fmla="*/ 481113 h 696069"/>
                <a:gd name="connsiteX26" fmla="*/ 416504 w 1408151"/>
                <a:gd name="connsiteY26" fmla="*/ 484058 h 696069"/>
                <a:gd name="connsiteX27" fmla="*/ 420674 w 1408151"/>
                <a:gd name="connsiteY27" fmla="*/ 498287 h 696069"/>
                <a:gd name="connsiteX28" fmla="*/ 423617 w 1408151"/>
                <a:gd name="connsiteY28" fmla="*/ 500005 h 696069"/>
                <a:gd name="connsiteX29" fmla="*/ 425334 w 1408151"/>
                <a:gd name="connsiteY29" fmla="*/ 497061 h 696069"/>
                <a:gd name="connsiteX30" fmla="*/ 442012 w 1408151"/>
                <a:gd name="connsiteY30" fmla="*/ 553734 h 696069"/>
                <a:gd name="connsiteX31" fmla="*/ 437842 w 1408151"/>
                <a:gd name="connsiteY31" fmla="*/ 539505 h 696069"/>
                <a:gd name="connsiteX32" fmla="*/ 434899 w 1408151"/>
                <a:gd name="connsiteY32" fmla="*/ 537787 h 696069"/>
                <a:gd name="connsiteX33" fmla="*/ 433182 w 1408151"/>
                <a:gd name="connsiteY33" fmla="*/ 540731 h 696069"/>
                <a:gd name="connsiteX34" fmla="*/ 437352 w 1408151"/>
                <a:gd name="connsiteY34" fmla="*/ 554961 h 696069"/>
                <a:gd name="connsiteX35" fmla="*/ 440295 w 1408151"/>
                <a:gd name="connsiteY35" fmla="*/ 556679 h 696069"/>
                <a:gd name="connsiteX36" fmla="*/ 442012 w 1408151"/>
                <a:gd name="connsiteY36" fmla="*/ 553734 h 696069"/>
                <a:gd name="connsiteX37" fmla="*/ 433673 w 1408151"/>
                <a:gd name="connsiteY37" fmla="*/ 525275 h 696069"/>
                <a:gd name="connsiteX38" fmla="*/ 429503 w 1408151"/>
                <a:gd name="connsiteY38" fmla="*/ 511045 h 696069"/>
                <a:gd name="connsiteX39" fmla="*/ 426560 w 1408151"/>
                <a:gd name="connsiteY39" fmla="*/ 509328 h 696069"/>
                <a:gd name="connsiteX40" fmla="*/ 424843 w 1408151"/>
                <a:gd name="connsiteY40" fmla="*/ 512272 h 696069"/>
                <a:gd name="connsiteX41" fmla="*/ 429013 w 1408151"/>
                <a:gd name="connsiteY41" fmla="*/ 526502 h 696069"/>
                <a:gd name="connsiteX42" fmla="*/ 431956 w 1408151"/>
                <a:gd name="connsiteY42" fmla="*/ 528219 h 696069"/>
                <a:gd name="connsiteX43" fmla="*/ 433673 w 1408151"/>
                <a:gd name="connsiteY43" fmla="*/ 525275 h 696069"/>
                <a:gd name="connsiteX44" fmla="*/ 295344 w 1408151"/>
                <a:gd name="connsiteY44" fmla="*/ 356480 h 696069"/>
                <a:gd name="connsiteX45" fmla="*/ 280383 w 1408151"/>
                <a:gd name="connsiteY45" fmla="*/ 356971 h 696069"/>
                <a:gd name="connsiteX46" fmla="*/ 278176 w 1408151"/>
                <a:gd name="connsiteY46" fmla="*/ 359670 h 696069"/>
                <a:gd name="connsiteX47" fmla="*/ 280874 w 1408151"/>
                <a:gd name="connsiteY47" fmla="*/ 361878 h 696069"/>
                <a:gd name="connsiteX48" fmla="*/ 295344 w 1408151"/>
                <a:gd name="connsiteY48" fmla="*/ 361633 h 696069"/>
                <a:gd name="connsiteX49" fmla="*/ 296080 w 1408151"/>
                <a:gd name="connsiteY49" fmla="*/ 361633 h 696069"/>
                <a:gd name="connsiteX50" fmla="*/ 297797 w 1408151"/>
                <a:gd name="connsiteY50" fmla="*/ 359424 h 696069"/>
                <a:gd name="connsiteX51" fmla="*/ 295344 w 1408151"/>
                <a:gd name="connsiteY51" fmla="*/ 356971 h 696069"/>
                <a:gd name="connsiteX52" fmla="*/ 237217 w 1408151"/>
                <a:gd name="connsiteY52" fmla="*/ 368502 h 696069"/>
                <a:gd name="connsiteX53" fmla="*/ 223973 w 1408151"/>
                <a:gd name="connsiteY53" fmla="*/ 375862 h 696069"/>
                <a:gd name="connsiteX54" fmla="*/ 223237 w 1408151"/>
                <a:gd name="connsiteY54" fmla="*/ 379297 h 696069"/>
                <a:gd name="connsiteX55" fmla="*/ 225935 w 1408151"/>
                <a:gd name="connsiteY55" fmla="*/ 380278 h 696069"/>
                <a:gd name="connsiteX56" fmla="*/ 226670 w 1408151"/>
                <a:gd name="connsiteY56" fmla="*/ 380033 h 696069"/>
                <a:gd name="connsiteX57" fmla="*/ 239179 w 1408151"/>
                <a:gd name="connsiteY57" fmla="*/ 373163 h 696069"/>
                <a:gd name="connsiteX58" fmla="*/ 240405 w 1408151"/>
                <a:gd name="connsiteY58" fmla="*/ 369974 h 696069"/>
                <a:gd name="connsiteX59" fmla="*/ 237217 w 1408151"/>
                <a:gd name="connsiteY59" fmla="*/ 368747 h 696069"/>
                <a:gd name="connsiteX60" fmla="*/ 211955 w 1408151"/>
                <a:gd name="connsiteY60" fmla="*/ 384449 h 696069"/>
                <a:gd name="connsiteX61" fmla="*/ 200918 w 1408151"/>
                <a:gd name="connsiteY61" fmla="*/ 394754 h 696069"/>
                <a:gd name="connsiteX62" fmla="*/ 200918 w 1408151"/>
                <a:gd name="connsiteY62" fmla="*/ 398188 h 696069"/>
                <a:gd name="connsiteX63" fmla="*/ 203370 w 1408151"/>
                <a:gd name="connsiteY63" fmla="*/ 398679 h 696069"/>
                <a:gd name="connsiteX64" fmla="*/ 204351 w 1408151"/>
                <a:gd name="connsiteY64" fmla="*/ 397943 h 696069"/>
                <a:gd name="connsiteX65" fmla="*/ 214898 w 1408151"/>
                <a:gd name="connsiteY65" fmla="*/ 388129 h 696069"/>
                <a:gd name="connsiteX66" fmla="*/ 215143 w 1408151"/>
                <a:gd name="connsiteY66" fmla="*/ 384695 h 696069"/>
                <a:gd name="connsiteX67" fmla="*/ 211709 w 1408151"/>
                <a:gd name="connsiteY67" fmla="*/ 384449 h 696069"/>
                <a:gd name="connsiteX68" fmla="*/ 365244 w 1408151"/>
                <a:gd name="connsiteY68" fmla="*/ 381014 h 696069"/>
                <a:gd name="connsiteX69" fmla="*/ 361811 w 1408151"/>
                <a:gd name="connsiteY69" fmla="*/ 381505 h 696069"/>
                <a:gd name="connsiteX70" fmla="*/ 362301 w 1408151"/>
                <a:gd name="connsiteY70" fmla="*/ 384940 h 696069"/>
                <a:gd name="connsiteX71" fmla="*/ 373338 w 1408151"/>
                <a:gd name="connsiteY71" fmla="*/ 394263 h 696069"/>
                <a:gd name="connsiteX72" fmla="*/ 375791 w 1408151"/>
                <a:gd name="connsiteY72" fmla="*/ 394754 h 696069"/>
                <a:gd name="connsiteX73" fmla="*/ 376772 w 1408151"/>
                <a:gd name="connsiteY73" fmla="*/ 394017 h 696069"/>
                <a:gd name="connsiteX74" fmla="*/ 376772 w 1408151"/>
                <a:gd name="connsiteY74" fmla="*/ 390583 h 696069"/>
                <a:gd name="connsiteX75" fmla="*/ 365244 w 1408151"/>
                <a:gd name="connsiteY75" fmla="*/ 381014 h 696069"/>
                <a:gd name="connsiteX76" fmla="*/ 265422 w 1408151"/>
                <a:gd name="connsiteY76" fmla="*/ 358934 h 696069"/>
                <a:gd name="connsiteX77" fmla="*/ 250952 w 1408151"/>
                <a:gd name="connsiteY77" fmla="*/ 362859 h 696069"/>
                <a:gd name="connsiteX78" fmla="*/ 249480 w 1408151"/>
                <a:gd name="connsiteY78" fmla="*/ 366049 h 696069"/>
                <a:gd name="connsiteX79" fmla="*/ 252668 w 1408151"/>
                <a:gd name="connsiteY79" fmla="*/ 367521 h 696069"/>
                <a:gd name="connsiteX80" fmla="*/ 266648 w 1408151"/>
                <a:gd name="connsiteY80" fmla="*/ 363841 h 696069"/>
                <a:gd name="connsiteX81" fmla="*/ 266648 w 1408151"/>
                <a:gd name="connsiteY81" fmla="*/ 363841 h 696069"/>
                <a:gd name="connsiteX82" fmla="*/ 268365 w 1408151"/>
                <a:gd name="connsiteY82" fmla="*/ 360896 h 696069"/>
                <a:gd name="connsiteX83" fmla="*/ 265422 w 1408151"/>
                <a:gd name="connsiteY83" fmla="*/ 358934 h 696069"/>
                <a:gd name="connsiteX84" fmla="*/ 450105 w 1408151"/>
                <a:gd name="connsiteY84" fmla="*/ 581949 h 696069"/>
                <a:gd name="connsiteX85" fmla="*/ 445936 w 1408151"/>
                <a:gd name="connsiteY85" fmla="*/ 567719 h 696069"/>
                <a:gd name="connsiteX86" fmla="*/ 442993 w 1408151"/>
                <a:gd name="connsiteY86" fmla="*/ 566002 h 696069"/>
                <a:gd name="connsiteX87" fmla="*/ 441276 w 1408151"/>
                <a:gd name="connsiteY87" fmla="*/ 568946 h 696069"/>
                <a:gd name="connsiteX88" fmla="*/ 445446 w 1408151"/>
                <a:gd name="connsiteY88" fmla="*/ 583175 h 696069"/>
                <a:gd name="connsiteX89" fmla="*/ 448389 w 1408151"/>
                <a:gd name="connsiteY89" fmla="*/ 584893 h 696069"/>
                <a:gd name="connsiteX90" fmla="*/ 450105 w 1408151"/>
                <a:gd name="connsiteY90" fmla="*/ 581949 h 696069"/>
                <a:gd name="connsiteX91" fmla="*/ 352491 w 1408151"/>
                <a:gd name="connsiteY91" fmla="*/ 372673 h 696069"/>
                <a:gd name="connsiteX92" fmla="*/ 339001 w 1408151"/>
                <a:gd name="connsiteY92" fmla="*/ 366049 h 696069"/>
                <a:gd name="connsiteX93" fmla="*/ 335813 w 1408151"/>
                <a:gd name="connsiteY93" fmla="*/ 367275 h 696069"/>
                <a:gd name="connsiteX94" fmla="*/ 337039 w 1408151"/>
                <a:gd name="connsiteY94" fmla="*/ 370465 h 696069"/>
                <a:gd name="connsiteX95" fmla="*/ 350038 w 1408151"/>
                <a:gd name="connsiteY95" fmla="*/ 376844 h 696069"/>
                <a:gd name="connsiteX96" fmla="*/ 352000 w 1408151"/>
                <a:gd name="connsiteY96" fmla="*/ 376844 h 696069"/>
                <a:gd name="connsiteX97" fmla="*/ 353472 w 1408151"/>
                <a:gd name="connsiteY97" fmla="*/ 375617 h 696069"/>
                <a:gd name="connsiteX98" fmla="*/ 352491 w 1408151"/>
                <a:gd name="connsiteY98" fmla="*/ 372182 h 696069"/>
                <a:gd name="connsiteX99" fmla="*/ 325021 w 1408151"/>
                <a:gd name="connsiteY99" fmla="*/ 361142 h 696069"/>
                <a:gd name="connsiteX100" fmla="*/ 310305 w 1408151"/>
                <a:gd name="connsiteY100" fmla="*/ 357952 h 696069"/>
                <a:gd name="connsiteX101" fmla="*/ 307607 w 1408151"/>
                <a:gd name="connsiteY101" fmla="*/ 359915 h 696069"/>
                <a:gd name="connsiteX102" fmla="*/ 309570 w 1408151"/>
                <a:gd name="connsiteY102" fmla="*/ 362614 h 696069"/>
                <a:gd name="connsiteX103" fmla="*/ 323550 w 1408151"/>
                <a:gd name="connsiteY103" fmla="*/ 365803 h 696069"/>
                <a:gd name="connsiteX104" fmla="*/ 325021 w 1408151"/>
                <a:gd name="connsiteY104" fmla="*/ 365803 h 696069"/>
                <a:gd name="connsiteX105" fmla="*/ 326738 w 1408151"/>
                <a:gd name="connsiteY105" fmla="*/ 364086 h 696069"/>
                <a:gd name="connsiteX106" fmla="*/ 325021 w 1408151"/>
                <a:gd name="connsiteY106" fmla="*/ 361142 h 696069"/>
                <a:gd name="connsiteX107" fmla="*/ 191107 w 1408151"/>
                <a:gd name="connsiteY107" fmla="*/ 406284 h 696069"/>
                <a:gd name="connsiteX108" fmla="*/ 182768 w 1408151"/>
                <a:gd name="connsiteY108" fmla="*/ 418797 h 696069"/>
                <a:gd name="connsiteX109" fmla="*/ 183749 w 1408151"/>
                <a:gd name="connsiteY109" fmla="*/ 422232 h 696069"/>
                <a:gd name="connsiteX110" fmla="*/ 185711 w 1408151"/>
                <a:gd name="connsiteY110" fmla="*/ 422232 h 696069"/>
                <a:gd name="connsiteX111" fmla="*/ 187183 w 1408151"/>
                <a:gd name="connsiteY111" fmla="*/ 421005 h 696069"/>
                <a:gd name="connsiteX112" fmla="*/ 195031 w 1408151"/>
                <a:gd name="connsiteY112" fmla="*/ 408983 h 696069"/>
                <a:gd name="connsiteX113" fmla="*/ 194541 w 1408151"/>
                <a:gd name="connsiteY113" fmla="*/ 405548 h 696069"/>
                <a:gd name="connsiteX114" fmla="*/ 191107 w 1408151"/>
                <a:gd name="connsiteY114" fmla="*/ 406039 h 696069"/>
                <a:gd name="connsiteX115" fmla="*/ 595792 w 1408151"/>
                <a:gd name="connsiteY115" fmla="*/ 689163 h 696069"/>
                <a:gd name="connsiteX116" fmla="*/ 581567 w 1408151"/>
                <a:gd name="connsiteY116" fmla="*/ 691125 h 696069"/>
                <a:gd name="connsiteX117" fmla="*/ 579359 w 1408151"/>
                <a:gd name="connsiteY117" fmla="*/ 693824 h 696069"/>
                <a:gd name="connsiteX118" fmla="*/ 582057 w 1408151"/>
                <a:gd name="connsiteY118" fmla="*/ 696032 h 696069"/>
                <a:gd name="connsiteX119" fmla="*/ 597018 w 1408151"/>
                <a:gd name="connsiteY119" fmla="*/ 693824 h 696069"/>
                <a:gd name="connsiteX120" fmla="*/ 597018 w 1408151"/>
                <a:gd name="connsiteY120" fmla="*/ 693824 h 696069"/>
                <a:gd name="connsiteX121" fmla="*/ 598735 w 1408151"/>
                <a:gd name="connsiteY121" fmla="*/ 690880 h 696069"/>
                <a:gd name="connsiteX122" fmla="*/ 595792 w 1408151"/>
                <a:gd name="connsiteY122" fmla="*/ 688917 h 696069"/>
                <a:gd name="connsiteX123" fmla="*/ 579359 w 1408151"/>
                <a:gd name="connsiteY123" fmla="*/ 151866 h 696069"/>
                <a:gd name="connsiteX124" fmla="*/ 576907 w 1408151"/>
                <a:gd name="connsiteY124" fmla="*/ 137636 h 696069"/>
                <a:gd name="connsiteX125" fmla="*/ 574209 w 1408151"/>
                <a:gd name="connsiteY125" fmla="*/ 135428 h 696069"/>
                <a:gd name="connsiteX126" fmla="*/ 572001 w 1408151"/>
                <a:gd name="connsiteY126" fmla="*/ 138127 h 696069"/>
                <a:gd name="connsiteX127" fmla="*/ 574454 w 1408151"/>
                <a:gd name="connsiteY127" fmla="*/ 152847 h 696069"/>
                <a:gd name="connsiteX128" fmla="*/ 577397 w 1408151"/>
                <a:gd name="connsiteY128" fmla="*/ 154565 h 696069"/>
                <a:gd name="connsiteX129" fmla="*/ 577397 w 1408151"/>
                <a:gd name="connsiteY129" fmla="*/ 154565 h 696069"/>
                <a:gd name="connsiteX130" fmla="*/ 579114 w 1408151"/>
                <a:gd name="connsiteY130" fmla="*/ 151621 h 696069"/>
                <a:gd name="connsiteX131" fmla="*/ 456973 w 1408151"/>
                <a:gd name="connsiteY131" fmla="*/ 605256 h 696069"/>
                <a:gd name="connsiteX132" fmla="*/ 454275 w 1408151"/>
                <a:gd name="connsiteY132" fmla="*/ 595933 h 696069"/>
                <a:gd name="connsiteX133" fmla="*/ 451332 w 1408151"/>
                <a:gd name="connsiteY133" fmla="*/ 594216 h 696069"/>
                <a:gd name="connsiteX134" fmla="*/ 449615 w 1408151"/>
                <a:gd name="connsiteY134" fmla="*/ 597160 h 696069"/>
                <a:gd name="connsiteX135" fmla="*/ 452313 w 1408151"/>
                <a:gd name="connsiteY135" fmla="*/ 606483 h 696069"/>
                <a:gd name="connsiteX136" fmla="*/ 453784 w 1408151"/>
                <a:gd name="connsiteY136" fmla="*/ 611390 h 696069"/>
                <a:gd name="connsiteX137" fmla="*/ 456728 w 1408151"/>
                <a:gd name="connsiteY137" fmla="*/ 612862 h 696069"/>
                <a:gd name="connsiteX138" fmla="*/ 456728 w 1408151"/>
                <a:gd name="connsiteY138" fmla="*/ 612862 h 696069"/>
                <a:gd name="connsiteX139" fmla="*/ 458199 w 1408151"/>
                <a:gd name="connsiteY139" fmla="*/ 609672 h 696069"/>
                <a:gd name="connsiteX140" fmla="*/ 456728 w 1408151"/>
                <a:gd name="connsiteY140" fmla="*/ 605011 h 696069"/>
                <a:gd name="connsiteX141" fmla="*/ 604131 w 1408151"/>
                <a:gd name="connsiteY141" fmla="*/ 236509 h 696069"/>
                <a:gd name="connsiteX142" fmla="*/ 599962 w 1408151"/>
                <a:gd name="connsiteY142" fmla="*/ 222279 h 696069"/>
                <a:gd name="connsiteX143" fmla="*/ 597018 w 1408151"/>
                <a:gd name="connsiteY143" fmla="*/ 220562 h 696069"/>
                <a:gd name="connsiteX144" fmla="*/ 595302 w 1408151"/>
                <a:gd name="connsiteY144" fmla="*/ 223506 h 696069"/>
                <a:gd name="connsiteX145" fmla="*/ 599471 w 1408151"/>
                <a:gd name="connsiteY145" fmla="*/ 237735 h 696069"/>
                <a:gd name="connsiteX146" fmla="*/ 602414 w 1408151"/>
                <a:gd name="connsiteY146" fmla="*/ 239453 h 696069"/>
                <a:gd name="connsiteX147" fmla="*/ 604131 w 1408151"/>
                <a:gd name="connsiteY147" fmla="*/ 236509 h 696069"/>
                <a:gd name="connsiteX148" fmla="*/ 623016 w 1408151"/>
                <a:gd name="connsiteY148" fmla="*/ 680085 h 696069"/>
                <a:gd name="connsiteX149" fmla="*/ 609527 w 1408151"/>
                <a:gd name="connsiteY149" fmla="*/ 685483 h 696069"/>
                <a:gd name="connsiteX150" fmla="*/ 608055 w 1408151"/>
                <a:gd name="connsiteY150" fmla="*/ 688672 h 696069"/>
                <a:gd name="connsiteX151" fmla="*/ 610998 w 1408151"/>
                <a:gd name="connsiteY151" fmla="*/ 690144 h 696069"/>
                <a:gd name="connsiteX152" fmla="*/ 610998 w 1408151"/>
                <a:gd name="connsiteY152" fmla="*/ 690144 h 696069"/>
                <a:gd name="connsiteX153" fmla="*/ 624978 w 1408151"/>
                <a:gd name="connsiteY153" fmla="*/ 684501 h 696069"/>
                <a:gd name="connsiteX154" fmla="*/ 626205 w 1408151"/>
                <a:gd name="connsiteY154" fmla="*/ 681312 h 696069"/>
                <a:gd name="connsiteX155" fmla="*/ 623016 w 1408151"/>
                <a:gd name="connsiteY155" fmla="*/ 680085 h 696069"/>
                <a:gd name="connsiteX156" fmla="*/ 610508 w 1408151"/>
                <a:gd name="connsiteY156" fmla="*/ 267912 h 696069"/>
                <a:gd name="connsiteX157" fmla="*/ 612225 w 1408151"/>
                <a:gd name="connsiteY157" fmla="*/ 264968 h 696069"/>
                <a:gd name="connsiteX158" fmla="*/ 608055 w 1408151"/>
                <a:gd name="connsiteY158" fmla="*/ 250738 h 696069"/>
                <a:gd name="connsiteX159" fmla="*/ 605112 w 1408151"/>
                <a:gd name="connsiteY159" fmla="*/ 249021 h 696069"/>
                <a:gd name="connsiteX160" fmla="*/ 603395 w 1408151"/>
                <a:gd name="connsiteY160" fmla="*/ 251965 h 696069"/>
                <a:gd name="connsiteX161" fmla="*/ 607565 w 1408151"/>
                <a:gd name="connsiteY161" fmla="*/ 266195 h 696069"/>
                <a:gd name="connsiteX162" fmla="*/ 610508 w 1408151"/>
                <a:gd name="connsiteY162" fmla="*/ 267912 h 696069"/>
                <a:gd name="connsiteX163" fmla="*/ 585736 w 1408151"/>
                <a:gd name="connsiteY163" fmla="*/ 183024 h 696069"/>
                <a:gd name="connsiteX164" fmla="*/ 587453 w 1408151"/>
                <a:gd name="connsiteY164" fmla="*/ 180080 h 696069"/>
                <a:gd name="connsiteX165" fmla="*/ 583284 w 1408151"/>
                <a:gd name="connsiteY165" fmla="*/ 165850 h 696069"/>
                <a:gd name="connsiteX166" fmla="*/ 580340 w 1408151"/>
                <a:gd name="connsiteY166" fmla="*/ 164133 h 696069"/>
                <a:gd name="connsiteX167" fmla="*/ 578624 w 1408151"/>
                <a:gd name="connsiteY167" fmla="*/ 167077 h 696069"/>
                <a:gd name="connsiteX168" fmla="*/ 582793 w 1408151"/>
                <a:gd name="connsiteY168" fmla="*/ 181307 h 696069"/>
                <a:gd name="connsiteX169" fmla="*/ 585736 w 1408151"/>
                <a:gd name="connsiteY169" fmla="*/ 183024 h 696069"/>
                <a:gd name="connsiteX170" fmla="*/ 574454 w 1408151"/>
                <a:gd name="connsiteY170" fmla="*/ 125615 h 696069"/>
                <a:gd name="connsiteX171" fmla="*/ 576171 w 1408151"/>
                <a:gd name="connsiteY171" fmla="*/ 123406 h 696069"/>
                <a:gd name="connsiteX172" fmla="*/ 577152 w 1408151"/>
                <a:gd name="connsiteY172" fmla="*/ 108931 h 696069"/>
                <a:gd name="connsiteX173" fmla="*/ 574945 w 1408151"/>
                <a:gd name="connsiteY173" fmla="*/ 106233 h 696069"/>
                <a:gd name="connsiteX174" fmla="*/ 572247 w 1408151"/>
                <a:gd name="connsiteY174" fmla="*/ 108441 h 696069"/>
                <a:gd name="connsiteX175" fmla="*/ 571266 w 1408151"/>
                <a:gd name="connsiteY175" fmla="*/ 123406 h 696069"/>
                <a:gd name="connsiteX176" fmla="*/ 573718 w 1408151"/>
                <a:gd name="connsiteY176" fmla="*/ 125860 h 696069"/>
                <a:gd name="connsiteX177" fmla="*/ 574454 w 1408151"/>
                <a:gd name="connsiteY177" fmla="*/ 125860 h 696069"/>
                <a:gd name="connsiteX178" fmla="*/ 479292 w 1408151"/>
                <a:gd name="connsiteY178" fmla="*/ 647700 h 696069"/>
                <a:gd name="connsiteX179" fmla="*/ 475858 w 1408151"/>
                <a:gd name="connsiteY179" fmla="*/ 647455 h 696069"/>
                <a:gd name="connsiteX180" fmla="*/ 475613 w 1408151"/>
                <a:gd name="connsiteY180" fmla="*/ 650889 h 696069"/>
                <a:gd name="connsiteX181" fmla="*/ 485914 w 1408151"/>
                <a:gd name="connsiteY181" fmla="*/ 661930 h 696069"/>
                <a:gd name="connsiteX182" fmla="*/ 488367 w 1408151"/>
                <a:gd name="connsiteY182" fmla="*/ 662420 h 696069"/>
                <a:gd name="connsiteX183" fmla="*/ 489348 w 1408151"/>
                <a:gd name="connsiteY183" fmla="*/ 661684 h 696069"/>
                <a:gd name="connsiteX184" fmla="*/ 489348 w 1408151"/>
                <a:gd name="connsiteY184" fmla="*/ 658250 h 696069"/>
                <a:gd name="connsiteX185" fmla="*/ 479537 w 1408151"/>
                <a:gd name="connsiteY185" fmla="*/ 647700 h 696069"/>
                <a:gd name="connsiteX186" fmla="*/ 463840 w 1408151"/>
                <a:gd name="connsiteY186" fmla="*/ 623411 h 696069"/>
                <a:gd name="connsiteX187" fmla="*/ 460652 w 1408151"/>
                <a:gd name="connsiteY187" fmla="*/ 622184 h 696069"/>
                <a:gd name="connsiteX188" fmla="*/ 459426 w 1408151"/>
                <a:gd name="connsiteY188" fmla="*/ 625374 h 696069"/>
                <a:gd name="connsiteX189" fmla="*/ 466783 w 1408151"/>
                <a:gd name="connsiteY189" fmla="*/ 638622 h 696069"/>
                <a:gd name="connsiteX190" fmla="*/ 469481 w 1408151"/>
                <a:gd name="connsiteY190" fmla="*/ 639604 h 696069"/>
                <a:gd name="connsiteX191" fmla="*/ 470217 w 1408151"/>
                <a:gd name="connsiteY191" fmla="*/ 639358 h 696069"/>
                <a:gd name="connsiteX192" fmla="*/ 470953 w 1408151"/>
                <a:gd name="connsiteY192" fmla="*/ 635924 h 696069"/>
                <a:gd name="connsiteX193" fmla="*/ 464086 w 1408151"/>
                <a:gd name="connsiteY193" fmla="*/ 623411 h 696069"/>
                <a:gd name="connsiteX194" fmla="*/ 512157 w 1408151"/>
                <a:gd name="connsiteY194" fmla="*/ 675423 h 696069"/>
                <a:gd name="connsiteX195" fmla="*/ 500139 w 1408151"/>
                <a:gd name="connsiteY195" fmla="*/ 667573 h 696069"/>
                <a:gd name="connsiteX196" fmla="*/ 496706 w 1408151"/>
                <a:gd name="connsiteY196" fmla="*/ 668063 h 696069"/>
                <a:gd name="connsiteX197" fmla="*/ 497196 w 1408151"/>
                <a:gd name="connsiteY197" fmla="*/ 671498 h 696069"/>
                <a:gd name="connsiteX198" fmla="*/ 509705 w 1408151"/>
                <a:gd name="connsiteY198" fmla="*/ 679840 h 696069"/>
                <a:gd name="connsiteX199" fmla="*/ 511667 w 1408151"/>
                <a:gd name="connsiteY199" fmla="*/ 679840 h 696069"/>
                <a:gd name="connsiteX200" fmla="*/ 513138 w 1408151"/>
                <a:gd name="connsiteY200" fmla="*/ 678613 h 696069"/>
                <a:gd name="connsiteX201" fmla="*/ 512157 w 1408151"/>
                <a:gd name="connsiteY201" fmla="*/ 675178 h 696069"/>
                <a:gd name="connsiteX202" fmla="*/ 567096 w 1408151"/>
                <a:gd name="connsiteY202" fmla="*/ 691371 h 696069"/>
                <a:gd name="connsiteX203" fmla="*/ 552871 w 1408151"/>
                <a:gd name="connsiteY203" fmla="*/ 689899 h 696069"/>
                <a:gd name="connsiteX204" fmla="*/ 550173 w 1408151"/>
                <a:gd name="connsiteY204" fmla="*/ 691861 h 696069"/>
                <a:gd name="connsiteX205" fmla="*/ 552135 w 1408151"/>
                <a:gd name="connsiteY205" fmla="*/ 694560 h 696069"/>
                <a:gd name="connsiteX206" fmla="*/ 567096 w 1408151"/>
                <a:gd name="connsiteY206" fmla="*/ 696032 h 696069"/>
                <a:gd name="connsiteX207" fmla="*/ 567832 w 1408151"/>
                <a:gd name="connsiteY207" fmla="*/ 696032 h 696069"/>
                <a:gd name="connsiteX208" fmla="*/ 569549 w 1408151"/>
                <a:gd name="connsiteY208" fmla="*/ 693824 h 696069"/>
                <a:gd name="connsiteX209" fmla="*/ 567096 w 1408151"/>
                <a:gd name="connsiteY209" fmla="*/ 691371 h 696069"/>
                <a:gd name="connsiteX210" fmla="*/ 538646 w 1408151"/>
                <a:gd name="connsiteY210" fmla="*/ 686709 h 696069"/>
                <a:gd name="connsiteX211" fmla="*/ 525156 w 1408151"/>
                <a:gd name="connsiteY211" fmla="*/ 681802 h 696069"/>
                <a:gd name="connsiteX212" fmla="*/ 521968 w 1408151"/>
                <a:gd name="connsiteY212" fmla="*/ 683029 h 696069"/>
                <a:gd name="connsiteX213" fmla="*/ 523194 w 1408151"/>
                <a:gd name="connsiteY213" fmla="*/ 686219 h 696069"/>
                <a:gd name="connsiteX214" fmla="*/ 537419 w 1408151"/>
                <a:gd name="connsiteY214" fmla="*/ 691371 h 696069"/>
                <a:gd name="connsiteX215" fmla="*/ 538891 w 1408151"/>
                <a:gd name="connsiteY215" fmla="*/ 691371 h 696069"/>
                <a:gd name="connsiteX216" fmla="*/ 540608 w 1408151"/>
                <a:gd name="connsiteY216" fmla="*/ 689653 h 696069"/>
                <a:gd name="connsiteX217" fmla="*/ 538891 w 1408151"/>
                <a:gd name="connsiteY217" fmla="*/ 686709 h 696069"/>
                <a:gd name="connsiteX218" fmla="*/ 1192028 w 1408151"/>
                <a:gd name="connsiteY218" fmla="*/ 514480 h 696069"/>
                <a:gd name="connsiteX219" fmla="*/ 1190311 w 1408151"/>
                <a:gd name="connsiteY219" fmla="*/ 517424 h 696069"/>
                <a:gd name="connsiteX220" fmla="*/ 1194480 w 1408151"/>
                <a:gd name="connsiteY220" fmla="*/ 531654 h 696069"/>
                <a:gd name="connsiteX221" fmla="*/ 1197423 w 1408151"/>
                <a:gd name="connsiteY221" fmla="*/ 533371 h 696069"/>
                <a:gd name="connsiteX222" fmla="*/ 1199140 w 1408151"/>
                <a:gd name="connsiteY222" fmla="*/ 530427 h 696069"/>
                <a:gd name="connsiteX223" fmla="*/ 1194971 w 1408151"/>
                <a:gd name="connsiteY223" fmla="*/ 516197 h 696069"/>
                <a:gd name="connsiteX224" fmla="*/ 1192028 w 1408151"/>
                <a:gd name="connsiteY224" fmla="*/ 514480 h 696069"/>
                <a:gd name="connsiteX225" fmla="*/ 628167 w 1408151"/>
                <a:gd name="connsiteY225" fmla="*/ 25761 h 696069"/>
                <a:gd name="connsiteX226" fmla="*/ 628903 w 1408151"/>
                <a:gd name="connsiteY226" fmla="*/ 25516 h 696069"/>
                <a:gd name="connsiteX227" fmla="*/ 641166 w 1408151"/>
                <a:gd name="connsiteY227" fmla="*/ 18155 h 696069"/>
                <a:gd name="connsiteX228" fmla="*/ 642147 w 1408151"/>
                <a:gd name="connsiteY228" fmla="*/ 14966 h 696069"/>
                <a:gd name="connsiteX229" fmla="*/ 638958 w 1408151"/>
                <a:gd name="connsiteY229" fmla="*/ 13984 h 696069"/>
                <a:gd name="connsiteX230" fmla="*/ 625959 w 1408151"/>
                <a:gd name="connsiteY230" fmla="*/ 21590 h 696069"/>
                <a:gd name="connsiteX231" fmla="*/ 625224 w 1408151"/>
                <a:gd name="connsiteY231" fmla="*/ 25025 h 696069"/>
                <a:gd name="connsiteX232" fmla="*/ 627922 w 1408151"/>
                <a:gd name="connsiteY232" fmla="*/ 26006 h 696069"/>
                <a:gd name="connsiteX233" fmla="*/ 638223 w 1408151"/>
                <a:gd name="connsiteY233" fmla="*/ 362123 h 696069"/>
                <a:gd name="connsiteX234" fmla="*/ 636506 w 1408151"/>
                <a:gd name="connsiteY234" fmla="*/ 365067 h 696069"/>
                <a:gd name="connsiteX235" fmla="*/ 640675 w 1408151"/>
                <a:gd name="connsiteY235" fmla="*/ 379297 h 696069"/>
                <a:gd name="connsiteX236" fmla="*/ 643618 w 1408151"/>
                <a:gd name="connsiteY236" fmla="*/ 381014 h 696069"/>
                <a:gd name="connsiteX237" fmla="*/ 645335 w 1408151"/>
                <a:gd name="connsiteY237" fmla="*/ 378070 h 696069"/>
                <a:gd name="connsiteX238" fmla="*/ 641166 w 1408151"/>
                <a:gd name="connsiteY238" fmla="*/ 363841 h 696069"/>
                <a:gd name="connsiteX239" fmla="*/ 638223 w 1408151"/>
                <a:gd name="connsiteY239" fmla="*/ 362123 h 696069"/>
                <a:gd name="connsiteX240" fmla="*/ 662994 w 1408151"/>
                <a:gd name="connsiteY240" fmla="*/ 446766 h 696069"/>
                <a:gd name="connsiteX241" fmla="*/ 661277 w 1408151"/>
                <a:gd name="connsiteY241" fmla="*/ 449710 h 696069"/>
                <a:gd name="connsiteX242" fmla="*/ 665447 w 1408151"/>
                <a:gd name="connsiteY242" fmla="*/ 463940 h 696069"/>
                <a:gd name="connsiteX243" fmla="*/ 668390 w 1408151"/>
                <a:gd name="connsiteY243" fmla="*/ 465657 h 696069"/>
                <a:gd name="connsiteX244" fmla="*/ 670107 w 1408151"/>
                <a:gd name="connsiteY244" fmla="*/ 462713 h 696069"/>
                <a:gd name="connsiteX245" fmla="*/ 665937 w 1408151"/>
                <a:gd name="connsiteY245" fmla="*/ 448483 h 696069"/>
                <a:gd name="connsiteX246" fmla="*/ 662994 w 1408151"/>
                <a:gd name="connsiteY246" fmla="*/ 446766 h 696069"/>
                <a:gd name="connsiteX247" fmla="*/ 613451 w 1408151"/>
                <a:gd name="connsiteY247" fmla="*/ 277235 h 696069"/>
                <a:gd name="connsiteX248" fmla="*/ 611734 w 1408151"/>
                <a:gd name="connsiteY248" fmla="*/ 280179 h 696069"/>
                <a:gd name="connsiteX249" fmla="*/ 615904 w 1408151"/>
                <a:gd name="connsiteY249" fmla="*/ 294409 h 696069"/>
                <a:gd name="connsiteX250" fmla="*/ 618847 w 1408151"/>
                <a:gd name="connsiteY250" fmla="*/ 296127 h 696069"/>
                <a:gd name="connsiteX251" fmla="*/ 620564 w 1408151"/>
                <a:gd name="connsiteY251" fmla="*/ 293182 h 696069"/>
                <a:gd name="connsiteX252" fmla="*/ 616394 w 1408151"/>
                <a:gd name="connsiteY252" fmla="*/ 278953 h 696069"/>
                <a:gd name="connsiteX253" fmla="*/ 613451 w 1408151"/>
                <a:gd name="connsiteY253" fmla="*/ 277235 h 696069"/>
                <a:gd name="connsiteX254" fmla="*/ 587208 w 1408151"/>
                <a:gd name="connsiteY254" fmla="*/ 68941 h 696069"/>
                <a:gd name="connsiteX255" fmla="*/ 589170 w 1408151"/>
                <a:gd name="connsiteY255" fmla="*/ 68941 h 696069"/>
                <a:gd name="connsiteX256" fmla="*/ 590642 w 1408151"/>
                <a:gd name="connsiteY256" fmla="*/ 67714 h 696069"/>
                <a:gd name="connsiteX257" fmla="*/ 598245 w 1408151"/>
                <a:gd name="connsiteY257" fmla="*/ 55447 h 696069"/>
                <a:gd name="connsiteX258" fmla="*/ 597754 w 1408151"/>
                <a:gd name="connsiteY258" fmla="*/ 52012 h 696069"/>
                <a:gd name="connsiteX259" fmla="*/ 594320 w 1408151"/>
                <a:gd name="connsiteY259" fmla="*/ 52503 h 696069"/>
                <a:gd name="connsiteX260" fmla="*/ 586472 w 1408151"/>
                <a:gd name="connsiteY260" fmla="*/ 65261 h 696069"/>
                <a:gd name="connsiteX261" fmla="*/ 587453 w 1408151"/>
                <a:gd name="connsiteY261" fmla="*/ 68695 h 696069"/>
                <a:gd name="connsiteX262" fmla="*/ 588679 w 1408151"/>
                <a:gd name="connsiteY262" fmla="*/ 192593 h 696069"/>
                <a:gd name="connsiteX263" fmla="*/ 586963 w 1408151"/>
                <a:gd name="connsiteY263" fmla="*/ 195537 h 696069"/>
                <a:gd name="connsiteX264" fmla="*/ 591132 w 1408151"/>
                <a:gd name="connsiteY264" fmla="*/ 209766 h 696069"/>
                <a:gd name="connsiteX265" fmla="*/ 594075 w 1408151"/>
                <a:gd name="connsiteY265" fmla="*/ 211484 h 696069"/>
                <a:gd name="connsiteX266" fmla="*/ 595792 w 1408151"/>
                <a:gd name="connsiteY266" fmla="*/ 208540 h 696069"/>
                <a:gd name="connsiteX267" fmla="*/ 591623 w 1408151"/>
                <a:gd name="connsiteY267" fmla="*/ 194310 h 696069"/>
                <a:gd name="connsiteX268" fmla="*/ 588679 w 1408151"/>
                <a:gd name="connsiteY268" fmla="*/ 192593 h 696069"/>
                <a:gd name="connsiteX269" fmla="*/ 605848 w 1408151"/>
                <a:gd name="connsiteY269" fmla="*/ 45143 h 696069"/>
                <a:gd name="connsiteX270" fmla="*/ 607074 w 1408151"/>
                <a:gd name="connsiteY270" fmla="*/ 44407 h 696069"/>
                <a:gd name="connsiteX271" fmla="*/ 617375 w 1408151"/>
                <a:gd name="connsiteY271" fmla="*/ 34348 h 696069"/>
                <a:gd name="connsiteX272" fmla="*/ 617375 w 1408151"/>
                <a:gd name="connsiteY272" fmla="*/ 30913 h 696069"/>
                <a:gd name="connsiteX273" fmla="*/ 613942 w 1408151"/>
                <a:gd name="connsiteY273" fmla="*/ 30913 h 696069"/>
                <a:gd name="connsiteX274" fmla="*/ 603150 w 1408151"/>
                <a:gd name="connsiteY274" fmla="*/ 41463 h 696069"/>
                <a:gd name="connsiteX275" fmla="*/ 603150 w 1408151"/>
                <a:gd name="connsiteY275" fmla="*/ 44897 h 696069"/>
                <a:gd name="connsiteX276" fmla="*/ 605603 w 1408151"/>
                <a:gd name="connsiteY276" fmla="*/ 45388 h 696069"/>
                <a:gd name="connsiteX277" fmla="*/ 1178048 w 1408151"/>
                <a:gd name="connsiteY277" fmla="*/ 418552 h 696069"/>
                <a:gd name="connsiteX278" fmla="*/ 1179274 w 1408151"/>
                <a:gd name="connsiteY278" fmla="*/ 418552 h 696069"/>
                <a:gd name="connsiteX279" fmla="*/ 1180991 w 1408151"/>
                <a:gd name="connsiteY279" fmla="*/ 416589 h 696069"/>
                <a:gd name="connsiteX280" fmla="*/ 1184915 w 1408151"/>
                <a:gd name="connsiteY280" fmla="*/ 402604 h 696069"/>
                <a:gd name="connsiteX281" fmla="*/ 1183443 w 1408151"/>
                <a:gd name="connsiteY281" fmla="*/ 399415 h 696069"/>
                <a:gd name="connsiteX282" fmla="*/ 1180255 w 1408151"/>
                <a:gd name="connsiteY282" fmla="*/ 400887 h 696069"/>
                <a:gd name="connsiteX283" fmla="*/ 1176331 w 1408151"/>
                <a:gd name="connsiteY283" fmla="*/ 415362 h 696069"/>
                <a:gd name="connsiteX284" fmla="*/ 1178293 w 1408151"/>
                <a:gd name="connsiteY284" fmla="*/ 418306 h 696069"/>
                <a:gd name="connsiteX285" fmla="*/ 1186877 w 1408151"/>
                <a:gd name="connsiteY285" fmla="*/ 390583 h 696069"/>
                <a:gd name="connsiteX286" fmla="*/ 1188594 w 1408151"/>
                <a:gd name="connsiteY286" fmla="*/ 390583 h 696069"/>
                <a:gd name="connsiteX287" fmla="*/ 1190066 w 1408151"/>
                <a:gd name="connsiteY287" fmla="*/ 389356 h 696069"/>
                <a:gd name="connsiteX288" fmla="*/ 1197178 w 1408151"/>
                <a:gd name="connsiteY288" fmla="*/ 376844 h 696069"/>
                <a:gd name="connsiteX289" fmla="*/ 1196442 w 1408151"/>
                <a:gd name="connsiteY289" fmla="*/ 373409 h 696069"/>
                <a:gd name="connsiteX290" fmla="*/ 1193009 w 1408151"/>
                <a:gd name="connsiteY290" fmla="*/ 374145 h 696069"/>
                <a:gd name="connsiteX291" fmla="*/ 1185651 w 1408151"/>
                <a:gd name="connsiteY291" fmla="*/ 387148 h 696069"/>
                <a:gd name="connsiteX292" fmla="*/ 1186877 w 1408151"/>
                <a:gd name="connsiteY292" fmla="*/ 390337 h 696069"/>
                <a:gd name="connsiteX293" fmla="*/ 628903 w 1408151"/>
                <a:gd name="connsiteY293" fmla="*/ 321397 h 696069"/>
                <a:gd name="connsiteX294" fmla="*/ 624733 w 1408151"/>
                <a:gd name="connsiteY294" fmla="*/ 307167 h 696069"/>
                <a:gd name="connsiteX295" fmla="*/ 621790 w 1408151"/>
                <a:gd name="connsiteY295" fmla="*/ 305449 h 696069"/>
                <a:gd name="connsiteX296" fmla="*/ 620073 w 1408151"/>
                <a:gd name="connsiteY296" fmla="*/ 308394 h 696069"/>
                <a:gd name="connsiteX297" fmla="*/ 624243 w 1408151"/>
                <a:gd name="connsiteY297" fmla="*/ 322623 h 696069"/>
                <a:gd name="connsiteX298" fmla="*/ 627186 w 1408151"/>
                <a:gd name="connsiteY298" fmla="*/ 324341 h 696069"/>
                <a:gd name="connsiteX299" fmla="*/ 628903 w 1408151"/>
                <a:gd name="connsiteY299" fmla="*/ 321397 h 696069"/>
                <a:gd name="connsiteX300" fmla="*/ 1176821 w 1408151"/>
                <a:gd name="connsiteY300" fmla="*/ 457561 h 696069"/>
                <a:gd name="connsiteX301" fmla="*/ 1174859 w 1408151"/>
                <a:gd name="connsiteY301" fmla="*/ 460259 h 696069"/>
                <a:gd name="connsiteX302" fmla="*/ 1178048 w 1408151"/>
                <a:gd name="connsiteY302" fmla="*/ 474980 h 696069"/>
                <a:gd name="connsiteX303" fmla="*/ 1180991 w 1408151"/>
                <a:gd name="connsiteY303" fmla="*/ 476697 h 696069"/>
                <a:gd name="connsiteX304" fmla="*/ 1180991 w 1408151"/>
                <a:gd name="connsiteY304" fmla="*/ 476697 h 696069"/>
                <a:gd name="connsiteX305" fmla="*/ 1182708 w 1408151"/>
                <a:gd name="connsiteY305" fmla="*/ 473753 h 696069"/>
                <a:gd name="connsiteX306" fmla="*/ 1179764 w 1408151"/>
                <a:gd name="connsiteY306" fmla="*/ 459769 h 696069"/>
                <a:gd name="connsiteX307" fmla="*/ 1177067 w 1408151"/>
                <a:gd name="connsiteY307" fmla="*/ 457806 h 696069"/>
                <a:gd name="connsiteX308" fmla="*/ 687030 w 1408151"/>
                <a:gd name="connsiteY308" fmla="*/ 538033 h 696069"/>
                <a:gd name="connsiteX309" fmla="*/ 689728 w 1408151"/>
                <a:gd name="connsiteY309" fmla="*/ 548582 h 696069"/>
                <a:gd name="connsiteX310" fmla="*/ 692671 w 1408151"/>
                <a:gd name="connsiteY310" fmla="*/ 550545 h 696069"/>
                <a:gd name="connsiteX311" fmla="*/ 692671 w 1408151"/>
                <a:gd name="connsiteY311" fmla="*/ 550545 h 696069"/>
                <a:gd name="connsiteX312" fmla="*/ 694388 w 1408151"/>
                <a:gd name="connsiteY312" fmla="*/ 547601 h 696069"/>
                <a:gd name="connsiteX313" fmla="*/ 691690 w 1408151"/>
                <a:gd name="connsiteY313" fmla="*/ 536561 h 696069"/>
                <a:gd name="connsiteX314" fmla="*/ 690709 w 1408151"/>
                <a:gd name="connsiteY314" fmla="*/ 533126 h 696069"/>
                <a:gd name="connsiteX315" fmla="*/ 687766 w 1408151"/>
                <a:gd name="connsiteY315" fmla="*/ 531408 h 696069"/>
                <a:gd name="connsiteX316" fmla="*/ 686049 w 1408151"/>
                <a:gd name="connsiteY316" fmla="*/ 534352 h 696069"/>
                <a:gd name="connsiteX317" fmla="*/ 687030 w 1408151"/>
                <a:gd name="connsiteY317" fmla="*/ 537787 h 696069"/>
                <a:gd name="connsiteX318" fmla="*/ 677710 w 1408151"/>
                <a:gd name="connsiteY318" fmla="*/ 506384 h 696069"/>
                <a:gd name="connsiteX319" fmla="*/ 681880 w 1408151"/>
                <a:gd name="connsiteY319" fmla="*/ 520613 h 696069"/>
                <a:gd name="connsiteX320" fmla="*/ 684823 w 1408151"/>
                <a:gd name="connsiteY320" fmla="*/ 522331 h 696069"/>
                <a:gd name="connsiteX321" fmla="*/ 686540 w 1408151"/>
                <a:gd name="connsiteY321" fmla="*/ 519387 h 696069"/>
                <a:gd name="connsiteX322" fmla="*/ 682370 w 1408151"/>
                <a:gd name="connsiteY322" fmla="*/ 505157 h 696069"/>
                <a:gd name="connsiteX323" fmla="*/ 679427 w 1408151"/>
                <a:gd name="connsiteY323" fmla="*/ 503440 h 696069"/>
                <a:gd name="connsiteX324" fmla="*/ 677710 w 1408151"/>
                <a:gd name="connsiteY324" fmla="*/ 506384 h 696069"/>
                <a:gd name="connsiteX325" fmla="*/ 100360 w 1408151"/>
                <a:gd name="connsiteY325" fmla="*/ 661194 h 696069"/>
                <a:gd name="connsiteX326" fmla="*/ 89813 w 1408151"/>
                <a:gd name="connsiteY326" fmla="*/ 664874 h 696069"/>
                <a:gd name="connsiteX327" fmla="*/ 86625 w 1408151"/>
                <a:gd name="connsiteY327" fmla="*/ 665855 h 696069"/>
                <a:gd name="connsiteX328" fmla="*/ 84908 w 1408151"/>
                <a:gd name="connsiteY328" fmla="*/ 668799 h 696069"/>
                <a:gd name="connsiteX329" fmla="*/ 87851 w 1408151"/>
                <a:gd name="connsiteY329" fmla="*/ 670517 h 696069"/>
                <a:gd name="connsiteX330" fmla="*/ 91040 w 1408151"/>
                <a:gd name="connsiteY330" fmla="*/ 669535 h 696069"/>
                <a:gd name="connsiteX331" fmla="*/ 101831 w 1408151"/>
                <a:gd name="connsiteY331" fmla="*/ 665855 h 696069"/>
                <a:gd name="connsiteX332" fmla="*/ 103303 w 1408151"/>
                <a:gd name="connsiteY332" fmla="*/ 662666 h 696069"/>
                <a:gd name="connsiteX333" fmla="*/ 100115 w 1408151"/>
                <a:gd name="connsiteY333" fmla="*/ 661194 h 696069"/>
                <a:gd name="connsiteX334" fmla="*/ 72400 w 1408151"/>
                <a:gd name="connsiteY334" fmla="*/ 669781 h 696069"/>
                <a:gd name="connsiteX335" fmla="*/ 58174 w 1408151"/>
                <a:gd name="connsiteY335" fmla="*/ 673951 h 696069"/>
                <a:gd name="connsiteX336" fmla="*/ 56458 w 1408151"/>
                <a:gd name="connsiteY336" fmla="*/ 676896 h 696069"/>
                <a:gd name="connsiteX337" fmla="*/ 59401 w 1408151"/>
                <a:gd name="connsiteY337" fmla="*/ 678613 h 696069"/>
                <a:gd name="connsiteX338" fmla="*/ 73626 w 1408151"/>
                <a:gd name="connsiteY338" fmla="*/ 674442 h 696069"/>
                <a:gd name="connsiteX339" fmla="*/ 75343 w 1408151"/>
                <a:gd name="connsiteY339" fmla="*/ 671498 h 696069"/>
                <a:gd name="connsiteX340" fmla="*/ 72400 w 1408151"/>
                <a:gd name="connsiteY340" fmla="*/ 669781 h 696069"/>
                <a:gd name="connsiteX341" fmla="*/ 178354 w 1408151"/>
                <a:gd name="connsiteY341" fmla="*/ 546129 h 696069"/>
                <a:gd name="connsiteX342" fmla="*/ 175901 w 1408151"/>
                <a:gd name="connsiteY342" fmla="*/ 548582 h 696069"/>
                <a:gd name="connsiteX343" fmla="*/ 175165 w 1408151"/>
                <a:gd name="connsiteY343" fmla="*/ 563057 h 696069"/>
                <a:gd name="connsiteX344" fmla="*/ 177372 w 1408151"/>
                <a:gd name="connsiteY344" fmla="*/ 565756 h 696069"/>
                <a:gd name="connsiteX345" fmla="*/ 178354 w 1408151"/>
                <a:gd name="connsiteY345" fmla="*/ 565756 h 696069"/>
                <a:gd name="connsiteX346" fmla="*/ 180070 w 1408151"/>
                <a:gd name="connsiteY346" fmla="*/ 563793 h 696069"/>
                <a:gd name="connsiteX347" fmla="*/ 180806 w 1408151"/>
                <a:gd name="connsiteY347" fmla="*/ 548828 h 696069"/>
                <a:gd name="connsiteX348" fmla="*/ 178354 w 1408151"/>
                <a:gd name="connsiteY348" fmla="*/ 546374 h 696069"/>
                <a:gd name="connsiteX349" fmla="*/ 146960 w 1408151"/>
                <a:gd name="connsiteY349" fmla="*/ 628073 h 696069"/>
                <a:gd name="connsiteX350" fmla="*/ 136904 w 1408151"/>
                <a:gd name="connsiteY350" fmla="*/ 638377 h 696069"/>
                <a:gd name="connsiteX351" fmla="*/ 136904 w 1408151"/>
                <a:gd name="connsiteY351" fmla="*/ 641812 h 696069"/>
                <a:gd name="connsiteX352" fmla="*/ 139357 w 1408151"/>
                <a:gd name="connsiteY352" fmla="*/ 642548 h 696069"/>
                <a:gd name="connsiteX353" fmla="*/ 140338 w 1408151"/>
                <a:gd name="connsiteY353" fmla="*/ 642057 h 696069"/>
                <a:gd name="connsiteX354" fmla="*/ 150884 w 1408151"/>
                <a:gd name="connsiteY354" fmla="*/ 631262 h 696069"/>
                <a:gd name="connsiteX355" fmla="*/ 150639 w 1408151"/>
                <a:gd name="connsiteY355" fmla="*/ 627827 h 696069"/>
                <a:gd name="connsiteX356" fmla="*/ 147205 w 1408151"/>
                <a:gd name="connsiteY356" fmla="*/ 628073 h 696069"/>
                <a:gd name="connsiteX357" fmla="*/ 125622 w 1408151"/>
                <a:gd name="connsiteY357" fmla="*/ 647455 h 696069"/>
                <a:gd name="connsiteX358" fmla="*/ 113359 w 1408151"/>
                <a:gd name="connsiteY358" fmla="*/ 655060 h 696069"/>
                <a:gd name="connsiteX359" fmla="*/ 112378 w 1408151"/>
                <a:gd name="connsiteY359" fmla="*/ 658495 h 696069"/>
                <a:gd name="connsiteX360" fmla="*/ 115321 w 1408151"/>
                <a:gd name="connsiteY360" fmla="*/ 659722 h 696069"/>
                <a:gd name="connsiteX361" fmla="*/ 115811 w 1408151"/>
                <a:gd name="connsiteY361" fmla="*/ 659722 h 696069"/>
                <a:gd name="connsiteX362" fmla="*/ 128565 w 1408151"/>
                <a:gd name="connsiteY362" fmla="*/ 651871 h 696069"/>
                <a:gd name="connsiteX363" fmla="*/ 129056 w 1408151"/>
                <a:gd name="connsiteY363" fmla="*/ 648436 h 696069"/>
                <a:gd name="connsiteX364" fmla="*/ 125622 w 1408151"/>
                <a:gd name="connsiteY364" fmla="*/ 647945 h 696069"/>
                <a:gd name="connsiteX365" fmla="*/ 166090 w 1408151"/>
                <a:gd name="connsiteY365" fmla="*/ 603048 h 696069"/>
                <a:gd name="connsiteX366" fmla="*/ 162902 w 1408151"/>
                <a:gd name="connsiteY366" fmla="*/ 604029 h 696069"/>
                <a:gd name="connsiteX367" fmla="*/ 155544 w 1408151"/>
                <a:gd name="connsiteY367" fmla="*/ 616542 h 696069"/>
                <a:gd name="connsiteX368" fmla="*/ 156280 w 1408151"/>
                <a:gd name="connsiteY368" fmla="*/ 619976 h 696069"/>
                <a:gd name="connsiteX369" fmla="*/ 158242 w 1408151"/>
                <a:gd name="connsiteY369" fmla="*/ 620222 h 696069"/>
                <a:gd name="connsiteX370" fmla="*/ 159468 w 1408151"/>
                <a:gd name="connsiteY370" fmla="*/ 619241 h 696069"/>
                <a:gd name="connsiteX371" fmla="*/ 167071 w 1408151"/>
                <a:gd name="connsiteY371" fmla="*/ 606237 h 696069"/>
                <a:gd name="connsiteX372" fmla="*/ 166090 w 1408151"/>
                <a:gd name="connsiteY372" fmla="*/ 603048 h 696069"/>
                <a:gd name="connsiteX373" fmla="*/ 577152 w 1408151"/>
                <a:gd name="connsiteY373" fmla="*/ 96664 h 696069"/>
                <a:gd name="connsiteX374" fmla="*/ 578378 w 1408151"/>
                <a:gd name="connsiteY374" fmla="*/ 96664 h 696069"/>
                <a:gd name="connsiteX375" fmla="*/ 580095 w 1408151"/>
                <a:gd name="connsiteY375" fmla="*/ 94947 h 696069"/>
                <a:gd name="connsiteX376" fmla="*/ 584510 w 1408151"/>
                <a:gd name="connsiteY376" fmla="*/ 81208 h 696069"/>
                <a:gd name="connsiteX377" fmla="*/ 583038 w 1408151"/>
                <a:gd name="connsiteY377" fmla="*/ 78018 h 696069"/>
                <a:gd name="connsiteX378" fmla="*/ 579850 w 1408151"/>
                <a:gd name="connsiteY378" fmla="*/ 79491 h 696069"/>
                <a:gd name="connsiteX379" fmla="*/ 575190 w 1408151"/>
                <a:gd name="connsiteY379" fmla="*/ 93720 h 696069"/>
                <a:gd name="connsiteX380" fmla="*/ 576907 w 1408151"/>
                <a:gd name="connsiteY380" fmla="*/ 96664 h 696069"/>
                <a:gd name="connsiteX381" fmla="*/ 175656 w 1408151"/>
                <a:gd name="connsiteY381" fmla="*/ 575324 h 696069"/>
                <a:gd name="connsiteX382" fmla="*/ 172713 w 1408151"/>
                <a:gd name="connsiteY382" fmla="*/ 577042 h 696069"/>
                <a:gd name="connsiteX383" fmla="*/ 168543 w 1408151"/>
                <a:gd name="connsiteY383" fmla="*/ 590781 h 696069"/>
                <a:gd name="connsiteX384" fmla="*/ 170015 w 1408151"/>
                <a:gd name="connsiteY384" fmla="*/ 593970 h 696069"/>
                <a:gd name="connsiteX385" fmla="*/ 171486 w 1408151"/>
                <a:gd name="connsiteY385" fmla="*/ 593970 h 696069"/>
                <a:gd name="connsiteX386" fmla="*/ 173203 w 1408151"/>
                <a:gd name="connsiteY386" fmla="*/ 592498 h 696069"/>
                <a:gd name="connsiteX387" fmla="*/ 177618 w 1408151"/>
                <a:gd name="connsiteY387" fmla="*/ 578023 h 696069"/>
                <a:gd name="connsiteX388" fmla="*/ 175901 w 1408151"/>
                <a:gd name="connsiteY388" fmla="*/ 575079 h 696069"/>
                <a:gd name="connsiteX389" fmla="*/ 174920 w 1408151"/>
                <a:gd name="connsiteY389" fmla="*/ 534107 h 696069"/>
                <a:gd name="connsiteX390" fmla="*/ 177618 w 1408151"/>
                <a:gd name="connsiteY390" fmla="*/ 536315 h 696069"/>
                <a:gd name="connsiteX391" fmla="*/ 178108 w 1408151"/>
                <a:gd name="connsiteY391" fmla="*/ 536315 h 696069"/>
                <a:gd name="connsiteX392" fmla="*/ 179825 w 1408151"/>
                <a:gd name="connsiteY392" fmla="*/ 533616 h 696069"/>
                <a:gd name="connsiteX393" fmla="*/ 176882 w 1408151"/>
                <a:gd name="connsiteY393" fmla="*/ 518896 h 696069"/>
                <a:gd name="connsiteX394" fmla="*/ 173939 w 1408151"/>
                <a:gd name="connsiteY394" fmla="*/ 517179 h 696069"/>
                <a:gd name="connsiteX395" fmla="*/ 172222 w 1408151"/>
                <a:gd name="connsiteY395" fmla="*/ 520123 h 696069"/>
                <a:gd name="connsiteX396" fmla="*/ 174920 w 1408151"/>
                <a:gd name="connsiteY396" fmla="*/ 534352 h 696069"/>
                <a:gd name="connsiteX397" fmla="*/ 173448 w 1408151"/>
                <a:gd name="connsiteY397" fmla="*/ 504666 h 696069"/>
                <a:gd name="connsiteX398" fmla="*/ 171486 w 1408151"/>
                <a:gd name="connsiteY398" fmla="*/ 490437 h 696069"/>
                <a:gd name="connsiteX399" fmla="*/ 168788 w 1408151"/>
                <a:gd name="connsiteY399" fmla="*/ 488228 h 696069"/>
                <a:gd name="connsiteX400" fmla="*/ 166581 w 1408151"/>
                <a:gd name="connsiteY400" fmla="*/ 490927 h 696069"/>
                <a:gd name="connsiteX401" fmla="*/ 168543 w 1408151"/>
                <a:gd name="connsiteY401" fmla="*/ 505893 h 696069"/>
                <a:gd name="connsiteX402" fmla="*/ 171486 w 1408151"/>
                <a:gd name="connsiteY402" fmla="*/ 507856 h 696069"/>
                <a:gd name="connsiteX403" fmla="*/ 171486 w 1408151"/>
                <a:gd name="connsiteY403" fmla="*/ 507856 h 696069"/>
                <a:gd name="connsiteX404" fmla="*/ 173203 w 1408151"/>
                <a:gd name="connsiteY404" fmla="*/ 504912 h 696069"/>
                <a:gd name="connsiteX405" fmla="*/ 172713 w 1408151"/>
                <a:gd name="connsiteY405" fmla="*/ 449219 h 696069"/>
                <a:gd name="connsiteX406" fmla="*/ 174184 w 1408151"/>
                <a:gd name="connsiteY406" fmla="*/ 449219 h 696069"/>
                <a:gd name="connsiteX407" fmla="*/ 175901 w 1408151"/>
                <a:gd name="connsiteY407" fmla="*/ 447502 h 696069"/>
                <a:gd name="connsiteX408" fmla="*/ 180806 w 1408151"/>
                <a:gd name="connsiteY408" fmla="*/ 434008 h 696069"/>
                <a:gd name="connsiteX409" fmla="*/ 179580 w 1408151"/>
                <a:gd name="connsiteY409" fmla="*/ 430819 h 696069"/>
                <a:gd name="connsiteX410" fmla="*/ 176391 w 1408151"/>
                <a:gd name="connsiteY410" fmla="*/ 432045 h 696069"/>
                <a:gd name="connsiteX411" fmla="*/ 171241 w 1408151"/>
                <a:gd name="connsiteY411" fmla="*/ 446275 h 696069"/>
                <a:gd name="connsiteX412" fmla="*/ 172958 w 1408151"/>
                <a:gd name="connsiteY412" fmla="*/ 449219 h 696069"/>
                <a:gd name="connsiteX413" fmla="*/ 15989 w 1408151"/>
                <a:gd name="connsiteY413" fmla="*/ 686219 h 696069"/>
                <a:gd name="connsiteX414" fmla="*/ 1764 w 1408151"/>
                <a:gd name="connsiteY414" fmla="*/ 690389 h 696069"/>
                <a:gd name="connsiteX415" fmla="*/ 47 w 1408151"/>
                <a:gd name="connsiteY415" fmla="*/ 693333 h 696069"/>
                <a:gd name="connsiteX416" fmla="*/ 2990 w 1408151"/>
                <a:gd name="connsiteY416" fmla="*/ 695051 h 696069"/>
                <a:gd name="connsiteX417" fmla="*/ 17215 w 1408151"/>
                <a:gd name="connsiteY417" fmla="*/ 690880 h 696069"/>
                <a:gd name="connsiteX418" fmla="*/ 18932 w 1408151"/>
                <a:gd name="connsiteY418" fmla="*/ 687936 h 696069"/>
                <a:gd name="connsiteX419" fmla="*/ 15989 w 1408151"/>
                <a:gd name="connsiteY419" fmla="*/ 686219 h 696069"/>
                <a:gd name="connsiteX420" fmla="*/ 44194 w 1408151"/>
                <a:gd name="connsiteY420" fmla="*/ 678122 h 696069"/>
                <a:gd name="connsiteX421" fmla="*/ 29969 w 1408151"/>
                <a:gd name="connsiteY421" fmla="*/ 682293 h 696069"/>
                <a:gd name="connsiteX422" fmla="*/ 28252 w 1408151"/>
                <a:gd name="connsiteY422" fmla="*/ 685237 h 696069"/>
                <a:gd name="connsiteX423" fmla="*/ 31195 w 1408151"/>
                <a:gd name="connsiteY423" fmla="*/ 686955 h 696069"/>
                <a:gd name="connsiteX424" fmla="*/ 45421 w 1408151"/>
                <a:gd name="connsiteY424" fmla="*/ 682784 h 696069"/>
                <a:gd name="connsiteX425" fmla="*/ 47138 w 1408151"/>
                <a:gd name="connsiteY425" fmla="*/ 679840 h 696069"/>
                <a:gd name="connsiteX426" fmla="*/ 44194 w 1408151"/>
                <a:gd name="connsiteY426" fmla="*/ 678122 h 696069"/>
                <a:gd name="connsiteX427" fmla="*/ 168543 w 1408151"/>
                <a:gd name="connsiteY427" fmla="*/ 478415 h 696069"/>
                <a:gd name="connsiteX428" fmla="*/ 169279 w 1408151"/>
                <a:gd name="connsiteY428" fmla="*/ 478415 h 696069"/>
                <a:gd name="connsiteX429" fmla="*/ 170996 w 1408151"/>
                <a:gd name="connsiteY429" fmla="*/ 476207 h 696069"/>
                <a:gd name="connsiteX430" fmla="*/ 172467 w 1408151"/>
                <a:gd name="connsiteY430" fmla="*/ 461977 h 696069"/>
                <a:gd name="connsiteX431" fmla="*/ 170505 w 1408151"/>
                <a:gd name="connsiteY431" fmla="*/ 459278 h 696069"/>
                <a:gd name="connsiteX432" fmla="*/ 167807 w 1408151"/>
                <a:gd name="connsiteY432" fmla="*/ 461241 h 696069"/>
                <a:gd name="connsiteX433" fmla="*/ 166336 w 1408151"/>
                <a:gd name="connsiteY433" fmla="*/ 476207 h 696069"/>
                <a:gd name="connsiteX434" fmla="*/ 168788 w 1408151"/>
                <a:gd name="connsiteY434" fmla="*/ 478660 h 696069"/>
                <a:gd name="connsiteX435" fmla="*/ 654165 w 1408151"/>
                <a:gd name="connsiteY435" fmla="*/ 12512 h 696069"/>
                <a:gd name="connsiteX436" fmla="*/ 654165 w 1408151"/>
                <a:gd name="connsiteY436" fmla="*/ 12512 h 696069"/>
                <a:gd name="connsiteX437" fmla="*/ 667900 w 1408151"/>
                <a:gd name="connsiteY437" fmla="*/ 8342 h 696069"/>
                <a:gd name="connsiteX438" fmla="*/ 669616 w 1408151"/>
                <a:gd name="connsiteY438" fmla="*/ 5398 h 696069"/>
                <a:gd name="connsiteX439" fmla="*/ 666673 w 1408151"/>
                <a:gd name="connsiteY439" fmla="*/ 3680 h 696069"/>
                <a:gd name="connsiteX440" fmla="*/ 652448 w 1408151"/>
                <a:gd name="connsiteY440" fmla="*/ 8096 h 696069"/>
                <a:gd name="connsiteX441" fmla="*/ 650976 w 1408151"/>
                <a:gd name="connsiteY441" fmla="*/ 11286 h 696069"/>
                <a:gd name="connsiteX442" fmla="*/ 653919 w 1408151"/>
                <a:gd name="connsiteY442" fmla="*/ 12758 h 696069"/>
                <a:gd name="connsiteX443" fmla="*/ 1175840 w 1408151"/>
                <a:gd name="connsiteY443" fmla="*/ 447747 h 696069"/>
                <a:gd name="connsiteX444" fmla="*/ 1176331 w 1408151"/>
                <a:gd name="connsiteY444" fmla="*/ 447747 h 696069"/>
                <a:gd name="connsiteX445" fmla="*/ 1178048 w 1408151"/>
                <a:gd name="connsiteY445" fmla="*/ 445294 h 696069"/>
                <a:gd name="connsiteX446" fmla="*/ 1178538 w 1408151"/>
                <a:gd name="connsiteY446" fmla="*/ 430819 h 696069"/>
                <a:gd name="connsiteX447" fmla="*/ 1176331 w 1408151"/>
                <a:gd name="connsiteY447" fmla="*/ 428120 h 696069"/>
                <a:gd name="connsiteX448" fmla="*/ 1173633 w 1408151"/>
                <a:gd name="connsiteY448" fmla="*/ 430328 h 696069"/>
                <a:gd name="connsiteX449" fmla="*/ 1173142 w 1408151"/>
                <a:gd name="connsiteY449" fmla="*/ 445294 h 696069"/>
                <a:gd name="connsiteX450" fmla="*/ 1175595 w 1408151"/>
                <a:gd name="connsiteY450" fmla="*/ 447747 h 696069"/>
                <a:gd name="connsiteX451" fmla="*/ 995817 w 1408151"/>
                <a:gd name="connsiteY451" fmla="*/ 651871 h 696069"/>
                <a:gd name="connsiteX452" fmla="*/ 992383 w 1408151"/>
                <a:gd name="connsiteY452" fmla="*/ 651871 h 696069"/>
                <a:gd name="connsiteX453" fmla="*/ 992383 w 1408151"/>
                <a:gd name="connsiteY453" fmla="*/ 655305 h 696069"/>
                <a:gd name="connsiteX454" fmla="*/ 1003665 w 1408151"/>
                <a:gd name="connsiteY454" fmla="*/ 665119 h 696069"/>
                <a:gd name="connsiteX455" fmla="*/ 1005873 w 1408151"/>
                <a:gd name="connsiteY455" fmla="*/ 665610 h 696069"/>
                <a:gd name="connsiteX456" fmla="*/ 1007099 w 1408151"/>
                <a:gd name="connsiteY456" fmla="*/ 664874 h 696069"/>
                <a:gd name="connsiteX457" fmla="*/ 1006608 w 1408151"/>
                <a:gd name="connsiteY457" fmla="*/ 661439 h 696069"/>
                <a:gd name="connsiteX458" fmla="*/ 995817 w 1408151"/>
                <a:gd name="connsiteY458" fmla="*/ 651871 h 696069"/>
                <a:gd name="connsiteX459" fmla="*/ 1031135 w 1408151"/>
                <a:gd name="connsiteY459" fmla="*/ 676159 h 696069"/>
                <a:gd name="connsiteX460" fmla="*/ 1018381 w 1408151"/>
                <a:gd name="connsiteY460" fmla="*/ 669535 h 696069"/>
                <a:gd name="connsiteX461" fmla="*/ 1014947 w 1408151"/>
                <a:gd name="connsiteY461" fmla="*/ 670271 h 696069"/>
                <a:gd name="connsiteX462" fmla="*/ 1015683 w 1408151"/>
                <a:gd name="connsiteY462" fmla="*/ 673706 h 696069"/>
                <a:gd name="connsiteX463" fmla="*/ 1028927 w 1408151"/>
                <a:gd name="connsiteY463" fmla="*/ 680576 h 696069"/>
                <a:gd name="connsiteX464" fmla="*/ 1030644 w 1408151"/>
                <a:gd name="connsiteY464" fmla="*/ 680576 h 696069"/>
                <a:gd name="connsiteX465" fmla="*/ 1032116 w 1408151"/>
                <a:gd name="connsiteY465" fmla="*/ 679104 h 696069"/>
                <a:gd name="connsiteX466" fmla="*/ 1030890 w 1408151"/>
                <a:gd name="connsiteY466" fmla="*/ 675914 h 696069"/>
                <a:gd name="connsiteX467" fmla="*/ 1058604 w 1408151"/>
                <a:gd name="connsiteY467" fmla="*/ 684501 h 696069"/>
                <a:gd name="connsiteX468" fmla="*/ 1044624 w 1408151"/>
                <a:gd name="connsiteY468" fmla="*/ 681066 h 696069"/>
                <a:gd name="connsiteX469" fmla="*/ 1041436 w 1408151"/>
                <a:gd name="connsiteY469" fmla="*/ 682784 h 696069"/>
                <a:gd name="connsiteX470" fmla="*/ 1043153 w 1408151"/>
                <a:gd name="connsiteY470" fmla="*/ 685728 h 696069"/>
                <a:gd name="connsiteX471" fmla="*/ 1057623 w 1408151"/>
                <a:gd name="connsiteY471" fmla="*/ 689163 h 696069"/>
                <a:gd name="connsiteX472" fmla="*/ 1058850 w 1408151"/>
                <a:gd name="connsiteY472" fmla="*/ 689163 h 696069"/>
                <a:gd name="connsiteX473" fmla="*/ 1060566 w 1408151"/>
                <a:gd name="connsiteY473" fmla="*/ 687200 h 696069"/>
                <a:gd name="connsiteX474" fmla="*/ 1058604 w 1408151"/>
                <a:gd name="connsiteY474" fmla="*/ 684256 h 696069"/>
                <a:gd name="connsiteX475" fmla="*/ 1115751 w 1408151"/>
                <a:gd name="connsiteY475" fmla="*/ 681066 h 696069"/>
                <a:gd name="connsiteX476" fmla="*/ 1115751 w 1408151"/>
                <a:gd name="connsiteY476" fmla="*/ 681066 h 696069"/>
                <a:gd name="connsiteX477" fmla="*/ 1101771 w 1408151"/>
                <a:gd name="connsiteY477" fmla="*/ 684501 h 696069"/>
                <a:gd name="connsiteX478" fmla="*/ 1099809 w 1408151"/>
                <a:gd name="connsiteY478" fmla="*/ 687445 h 696069"/>
                <a:gd name="connsiteX479" fmla="*/ 1102752 w 1408151"/>
                <a:gd name="connsiteY479" fmla="*/ 689408 h 696069"/>
                <a:gd name="connsiteX480" fmla="*/ 1115015 w 1408151"/>
                <a:gd name="connsiteY480" fmla="*/ 686464 h 696069"/>
                <a:gd name="connsiteX481" fmla="*/ 1117222 w 1408151"/>
                <a:gd name="connsiteY481" fmla="*/ 685728 h 696069"/>
                <a:gd name="connsiteX482" fmla="*/ 1118939 w 1408151"/>
                <a:gd name="connsiteY482" fmla="*/ 682538 h 696069"/>
                <a:gd name="connsiteX483" fmla="*/ 1115996 w 1408151"/>
                <a:gd name="connsiteY483" fmla="*/ 680821 h 696069"/>
                <a:gd name="connsiteX484" fmla="*/ 1164558 w 1408151"/>
                <a:gd name="connsiteY484" fmla="*/ 651380 h 696069"/>
                <a:gd name="connsiteX485" fmla="*/ 1153766 w 1408151"/>
                <a:gd name="connsiteY485" fmla="*/ 660948 h 696069"/>
                <a:gd name="connsiteX486" fmla="*/ 1153276 w 1408151"/>
                <a:gd name="connsiteY486" fmla="*/ 664383 h 696069"/>
                <a:gd name="connsiteX487" fmla="*/ 1155974 w 1408151"/>
                <a:gd name="connsiteY487" fmla="*/ 665119 h 696069"/>
                <a:gd name="connsiteX488" fmla="*/ 1156710 w 1408151"/>
                <a:gd name="connsiteY488" fmla="*/ 664629 h 696069"/>
                <a:gd name="connsiteX489" fmla="*/ 1167992 w 1408151"/>
                <a:gd name="connsiteY489" fmla="*/ 654570 h 696069"/>
                <a:gd name="connsiteX490" fmla="*/ 1167992 w 1408151"/>
                <a:gd name="connsiteY490" fmla="*/ 651135 h 696069"/>
                <a:gd name="connsiteX491" fmla="*/ 1164558 w 1408151"/>
                <a:gd name="connsiteY491" fmla="*/ 651135 h 696069"/>
                <a:gd name="connsiteX492" fmla="*/ 1141994 w 1408151"/>
                <a:gd name="connsiteY492" fmla="*/ 669290 h 696069"/>
                <a:gd name="connsiteX493" fmla="*/ 1129240 w 1408151"/>
                <a:gd name="connsiteY493" fmla="*/ 675914 h 696069"/>
                <a:gd name="connsiteX494" fmla="*/ 1128014 w 1408151"/>
                <a:gd name="connsiteY494" fmla="*/ 679104 h 696069"/>
                <a:gd name="connsiteX495" fmla="*/ 1130957 w 1408151"/>
                <a:gd name="connsiteY495" fmla="*/ 680576 h 696069"/>
                <a:gd name="connsiteX496" fmla="*/ 1131202 w 1408151"/>
                <a:gd name="connsiteY496" fmla="*/ 680576 h 696069"/>
                <a:gd name="connsiteX497" fmla="*/ 1144447 w 1408151"/>
                <a:gd name="connsiteY497" fmla="*/ 673706 h 696069"/>
                <a:gd name="connsiteX498" fmla="*/ 1145182 w 1408151"/>
                <a:gd name="connsiteY498" fmla="*/ 670271 h 696069"/>
                <a:gd name="connsiteX499" fmla="*/ 1141749 w 1408151"/>
                <a:gd name="connsiteY499" fmla="*/ 669535 h 696069"/>
                <a:gd name="connsiteX500" fmla="*/ 636996 w 1408151"/>
                <a:gd name="connsiteY500" fmla="*/ 349611 h 696069"/>
                <a:gd name="connsiteX501" fmla="*/ 632827 w 1408151"/>
                <a:gd name="connsiteY501" fmla="*/ 335381 h 696069"/>
                <a:gd name="connsiteX502" fmla="*/ 629884 w 1408151"/>
                <a:gd name="connsiteY502" fmla="*/ 333664 h 696069"/>
                <a:gd name="connsiteX503" fmla="*/ 628167 w 1408151"/>
                <a:gd name="connsiteY503" fmla="*/ 336608 h 696069"/>
                <a:gd name="connsiteX504" fmla="*/ 632336 w 1408151"/>
                <a:gd name="connsiteY504" fmla="*/ 350837 h 696069"/>
                <a:gd name="connsiteX505" fmla="*/ 635279 w 1408151"/>
                <a:gd name="connsiteY505" fmla="*/ 352555 h 696069"/>
                <a:gd name="connsiteX506" fmla="*/ 636996 w 1408151"/>
                <a:gd name="connsiteY506" fmla="*/ 349611 h 696069"/>
                <a:gd name="connsiteX507" fmla="*/ 945292 w 1408151"/>
                <a:gd name="connsiteY507" fmla="*/ 532635 h 696069"/>
                <a:gd name="connsiteX508" fmla="*/ 941123 w 1408151"/>
                <a:gd name="connsiteY508" fmla="*/ 518405 h 696069"/>
                <a:gd name="connsiteX509" fmla="*/ 938180 w 1408151"/>
                <a:gd name="connsiteY509" fmla="*/ 516688 h 696069"/>
                <a:gd name="connsiteX510" fmla="*/ 936463 w 1408151"/>
                <a:gd name="connsiteY510" fmla="*/ 519632 h 696069"/>
                <a:gd name="connsiteX511" fmla="*/ 940632 w 1408151"/>
                <a:gd name="connsiteY511" fmla="*/ 533862 h 696069"/>
                <a:gd name="connsiteX512" fmla="*/ 943576 w 1408151"/>
                <a:gd name="connsiteY512" fmla="*/ 535579 h 696069"/>
                <a:gd name="connsiteX513" fmla="*/ 945292 w 1408151"/>
                <a:gd name="connsiteY513" fmla="*/ 532635 h 696069"/>
                <a:gd name="connsiteX514" fmla="*/ 953386 w 1408151"/>
                <a:gd name="connsiteY514" fmla="*/ 560849 h 696069"/>
                <a:gd name="connsiteX515" fmla="*/ 949217 w 1408151"/>
                <a:gd name="connsiteY515" fmla="*/ 546620 h 696069"/>
                <a:gd name="connsiteX516" fmla="*/ 946274 w 1408151"/>
                <a:gd name="connsiteY516" fmla="*/ 544902 h 696069"/>
                <a:gd name="connsiteX517" fmla="*/ 944557 w 1408151"/>
                <a:gd name="connsiteY517" fmla="*/ 547846 h 696069"/>
                <a:gd name="connsiteX518" fmla="*/ 948726 w 1408151"/>
                <a:gd name="connsiteY518" fmla="*/ 562076 h 696069"/>
                <a:gd name="connsiteX519" fmla="*/ 951669 w 1408151"/>
                <a:gd name="connsiteY519" fmla="*/ 563793 h 696069"/>
                <a:gd name="connsiteX520" fmla="*/ 953386 w 1408151"/>
                <a:gd name="connsiteY520" fmla="*/ 560849 h 696069"/>
                <a:gd name="connsiteX521" fmla="*/ 936954 w 1408151"/>
                <a:gd name="connsiteY521" fmla="*/ 504421 h 696069"/>
                <a:gd name="connsiteX522" fmla="*/ 932784 w 1408151"/>
                <a:gd name="connsiteY522" fmla="*/ 490191 h 696069"/>
                <a:gd name="connsiteX523" fmla="*/ 929841 w 1408151"/>
                <a:gd name="connsiteY523" fmla="*/ 488474 h 696069"/>
                <a:gd name="connsiteX524" fmla="*/ 928124 w 1408151"/>
                <a:gd name="connsiteY524" fmla="*/ 491418 h 696069"/>
                <a:gd name="connsiteX525" fmla="*/ 932294 w 1408151"/>
                <a:gd name="connsiteY525" fmla="*/ 505648 h 696069"/>
                <a:gd name="connsiteX526" fmla="*/ 935237 w 1408151"/>
                <a:gd name="connsiteY526" fmla="*/ 507365 h 696069"/>
                <a:gd name="connsiteX527" fmla="*/ 936954 w 1408151"/>
                <a:gd name="connsiteY527" fmla="*/ 504421 h 696069"/>
                <a:gd name="connsiteX528" fmla="*/ 977913 w 1408151"/>
                <a:gd name="connsiteY528" fmla="*/ 629299 h 696069"/>
                <a:gd name="connsiteX529" fmla="*/ 974479 w 1408151"/>
                <a:gd name="connsiteY529" fmla="*/ 628563 h 696069"/>
                <a:gd name="connsiteX530" fmla="*/ 973743 w 1408151"/>
                <a:gd name="connsiteY530" fmla="*/ 631998 h 696069"/>
                <a:gd name="connsiteX531" fmla="*/ 982327 w 1408151"/>
                <a:gd name="connsiteY531" fmla="*/ 644265 h 696069"/>
                <a:gd name="connsiteX532" fmla="*/ 985025 w 1408151"/>
                <a:gd name="connsiteY532" fmla="*/ 645001 h 696069"/>
                <a:gd name="connsiteX533" fmla="*/ 985761 w 1408151"/>
                <a:gd name="connsiteY533" fmla="*/ 644511 h 696069"/>
                <a:gd name="connsiteX534" fmla="*/ 986252 w 1408151"/>
                <a:gd name="connsiteY534" fmla="*/ 641076 h 696069"/>
                <a:gd name="connsiteX535" fmla="*/ 977913 w 1408151"/>
                <a:gd name="connsiteY535" fmla="*/ 629299 h 696069"/>
                <a:gd name="connsiteX536" fmla="*/ 961725 w 1408151"/>
                <a:gd name="connsiteY536" fmla="*/ 589063 h 696069"/>
                <a:gd name="connsiteX537" fmla="*/ 957556 w 1408151"/>
                <a:gd name="connsiteY537" fmla="*/ 574834 h 696069"/>
                <a:gd name="connsiteX538" fmla="*/ 954613 w 1408151"/>
                <a:gd name="connsiteY538" fmla="*/ 573116 h 696069"/>
                <a:gd name="connsiteX539" fmla="*/ 952896 w 1408151"/>
                <a:gd name="connsiteY539" fmla="*/ 576060 h 696069"/>
                <a:gd name="connsiteX540" fmla="*/ 957065 w 1408151"/>
                <a:gd name="connsiteY540" fmla="*/ 590290 h 696069"/>
                <a:gd name="connsiteX541" fmla="*/ 960008 w 1408151"/>
                <a:gd name="connsiteY541" fmla="*/ 592008 h 696069"/>
                <a:gd name="connsiteX542" fmla="*/ 961725 w 1408151"/>
                <a:gd name="connsiteY542" fmla="*/ 589063 h 696069"/>
                <a:gd name="connsiteX543" fmla="*/ 965895 w 1408151"/>
                <a:gd name="connsiteY543" fmla="*/ 603293 h 696069"/>
                <a:gd name="connsiteX544" fmla="*/ 962951 w 1408151"/>
                <a:gd name="connsiteY544" fmla="*/ 601576 h 696069"/>
                <a:gd name="connsiteX545" fmla="*/ 962951 w 1408151"/>
                <a:gd name="connsiteY545" fmla="*/ 601576 h 696069"/>
                <a:gd name="connsiteX546" fmla="*/ 961480 w 1408151"/>
                <a:gd name="connsiteY546" fmla="*/ 604765 h 696069"/>
                <a:gd name="connsiteX547" fmla="*/ 966876 w 1408151"/>
                <a:gd name="connsiteY547" fmla="*/ 618750 h 696069"/>
                <a:gd name="connsiteX548" fmla="*/ 969819 w 1408151"/>
                <a:gd name="connsiteY548" fmla="*/ 619976 h 696069"/>
                <a:gd name="connsiteX549" fmla="*/ 970064 w 1408151"/>
                <a:gd name="connsiteY549" fmla="*/ 619976 h 696069"/>
                <a:gd name="connsiteX550" fmla="*/ 971290 w 1408151"/>
                <a:gd name="connsiteY550" fmla="*/ 616787 h 696069"/>
                <a:gd name="connsiteX551" fmla="*/ 966140 w 1408151"/>
                <a:gd name="connsiteY551" fmla="*/ 603293 h 696069"/>
                <a:gd name="connsiteX552" fmla="*/ 1348506 w 1408151"/>
                <a:gd name="connsiteY552" fmla="*/ 296862 h 696069"/>
                <a:gd name="connsiteX553" fmla="*/ 1334281 w 1408151"/>
                <a:gd name="connsiteY553" fmla="*/ 301033 h 696069"/>
                <a:gd name="connsiteX554" fmla="*/ 1332564 w 1408151"/>
                <a:gd name="connsiteY554" fmla="*/ 303977 h 696069"/>
                <a:gd name="connsiteX555" fmla="*/ 1335507 w 1408151"/>
                <a:gd name="connsiteY555" fmla="*/ 305695 h 696069"/>
                <a:gd name="connsiteX556" fmla="*/ 1349732 w 1408151"/>
                <a:gd name="connsiteY556" fmla="*/ 301524 h 696069"/>
                <a:gd name="connsiteX557" fmla="*/ 1351449 w 1408151"/>
                <a:gd name="connsiteY557" fmla="*/ 298580 h 696069"/>
                <a:gd name="connsiteX558" fmla="*/ 1348506 w 1408151"/>
                <a:gd name="connsiteY558" fmla="*/ 296862 h 696069"/>
                <a:gd name="connsiteX559" fmla="*/ 1320300 w 1408151"/>
                <a:gd name="connsiteY559" fmla="*/ 304959 h 696069"/>
                <a:gd name="connsiteX560" fmla="*/ 1306075 w 1408151"/>
                <a:gd name="connsiteY560" fmla="*/ 309130 h 696069"/>
                <a:gd name="connsiteX561" fmla="*/ 1304358 w 1408151"/>
                <a:gd name="connsiteY561" fmla="*/ 312074 h 696069"/>
                <a:gd name="connsiteX562" fmla="*/ 1307302 w 1408151"/>
                <a:gd name="connsiteY562" fmla="*/ 313791 h 696069"/>
                <a:gd name="connsiteX563" fmla="*/ 1321527 w 1408151"/>
                <a:gd name="connsiteY563" fmla="*/ 309620 h 696069"/>
                <a:gd name="connsiteX564" fmla="*/ 1323244 w 1408151"/>
                <a:gd name="connsiteY564" fmla="*/ 306676 h 696069"/>
                <a:gd name="connsiteX565" fmla="*/ 1320300 w 1408151"/>
                <a:gd name="connsiteY565" fmla="*/ 304959 h 696069"/>
                <a:gd name="connsiteX566" fmla="*/ 1263644 w 1408151"/>
                <a:gd name="connsiteY566" fmla="*/ 321642 h 696069"/>
                <a:gd name="connsiteX567" fmla="*/ 1262909 w 1408151"/>
                <a:gd name="connsiteY567" fmla="*/ 321642 h 696069"/>
                <a:gd name="connsiteX568" fmla="*/ 1249419 w 1408151"/>
                <a:gd name="connsiteY568" fmla="*/ 326549 h 696069"/>
                <a:gd name="connsiteX569" fmla="*/ 1248193 w 1408151"/>
                <a:gd name="connsiteY569" fmla="*/ 329738 h 696069"/>
                <a:gd name="connsiteX570" fmla="*/ 1251136 w 1408151"/>
                <a:gd name="connsiteY570" fmla="*/ 331210 h 696069"/>
                <a:gd name="connsiteX571" fmla="*/ 1251381 w 1408151"/>
                <a:gd name="connsiteY571" fmla="*/ 331210 h 696069"/>
                <a:gd name="connsiteX572" fmla="*/ 1264380 w 1408151"/>
                <a:gd name="connsiteY572" fmla="*/ 326549 h 696069"/>
                <a:gd name="connsiteX573" fmla="*/ 1265116 w 1408151"/>
                <a:gd name="connsiteY573" fmla="*/ 326549 h 696069"/>
                <a:gd name="connsiteX574" fmla="*/ 1266833 w 1408151"/>
                <a:gd name="connsiteY574" fmla="*/ 323359 h 696069"/>
                <a:gd name="connsiteX575" fmla="*/ 1263890 w 1408151"/>
                <a:gd name="connsiteY575" fmla="*/ 321642 h 696069"/>
                <a:gd name="connsiteX576" fmla="*/ 1292095 w 1408151"/>
                <a:gd name="connsiteY576" fmla="*/ 313300 h 696069"/>
                <a:gd name="connsiteX577" fmla="*/ 1277870 w 1408151"/>
                <a:gd name="connsiteY577" fmla="*/ 317471 h 696069"/>
                <a:gd name="connsiteX578" fmla="*/ 1276153 w 1408151"/>
                <a:gd name="connsiteY578" fmla="*/ 320415 h 696069"/>
                <a:gd name="connsiteX579" fmla="*/ 1279096 w 1408151"/>
                <a:gd name="connsiteY579" fmla="*/ 322133 h 696069"/>
                <a:gd name="connsiteX580" fmla="*/ 1293321 w 1408151"/>
                <a:gd name="connsiteY580" fmla="*/ 317962 h 696069"/>
                <a:gd name="connsiteX581" fmla="*/ 1295038 w 1408151"/>
                <a:gd name="connsiteY581" fmla="*/ 315018 h 696069"/>
                <a:gd name="connsiteX582" fmla="*/ 1292095 w 1408151"/>
                <a:gd name="connsiteY582" fmla="*/ 313300 h 696069"/>
                <a:gd name="connsiteX583" fmla="*/ 928615 w 1408151"/>
                <a:gd name="connsiteY583" fmla="*/ 475961 h 696069"/>
                <a:gd name="connsiteX584" fmla="*/ 924445 w 1408151"/>
                <a:gd name="connsiteY584" fmla="*/ 461732 h 696069"/>
                <a:gd name="connsiteX585" fmla="*/ 921502 w 1408151"/>
                <a:gd name="connsiteY585" fmla="*/ 460014 h 696069"/>
                <a:gd name="connsiteX586" fmla="*/ 919785 w 1408151"/>
                <a:gd name="connsiteY586" fmla="*/ 462958 h 696069"/>
                <a:gd name="connsiteX587" fmla="*/ 923955 w 1408151"/>
                <a:gd name="connsiteY587" fmla="*/ 477188 h 696069"/>
                <a:gd name="connsiteX588" fmla="*/ 926898 w 1408151"/>
                <a:gd name="connsiteY588" fmla="*/ 478905 h 696069"/>
                <a:gd name="connsiteX589" fmla="*/ 928615 w 1408151"/>
                <a:gd name="connsiteY589" fmla="*/ 475961 h 696069"/>
                <a:gd name="connsiteX590" fmla="*/ 1376711 w 1408151"/>
                <a:gd name="connsiteY590" fmla="*/ 288521 h 696069"/>
                <a:gd name="connsiteX591" fmla="*/ 1362486 w 1408151"/>
                <a:gd name="connsiteY591" fmla="*/ 292692 h 696069"/>
                <a:gd name="connsiteX592" fmla="*/ 1360769 w 1408151"/>
                <a:gd name="connsiteY592" fmla="*/ 295636 h 696069"/>
                <a:gd name="connsiteX593" fmla="*/ 1363712 w 1408151"/>
                <a:gd name="connsiteY593" fmla="*/ 297353 h 696069"/>
                <a:gd name="connsiteX594" fmla="*/ 1377937 w 1408151"/>
                <a:gd name="connsiteY594" fmla="*/ 293182 h 696069"/>
                <a:gd name="connsiteX595" fmla="*/ 1379654 w 1408151"/>
                <a:gd name="connsiteY595" fmla="*/ 290238 h 696069"/>
                <a:gd name="connsiteX596" fmla="*/ 1376711 w 1408151"/>
                <a:gd name="connsiteY596" fmla="*/ 288521 h 696069"/>
                <a:gd name="connsiteX597" fmla="*/ 1185651 w 1408151"/>
                <a:gd name="connsiteY597" fmla="*/ 628073 h 696069"/>
                <a:gd name="connsiteX598" fmla="*/ 1182217 w 1408151"/>
                <a:gd name="connsiteY598" fmla="*/ 628809 h 696069"/>
                <a:gd name="connsiteX599" fmla="*/ 1174123 w 1408151"/>
                <a:gd name="connsiteY599" fmla="*/ 640585 h 696069"/>
                <a:gd name="connsiteX600" fmla="*/ 1174614 w 1408151"/>
                <a:gd name="connsiteY600" fmla="*/ 644020 h 696069"/>
                <a:gd name="connsiteX601" fmla="*/ 1176821 w 1408151"/>
                <a:gd name="connsiteY601" fmla="*/ 644511 h 696069"/>
                <a:gd name="connsiteX602" fmla="*/ 1178048 w 1408151"/>
                <a:gd name="connsiteY602" fmla="*/ 643775 h 696069"/>
                <a:gd name="connsiteX603" fmla="*/ 1186632 w 1408151"/>
                <a:gd name="connsiteY603" fmla="*/ 631508 h 696069"/>
                <a:gd name="connsiteX604" fmla="*/ 1185896 w 1408151"/>
                <a:gd name="connsiteY604" fmla="*/ 628073 h 696069"/>
                <a:gd name="connsiteX605" fmla="*/ 1408105 w 1408151"/>
                <a:gd name="connsiteY605" fmla="*/ 281897 h 696069"/>
                <a:gd name="connsiteX606" fmla="*/ 1405162 w 1408151"/>
                <a:gd name="connsiteY606" fmla="*/ 280179 h 696069"/>
                <a:gd name="connsiteX607" fmla="*/ 1390936 w 1408151"/>
                <a:gd name="connsiteY607" fmla="*/ 284350 h 696069"/>
                <a:gd name="connsiteX608" fmla="*/ 1389219 w 1408151"/>
                <a:gd name="connsiteY608" fmla="*/ 287294 h 696069"/>
                <a:gd name="connsiteX609" fmla="*/ 1392163 w 1408151"/>
                <a:gd name="connsiteY609" fmla="*/ 289012 h 696069"/>
                <a:gd name="connsiteX610" fmla="*/ 1406388 w 1408151"/>
                <a:gd name="connsiteY610" fmla="*/ 284841 h 696069"/>
                <a:gd name="connsiteX611" fmla="*/ 1408105 w 1408151"/>
                <a:gd name="connsiteY611" fmla="*/ 281897 h 696069"/>
                <a:gd name="connsiteX612" fmla="*/ 1197178 w 1408151"/>
                <a:gd name="connsiteY612" fmla="*/ 601085 h 696069"/>
                <a:gd name="connsiteX613" fmla="*/ 1193990 w 1408151"/>
                <a:gd name="connsiteY613" fmla="*/ 602803 h 696069"/>
                <a:gd name="connsiteX614" fmla="*/ 1188839 w 1408151"/>
                <a:gd name="connsiteY614" fmla="*/ 616296 h 696069"/>
                <a:gd name="connsiteX615" fmla="*/ 1190066 w 1408151"/>
                <a:gd name="connsiteY615" fmla="*/ 619486 h 696069"/>
                <a:gd name="connsiteX616" fmla="*/ 1191782 w 1408151"/>
                <a:gd name="connsiteY616" fmla="*/ 619486 h 696069"/>
                <a:gd name="connsiteX617" fmla="*/ 1193254 w 1408151"/>
                <a:gd name="connsiteY617" fmla="*/ 618259 h 696069"/>
                <a:gd name="connsiteX618" fmla="*/ 1198650 w 1408151"/>
                <a:gd name="connsiteY618" fmla="*/ 604275 h 696069"/>
                <a:gd name="connsiteX619" fmla="*/ 1196933 w 1408151"/>
                <a:gd name="connsiteY619" fmla="*/ 601085 h 696069"/>
                <a:gd name="connsiteX620" fmla="*/ 1202083 w 1408151"/>
                <a:gd name="connsiteY620" fmla="*/ 572135 h 696069"/>
                <a:gd name="connsiteX621" fmla="*/ 1199386 w 1408151"/>
                <a:gd name="connsiteY621" fmla="*/ 574343 h 696069"/>
                <a:gd name="connsiteX622" fmla="*/ 1197669 w 1408151"/>
                <a:gd name="connsiteY622" fmla="*/ 588573 h 696069"/>
                <a:gd name="connsiteX623" fmla="*/ 1199631 w 1408151"/>
                <a:gd name="connsiteY623" fmla="*/ 591517 h 696069"/>
                <a:gd name="connsiteX624" fmla="*/ 1200857 w 1408151"/>
                <a:gd name="connsiteY624" fmla="*/ 591517 h 696069"/>
                <a:gd name="connsiteX625" fmla="*/ 1202574 w 1408151"/>
                <a:gd name="connsiteY625" fmla="*/ 589554 h 696069"/>
                <a:gd name="connsiteX626" fmla="*/ 1204536 w 1408151"/>
                <a:gd name="connsiteY626" fmla="*/ 574588 h 696069"/>
                <a:gd name="connsiteX627" fmla="*/ 1202329 w 1408151"/>
                <a:gd name="connsiteY627" fmla="*/ 571890 h 696069"/>
                <a:gd name="connsiteX628" fmla="*/ 1190801 w 1408151"/>
                <a:gd name="connsiteY628" fmla="*/ 501967 h 696069"/>
                <a:gd name="connsiteX629" fmla="*/ 1186632 w 1408151"/>
                <a:gd name="connsiteY629" fmla="*/ 487738 h 696069"/>
                <a:gd name="connsiteX630" fmla="*/ 1183689 w 1408151"/>
                <a:gd name="connsiteY630" fmla="*/ 486020 h 696069"/>
                <a:gd name="connsiteX631" fmla="*/ 1181972 w 1408151"/>
                <a:gd name="connsiteY631" fmla="*/ 488964 h 696069"/>
                <a:gd name="connsiteX632" fmla="*/ 1186141 w 1408151"/>
                <a:gd name="connsiteY632" fmla="*/ 503194 h 696069"/>
                <a:gd name="connsiteX633" fmla="*/ 1189084 w 1408151"/>
                <a:gd name="connsiteY633" fmla="*/ 504912 h 696069"/>
                <a:gd name="connsiteX634" fmla="*/ 1190801 w 1408151"/>
                <a:gd name="connsiteY634" fmla="*/ 501967 h 696069"/>
                <a:gd name="connsiteX635" fmla="*/ 1236175 w 1408151"/>
                <a:gd name="connsiteY635" fmla="*/ 333173 h 696069"/>
                <a:gd name="connsiteX636" fmla="*/ 1223667 w 1408151"/>
                <a:gd name="connsiteY636" fmla="*/ 341269 h 696069"/>
                <a:gd name="connsiteX637" fmla="*/ 1223176 w 1408151"/>
                <a:gd name="connsiteY637" fmla="*/ 344704 h 696069"/>
                <a:gd name="connsiteX638" fmla="*/ 1225874 w 1408151"/>
                <a:gd name="connsiteY638" fmla="*/ 345685 h 696069"/>
                <a:gd name="connsiteX639" fmla="*/ 1226610 w 1408151"/>
                <a:gd name="connsiteY639" fmla="*/ 345195 h 696069"/>
                <a:gd name="connsiteX640" fmla="*/ 1238628 w 1408151"/>
                <a:gd name="connsiteY640" fmla="*/ 337344 h 696069"/>
                <a:gd name="connsiteX641" fmla="*/ 1239609 w 1408151"/>
                <a:gd name="connsiteY641" fmla="*/ 333909 h 696069"/>
                <a:gd name="connsiteX642" fmla="*/ 1236175 w 1408151"/>
                <a:gd name="connsiteY642" fmla="*/ 332928 h 696069"/>
                <a:gd name="connsiteX643" fmla="*/ 1212139 w 1408151"/>
                <a:gd name="connsiteY643" fmla="*/ 351083 h 696069"/>
                <a:gd name="connsiteX644" fmla="*/ 1201838 w 1408151"/>
                <a:gd name="connsiteY644" fmla="*/ 362123 h 696069"/>
                <a:gd name="connsiteX645" fmla="*/ 1202083 w 1408151"/>
                <a:gd name="connsiteY645" fmla="*/ 365558 h 696069"/>
                <a:gd name="connsiteX646" fmla="*/ 1204291 w 1408151"/>
                <a:gd name="connsiteY646" fmla="*/ 366049 h 696069"/>
                <a:gd name="connsiteX647" fmla="*/ 1205517 w 1408151"/>
                <a:gd name="connsiteY647" fmla="*/ 365313 h 696069"/>
                <a:gd name="connsiteX648" fmla="*/ 1215328 w 1408151"/>
                <a:gd name="connsiteY648" fmla="*/ 354763 h 696069"/>
                <a:gd name="connsiteX649" fmla="*/ 1215328 w 1408151"/>
                <a:gd name="connsiteY649" fmla="*/ 351328 h 696069"/>
                <a:gd name="connsiteX650" fmla="*/ 1211894 w 1408151"/>
                <a:gd name="connsiteY650" fmla="*/ 351328 h 696069"/>
                <a:gd name="connsiteX651" fmla="*/ 1199876 w 1408151"/>
                <a:gd name="connsiteY651" fmla="*/ 542694 h 696069"/>
                <a:gd name="connsiteX652" fmla="*/ 1197914 w 1408151"/>
                <a:gd name="connsiteY652" fmla="*/ 545638 h 696069"/>
                <a:gd name="connsiteX653" fmla="*/ 1199631 w 1408151"/>
                <a:gd name="connsiteY653" fmla="*/ 559868 h 696069"/>
                <a:gd name="connsiteX654" fmla="*/ 1202329 w 1408151"/>
                <a:gd name="connsiteY654" fmla="*/ 562076 h 696069"/>
                <a:gd name="connsiteX655" fmla="*/ 1202819 w 1408151"/>
                <a:gd name="connsiteY655" fmla="*/ 562076 h 696069"/>
                <a:gd name="connsiteX656" fmla="*/ 1204536 w 1408151"/>
                <a:gd name="connsiteY656" fmla="*/ 559623 h 696069"/>
                <a:gd name="connsiteX657" fmla="*/ 1202819 w 1408151"/>
                <a:gd name="connsiteY657" fmla="*/ 544657 h 696069"/>
                <a:gd name="connsiteX658" fmla="*/ 1199876 w 1408151"/>
                <a:gd name="connsiteY658" fmla="*/ 542694 h 696069"/>
                <a:gd name="connsiteX659" fmla="*/ 1087545 w 1408151"/>
                <a:gd name="connsiteY659" fmla="*/ 686219 h 696069"/>
                <a:gd name="connsiteX660" fmla="*/ 1073075 w 1408151"/>
                <a:gd name="connsiteY660" fmla="*/ 686219 h 696069"/>
                <a:gd name="connsiteX661" fmla="*/ 1070377 w 1408151"/>
                <a:gd name="connsiteY661" fmla="*/ 688427 h 696069"/>
                <a:gd name="connsiteX662" fmla="*/ 1072584 w 1408151"/>
                <a:gd name="connsiteY662" fmla="*/ 691125 h 696069"/>
                <a:gd name="connsiteX663" fmla="*/ 1087545 w 1408151"/>
                <a:gd name="connsiteY663" fmla="*/ 691125 h 696069"/>
                <a:gd name="connsiteX664" fmla="*/ 1088036 w 1408151"/>
                <a:gd name="connsiteY664" fmla="*/ 691125 h 696069"/>
                <a:gd name="connsiteX665" fmla="*/ 1089753 w 1408151"/>
                <a:gd name="connsiteY665" fmla="*/ 688672 h 696069"/>
                <a:gd name="connsiteX666" fmla="*/ 1087055 w 1408151"/>
                <a:gd name="connsiteY666" fmla="*/ 686464 h 696069"/>
                <a:gd name="connsiteX667" fmla="*/ 696595 w 1408151"/>
                <a:gd name="connsiteY667" fmla="*/ 0 h 696069"/>
                <a:gd name="connsiteX668" fmla="*/ 681634 w 1408151"/>
                <a:gd name="connsiteY668" fmla="*/ 736 h 696069"/>
                <a:gd name="connsiteX669" fmla="*/ 679427 w 1408151"/>
                <a:gd name="connsiteY669" fmla="*/ 3435 h 696069"/>
                <a:gd name="connsiteX670" fmla="*/ 682125 w 1408151"/>
                <a:gd name="connsiteY670" fmla="*/ 5643 h 696069"/>
                <a:gd name="connsiteX671" fmla="*/ 696595 w 1408151"/>
                <a:gd name="connsiteY671" fmla="*/ 4907 h 696069"/>
                <a:gd name="connsiteX672" fmla="*/ 697331 w 1408151"/>
                <a:gd name="connsiteY672" fmla="*/ 4907 h 696069"/>
                <a:gd name="connsiteX673" fmla="*/ 699048 w 1408151"/>
                <a:gd name="connsiteY673" fmla="*/ 2453 h 696069"/>
                <a:gd name="connsiteX674" fmla="*/ 696595 w 1408151"/>
                <a:gd name="connsiteY674" fmla="*/ 0 h 696069"/>
                <a:gd name="connsiteX675" fmla="*/ 726517 w 1408151"/>
                <a:gd name="connsiteY675" fmla="*/ 3680 h 696069"/>
                <a:gd name="connsiteX676" fmla="*/ 711802 w 1408151"/>
                <a:gd name="connsiteY676" fmla="*/ 981 h 696069"/>
                <a:gd name="connsiteX677" fmla="*/ 709104 w 1408151"/>
                <a:gd name="connsiteY677" fmla="*/ 3189 h 696069"/>
                <a:gd name="connsiteX678" fmla="*/ 711311 w 1408151"/>
                <a:gd name="connsiteY678" fmla="*/ 5888 h 696069"/>
                <a:gd name="connsiteX679" fmla="*/ 725536 w 1408151"/>
                <a:gd name="connsiteY679" fmla="*/ 8587 h 696069"/>
                <a:gd name="connsiteX680" fmla="*/ 726763 w 1408151"/>
                <a:gd name="connsiteY680" fmla="*/ 8587 h 696069"/>
                <a:gd name="connsiteX681" fmla="*/ 728480 w 1408151"/>
                <a:gd name="connsiteY681" fmla="*/ 6870 h 696069"/>
                <a:gd name="connsiteX682" fmla="*/ 726763 w 1408151"/>
                <a:gd name="connsiteY682" fmla="*/ 3925 h 696069"/>
                <a:gd name="connsiteX683" fmla="*/ 693897 w 1408151"/>
                <a:gd name="connsiteY683" fmla="*/ 560359 h 696069"/>
                <a:gd name="connsiteX684" fmla="*/ 691690 w 1408151"/>
                <a:gd name="connsiteY684" fmla="*/ 563057 h 696069"/>
                <a:gd name="connsiteX685" fmla="*/ 691690 w 1408151"/>
                <a:gd name="connsiteY685" fmla="*/ 577533 h 696069"/>
                <a:gd name="connsiteX686" fmla="*/ 694143 w 1408151"/>
                <a:gd name="connsiteY686" fmla="*/ 579986 h 696069"/>
                <a:gd name="connsiteX687" fmla="*/ 694879 w 1408151"/>
                <a:gd name="connsiteY687" fmla="*/ 579986 h 696069"/>
                <a:gd name="connsiteX688" fmla="*/ 696595 w 1408151"/>
                <a:gd name="connsiteY688" fmla="*/ 577778 h 696069"/>
                <a:gd name="connsiteX689" fmla="*/ 696595 w 1408151"/>
                <a:gd name="connsiteY689" fmla="*/ 562812 h 696069"/>
                <a:gd name="connsiteX690" fmla="*/ 693897 w 1408151"/>
                <a:gd name="connsiteY690" fmla="*/ 560604 h 696069"/>
                <a:gd name="connsiteX691" fmla="*/ 754478 w 1408151"/>
                <a:gd name="connsiteY691" fmla="*/ 14475 h 696069"/>
                <a:gd name="connsiteX692" fmla="*/ 740743 w 1408151"/>
                <a:gd name="connsiteY692" fmla="*/ 8342 h 696069"/>
                <a:gd name="connsiteX693" fmla="*/ 737554 w 1408151"/>
                <a:gd name="connsiteY693" fmla="*/ 9814 h 696069"/>
                <a:gd name="connsiteX694" fmla="*/ 739026 w 1408151"/>
                <a:gd name="connsiteY694" fmla="*/ 13003 h 696069"/>
                <a:gd name="connsiteX695" fmla="*/ 752025 w 1408151"/>
                <a:gd name="connsiteY695" fmla="*/ 18891 h 696069"/>
                <a:gd name="connsiteX696" fmla="*/ 753742 w 1408151"/>
                <a:gd name="connsiteY696" fmla="*/ 18891 h 696069"/>
                <a:gd name="connsiteX697" fmla="*/ 755213 w 1408151"/>
                <a:gd name="connsiteY697" fmla="*/ 17665 h 696069"/>
                <a:gd name="connsiteX698" fmla="*/ 754232 w 1408151"/>
                <a:gd name="connsiteY698" fmla="*/ 14230 h 696069"/>
                <a:gd name="connsiteX699" fmla="*/ 692916 w 1408151"/>
                <a:gd name="connsiteY699" fmla="*/ 589800 h 696069"/>
                <a:gd name="connsiteX700" fmla="*/ 689973 w 1408151"/>
                <a:gd name="connsiteY700" fmla="*/ 591762 h 696069"/>
                <a:gd name="connsiteX701" fmla="*/ 686785 w 1408151"/>
                <a:gd name="connsiteY701" fmla="*/ 605747 h 696069"/>
                <a:gd name="connsiteX702" fmla="*/ 688502 w 1408151"/>
                <a:gd name="connsiteY702" fmla="*/ 608691 h 696069"/>
                <a:gd name="connsiteX703" fmla="*/ 689973 w 1408151"/>
                <a:gd name="connsiteY703" fmla="*/ 608691 h 696069"/>
                <a:gd name="connsiteX704" fmla="*/ 691690 w 1408151"/>
                <a:gd name="connsiteY704" fmla="*/ 606973 h 696069"/>
                <a:gd name="connsiteX705" fmla="*/ 695124 w 1408151"/>
                <a:gd name="connsiteY705" fmla="*/ 592253 h 696069"/>
                <a:gd name="connsiteX706" fmla="*/ 693162 w 1408151"/>
                <a:gd name="connsiteY706" fmla="*/ 589309 h 696069"/>
                <a:gd name="connsiteX707" fmla="*/ 767231 w 1408151"/>
                <a:gd name="connsiteY707" fmla="*/ 22081 h 696069"/>
                <a:gd name="connsiteX708" fmla="*/ 763798 w 1408151"/>
                <a:gd name="connsiteY708" fmla="*/ 22817 h 696069"/>
                <a:gd name="connsiteX709" fmla="*/ 764533 w 1408151"/>
                <a:gd name="connsiteY709" fmla="*/ 26252 h 696069"/>
                <a:gd name="connsiteX710" fmla="*/ 775815 w 1408151"/>
                <a:gd name="connsiteY710" fmla="*/ 35084 h 696069"/>
                <a:gd name="connsiteX711" fmla="*/ 778023 w 1408151"/>
                <a:gd name="connsiteY711" fmla="*/ 35574 h 696069"/>
                <a:gd name="connsiteX712" fmla="*/ 779249 w 1408151"/>
                <a:gd name="connsiteY712" fmla="*/ 34838 h 696069"/>
                <a:gd name="connsiteX713" fmla="*/ 779249 w 1408151"/>
                <a:gd name="connsiteY713" fmla="*/ 31404 h 696069"/>
                <a:gd name="connsiteX714" fmla="*/ 767476 w 1408151"/>
                <a:gd name="connsiteY714" fmla="*/ 22081 h 696069"/>
                <a:gd name="connsiteX715" fmla="*/ 667409 w 1408151"/>
                <a:gd name="connsiteY715" fmla="*/ 644265 h 696069"/>
                <a:gd name="connsiteX716" fmla="*/ 658089 w 1408151"/>
                <a:gd name="connsiteY716" fmla="*/ 655305 h 696069"/>
                <a:gd name="connsiteX717" fmla="*/ 658089 w 1408151"/>
                <a:gd name="connsiteY717" fmla="*/ 658740 h 696069"/>
                <a:gd name="connsiteX718" fmla="*/ 660542 w 1408151"/>
                <a:gd name="connsiteY718" fmla="*/ 659231 h 696069"/>
                <a:gd name="connsiteX719" fmla="*/ 661523 w 1408151"/>
                <a:gd name="connsiteY719" fmla="*/ 658495 h 696069"/>
                <a:gd name="connsiteX720" fmla="*/ 671333 w 1408151"/>
                <a:gd name="connsiteY720" fmla="*/ 647209 h 696069"/>
                <a:gd name="connsiteX721" fmla="*/ 670843 w 1408151"/>
                <a:gd name="connsiteY721" fmla="*/ 643775 h 696069"/>
                <a:gd name="connsiteX722" fmla="*/ 667409 w 1408151"/>
                <a:gd name="connsiteY722" fmla="*/ 644265 h 696069"/>
                <a:gd name="connsiteX723" fmla="*/ 660051 w 1408151"/>
                <a:gd name="connsiteY723" fmla="*/ 437443 h 696069"/>
                <a:gd name="connsiteX724" fmla="*/ 661768 w 1408151"/>
                <a:gd name="connsiteY724" fmla="*/ 434499 h 696069"/>
                <a:gd name="connsiteX725" fmla="*/ 657598 w 1408151"/>
                <a:gd name="connsiteY725" fmla="*/ 420269 h 696069"/>
                <a:gd name="connsiteX726" fmla="*/ 654655 w 1408151"/>
                <a:gd name="connsiteY726" fmla="*/ 418552 h 696069"/>
                <a:gd name="connsiteX727" fmla="*/ 652938 w 1408151"/>
                <a:gd name="connsiteY727" fmla="*/ 421496 h 696069"/>
                <a:gd name="connsiteX728" fmla="*/ 657108 w 1408151"/>
                <a:gd name="connsiteY728" fmla="*/ 435725 h 696069"/>
                <a:gd name="connsiteX729" fmla="*/ 660051 w 1408151"/>
                <a:gd name="connsiteY729" fmla="*/ 437443 h 696069"/>
                <a:gd name="connsiteX730" fmla="*/ 685068 w 1408151"/>
                <a:gd name="connsiteY730" fmla="*/ 618014 h 696069"/>
                <a:gd name="connsiteX731" fmla="*/ 681880 w 1408151"/>
                <a:gd name="connsiteY731" fmla="*/ 619241 h 696069"/>
                <a:gd name="connsiteX732" fmla="*/ 675257 w 1408151"/>
                <a:gd name="connsiteY732" fmla="*/ 631998 h 696069"/>
                <a:gd name="connsiteX733" fmla="*/ 676238 w 1408151"/>
                <a:gd name="connsiteY733" fmla="*/ 635433 h 696069"/>
                <a:gd name="connsiteX734" fmla="*/ 678201 w 1408151"/>
                <a:gd name="connsiteY734" fmla="*/ 635433 h 696069"/>
                <a:gd name="connsiteX735" fmla="*/ 679672 w 1408151"/>
                <a:gd name="connsiteY735" fmla="*/ 634206 h 696069"/>
                <a:gd name="connsiteX736" fmla="*/ 686540 w 1408151"/>
                <a:gd name="connsiteY736" fmla="*/ 620712 h 696069"/>
                <a:gd name="connsiteX737" fmla="*/ 685313 w 1408151"/>
                <a:gd name="connsiteY737" fmla="*/ 617523 h 696069"/>
                <a:gd name="connsiteX738" fmla="*/ 647297 w 1408151"/>
                <a:gd name="connsiteY738" fmla="*/ 664874 h 696069"/>
                <a:gd name="connsiteX739" fmla="*/ 635525 w 1408151"/>
                <a:gd name="connsiteY739" fmla="*/ 673216 h 696069"/>
                <a:gd name="connsiteX740" fmla="*/ 634789 w 1408151"/>
                <a:gd name="connsiteY740" fmla="*/ 676650 h 696069"/>
                <a:gd name="connsiteX741" fmla="*/ 637487 w 1408151"/>
                <a:gd name="connsiteY741" fmla="*/ 677632 h 696069"/>
                <a:gd name="connsiteX742" fmla="*/ 638223 w 1408151"/>
                <a:gd name="connsiteY742" fmla="*/ 677386 h 696069"/>
                <a:gd name="connsiteX743" fmla="*/ 650486 w 1408151"/>
                <a:gd name="connsiteY743" fmla="*/ 668554 h 696069"/>
                <a:gd name="connsiteX744" fmla="*/ 650731 w 1408151"/>
                <a:gd name="connsiteY744" fmla="*/ 665119 h 696069"/>
                <a:gd name="connsiteX745" fmla="*/ 647297 w 1408151"/>
                <a:gd name="connsiteY745" fmla="*/ 664874 h 696069"/>
                <a:gd name="connsiteX746" fmla="*/ 653674 w 1408151"/>
                <a:gd name="connsiteY746" fmla="*/ 406284 h 696069"/>
                <a:gd name="connsiteX747" fmla="*/ 649505 w 1408151"/>
                <a:gd name="connsiteY747" fmla="*/ 392055 h 696069"/>
                <a:gd name="connsiteX748" fmla="*/ 646562 w 1408151"/>
                <a:gd name="connsiteY748" fmla="*/ 390337 h 696069"/>
                <a:gd name="connsiteX749" fmla="*/ 644845 w 1408151"/>
                <a:gd name="connsiteY749" fmla="*/ 393281 h 696069"/>
                <a:gd name="connsiteX750" fmla="*/ 649014 w 1408151"/>
                <a:gd name="connsiteY750" fmla="*/ 407511 h 696069"/>
                <a:gd name="connsiteX751" fmla="*/ 651957 w 1408151"/>
                <a:gd name="connsiteY751" fmla="*/ 409229 h 696069"/>
                <a:gd name="connsiteX752" fmla="*/ 653674 w 1408151"/>
                <a:gd name="connsiteY752" fmla="*/ 406284 h 696069"/>
                <a:gd name="connsiteX753" fmla="*/ 789550 w 1408151"/>
                <a:gd name="connsiteY753" fmla="*/ 41953 h 696069"/>
                <a:gd name="connsiteX754" fmla="*/ 786116 w 1408151"/>
                <a:gd name="connsiteY754" fmla="*/ 41953 h 696069"/>
                <a:gd name="connsiteX755" fmla="*/ 786116 w 1408151"/>
                <a:gd name="connsiteY755" fmla="*/ 45388 h 696069"/>
                <a:gd name="connsiteX756" fmla="*/ 794946 w 1408151"/>
                <a:gd name="connsiteY756" fmla="*/ 56674 h 696069"/>
                <a:gd name="connsiteX757" fmla="*/ 797644 w 1408151"/>
                <a:gd name="connsiteY757" fmla="*/ 57655 h 696069"/>
                <a:gd name="connsiteX758" fmla="*/ 798380 w 1408151"/>
                <a:gd name="connsiteY758" fmla="*/ 57410 h 696069"/>
                <a:gd name="connsiteX759" fmla="*/ 799116 w 1408151"/>
                <a:gd name="connsiteY759" fmla="*/ 53975 h 696069"/>
                <a:gd name="connsiteX760" fmla="*/ 789795 w 1408151"/>
                <a:gd name="connsiteY760" fmla="*/ 42199 h 696069"/>
                <a:gd name="connsiteX761" fmla="*/ 676729 w 1408151"/>
                <a:gd name="connsiteY761" fmla="*/ 493871 h 696069"/>
                <a:gd name="connsiteX762" fmla="*/ 678446 w 1408151"/>
                <a:gd name="connsiteY762" fmla="*/ 490927 h 696069"/>
                <a:gd name="connsiteX763" fmla="*/ 674276 w 1408151"/>
                <a:gd name="connsiteY763" fmla="*/ 476697 h 696069"/>
                <a:gd name="connsiteX764" fmla="*/ 671333 w 1408151"/>
                <a:gd name="connsiteY764" fmla="*/ 474980 h 696069"/>
                <a:gd name="connsiteX765" fmla="*/ 669616 w 1408151"/>
                <a:gd name="connsiteY765" fmla="*/ 477924 h 696069"/>
                <a:gd name="connsiteX766" fmla="*/ 673786 w 1408151"/>
                <a:gd name="connsiteY766" fmla="*/ 492154 h 696069"/>
                <a:gd name="connsiteX767" fmla="*/ 676729 w 1408151"/>
                <a:gd name="connsiteY767" fmla="*/ 493871 h 696069"/>
                <a:gd name="connsiteX768" fmla="*/ 912182 w 1408151"/>
                <a:gd name="connsiteY768" fmla="*/ 419533 h 696069"/>
                <a:gd name="connsiteX769" fmla="*/ 908012 w 1408151"/>
                <a:gd name="connsiteY769" fmla="*/ 405303 h 696069"/>
                <a:gd name="connsiteX770" fmla="*/ 905069 w 1408151"/>
                <a:gd name="connsiteY770" fmla="*/ 403586 h 696069"/>
                <a:gd name="connsiteX771" fmla="*/ 903352 w 1408151"/>
                <a:gd name="connsiteY771" fmla="*/ 406530 h 696069"/>
                <a:gd name="connsiteX772" fmla="*/ 907522 w 1408151"/>
                <a:gd name="connsiteY772" fmla="*/ 420760 h 696069"/>
                <a:gd name="connsiteX773" fmla="*/ 910465 w 1408151"/>
                <a:gd name="connsiteY773" fmla="*/ 422477 h 696069"/>
                <a:gd name="connsiteX774" fmla="*/ 912182 w 1408151"/>
                <a:gd name="connsiteY774" fmla="*/ 419533 h 696069"/>
                <a:gd name="connsiteX775" fmla="*/ 887410 w 1408151"/>
                <a:gd name="connsiteY775" fmla="*/ 334890 h 696069"/>
                <a:gd name="connsiteX776" fmla="*/ 883241 w 1408151"/>
                <a:gd name="connsiteY776" fmla="*/ 320661 h 696069"/>
                <a:gd name="connsiteX777" fmla="*/ 880298 w 1408151"/>
                <a:gd name="connsiteY777" fmla="*/ 318943 h 696069"/>
                <a:gd name="connsiteX778" fmla="*/ 878581 w 1408151"/>
                <a:gd name="connsiteY778" fmla="*/ 321887 h 696069"/>
                <a:gd name="connsiteX779" fmla="*/ 882750 w 1408151"/>
                <a:gd name="connsiteY779" fmla="*/ 336117 h 696069"/>
                <a:gd name="connsiteX780" fmla="*/ 885693 w 1408151"/>
                <a:gd name="connsiteY780" fmla="*/ 337834 h 696069"/>
                <a:gd name="connsiteX781" fmla="*/ 887410 w 1408151"/>
                <a:gd name="connsiteY781" fmla="*/ 334890 h 696069"/>
                <a:gd name="connsiteX782" fmla="*/ 879071 w 1408151"/>
                <a:gd name="connsiteY782" fmla="*/ 306431 h 696069"/>
                <a:gd name="connsiteX783" fmla="*/ 874902 w 1408151"/>
                <a:gd name="connsiteY783" fmla="*/ 292201 h 696069"/>
                <a:gd name="connsiteX784" fmla="*/ 871959 w 1408151"/>
                <a:gd name="connsiteY784" fmla="*/ 290484 h 696069"/>
                <a:gd name="connsiteX785" fmla="*/ 870242 w 1408151"/>
                <a:gd name="connsiteY785" fmla="*/ 293428 h 696069"/>
                <a:gd name="connsiteX786" fmla="*/ 874411 w 1408151"/>
                <a:gd name="connsiteY786" fmla="*/ 307658 h 696069"/>
                <a:gd name="connsiteX787" fmla="*/ 877355 w 1408151"/>
                <a:gd name="connsiteY787" fmla="*/ 309375 h 696069"/>
                <a:gd name="connsiteX788" fmla="*/ 879071 w 1408151"/>
                <a:gd name="connsiteY788" fmla="*/ 306431 h 696069"/>
                <a:gd name="connsiteX789" fmla="*/ 895749 w 1408151"/>
                <a:gd name="connsiteY789" fmla="*/ 363105 h 696069"/>
                <a:gd name="connsiteX790" fmla="*/ 891580 w 1408151"/>
                <a:gd name="connsiteY790" fmla="*/ 348875 h 696069"/>
                <a:gd name="connsiteX791" fmla="*/ 888637 w 1408151"/>
                <a:gd name="connsiteY791" fmla="*/ 347157 h 696069"/>
                <a:gd name="connsiteX792" fmla="*/ 886920 w 1408151"/>
                <a:gd name="connsiteY792" fmla="*/ 350102 h 696069"/>
                <a:gd name="connsiteX793" fmla="*/ 891089 w 1408151"/>
                <a:gd name="connsiteY793" fmla="*/ 364331 h 696069"/>
                <a:gd name="connsiteX794" fmla="*/ 894032 w 1408151"/>
                <a:gd name="connsiteY794" fmla="*/ 366049 h 696069"/>
                <a:gd name="connsiteX795" fmla="*/ 895749 w 1408151"/>
                <a:gd name="connsiteY795" fmla="*/ 363105 h 696069"/>
                <a:gd name="connsiteX796" fmla="*/ 903843 w 1408151"/>
                <a:gd name="connsiteY796" fmla="*/ 391319 h 696069"/>
                <a:gd name="connsiteX797" fmla="*/ 899674 w 1408151"/>
                <a:gd name="connsiteY797" fmla="*/ 377089 h 696069"/>
                <a:gd name="connsiteX798" fmla="*/ 896730 w 1408151"/>
                <a:gd name="connsiteY798" fmla="*/ 375372 h 696069"/>
                <a:gd name="connsiteX799" fmla="*/ 895013 w 1408151"/>
                <a:gd name="connsiteY799" fmla="*/ 378316 h 696069"/>
                <a:gd name="connsiteX800" fmla="*/ 899183 w 1408151"/>
                <a:gd name="connsiteY800" fmla="*/ 392545 h 696069"/>
                <a:gd name="connsiteX801" fmla="*/ 902126 w 1408151"/>
                <a:gd name="connsiteY801" fmla="*/ 394263 h 696069"/>
                <a:gd name="connsiteX802" fmla="*/ 903843 w 1408151"/>
                <a:gd name="connsiteY802" fmla="*/ 391319 h 696069"/>
                <a:gd name="connsiteX803" fmla="*/ 920521 w 1408151"/>
                <a:gd name="connsiteY803" fmla="*/ 447747 h 696069"/>
                <a:gd name="connsiteX804" fmla="*/ 916351 w 1408151"/>
                <a:gd name="connsiteY804" fmla="*/ 433517 h 696069"/>
                <a:gd name="connsiteX805" fmla="*/ 913408 w 1408151"/>
                <a:gd name="connsiteY805" fmla="*/ 431800 h 696069"/>
                <a:gd name="connsiteX806" fmla="*/ 911691 w 1408151"/>
                <a:gd name="connsiteY806" fmla="*/ 434744 h 696069"/>
                <a:gd name="connsiteX807" fmla="*/ 915861 w 1408151"/>
                <a:gd name="connsiteY807" fmla="*/ 448974 h 696069"/>
                <a:gd name="connsiteX808" fmla="*/ 918804 w 1408151"/>
                <a:gd name="connsiteY808" fmla="*/ 450691 h 696069"/>
                <a:gd name="connsiteX809" fmla="*/ 920521 w 1408151"/>
                <a:gd name="connsiteY809" fmla="*/ 447747 h 696069"/>
                <a:gd name="connsiteX810" fmla="*/ 870978 w 1408151"/>
                <a:gd name="connsiteY810" fmla="*/ 278217 h 696069"/>
                <a:gd name="connsiteX811" fmla="*/ 866808 w 1408151"/>
                <a:gd name="connsiteY811" fmla="*/ 263987 h 696069"/>
                <a:gd name="connsiteX812" fmla="*/ 863865 w 1408151"/>
                <a:gd name="connsiteY812" fmla="*/ 262269 h 696069"/>
                <a:gd name="connsiteX813" fmla="*/ 862148 w 1408151"/>
                <a:gd name="connsiteY813" fmla="*/ 265213 h 696069"/>
                <a:gd name="connsiteX814" fmla="*/ 866318 w 1408151"/>
                <a:gd name="connsiteY814" fmla="*/ 279443 h 696069"/>
                <a:gd name="connsiteX815" fmla="*/ 869261 w 1408151"/>
                <a:gd name="connsiteY815" fmla="*/ 281161 h 696069"/>
                <a:gd name="connsiteX816" fmla="*/ 870978 w 1408151"/>
                <a:gd name="connsiteY816" fmla="*/ 278217 h 696069"/>
                <a:gd name="connsiteX817" fmla="*/ 854300 w 1408151"/>
                <a:gd name="connsiteY817" fmla="*/ 221788 h 696069"/>
                <a:gd name="connsiteX818" fmla="*/ 850130 w 1408151"/>
                <a:gd name="connsiteY818" fmla="*/ 207558 h 696069"/>
                <a:gd name="connsiteX819" fmla="*/ 847187 w 1408151"/>
                <a:gd name="connsiteY819" fmla="*/ 205841 h 696069"/>
                <a:gd name="connsiteX820" fmla="*/ 845470 w 1408151"/>
                <a:gd name="connsiteY820" fmla="*/ 208785 h 696069"/>
                <a:gd name="connsiteX821" fmla="*/ 849640 w 1408151"/>
                <a:gd name="connsiteY821" fmla="*/ 223015 h 696069"/>
                <a:gd name="connsiteX822" fmla="*/ 852583 w 1408151"/>
                <a:gd name="connsiteY822" fmla="*/ 224732 h 696069"/>
                <a:gd name="connsiteX823" fmla="*/ 854300 w 1408151"/>
                <a:gd name="connsiteY823" fmla="*/ 221788 h 696069"/>
                <a:gd name="connsiteX824" fmla="*/ 862639 w 1408151"/>
                <a:gd name="connsiteY824" fmla="*/ 250002 h 696069"/>
                <a:gd name="connsiteX825" fmla="*/ 858469 w 1408151"/>
                <a:gd name="connsiteY825" fmla="*/ 235773 h 696069"/>
                <a:gd name="connsiteX826" fmla="*/ 855526 w 1408151"/>
                <a:gd name="connsiteY826" fmla="*/ 234055 h 696069"/>
                <a:gd name="connsiteX827" fmla="*/ 853809 w 1408151"/>
                <a:gd name="connsiteY827" fmla="*/ 236999 h 696069"/>
                <a:gd name="connsiteX828" fmla="*/ 857979 w 1408151"/>
                <a:gd name="connsiteY828" fmla="*/ 251229 h 696069"/>
                <a:gd name="connsiteX829" fmla="*/ 860922 w 1408151"/>
                <a:gd name="connsiteY829" fmla="*/ 252946 h 696069"/>
                <a:gd name="connsiteX830" fmla="*/ 862639 w 1408151"/>
                <a:gd name="connsiteY830" fmla="*/ 250002 h 696069"/>
                <a:gd name="connsiteX831" fmla="*/ 829528 w 1408151"/>
                <a:gd name="connsiteY831" fmla="*/ 136900 h 696069"/>
                <a:gd name="connsiteX832" fmla="*/ 825359 w 1408151"/>
                <a:gd name="connsiteY832" fmla="*/ 122670 h 696069"/>
                <a:gd name="connsiteX833" fmla="*/ 822416 w 1408151"/>
                <a:gd name="connsiteY833" fmla="*/ 120953 h 696069"/>
                <a:gd name="connsiteX834" fmla="*/ 820699 w 1408151"/>
                <a:gd name="connsiteY834" fmla="*/ 123897 h 696069"/>
                <a:gd name="connsiteX835" fmla="*/ 824868 w 1408151"/>
                <a:gd name="connsiteY835" fmla="*/ 138127 h 696069"/>
                <a:gd name="connsiteX836" fmla="*/ 827811 w 1408151"/>
                <a:gd name="connsiteY836" fmla="*/ 139844 h 696069"/>
                <a:gd name="connsiteX837" fmla="*/ 829528 w 1408151"/>
                <a:gd name="connsiteY837" fmla="*/ 136900 h 696069"/>
                <a:gd name="connsiteX838" fmla="*/ 821434 w 1408151"/>
                <a:gd name="connsiteY838" fmla="*/ 108686 h 696069"/>
                <a:gd name="connsiteX839" fmla="*/ 817265 w 1408151"/>
                <a:gd name="connsiteY839" fmla="*/ 94456 h 696069"/>
                <a:gd name="connsiteX840" fmla="*/ 814322 w 1408151"/>
                <a:gd name="connsiteY840" fmla="*/ 92739 h 696069"/>
                <a:gd name="connsiteX841" fmla="*/ 812605 w 1408151"/>
                <a:gd name="connsiteY841" fmla="*/ 95683 h 696069"/>
                <a:gd name="connsiteX842" fmla="*/ 816774 w 1408151"/>
                <a:gd name="connsiteY842" fmla="*/ 109913 h 696069"/>
                <a:gd name="connsiteX843" fmla="*/ 819718 w 1408151"/>
                <a:gd name="connsiteY843" fmla="*/ 111630 h 696069"/>
                <a:gd name="connsiteX844" fmla="*/ 821434 w 1408151"/>
                <a:gd name="connsiteY844" fmla="*/ 108686 h 696069"/>
                <a:gd name="connsiteX845" fmla="*/ 837867 w 1408151"/>
                <a:gd name="connsiteY845" fmla="*/ 165114 h 696069"/>
                <a:gd name="connsiteX846" fmla="*/ 833698 w 1408151"/>
                <a:gd name="connsiteY846" fmla="*/ 150885 h 696069"/>
                <a:gd name="connsiteX847" fmla="*/ 830754 w 1408151"/>
                <a:gd name="connsiteY847" fmla="*/ 149167 h 696069"/>
                <a:gd name="connsiteX848" fmla="*/ 829038 w 1408151"/>
                <a:gd name="connsiteY848" fmla="*/ 152111 h 696069"/>
                <a:gd name="connsiteX849" fmla="*/ 833207 w 1408151"/>
                <a:gd name="connsiteY849" fmla="*/ 166341 h 696069"/>
                <a:gd name="connsiteX850" fmla="*/ 836150 w 1408151"/>
                <a:gd name="connsiteY850" fmla="*/ 168059 h 696069"/>
                <a:gd name="connsiteX851" fmla="*/ 837867 w 1408151"/>
                <a:gd name="connsiteY851" fmla="*/ 165114 h 696069"/>
                <a:gd name="connsiteX852" fmla="*/ 846206 w 1408151"/>
                <a:gd name="connsiteY852" fmla="*/ 193574 h 696069"/>
                <a:gd name="connsiteX853" fmla="*/ 842037 w 1408151"/>
                <a:gd name="connsiteY853" fmla="*/ 179344 h 696069"/>
                <a:gd name="connsiteX854" fmla="*/ 839093 w 1408151"/>
                <a:gd name="connsiteY854" fmla="*/ 177627 h 696069"/>
                <a:gd name="connsiteX855" fmla="*/ 837377 w 1408151"/>
                <a:gd name="connsiteY855" fmla="*/ 180571 h 696069"/>
                <a:gd name="connsiteX856" fmla="*/ 841546 w 1408151"/>
                <a:gd name="connsiteY856" fmla="*/ 194801 h 696069"/>
                <a:gd name="connsiteX857" fmla="*/ 844489 w 1408151"/>
                <a:gd name="connsiteY857" fmla="*/ 196518 h 696069"/>
                <a:gd name="connsiteX858" fmla="*/ 846206 w 1408151"/>
                <a:gd name="connsiteY858" fmla="*/ 193574 h 696069"/>
                <a:gd name="connsiteX859" fmla="*/ 812605 w 1408151"/>
                <a:gd name="connsiteY859" fmla="*/ 80472 h 696069"/>
                <a:gd name="connsiteX860" fmla="*/ 806473 w 1408151"/>
                <a:gd name="connsiteY860" fmla="*/ 66733 h 696069"/>
                <a:gd name="connsiteX861" fmla="*/ 803285 w 1408151"/>
                <a:gd name="connsiteY861" fmla="*/ 65751 h 696069"/>
                <a:gd name="connsiteX862" fmla="*/ 802304 w 1408151"/>
                <a:gd name="connsiteY862" fmla="*/ 68941 h 696069"/>
                <a:gd name="connsiteX863" fmla="*/ 808190 w 1408151"/>
                <a:gd name="connsiteY863" fmla="*/ 82189 h 696069"/>
                <a:gd name="connsiteX864" fmla="*/ 811133 w 1408151"/>
                <a:gd name="connsiteY864" fmla="*/ 83661 h 696069"/>
                <a:gd name="connsiteX865" fmla="*/ 811133 w 1408151"/>
                <a:gd name="connsiteY865" fmla="*/ 83661 h 696069"/>
                <a:gd name="connsiteX866" fmla="*/ 812605 w 1408151"/>
                <a:gd name="connsiteY866" fmla="*/ 80472 h 696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</a:cxnLst>
              <a:rect l="l" t="t" r="r" b="b"/>
              <a:pathLst>
                <a:path w="1408151" h="696069">
                  <a:moveTo>
                    <a:pt x="395657" y="413645"/>
                  </a:moveTo>
                  <a:cubicBezTo>
                    <a:pt x="396393" y="414871"/>
                    <a:pt x="396148" y="416344"/>
                    <a:pt x="394921" y="417080"/>
                  </a:cubicBezTo>
                  <a:cubicBezTo>
                    <a:pt x="394921" y="417080"/>
                    <a:pt x="394431" y="417080"/>
                    <a:pt x="394185" y="417325"/>
                  </a:cubicBezTo>
                  <a:cubicBezTo>
                    <a:pt x="393204" y="417570"/>
                    <a:pt x="391978" y="417325"/>
                    <a:pt x="391488" y="416344"/>
                  </a:cubicBezTo>
                  <a:cubicBezTo>
                    <a:pt x="388790" y="412418"/>
                    <a:pt x="386092" y="408493"/>
                    <a:pt x="382903" y="404812"/>
                  </a:cubicBezTo>
                  <a:cubicBezTo>
                    <a:pt x="381922" y="403831"/>
                    <a:pt x="382168" y="402114"/>
                    <a:pt x="383149" y="401378"/>
                  </a:cubicBezTo>
                  <a:cubicBezTo>
                    <a:pt x="384130" y="400396"/>
                    <a:pt x="385846" y="400642"/>
                    <a:pt x="386582" y="401623"/>
                  </a:cubicBezTo>
                  <a:cubicBezTo>
                    <a:pt x="389771" y="405548"/>
                    <a:pt x="392714" y="409474"/>
                    <a:pt x="395412" y="413645"/>
                  </a:cubicBezTo>
                  <a:close/>
                  <a:moveTo>
                    <a:pt x="408656" y="440632"/>
                  </a:moveTo>
                  <a:cubicBezTo>
                    <a:pt x="406939" y="435971"/>
                    <a:pt x="405222" y="431309"/>
                    <a:pt x="403015" y="426648"/>
                  </a:cubicBezTo>
                  <a:cubicBezTo>
                    <a:pt x="402524" y="425421"/>
                    <a:pt x="401053" y="424930"/>
                    <a:pt x="399826" y="425421"/>
                  </a:cubicBezTo>
                  <a:cubicBezTo>
                    <a:pt x="398600" y="425912"/>
                    <a:pt x="398110" y="427384"/>
                    <a:pt x="398600" y="428611"/>
                  </a:cubicBezTo>
                  <a:cubicBezTo>
                    <a:pt x="400562" y="433027"/>
                    <a:pt x="402524" y="437443"/>
                    <a:pt x="403996" y="441859"/>
                  </a:cubicBezTo>
                  <a:cubicBezTo>
                    <a:pt x="404487" y="443086"/>
                    <a:pt x="405713" y="443822"/>
                    <a:pt x="406939" y="443331"/>
                  </a:cubicBezTo>
                  <a:cubicBezTo>
                    <a:pt x="406939" y="443331"/>
                    <a:pt x="406939" y="443331"/>
                    <a:pt x="406939" y="443331"/>
                  </a:cubicBezTo>
                  <a:cubicBezTo>
                    <a:pt x="408165" y="442840"/>
                    <a:pt x="408901" y="441614"/>
                    <a:pt x="408411" y="440142"/>
                  </a:cubicBezTo>
                  <a:close/>
                  <a:moveTo>
                    <a:pt x="417240" y="468846"/>
                  </a:moveTo>
                  <a:lnTo>
                    <a:pt x="413071" y="454617"/>
                  </a:lnTo>
                  <a:cubicBezTo>
                    <a:pt x="412580" y="453390"/>
                    <a:pt x="411354" y="452654"/>
                    <a:pt x="410128" y="452899"/>
                  </a:cubicBezTo>
                  <a:cubicBezTo>
                    <a:pt x="408901" y="453145"/>
                    <a:pt x="408165" y="454617"/>
                    <a:pt x="408411" y="455843"/>
                  </a:cubicBezTo>
                  <a:lnTo>
                    <a:pt x="412580" y="470073"/>
                  </a:lnTo>
                  <a:cubicBezTo>
                    <a:pt x="413071" y="471300"/>
                    <a:pt x="414297" y="472036"/>
                    <a:pt x="415523" y="471791"/>
                  </a:cubicBezTo>
                  <a:cubicBezTo>
                    <a:pt x="416750" y="471300"/>
                    <a:pt x="417485" y="470073"/>
                    <a:pt x="417240" y="468846"/>
                  </a:cubicBezTo>
                  <a:close/>
                  <a:moveTo>
                    <a:pt x="425334" y="497061"/>
                  </a:moveTo>
                  <a:lnTo>
                    <a:pt x="421164" y="482831"/>
                  </a:lnTo>
                  <a:cubicBezTo>
                    <a:pt x="420674" y="481604"/>
                    <a:pt x="419448" y="480868"/>
                    <a:pt x="418221" y="481113"/>
                  </a:cubicBezTo>
                  <a:cubicBezTo>
                    <a:pt x="416995" y="481359"/>
                    <a:pt x="416259" y="482831"/>
                    <a:pt x="416504" y="484058"/>
                  </a:cubicBezTo>
                  <a:lnTo>
                    <a:pt x="420674" y="498287"/>
                  </a:lnTo>
                  <a:cubicBezTo>
                    <a:pt x="421164" y="499514"/>
                    <a:pt x="422391" y="500250"/>
                    <a:pt x="423617" y="500005"/>
                  </a:cubicBezTo>
                  <a:cubicBezTo>
                    <a:pt x="424843" y="499514"/>
                    <a:pt x="425579" y="498287"/>
                    <a:pt x="425334" y="497061"/>
                  </a:cubicBezTo>
                  <a:close/>
                  <a:moveTo>
                    <a:pt x="442012" y="553734"/>
                  </a:moveTo>
                  <a:lnTo>
                    <a:pt x="437842" y="539505"/>
                  </a:lnTo>
                  <a:cubicBezTo>
                    <a:pt x="437352" y="538278"/>
                    <a:pt x="436125" y="537542"/>
                    <a:pt x="434899" y="537787"/>
                  </a:cubicBezTo>
                  <a:cubicBezTo>
                    <a:pt x="433673" y="538278"/>
                    <a:pt x="432937" y="539505"/>
                    <a:pt x="433182" y="540731"/>
                  </a:cubicBezTo>
                  <a:lnTo>
                    <a:pt x="437352" y="554961"/>
                  </a:lnTo>
                  <a:cubicBezTo>
                    <a:pt x="437842" y="556188"/>
                    <a:pt x="439069" y="556924"/>
                    <a:pt x="440295" y="556679"/>
                  </a:cubicBezTo>
                  <a:cubicBezTo>
                    <a:pt x="441521" y="556188"/>
                    <a:pt x="442257" y="554961"/>
                    <a:pt x="442012" y="553734"/>
                  </a:cubicBezTo>
                  <a:close/>
                  <a:moveTo>
                    <a:pt x="433673" y="525275"/>
                  </a:moveTo>
                  <a:lnTo>
                    <a:pt x="429503" y="511045"/>
                  </a:lnTo>
                  <a:cubicBezTo>
                    <a:pt x="429013" y="509818"/>
                    <a:pt x="427787" y="509082"/>
                    <a:pt x="426560" y="509328"/>
                  </a:cubicBezTo>
                  <a:cubicBezTo>
                    <a:pt x="425334" y="509573"/>
                    <a:pt x="424598" y="511045"/>
                    <a:pt x="424843" y="512272"/>
                  </a:cubicBezTo>
                  <a:lnTo>
                    <a:pt x="429013" y="526502"/>
                  </a:lnTo>
                  <a:cubicBezTo>
                    <a:pt x="429503" y="527728"/>
                    <a:pt x="430730" y="528464"/>
                    <a:pt x="431956" y="528219"/>
                  </a:cubicBezTo>
                  <a:cubicBezTo>
                    <a:pt x="433182" y="527728"/>
                    <a:pt x="433918" y="526502"/>
                    <a:pt x="433673" y="525275"/>
                  </a:cubicBezTo>
                  <a:close/>
                  <a:moveTo>
                    <a:pt x="295344" y="356480"/>
                  </a:moveTo>
                  <a:cubicBezTo>
                    <a:pt x="290439" y="356480"/>
                    <a:pt x="285288" y="356480"/>
                    <a:pt x="280383" y="356971"/>
                  </a:cubicBezTo>
                  <a:cubicBezTo>
                    <a:pt x="279157" y="356971"/>
                    <a:pt x="277931" y="358198"/>
                    <a:pt x="278176" y="359670"/>
                  </a:cubicBezTo>
                  <a:cubicBezTo>
                    <a:pt x="278176" y="360896"/>
                    <a:pt x="279402" y="362123"/>
                    <a:pt x="280874" y="361878"/>
                  </a:cubicBezTo>
                  <a:cubicBezTo>
                    <a:pt x="285534" y="361387"/>
                    <a:pt x="290439" y="361387"/>
                    <a:pt x="295344" y="361633"/>
                  </a:cubicBezTo>
                  <a:cubicBezTo>
                    <a:pt x="295590" y="361633"/>
                    <a:pt x="295835" y="361633"/>
                    <a:pt x="296080" y="361633"/>
                  </a:cubicBezTo>
                  <a:cubicBezTo>
                    <a:pt x="297061" y="361387"/>
                    <a:pt x="297797" y="360406"/>
                    <a:pt x="297797" y="359424"/>
                  </a:cubicBezTo>
                  <a:cubicBezTo>
                    <a:pt x="297797" y="357952"/>
                    <a:pt x="296816" y="356971"/>
                    <a:pt x="295344" y="356971"/>
                  </a:cubicBezTo>
                  <a:close/>
                  <a:moveTo>
                    <a:pt x="237217" y="368502"/>
                  </a:moveTo>
                  <a:cubicBezTo>
                    <a:pt x="232802" y="370710"/>
                    <a:pt x="228387" y="373163"/>
                    <a:pt x="223973" y="375862"/>
                  </a:cubicBezTo>
                  <a:cubicBezTo>
                    <a:pt x="222746" y="376598"/>
                    <a:pt x="222501" y="378070"/>
                    <a:pt x="223237" y="379297"/>
                  </a:cubicBezTo>
                  <a:cubicBezTo>
                    <a:pt x="223727" y="380278"/>
                    <a:pt x="224954" y="380524"/>
                    <a:pt x="225935" y="380278"/>
                  </a:cubicBezTo>
                  <a:cubicBezTo>
                    <a:pt x="225935" y="380278"/>
                    <a:pt x="226425" y="380278"/>
                    <a:pt x="226670" y="380033"/>
                  </a:cubicBezTo>
                  <a:cubicBezTo>
                    <a:pt x="230595" y="377580"/>
                    <a:pt x="235009" y="375126"/>
                    <a:pt x="239179" y="373163"/>
                  </a:cubicBezTo>
                  <a:cubicBezTo>
                    <a:pt x="240405" y="372673"/>
                    <a:pt x="240896" y="371201"/>
                    <a:pt x="240405" y="369974"/>
                  </a:cubicBezTo>
                  <a:cubicBezTo>
                    <a:pt x="239915" y="368747"/>
                    <a:pt x="238443" y="368257"/>
                    <a:pt x="237217" y="368747"/>
                  </a:cubicBezTo>
                  <a:close/>
                  <a:moveTo>
                    <a:pt x="211955" y="384449"/>
                  </a:moveTo>
                  <a:cubicBezTo>
                    <a:pt x="208030" y="387639"/>
                    <a:pt x="204351" y="391073"/>
                    <a:pt x="200918" y="394754"/>
                  </a:cubicBezTo>
                  <a:cubicBezTo>
                    <a:pt x="199937" y="395735"/>
                    <a:pt x="199937" y="397207"/>
                    <a:pt x="200918" y="398188"/>
                  </a:cubicBezTo>
                  <a:cubicBezTo>
                    <a:pt x="201654" y="398924"/>
                    <a:pt x="202389" y="398924"/>
                    <a:pt x="203370" y="398679"/>
                  </a:cubicBezTo>
                  <a:cubicBezTo>
                    <a:pt x="203861" y="398679"/>
                    <a:pt x="204106" y="398434"/>
                    <a:pt x="204351" y="397943"/>
                  </a:cubicBezTo>
                  <a:cubicBezTo>
                    <a:pt x="207785" y="394508"/>
                    <a:pt x="211219" y="391073"/>
                    <a:pt x="214898" y="388129"/>
                  </a:cubicBezTo>
                  <a:cubicBezTo>
                    <a:pt x="215879" y="387148"/>
                    <a:pt x="216124" y="385676"/>
                    <a:pt x="215143" y="384695"/>
                  </a:cubicBezTo>
                  <a:cubicBezTo>
                    <a:pt x="214162" y="383713"/>
                    <a:pt x="212690" y="383468"/>
                    <a:pt x="211709" y="384449"/>
                  </a:cubicBezTo>
                  <a:close/>
                  <a:moveTo>
                    <a:pt x="365244" y="381014"/>
                  </a:moveTo>
                  <a:cubicBezTo>
                    <a:pt x="364263" y="380278"/>
                    <a:pt x="362546" y="380524"/>
                    <a:pt x="361811" y="381505"/>
                  </a:cubicBezTo>
                  <a:cubicBezTo>
                    <a:pt x="361075" y="382487"/>
                    <a:pt x="361320" y="384204"/>
                    <a:pt x="362301" y="384940"/>
                  </a:cubicBezTo>
                  <a:cubicBezTo>
                    <a:pt x="366225" y="387884"/>
                    <a:pt x="369904" y="390828"/>
                    <a:pt x="373338" y="394263"/>
                  </a:cubicBezTo>
                  <a:cubicBezTo>
                    <a:pt x="374074" y="394999"/>
                    <a:pt x="374810" y="394999"/>
                    <a:pt x="375791" y="394754"/>
                  </a:cubicBezTo>
                  <a:cubicBezTo>
                    <a:pt x="376281" y="394754"/>
                    <a:pt x="376526" y="394508"/>
                    <a:pt x="376772" y="394017"/>
                  </a:cubicBezTo>
                  <a:cubicBezTo>
                    <a:pt x="377753" y="393036"/>
                    <a:pt x="377753" y="391564"/>
                    <a:pt x="376772" y="390583"/>
                  </a:cubicBezTo>
                  <a:cubicBezTo>
                    <a:pt x="373093" y="387148"/>
                    <a:pt x="369169" y="383959"/>
                    <a:pt x="365244" y="381014"/>
                  </a:cubicBezTo>
                  <a:close/>
                  <a:moveTo>
                    <a:pt x="265422" y="358934"/>
                  </a:moveTo>
                  <a:cubicBezTo>
                    <a:pt x="260517" y="359915"/>
                    <a:pt x="255612" y="361387"/>
                    <a:pt x="250952" y="362859"/>
                  </a:cubicBezTo>
                  <a:cubicBezTo>
                    <a:pt x="249725" y="363350"/>
                    <a:pt x="248989" y="364577"/>
                    <a:pt x="249480" y="366049"/>
                  </a:cubicBezTo>
                  <a:cubicBezTo>
                    <a:pt x="249971" y="367275"/>
                    <a:pt x="251197" y="368011"/>
                    <a:pt x="252668" y="367521"/>
                  </a:cubicBezTo>
                  <a:cubicBezTo>
                    <a:pt x="257083" y="366049"/>
                    <a:pt x="261988" y="364822"/>
                    <a:pt x="266648" y="363841"/>
                  </a:cubicBezTo>
                  <a:cubicBezTo>
                    <a:pt x="266648" y="363841"/>
                    <a:pt x="266648" y="363841"/>
                    <a:pt x="266648" y="363841"/>
                  </a:cubicBezTo>
                  <a:cubicBezTo>
                    <a:pt x="267875" y="363595"/>
                    <a:pt x="268611" y="362369"/>
                    <a:pt x="268365" y="360896"/>
                  </a:cubicBezTo>
                  <a:cubicBezTo>
                    <a:pt x="268120" y="359670"/>
                    <a:pt x="266894" y="358688"/>
                    <a:pt x="265422" y="358934"/>
                  </a:cubicBezTo>
                  <a:close/>
                  <a:moveTo>
                    <a:pt x="450105" y="581949"/>
                  </a:moveTo>
                  <a:lnTo>
                    <a:pt x="445936" y="567719"/>
                  </a:lnTo>
                  <a:cubicBezTo>
                    <a:pt x="445446" y="566492"/>
                    <a:pt x="444219" y="565756"/>
                    <a:pt x="442993" y="566002"/>
                  </a:cubicBezTo>
                  <a:cubicBezTo>
                    <a:pt x="441767" y="566247"/>
                    <a:pt x="441031" y="567719"/>
                    <a:pt x="441276" y="568946"/>
                  </a:cubicBezTo>
                  <a:lnTo>
                    <a:pt x="445446" y="583175"/>
                  </a:lnTo>
                  <a:cubicBezTo>
                    <a:pt x="445936" y="584402"/>
                    <a:pt x="447162" y="585138"/>
                    <a:pt x="448389" y="584893"/>
                  </a:cubicBezTo>
                  <a:cubicBezTo>
                    <a:pt x="449615" y="584402"/>
                    <a:pt x="450351" y="583175"/>
                    <a:pt x="450105" y="581949"/>
                  </a:cubicBezTo>
                  <a:close/>
                  <a:moveTo>
                    <a:pt x="352491" y="372673"/>
                  </a:moveTo>
                  <a:cubicBezTo>
                    <a:pt x="348076" y="370219"/>
                    <a:pt x="343661" y="368011"/>
                    <a:pt x="339001" y="366049"/>
                  </a:cubicBezTo>
                  <a:cubicBezTo>
                    <a:pt x="337775" y="365558"/>
                    <a:pt x="336303" y="366049"/>
                    <a:pt x="335813" y="367275"/>
                  </a:cubicBezTo>
                  <a:cubicBezTo>
                    <a:pt x="335322" y="368502"/>
                    <a:pt x="335813" y="369974"/>
                    <a:pt x="337039" y="370465"/>
                  </a:cubicBezTo>
                  <a:cubicBezTo>
                    <a:pt x="341454" y="372427"/>
                    <a:pt x="345869" y="374390"/>
                    <a:pt x="350038" y="376844"/>
                  </a:cubicBezTo>
                  <a:cubicBezTo>
                    <a:pt x="350529" y="377089"/>
                    <a:pt x="351264" y="377334"/>
                    <a:pt x="352000" y="376844"/>
                  </a:cubicBezTo>
                  <a:cubicBezTo>
                    <a:pt x="352491" y="376844"/>
                    <a:pt x="353226" y="376353"/>
                    <a:pt x="353472" y="375617"/>
                  </a:cubicBezTo>
                  <a:cubicBezTo>
                    <a:pt x="354207" y="374390"/>
                    <a:pt x="353717" y="372918"/>
                    <a:pt x="352491" y="372182"/>
                  </a:cubicBezTo>
                  <a:close/>
                  <a:moveTo>
                    <a:pt x="325021" y="361142"/>
                  </a:moveTo>
                  <a:cubicBezTo>
                    <a:pt x="320116" y="359670"/>
                    <a:pt x="315211" y="358688"/>
                    <a:pt x="310305" y="357952"/>
                  </a:cubicBezTo>
                  <a:cubicBezTo>
                    <a:pt x="309079" y="357952"/>
                    <a:pt x="307607" y="358688"/>
                    <a:pt x="307607" y="359915"/>
                  </a:cubicBezTo>
                  <a:cubicBezTo>
                    <a:pt x="307607" y="361142"/>
                    <a:pt x="308343" y="362614"/>
                    <a:pt x="309570" y="362614"/>
                  </a:cubicBezTo>
                  <a:cubicBezTo>
                    <a:pt x="314230" y="363350"/>
                    <a:pt x="319135" y="364331"/>
                    <a:pt x="323550" y="365803"/>
                  </a:cubicBezTo>
                  <a:cubicBezTo>
                    <a:pt x="324040" y="365803"/>
                    <a:pt x="324531" y="365803"/>
                    <a:pt x="325021" y="365803"/>
                  </a:cubicBezTo>
                  <a:cubicBezTo>
                    <a:pt x="325757" y="365803"/>
                    <a:pt x="326493" y="365067"/>
                    <a:pt x="326738" y="364086"/>
                  </a:cubicBezTo>
                  <a:cubicBezTo>
                    <a:pt x="327229" y="362859"/>
                    <a:pt x="326247" y="361387"/>
                    <a:pt x="325021" y="361142"/>
                  </a:cubicBezTo>
                  <a:close/>
                  <a:moveTo>
                    <a:pt x="191107" y="406284"/>
                  </a:moveTo>
                  <a:cubicBezTo>
                    <a:pt x="188164" y="410210"/>
                    <a:pt x="185221" y="414381"/>
                    <a:pt x="182768" y="418797"/>
                  </a:cubicBezTo>
                  <a:cubicBezTo>
                    <a:pt x="182033" y="420024"/>
                    <a:pt x="182523" y="421496"/>
                    <a:pt x="183749" y="422232"/>
                  </a:cubicBezTo>
                  <a:cubicBezTo>
                    <a:pt x="184240" y="422477"/>
                    <a:pt x="184976" y="422722"/>
                    <a:pt x="185711" y="422232"/>
                  </a:cubicBezTo>
                  <a:cubicBezTo>
                    <a:pt x="186202" y="422232"/>
                    <a:pt x="186938" y="421741"/>
                    <a:pt x="187183" y="421005"/>
                  </a:cubicBezTo>
                  <a:cubicBezTo>
                    <a:pt x="189636" y="416834"/>
                    <a:pt x="192334" y="412909"/>
                    <a:pt x="195031" y="408983"/>
                  </a:cubicBezTo>
                  <a:cubicBezTo>
                    <a:pt x="195767" y="408002"/>
                    <a:pt x="195522" y="406284"/>
                    <a:pt x="194541" y="405548"/>
                  </a:cubicBezTo>
                  <a:cubicBezTo>
                    <a:pt x="193560" y="404812"/>
                    <a:pt x="191843" y="405058"/>
                    <a:pt x="191107" y="406039"/>
                  </a:cubicBezTo>
                  <a:close/>
                  <a:moveTo>
                    <a:pt x="595792" y="689163"/>
                  </a:moveTo>
                  <a:cubicBezTo>
                    <a:pt x="591132" y="690144"/>
                    <a:pt x="586227" y="690880"/>
                    <a:pt x="581567" y="691125"/>
                  </a:cubicBezTo>
                  <a:cubicBezTo>
                    <a:pt x="580095" y="691125"/>
                    <a:pt x="579114" y="692352"/>
                    <a:pt x="579359" y="693824"/>
                  </a:cubicBezTo>
                  <a:cubicBezTo>
                    <a:pt x="579359" y="695296"/>
                    <a:pt x="580586" y="696277"/>
                    <a:pt x="582057" y="696032"/>
                  </a:cubicBezTo>
                  <a:cubicBezTo>
                    <a:pt x="586963" y="695541"/>
                    <a:pt x="592113" y="695051"/>
                    <a:pt x="597018" y="693824"/>
                  </a:cubicBezTo>
                  <a:cubicBezTo>
                    <a:pt x="597018" y="693824"/>
                    <a:pt x="597018" y="693824"/>
                    <a:pt x="597018" y="693824"/>
                  </a:cubicBezTo>
                  <a:cubicBezTo>
                    <a:pt x="598245" y="693579"/>
                    <a:pt x="598980" y="692352"/>
                    <a:pt x="598735" y="690880"/>
                  </a:cubicBezTo>
                  <a:cubicBezTo>
                    <a:pt x="598490" y="689653"/>
                    <a:pt x="597264" y="688672"/>
                    <a:pt x="595792" y="688917"/>
                  </a:cubicBezTo>
                  <a:close/>
                  <a:moveTo>
                    <a:pt x="579359" y="151866"/>
                  </a:moveTo>
                  <a:cubicBezTo>
                    <a:pt x="578378" y="147205"/>
                    <a:pt x="577397" y="142298"/>
                    <a:pt x="576907" y="137636"/>
                  </a:cubicBezTo>
                  <a:cubicBezTo>
                    <a:pt x="576907" y="136409"/>
                    <a:pt x="575435" y="135428"/>
                    <a:pt x="574209" y="135428"/>
                  </a:cubicBezTo>
                  <a:cubicBezTo>
                    <a:pt x="572737" y="135428"/>
                    <a:pt x="572001" y="136900"/>
                    <a:pt x="572001" y="138127"/>
                  </a:cubicBezTo>
                  <a:cubicBezTo>
                    <a:pt x="572492" y="143034"/>
                    <a:pt x="573473" y="147941"/>
                    <a:pt x="574454" y="152847"/>
                  </a:cubicBezTo>
                  <a:cubicBezTo>
                    <a:pt x="574699" y="154074"/>
                    <a:pt x="576171" y="155055"/>
                    <a:pt x="577397" y="154565"/>
                  </a:cubicBezTo>
                  <a:cubicBezTo>
                    <a:pt x="577397" y="154565"/>
                    <a:pt x="577397" y="154565"/>
                    <a:pt x="577397" y="154565"/>
                  </a:cubicBezTo>
                  <a:cubicBezTo>
                    <a:pt x="578624" y="154319"/>
                    <a:pt x="579359" y="152847"/>
                    <a:pt x="579114" y="151621"/>
                  </a:cubicBezTo>
                  <a:close/>
                  <a:moveTo>
                    <a:pt x="456973" y="605256"/>
                  </a:moveTo>
                  <a:lnTo>
                    <a:pt x="454275" y="595933"/>
                  </a:lnTo>
                  <a:cubicBezTo>
                    <a:pt x="453784" y="594706"/>
                    <a:pt x="452558" y="593970"/>
                    <a:pt x="451332" y="594216"/>
                  </a:cubicBezTo>
                  <a:cubicBezTo>
                    <a:pt x="450105" y="594461"/>
                    <a:pt x="449370" y="595933"/>
                    <a:pt x="449615" y="597160"/>
                  </a:cubicBezTo>
                  <a:lnTo>
                    <a:pt x="452313" y="606483"/>
                  </a:lnTo>
                  <a:cubicBezTo>
                    <a:pt x="452803" y="608200"/>
                    <a:pt x="453294" y="609672"/>
                    <a:pt x="453784" y="611390"/>
                  </a:cubicBezTo>
                  <a:cubicBezTo>
                    <a:pt x="454275" y="612616"/>
                    <a:pt x="455501" y="613352"/>
                    <a:pt x="456728" y="612862"/>
                  </a:cubicBezTo>
                  <a:cubicBezTo>
                    <a:pt x="456728" y="612862"/>
                    <a:pt x="456728" y="612862"/>
                    <a:pt x="456728" y="612862"/>
                  </a:cubicBezTo>
                  <a:cubicBezTo>
                    <a:pt x="457954" y="612371"/>
                    <a:pt x="458690" y="611144"/>
                    <a:pt x="458199" y="609672"/>
                  </a:cubicBezTo>
                  <a:cubicBezTo>
                    <a:pt x="457709" y="608200"/>
                    <a:pt x="457218" y="606483"/>
                    <a:pt x="456728" y="605011"/>
                  </a:cubicBezTo>
                  <a:close/>
                  <a:moveTo>
                    <a:pt x="604131" y="236509"/>
                  </a:moveTo>
                  <a:lnTo>
                    <a:pt x="599962" y="222279"/>
                  </a:lnTo>
                  <a:cubicBezTo>
                    <a:pt x="599471" y="221052"/>
                    <a:pt x="598245" y="220316"/>
                    <a:pt x="597018" y="220562"/>
                  </a:cubicBezTo>
                  <a:cubicBezTo>
                    <a:pt x="595792" y="220807"/>
                    <a:pt x="595056" y="222279"/>
                    <a:pt x="595302" y="223506"/>
                  </a:cubicBezTo>
                  <a:lnTo>
                    <a:pt x="599471" y="237735"/>
                  </a:lnTo>
                  <a:cubicBezTo>
                    <a:pt x="599962" y="238962"/>
                    <a:pt x="601188" y="239698"/>
                    <a:pt x="602414" y="239453"/>
                  </a:cubicBezTo>
                  <a:cubicBezTo>
                    <a:pt x="603640" y="238962"/>
                    <a:pt x="604376" y="237735"/>
                    <a:pt x="604131" y="236509"/>
                  </a:cubicBezTo>
                  <a:close/>
                  <a:moveTo>
                    <a:pt x="623016" y="680085"/>
                  </a:moveTo>
                  <a:cubicBezTo>
                    <a:pt x="618602" y="682048"/>
                    <a:pt x="614187" y="684010"/>
                    <a:pt x="609527" y="685483"/>
                  </a:cubicBezTo>
                  <a:cubicBezTo>
                    <a:pt x="608300" y="685973"/>
                    <a:pt x="607565" y="687200"/>
                    <a:pt x="608055" y="688672"/>
                  </a:cubicBezTo>
                  <a:cubicBezTo>
                    <a:pt x="608546" y="689899"/>
                    <a:pt x="609772" y="690635"/>
                    <a:pt x="610998" y="690144"/>
                  </a:cubicBezTo>
                  <a:cubicBezTo>
                    <a:pt x="610998" y="690144"/>
                    <a:pt x="610998" y="690144"/>
                    <a:pt x="610998" y="690144"/>
                  </a:cubicBezTo>
                  <a:cubicBezTo>
                    <a:pt x="615658" y="688672"/>
                    <a:pt x="620318" y="686709"/>
                    <a:pt x="624978" y="684501"/>
                  </a:cubicBezTo>
                  <a:cubicBezTo>
                    <a:pt x="626205" y="684010"/>
                    <a:pt x="626695" y="682538"/>
                    <a:pt x="626205" y="681312"/>
                  </a:cubicBezTo>
                  <a:cubicBezTo>
                    <a:pt x="625714" y="680085"/>
                    <a:pt x="624243" y="679594"/>
                    <a:pt x="623016" y="680085"/>
                  </a:cubicBezTo>
                  <a:close/>
                  <a:moveTo>
                    <a:pt x="610508" y="267912"/>
                  </a:moveTo>
                  <a:cubicBezTo>
                    <a:pt x="611734" y="267422"/>
                    <a:pt x="612470" y="266195"/>
                    <a:pt x="612225" y="264968"/>
                  </a:cubicBezTo>
                  <a:lnTo>
                    <a:pt x="608055" y="250738"/>
                  </a:lnTo>
                  <a:cubicBezTo>
                    <a:pt x="607565" y="249512"/>
                    <a:pt x="606338" y="248776"/>
                    <a:pt x="605112" y="249021"/>
                  </a:cubicBezTo>
                  <a:cubicBezTo>
                    <a:pt x="603886" y="249266"/>
                    <a:pt x="603150" y="250738"/>
                    <a:pt x="603395" y="251965"/>
                  </a:cubicBezTo>
                  <a:lnTo>
                    <a:pt x="607565" y="266195"/>
                  </a:lnTo>
                  <a:cubicBezTo>
                    <a:pt x="608055" y="267422"/>
                    <a:pt x="609282" y="268158"/>
                    <a:pt x="610508" y="267912"/>
                  </a:cubicBezTo>
                  <a:close/>
                  <a:moveTo>
                    <a:pt x="585736" y="183024"/>
                  </a:moveTo>
                  <a:cubicBezTo>
                    <a:pt x="586963" y="182534"/>
                    <a:pt x="587698" y="181307"/>
                    <a:pt x="587453" y="180080"/>
                  </a:cubicBezTo>
                  <a:lnTo>
                    <a:pt x="583284" y="165850"/>
                  </a:lnTo>
                  <a:cubicBezTo>
                    <a:pt x="582793" y="164624"/>
                    <a:pt x="581567" y="163888"/>
                    <a:pt x="580340" y="164133"/>
                  </a:cubicBezTo>
                  <a:cubicBezTo>
                    <a:pt x="579114" y="164624"/>
                    <a:pt x="578378" y="165850"/>
                    <a:pt x="578624" y="167077"/>
                  </a:cubicBezTo>
                  <a:lnTo>
                    <a:pt x="582793" y="181307"/>
                  </a:lnTo>
                  <a:cubicBezTo>
                    <a:pt x="583284" y="182534"/>
                    <a:pt x="584510" y="183270"/>
                    <a:pt x="585736" y="183024"/>
                  </a:cubicBezTo>
                  <a:close/>
                  <a:moveTo>
                    <a:pt x="574454" y="125615"/>
                  </a:moveTo>
                  <a:cubicBezTo>
                    <a:pt x="575435" y="125369"/>
                    <a:pt x="576171" y="124388"/>
                    <a:pt x="576171" y="123406"/>
                  </a:cubicBezTo>
                  <a:cubicBezTo>
                    <a:pt x="576171" y="118500"/>
                    <a:pt x="576661" y="113838"/>
                    <a:pt x="577152" y="108931"/>
                  </a:cubicBezTo>
                  <a:cubicBezTo>
                    <a:pt x="577152" y="107705"/>
                    <a:pt x="576416" y="106233"/>
                    <a:pt x="574945" y="106233"/>
                  </a:cubicBezTo>
                  <a:cubicBezTo>
                    <a:pt x="573718" y="106233"/>
                    <a:pt x="572247" y="106969"/>
                    <a:pt x="572247" y="108441"/>
                  </a:cubicBezTo>
                  <a:cubicBezTo>
                    <a:pt x="571511" y="113348"/>
                    <a:pt x="571266" y="118500"/>
                    <a:pt x="571266" y="123406"/>
                  </a:cubicBezTo>
                  <a:cubicBezTo>
                    <a:pt x="571266" y="124879"/>
                    <a:pt x="572247" y="125860"/>
                    <a:pt x="573718" y="125860"/>
                  </a:cubicBezTo>
                  <a:cubicBezTo>
                    <a:pt x="573964" y="125860"/>
                    <a:pt x="574209" y="125860"/>
                    <a:pt x="574454" y="125860"/>
                  </a:cubicBezTo>
                  <a:close/>
                  <a:moveTo>
                    <a:pt x="479292" y="647700"/>
                  </a:moveTo>
                  <a:cubicBezTo>
                    <a:pt x="478311" y="646719"/>
                    <a:pt x="476839" y="646473"/>
                    <a:pt x="475858" y="647455"/>
                  </a:cubicBezTo>
                  <a:cubicBezTo>
                    <a:pt x="474877" y="648436"/>
                    <a:pt x="474632" y="649908"/>
                    <a:pt x="475613" y="650889"/>
                  </a:cubicBezTo>
                  <a:cubicBezTo>
                    <a:pt x="478801" y="654815"/>
                    <a:pt x="482235" y="658495"/>
                    <a:pt x="485914" y="661930"/>
                  </a:cubicBezTo>
                  <a:cubicBezTo>
                    <a:pt x="486650" y="662666"/>
                    <a:pt x="487386" y="662666"/>
                    <a:pt x="488367" y="662420"/>
                  </a:cubicBezTo>
                  <a:cubicBezTo>
                    <a:pt x="488857" y="662420"/>
                    <a:pt x="489102" y="662175"/>
                    <a:pt x="489348" y="661684"/>
                  </a:cubicBezTo>
                  <a:cubicBezTo>
                    <a:pt x="490329" y="660703"/>
                    <a:pt x="490329" y="659231"/>
                    <a:pt x="489348" y="658250"/>
                  </a:cubicBezTo>
                  <a:cubicBezTo>
                    <a:pt x="485914" y="654815"/>
                    <a:pt x="482480" y="651380"/>
                    <a:pt x="479537" y="647700"/>
                  </a:cubicBezTo>
                  <a:close/>
                  <a:moveTo>
                    <a:pt x="463840" y="623411"/>
                  </a:moveTo>
                  <a:cubicBezTo>
                    <a:pt x="463350" y="622184"/>
                    <a:pt x="461878" y="621694"/>
                    <a:pt x="460652" y="622184"/>
                  </a:cubicBezTo>
                  <a:cubicBezTo>
                    <a:pt x="459426" y="622675"/>
                    <a:pt x="458935" y="624147"/>
                    <a:pt x="459426" y="625374"/>
                  </a:cubicBezTo>
                  <a:cubicBezTo>
                    <a:pt x="461633" y="629790"/>
                    <a:pt x="464086" y="634206"/>
                    <a:pt x="466783" y="638622"/>
                  </a:cubicBezTo>
                  <a:cubicBezTo>
                    <a:pt x="467274" y="639604"/>
                    <a:pt x="468500" y="639849"/>
                    <a:pt x="469481" y="639604"/>
                  </a:cubicBezTo>
                  <a:cubicBezTo>
                    <a:pt x="469481" y="639604"/>
                    <a:pt x="469972" y="639604"/>
                    <a:pt x="470217" y="639358"/>
                  </a:cubicBezTo>
                  <a:cubicBezTo>
                    <a:pt x="471443" y="638622"/>
                    <a:pt x="471689" y="637150"/>
                    <a:pt x="470953" y="635924"/>
                  </a:cubicBezTo>
                  <a:cubicBezTo>
                    <a:pt x="468500" y="631998"/>
                    <a:pt x="466048" y="627582"/>
                    <a:pt x="464086" y="623411"/>
                  </a:cubicBezTo>
                  <a:close/>
                  <a:moveTo>
                    <a:pt x="512157" y="675423"/>
                  </a:moveTo>
                  <a:cubicBezTo>
                    <a:pt x="507988" y="672970"/>
                    <a:pt x="504063" y="670271"/>
                    <a:pt x="500139" y="667573"/>
                  </a:cubicBezTo>
                  <a:cubicBezTo>
                    <a:pt x="499158" y="666837"/>
                    <a:pt x="497441" y="667082"/>
                    <a:pt x="496706" y="668063"/>
                  </a:cubicBezTo>
                  <a:cubicBezTo>
                    <a:pt x="495970" y="669045"/>
                    <a:pt x="496215" y="670762"/>
                    <a:pt x="497196" y="671498"/>
                  </a:cubicBezTo>
                  <a:cubicBezTo>
                    <a:pt x="501120" y="674442"/>
                    <a:pt x="505290" y="677386"/>
                    <a:pt x="509705" y="679840"/>
                  </a:cubicBezTo>
                  <a:cubicBezTo>
                    <a:pt x="510195" y="680085"/>
                    <a:pt x="510931" y="680330"/>
                    <a:pt x="511667" y="679840"/>
                  </a:cubicBezTo>
                  <a:cubicBezTo>
                    <a:pt x="512157" y="679840"/>
                    <a:pt x="512893" y="679349"/>
                    <a:pt x="513138" y="678613"/>
                  </a:cubicBezTo>
                  <a:cubicBezTo>
                    <a:pt x="513874" y="677386"/>
                    <a:pt x="513383" y="675914"/>
                    <a:pt x="512157" y="675178"/>
                  </a:cubicBezTo>
                  <a:close/>
                  <a:moveTo>
                    <a:pt x="567096" y="691371"/>
                  </a:moveTo>
                  <a:cubicBezTo>
                    <a:pt x="562436" y="691371"/>
                    <a:pt x="557531" y="690635"/>
                    <a:pt x="552871" y="689899"/>
                  </a:cubicBezTo>
                  <a:cubicBezTo>
                    <a:pt x="551645" y="689899"/>
                    <a:pt x="550173" y="690635"/>
                    <a:pt x="550173" y="691861"/>
                  </a:cubicBezTo>
                  <a:cubicBezTo>
                    <a:pt x="550173" y="693088"/>
                    <a:pt x="550909" y="694560"/>
                    <a:pt x="552135" y="694560"/>
                  </a:cubicBezTo>
                  <a:cubicBezTo>
                    <a:pt x="557040" y="695296"/>
                    <a:pt x="562191" y="695787"/>
                    <a:pt x="567096" y="696032"/>
                  </a:cubicBezTo>
                  <a:cubicBezTo>
                    <a:pt x="567341" y="696032"/>
                    <a:pt x="567587" y="696032"/>
                    <a:pt x="567832" y="696032"/>
                  </a:cubicBezTo>
                  <a:cubicBezTo>
                    <a:pt x="568813" y="695787"/>
                    <a:pt x="569549" y="694805"/>
                    <a:pt x="569549" y="693824"/>
                  </a:cubicBezTo>
                  <a:cubicBezTo>
                    <a:pt x="569549" y="692352"/>
                    <a:pt x="568568" y="691371"/>
                    <a:pt x="567096" y="691371"/>
                  </a:cubicBezTo>
                  <a:close/>
                  <a:moveTo>
                    <a:pt x="538646" y="686709"/>
                  </a:moveTo>
                  <a:cubicBezTo>
                    <a:pt x="533986" y="685483"/>
                    <a:pt x="529571" y="683765"/>
                    <a:pt x="525156" y="681802"/>
                  </a:cubicBezTo>
                  <a:cubicBezTo>
                    <a:pt x="523930" y="681312"/>
                    <a:pt x="522458" y="681802"/>
                    <a:pt x="521968" y="683029"/>
                  </a:cubicBezTo>
                  <a:cubicBezTo>
                    <a:pt x="521477" y="684256"/>
                    <a:pt x="521968" y="685728"/>
                    <a:pt x="523194" y="686219"/>
                  </a:cubicBezTo>
                  <a:cubicBezTo>
                    <a:pt x="527854" y="688181"/>
                    <a:pt x="532514" y="689899"/>
                    <a:pt x="537419" y="691371"/>
                  </a:cubicBezTo>
                  <a:cubicBezTo>
                    <a:pt x="537910" y="691371"/>
                    <a:pt x="538400" y="691371"/>
                    <a:pt x="538891" y="691371"/>
                  </a:cubicBezTo>
                  <a:cubicBezTo>
                    <a:pt x="539627" y="691371"/>
                    <a:pt x="540362" y="690635"/>
                    <a:pt x="540608" y="689653"/>
                  </a:cubicBezTo>
                  <a:cubicBezTo>
                    <a:pt x="541098" y="688427"/>
                    <a:pt x="540117" y="686955"/>
                    <a:pt x="538891" y="686709"/>
                  </a:cubicBezTo>
                  <a:close/>
                  <a:moveTo>
                    <a:pt x="1192028" y="514480"/>
                  </a:moveTo>
                  <a:cubicBezTo>
                    <a:pt x="1190801" y="514971"/>
                    <a:pt x="1190066" y="516197"/>
                    <a:pt x="1190311" y="517424"/>
                  </a:cubicBezTo>
                  <a:lnTo>
                    <a:pt x="1194480" y="531654"/>
                  </a:lnTo>
                  <a:cubicBezTo>
                    <a:pt x="1194971" y="532880"/>
                    <a:pt x="1196197" y="533616"/>
                    <a:pt x="1197423" y="533371"/>
                  </a:cubicBezTo>
                  <a:cubicBezTo>
                    <a:pt x="1198650" y="532880"/>
                    <a:pt x="1199386" y="531654"/>
                    <a:pt x="1199140" y="530427"/>
                  </a:cubicBezTo>
                  <a:lnTo>
                    <a:pt x="1194971" y="516197"/>
                  </a:lnTo>
                  <a:cubicBezTo>
                    <a:pt x="1194480" y="514971"/>
                    <a:pt x="1193254" y="514234"/>
                    <a:pt x="1192028" y="514480"/>
                  </a:cubicBezTo>
                  <a:close/>
                  <a:moveTo>
                    <a:pt x="628167" y="25761"/>
                  </a:moveTo>
                  <a:cubicBezTo>
                    <a:pt x="628167" y="25761"/>
                    <a:pt x="628657" y="25761"/>
                    <a:pt x="628903" y="25516"/>
                  </a:cubicBezTo>
                  <a:cubicBezTo>
                    <a:pt x="632827" y="22817"/>
                    <a:pt x="636996" y="20363"/>
                    <a:pt x="641166" y="18155"/>
                  </a:cubicBezTo>
                  <a:cubicBezTo>
                    <a:pt x="642392" y="17419"/>
                    <a:pt x="642883" y="15947"/>
                    <a:pt x="642147" y="14966"/>
                  </a:cubicBezTo>
                  <a:cubicBezTo>
                    <a:pt x="641411" y="13739"/>
                    <a:pt x="639939" y="13248"/>
                    <a:pt x="638958" y="13984"/>
                  </a:cubicBezTo>
                  <a:cubicBezTo>
                    <a:pt x="634544" y="16192"/>
                    <a:pt x="630129" y="18891"/>
                    <a:pt x="625959" y="21590"/>
                  </a:cubicBezTo>
                  <a:cubicBezTo>
                    <a:pt x="624733" y="22326"/>
                    <a:pt x="624488" y="23798"/>
                    <a:pt x="625224" y="25025"/>
                  </a:cubicBezTo>
                  <a:cubicBezTo>
                    <a:pt x="625959" y="26006"/>
                    <a:pt x="626941" y="26252"/>
                    <a:pt x="627922" y="26006"/>
                  </a:cubicBezTo>
                  <a:close/>
                  <a:moveTo>
                    <a:pt x="638223" y="362123"/>
                  </a:moveTo>
                  <a:cubicBezTo>
                    <a:pt x="636996" y="362614"/>
                    <a:pt x="636260" y="363841"/>
                    <a:pt x="636506" y="365067"/>
                  </a:cubicBezTo>
                  <a:lnTo>
                    <a:pt x="640675" y="379297"/>
                  </a:lnTo>
                  <a:cubicBezTo>
                    <a:pt x="641166" y="380524"/>
                    <a:pt x="642392" y="381260"/>
                    <a:pt x="643618" y="381014"/>
                  </a:cubicBezTo>
                  <a:cubicBezTo>
                    <a:pt x="644845" y="380769"/>
                    <a:pt x="645581" y="379297"/>
                    <a:pt x="645335" y="378070"/>
                  </a:cubicBezTo>
                  <a:lnTo>
                    <a:pt x="641166" y="363841"/>
                  </a:lnTo>
                  <a:cubicBezTo>
                    <a:pt x="640675" y="362614"/>
                    <a:pt x="639449" y="361878"/>
                    <a:pt x="638223" y="362123"/>
                  </a:cubicBezTo>
                  <a:close/>
                  <a:moveTo>
                    <a:pt x="662994" y="446766"/>
                  </a:moveTo>
                  <a:cubicBezTo>
                    <a:pt x="661768" y="447256"/>
                    <a:pt x="661032" y="448483"/>
                    <a:pt x="661277" y="449710"/>
                  </a:cubicBezTo>
                  <a:lnTo>
                    <a:pt x="665447" y="463940"/>
                  </a:lnTo>
                  <a:cubicBezTo>
                    <a:pt x="665937" y="465166"/>
                    <a:pt x="667164" y="465902"/>
                    <a:pt x="668390" y="465657"/>
                  </a:cubicBezTo>
                  <a:cubicBezTo>
                    <a:pt x="669616" y="465412"/>
                    <a:pt x="670352" y="463940"/>
                    <a:pt x="670107" y="462713"/>
                  </a:cubicBezTo>
                  <a:lnTo>
                    <a:pt x="665937" y="448483"/>
                  </a:lnTo>
                  <a:cubicBezTo>
                    <a:pt x="665447" y="447256"/>
                    <a:pt x="664221" y="446520"/>
                    <a:pt x="662994" y="446766"/>
                  </a:cubicBezTo>
                  <a:close/>
                  <a:moveTo>
                    <a:pt x="613451" y="277235"/>
                  </a:moveTo>
                  <a:cubicBezTo>
                    <a:pt x="612225" y="277726"/>
                    <a:pt x="611489" y="278953"/>
                    <a:pt x="611734" y="280179"/>
                  </a:cubicBezTo>
                  <a:lnTo>
                    <a:pt x="615904" y="294409"/>
                  </a:lnTo>
                  <a:cubicBezTo>
                    <a:pt x="616394" y="295636"/>
                    <a:pt x="617620" y="296372"/>
                    <a:pt x="618847" y="296127"/>
                  </a:cubicBezTo>
                  <a:cubicBezTo>
                    <a:pt x="620073" y="295636"/>
                    <a:pt x="620809" y="294409"/>
                    <a:pt x="620564" y="293182"/>
                  </a:cubicBezTo>
                  <a:lnTo>
                    <a:pt x="616394" y="278953"/>
                  </a:lnTo>
                  <a:cubicBezTo>
                    <a:pt x="615904" y="277726"/>
                    <a:pt x="614677" y="276990"/>
                    <a:pt x="613451" y="277235"/>
                  </a:cubicBezTo>
                  <a:close/>
                  <a:moveTo>
                    <a:pt x="587208" y="68941"/>
                  </a:moveTo>
                  <a:cubicBezTo>
                    <a:pt x="587698" y="69186"/>
                    <a:pt x="588434" y="69186"/>
                    <a:pt x="589170" y="68941"/>
                  </a:cubicBezTo>
                  <a:cubicBezTo>
                    <a:pt x="589660" y="68941"/>
                    <a:pt x="590396" y="68450"/>
                    <a:pt x="590642" y="67714"/>
                  </a:cubicBezTo>
                  <a:cubicBezTo>
                    <a:pt x="592849" y="63543"/>
                    <a:pt x="595547" y="59373"/>
                    <a:pt x="598245" y="55447"/>
                  </a:cubicBezTo>
                  <a:cubicBezTo>
                    <a:pt x="598980" y="54220"/>
                    <a:pt x="598735" y="52748"/>
                    <a:pt x="597754" y="52012"/>
                  </a:cubicBezTo>
                  <a:cubicBezTo>
                    <a:pt x="596528" y="51276"/>
                    <a:pt x="595056" y="51522"/>
                    <a:pt x="594320" y="52503"/>
                  </a:cubicBezTo>
                  <a:cubicBezTo>
                    <a:pt x="591377" y="56674"/>
                    <a:pt x="588925" y="60845"/>
                    <a:pt x="586472" y="65261"/>
                  </a:cubicBezTo>
                  <a:cubicBezTo>
                    <a:pt x="585736" y="66487"/>
                    <a:pt x="586472" y="67959"/>
                    <a:pt x="587453" y="68695"/>
                  </a:cubicBezTo>
                  <a:close/>
                  <a:moveTo>
                    <a:pt x="588679" y="192593"/>
                  </a:moveTo>
                  <a:cubicBezTo>
                    <a:pt x="587453" y="193083"/>
                    <a:pt x="586717" y="194310"/>
                    <a:pt x="586963" y="195537"/>
                  </a:cubicBezTo>
                  <a:lnTo>
                    <a:pt x="591132" y="209766"/>
                  </a:lnTo>
                  <a:cubicBezTo>
                    <a:pt x="591623" y="210993"/>
                    <a:pt x="592849" y="211729"/>
                    <a:pt x="594075" y="211484"/>
                  </a:cubicBezTo>
                  <a:cubicBezTo>
                    <a:pt x="595302" y="210993"/>
                    <a:pt x="596037" y="209766"/>
                    <a:pt x="595792" y="208540"/>
                  </a:cubicBezTo>
                  <a:lnTo>
                    <a:pt x="591623" y="194310"/>
                  </a:lnTo>
                  <a:cubicBezTo>
                    <a:pt x="591132" y="193083"/>
                    <a:pt x="589906" y="192347"/>
                    <a:pt x="588679" y="192593"/>
                  </a:cubicBezTo>
                  <a:close/>
                  <a:moveTo>
                    <a:pt x="605848" y="45143"/>
                  </a:moveTo>
                  <a:cubicBezTo>
                    <a:pt x="606338" y="45143"/>
                    <a:pt x="606584" y="44897"/>
                    <a:pt x="607074" y="44407"/>
                  </a:cubicBezTo>
                  <a:cubicBezTo>
                    <a:pt x="610263" y="40727"/>
                    <a:pt x="613696" y="37537"/>
                    <a:pt x="617375" y="34348"/>
                  </a:cubicBezTo>
                  <a:cubicBezTo>
                    <a:pt x="618356" y="33366"/>
                    <a:pt x="618602" y="31894"/>
                    <a:pt x="617375" y="30913"/>
                  </a:cubicBezTo>
                  <a:cubicBezTo>
                    <a:pt x="616394" y="29932"/>
                    <a:pt x="614923" y="29686"/>
                    <a:pt x="613942" y="30913"/>
                  </a:cubicBezTo>
                  <a:cubicBezTo>
                    <a:pt x="610263" y="34102"/>
                    <a:pt x="606584" y="37783"/>
                    <a:pt x="603150" y="41463"/>
                  </a:cubicBezTo>
                  <a:cubicBezTo>
                    <a:pt x="602169" y="42444"/>
                    <a:pt x="602414" y="43916"/>
                    <a:pt x="603150" y="44897"/>
                  </a:cubicBezTo>
                  <a:cubicBezTo>
                    <a:pt x="603886" y="45388"/>
                    <a:pt x="604622" y="45633"/>
                    <a:pt x="605603" y="45388"/>
                  </a:cubicBezTo>
                  <a:close/>
                  <a:moveTo>
                    <a:pt x="1178048" y="418552"/>
                  </a:moveTo>
                  <a:cubicBezTo>
                    <a:pt x="1178538" y="418552"/>
                    <a:pt x="1178783" y="418552"/>
                    <a:pt x="1179274" y="418552"/>
                  </a:cubicBezTo>
                  <a:cubicBezTo>
                    <a:pt x="1180010" y="418552"/>
                    <a:pt x="1180745" y="417570"/>
                    <a:pt x="1180991" y="416589"/>
                  </a:cubicBezTo>
                  <a:cubicBezTo>
                    <a:pt x="1181972" y="411927"/>
                    <a:pt x="1183198" y="407266"/>
                    <a:pt x="1184915" y="402604"/>
                  </a:cubicBezTo>
                  <a:cubicBezTo>
                    <a:pt x="1185406" y="401378"/>
                    <a:pt x="1184915" y="399906"/>
                    <a:pt x="1183443" y="399415"/>
                  </a:cubicBezTo>
                  <a:cubicBezTo>
                    <a:pt x="1182217" y="398924"/>
                    <a:pt x="1180745" y="399415"/>
                    <a:pt x="1180255" y="400887"/>
                  </a:cubicBezTo>
                  <a:cubicBezTo>
                    <a:pt x="1178538" y="405548"/>
                    <a:pt x="1177312" y="410455"/>
                    <a:pt x="1176331" y="415362"/>
                  </a:cubicBezTo>
                  <a:cubicBezTo>
                    <a:pt x="1176085" y="416589"/>
                    <a:pt x="1176821" y="418061"/>
                    <a:pt x="1178293" y="418306"/>
                  </a:cubicBezTo>
                  <a:close/>
                  <a:moveTo>
                    <a:pt x="1186877" y="390583"/>
                  </a:moveTo>
                  <a:cubicBezTo>
                    <a:pt x="1187368" y="390828"/>
                    <a:pt x="1188103" y="390828"/>
                    <a:pt x="1188594" y="390583"/>
                  </a:cubicBezTo>
                  <a:cubicBezTo>
                    <a:pt x="1189330" y="390583"/>
                    <a:pt x="1189820" y="389847"/>
                    <a:pt x="1190066" y="389356"/>
                  </a:cubicBezTo>
                  <a:cubicBezTo>
                    <a:pt x="1192028" y="384940"/>
                    <a:pt x="1194480" y="380769"/>
                    <a:pt x="1197178" y="376844"/>
                  </a:cubicBezTo>
                  <a:cubicBezTo>
                    <a:pt x="1197914" y="375617"/>
                    <a:pt x="1197669" y="374145"/>
                    <a:pt x="1196442" y="373409"/>
                  </a:cubicBezTo>
                  <a:cubicBezTo>
                    <a:pt x="1195216" y="372673"/>
                    <a:pt x="1193744" y="372918"/>
                    <a:pt x="1193009" y="374145"/>
                  </a:cubicBezTo>
                  <a:cubicBezTo>
                    <a:pt x="1190311" y="378316"/>
                    <a:pt x="1187858" y="382732"/>
                    <a:pt x="1185651" y="387148"/>
                  </a:cubicBezTo>
                  <a:cubicBezTo>
                    <a:pt x="1185160" y="388375"/>
                    <a:pt x="1185651" y="389847"/>
                    <a:pt x="1186877" y="390337"/>
                  </a:cubicBezTo>
                  <a:close/>
                  <a:moveTo>
                    <a:pt x="628903" y="321397"/>
                  </a:moveTo>
                  <a:lnTo>
                    <a:pt x="624733" y="307167"/>
                  </a:lnTo>
                  <a:cubicBezTo>
                    <a:pt x="624243" y="305940"/>
                    <a:pt x="623016" y="305204"/>
                    <a:pt x="621790" y="305449"/>
                  </a:cubicBezTo>
                  <a:cubicBezTo>
                    <a:pt x="620564" y="305695"/>
                    <a:pt x="619828" y="307167"/>
                    <a:pt x="620073" y="308394"/>
                  </a:cubicBezTo>
                  <a:lnTo>
                    <a:pt x="624243" y="322623"/>
                  </a:lnTo>
                  <a:cubicBezTo>
                    <a:pt x="624733" y="323850"/>
                    <a:pt x="625959" y="324586"/>
                    <a:pt x="627186" y="324341"/>
                  </a:cubicBezTo>
                  <a:cubicBezTo>
                    <a:pt x="628412" y="323850"/>
                    <a:pt x="629148" y="322623"/>
                    <a:pt x="628903" y="321397"/>
                  </a:cubicBezTo>
                  <a:close/>
                  <a:moveTo>
                    <a:pt x="1176821" y="457561"/>
                  </a:moveTo>
                  <a:cubicBezTo>
                    <a:pt x="1175595" y="457561"/>
                    <a:pt x="1174614" y="459033"/>
                    <a:pt x="1174859" y="460259"/>
                  </a:cubicBezTo>
                  <a:cubicBezTo>
                    <a:pt x="1175595" y="465166"/>
                    <a:pt x="1176576" y="470073"/>
                    <a:pt x="1178048" y="474980"/>
                  </a:cubicBezTo>
                  <a:cubicBezTo>
                    <a:pt x="1178293" y="476207"/>
                    <a:pt x="1179764" y="476943"/>
                    <a:pt x="1180991" y="476697"/>
                  </a:cubicBezTo>
                  <a:cubicBezTo>
                    <a:pt x="1180991" y="476697"/>
                    <a:pt x="1180991" y="476697"/>
                    <a:pt x="1180991" y="476697"/>
                  </a:cubicBezTo>
                  <a:cubicBezTo>
                    <a:pt x="1182217" y="476207"/>
                    <a:pt x="1182953" y="474980"/>
                    <a:pt x="1182708" y="473753"/>
                  </a:cubicBezTo>
                  <a:cubicBezTo>
                    <a:pt x="1181481" y="469092"/>
                    <a:pt x="1180500" y="464430"/>
                    <a:pt x="1179764" y="459769"/>
                  </a:cubicBezTo>
                  <a:cubicBezTo>
                    <a:pt x="1179764" y="458542"/>
                    <a:pt x="1178293" y="457561"/>
                    <a:pt x="1177067" y="457806"/>
                  </a:cubicBezTo>
                  <a:close/>
                  <a:moveTo>
                    <a:pt x="687030" y="538033"/>
                  </a:moveTo>
                  <a:cubicBezTo>
                    <a:pt x="688011" y="541467"/>
                    <a:pt x="688992" y="545148"/>
                    <a:pt x="689728" y="548582"/>
                  </a:cubicBezTo>
                  <a:cubicBezTo>
                    <a:pt x="689973" y="549809"/>
                    <a:pt x="691200" y="550790"/>
                    <a:pt x="692671" y="550545"/>
                  </a:cubicBezTo>
                  <a:cubicBezTo>
                    <a:pt x="692671" y="550545"/>
                    <a:pt x="692671" y="550545"/>
                    <a:pt x="692671" y="550545"/>
                  </a:cubicBezTo>
                  <a:cubicBezTo>
                    <a:pt x="693897" y="550300"/>
                    <a:pt x="694633" y="549073"/>
                    <a:pt x="694388" y="547601"/>
                  </a:cubicBezTo>
                  <a:cubicBezTo>
                    <a:pt x="693652" y="543921"/>
                    <a:pt x="692671" y="540241"/>
                    <a:pt x="691690" y="536561"/>
                  </a:cubicBezTo>
                  <a:lnTo>
                    <a:pt x="690709" y="533126"/>
                  </a:lnTo>
                  <a:cubicBezTo>
                    <a:pt x="690218" y="531899"/>
                    <a:pt x="688992" y="531163"/>
                    <a:pt x="687766" y="531408"/>
                  </a:cubicBezTo>
                  <a:cubicBezTo>
                    <a:pt x="686540" y="531899"/>
                    <a:pt x="685804" y="533126"/>
                    <a:pt x="686049" y="534352"/>
                  </a:cubicBezTo>
                  <a:lnTo>
                    <a:pt x="687030" y="537787"/>
                  </a:lnTo>
                  <a:close/>
                  <a:moveTo>
                    <a:pt x="677710" y="506384"/>
                  </a:moveTo>
                  <a:lnTo>
                    <a:pt x="681880" y="520613"/>
                  </a:lnTo>
                  <a:cubicBezTo>
                    <a:pt x="682370" y="521840"/>
                    <a:pt x="683596" y="522576"/>
                    <a:pt x="684823" y="522331"/>
                  </a:cubicBezTo>
                  <a:cubicBezTo>
                    <a:pt x="686049" y="522085"/>
                    <a:pt x="686785" y="520613"/>
                    <a:pt x="686540" y="519387"/>
                  </a:cubicBezTo>
                  <a:lnTo>
                    <a:pt x="682370" y="505157"/>
                  </a:lnTo>
                  <a:cubicBezTo>
                    <a:pt x="681880" y="503930"/>
                    <a:pt x="680653" y="503194"/>
                    <a:pt x="679427" y="503440"/>
                  </a:cubicBezTo>
                  <a:cubicBezTo>
                    <a:pt x="678201" y="503930"/>
                    <a:pt x="677465" y="505157"/>
                    <a:pt x="677710" y="506384"/>
                  </a:cubicBezTo>
                  <a:close/>
                  <a:moveTo>
                    <a:pt x="100360" y="661194"/>
                  </a:moveTo>
                  <a:cubicBezTo>
                    <a:pt x="96926" y="662420"/>
                    <a:pt x="93492" y="663647"/>
                    <a:pt x="89813" y="664874"/>
                  </a:cubicBezTo>
                  <a:lnTo>
                    <a:pt x="86625" y="665855"/>
                  </a:lnTo>
                  <a:cubicBezTo>
                    <a:pt x="85399" y="666346"/>
                    <a:pt x="84663" y="667573"/>
                    <a:pt x="84908" y="668799"/>
                  </a:cubicBezTo>
                  <a:cubicBezTo>
                    <a:pt x="85153" y="670026"/>
                    <a:pt x="86625" y="670762"/>
                    <a:pt x="87851" y="670517"/>
                  </a:cubicBezTo>
                  <a:lnTo>
                    <a:pt x="91040" y="669535"/>
                  </a:lnTo>
                  <a:cubicBezTo>
                    <a:pt x="94719" y="668554"/>
                    <a:pt x="98398" y="667327"/>
                    <a:pt x="101831" y="665855"/>
                  </a:cubicBezTo>
                  <a:cubicBezTo>
                    <a:pt x="103058" y="665365"/>
                    <a:pt x="103793" y="663892"/>
                    <a:pt x="103303" y="662666"/>
                  </a:cubicBezTo>
                  <a:cubicBezTo>
                    <a:pt x="102812" y="661439"/>
                    <a:pt x="101341" y="660703"/>
                    <a:pt x="100115" y="661194"/>
                  </a:cubicBezTo>
                  <a:close/>
                  <a:moveTo>
                    <a:pt x="72400" y="669781"/>
                  </a:moveTo>
                  <a:lnTo>
                    <a:pt x="58174" y="673951"/>
                  </a:lnTo>
                  <a:cubicBezTo>
                    <a:pt x="56948" y="674442"/>
                    <a:pt x="56212" y="675669"/>
                    <a:pt x="56458" y="676896"/>
                  </a:cubicBezTo>
                  <a:cubicBezTo>
                    <a:pt x="56948" y="678122"/>
                    <a:pt x="58174" y="678858"/>
                    <a:pt x="59401" y="678613"/>
                  </a:cubicBezTo>
                  <a:lnTo>
                    <a:pt x="73626" y="674442"/>
                  </a:lnTo>
                  <a:cubicBezTo>
                    <a:pt x="74852" y="673951"/>
                    <a:pt x="75588" y="672725"/>
                    <a:pt x="75343" y="671498"/>
                  </a:cubicBezTo>
                  <a:cubicBezTo>
                    <a:pt x="74852" y="670271"/>
                    <a:pt x="73626" y="669535"/>
                    <a:pt x="72400" y="669781"/>
                  </a:cubicBezTo>
                  <a:close/>
                  <a:moveTo>
                    <a:pt x="178354" y="546129"/>
                  </a:moveTo>
                  <a:cubicBezTo>
                    <a:pt x="177127" y="546129"/>
                    <a:pt x="175901" y="547356"/>
                    <a:pt x="175901" y="548582"/>
                  </a:cubicBezTo>
                  <a:cubicBezTo>
                    <a:pt x="175901" y="553489"/>
                    <a:pt x="175901" y="558151"/>
                    <a:pt x="175165" y="563057"/>
                  </a:cubicBezTo>
                  <a:cubicBezTo>
                    <a:pt x="175165" y="564284"/>
                    <a:pt x="175901" y="565511"/>
                    <a:pt x="177372" y="565756"/>
                  </a:cubicBezTo>
                  <a:cubicBezTo>
                    <a:pt x="177618" y="565756"/>
                    <a:pt x="178108" y="565756"/>
                    <a:pt x="178354" y="565756"/>
                  </a:cubicBezTo>
                  <a:cubicBezTo>
                    <a:pt x="179335" y="565511"/>
                    <a:pt x="180070" y="564775"/>
                    <a:pt x="180070" y="563793"/>
                  </a:cubicBezTo>
                  <a:cubicBezTo>
                    <a:pt x="180561" y="558887"/>
                    <a:pt x="180806" y="553734"/>
                    <a:pt x="180806" y="548828"/>
                  </a:cubicBezTo>
                  <a:cubicBezTo>
                    <a:pt x="180806" y="547356"/>
                    <a:pt x="179580" y="546374"/>
                    <a:pt x="178354" y="546374"/>
                  </a:cubicBezTo>
                  <a:close/>
                  <a:moveTo>
                    <a:pt x="146960" y="628073"/>
                  </a:moveTo>
                  <a:cubicBezTo>
                    <a:pt x="143771" y="631753"/>
                    <a:pt x="140338" y="635188"/>
                    <a:pt x="136904" y="638377"/>
                  </a:cubicBezTo>
                  <a:cubicBezTo>
                    <a:pt x="135923" y="639358"/>
                    <a:pt x="135923" y="640830"/>
                    <a:pt x="136904" y="641812"/>
                  </a:cubicBezTo>
                  <a:cubicBezTo>
                    <a:pt x="137640" y="642548"/>
                    <a:pt x="138621" y="642793"/>
                    <a:pt x="139357" y="642548"/>
                  </a:cubicBezTo>
                  <a:cubicBezTo>
                    <a:pt x="139602" y="642548"/>
                    <a:pt x="140092" y="642302"/>
                    <a:pt x="140338" y="642057"/>
                  </a:cubicBezTo>
                  <a:cubicBezTo>
                    <a:pt x="144017" y="638622"/>
                    <a:pt x="147450" y="635188"/>
                    <a:pt x="150884" y="631262"/>
                  </a:cubicBezTo>
                  <a:cubicBezTo>
                    <a:pt x="151865" y="630281"/>
                    <a:pt x="151620" y="628809"/>
                    <a:pt x="150639" y="627827"/>
                  </a:cubicBezTo>
                  <a:cubicBezTo>
                    <a:pt x="149658" y="626846"/>
                    <a:pt x="148186" y="627091"/>
                    <a:pt x="147205" y="628073"/>
                  </a:cubicBezTo>
                  <a:close/>
                  <a:moveTo>
                    <a:pt x="125622" y="647455"/>
                  </a:moveTo>
                  <a:cubicBezTo>
                    <a:pt x="121698" y="650153"/>
                    <a:pt x="117528" y="652852"/>
                    <a:pt x="113359" y="655060"/>
                  </a:cubicBezTo>
                  <a:cubicBezTo>
                    <a:pt x="112132" y="655796"/>
                    <a:pt x="111642" y="657268"/>
                    <a:pt x="112378" y="658495"/>
                  </a:cubicBezTo>
                  <a:cubicBezTo>
                    <a:pt x="112868" y="659476"/>
                    <a:pt x="114095" y="659967"/>
                    <a:pt x="115321" y="659722"/>
                  </a:cubicBezTo>
                  <a:cubicBezTo>
                    <a:pt x="115321" y="659722"/>
                    <a:pt x="115566" y="659722"/>
                    <a:pt x="115811" y="659722"/>
                  </a:cubicBezTo>
                  <a:cubicBezTo>
                    <a:pt x="120226" y="657268"/>
                    <a:pt x="124396" y="654570"/>
                    <a:pt x="128565" y="651871"/>
                  </a:cubicBezTo>
                  <a:cubicBezTo>
                    <a:pt x="129546" y="651135"/>
                    <a:pt x="130037" y="649663"/>
                    <a:pt x="129056" y="648436"/>
                  </a:cubicBezTo>
                  <a:cubicBezTo>
                    <a:pt x="128320" y="647209"/>
                    <a:pt x="126848" y="646964"/>
                    <a:pt x="125622" y="647945"/>
                  </a:cubicBezTo>
                  <a:close/>
                  <a:moveTo>
                    <a:pt x="166090" y="603048"/>
                  </a:moveTo>
                  <a:cubicBezTo>
                    <a:pt x="164864" y="602312"/>
                    <a:pt x="163392" y="603048"/>
                    <a:pt x="162902" y="604029"/>
                  </a:cubicBezTo>
                  <a:cubicBezTo>
                    <a:pt x="160695" y="608200"/>
                    <a:pt x="158242" y="612371"/>
                    <a:pt x="155544" y="616542"/>
                  </a:cubicBezTo>
                  <a:cubicBezTo>
                    <a:pt x="154808" y="617768"/>
                    <a:pt x="155054" y="619241"/>
                    <a:pt x="156280" y="619976"/>
                  </a:cubicBezTo>
                  <a:cubicBezTo>
                    <a:pt x="157016" y="620467"/>
                    <a:pt x="157751" y="620467"/>
                    <a:pt x="158242" y="620222"/>
                  </a:cubicBezTo>
                  <a:cubicBezTo>
                    <a:pt x="158732" y="620222"/>
                    <a:pt x="159223" y="619731"/>
                    <a:pt x="159468" y="619241"/>
                  </a:cubicBezTo>
                  <a:cubicBezTo>
                    <a:pt x="162166" y="615070"/>
                    <a:pt x="164864" y="610654"/>
                    <a:pt x="167071" y="606237"/>
                  </a:cubicBezTo>
                  <a:cubicBezTo>
                    <a:pt x="167807" y="605011"/>
                    <a:pt x="167071" y="603539"/>
                    <a:pt x="166090" y="603048"/>
                  </a:cubicBezTo>
                  <a:close/>
                  <a:moveTo>
                    <a:pt x="577152" y="96664"/>
                  </a:moveTo>
                  <a:cubicBezTo>
                    <a:pt x="577643" y="96664"/>
                    <a:pt x="578133" y="96664"/>
                    <a:pt x="578378" y="96664"/>
                  </a:cubicBezTo>
                  <a:cubicBezTo>
                    <a:pt x="579114" y="96664"/>
                    <a:pt x="579850" y="95683"/>
                    <a:pt x="580095" y="94947"/>
                  </a:cubicBezTo>
                  <a:cubicBezTo>
                    <a:pt x="581321" y="90285"/>
                    <a:pt x="582793" y="85624"/>
                    <a:pt x="584510" y="81208"/>
                  </a:cubicBezTo>
                  <a:cubicBezTo>
                    <a:pt x="585000" y="79981"/>
                    <a:pt x="584510" y="78509"/>
                    <a:pt x="583038" y="78018"/>
                  </a:cubicBezTo>
                  <a:cubicBezTo>
                    <a:pt x="581812" y="77528"/>
                    <a:pt x="580340" y="78018"/>
                    <a:pt x="579850" y="79491"/>
                  </a:cubicBezTo>
                  <a:cubicBezTo>
                    <a:pt x="578133" y="84152"/>
                    <a:pt x="576416" y="89059"/>
                    <a:pt x="575190" y="93720"/>
                  </a:cubicBezTo>
                  <a:cubicBezTo>
                    <a:pt x="574945" y="94947"/>
                    <a:pt x="575680" y="96419"/>
                    <a:pt x="576907" y="96664"/>
                  </a:cubicBezTo>
                  <a:close/>
                  <a:moveTo>
                    <a:pt x="175656" y="575324"/>
                  </a:moveTo>
                  <a:cubicBezTo>
                    <a:pt x="174429" y="575079"/>
                    <a:pt x="172958" y="575815"/>
                    <a:pt x="172713" y="577042"/>
                  </a:cubicBezTo>
                  <a:cubicBezTo>
                    <a:pt x="171731" y="581703"/>
                    <a:pt x="170260" y="586365"/>
                    <a:pt x="168543" y="590781"/>
                  </a:cubicBezTo>
                  <a:cubicBezTo>
                    <a:pt x="168052" y="592008"/>
                    <a:pt x="168543" y="593480"/>
                    <a:pt x="170015" y="593970"/>
                  </a:cubicBezTo>
                  <a:cubicBezTo>
                    <a:pt x="170505" y="593970"/>
                    <a:pt x="170996" y="593970"/>
                    <a:pt x="171486" y="593970"/>
                  </a:cubicBezTo>
                  <a:cubicBezTo>
                    <a:pt x="172222" y="593970"/>
                    <a:pt x="172713" y="593234"/>
                    <a:pt x="173203" y="592498"/>
                  </a:cubicBezTo>
                  <a:cubicBezTo>
                    <a:pt x="174920" y="587837"/>
                    <a:pt x="176391" y="582930"/>
                    <a:pt x="177618" y="578023"/>
                  </a:cubicBezTo>
                  <a:cubicBezTo>
                    <a:pt x="177863" y="576796"/>
                    <a:pt x="177127" y="575324"/>
                    <a:pt x="175901" y="575079"/>
                  </a:cubicBezTo>
                  <a:close/>
                  <a:moveTo>
                    <a:pt x="174920" y="534107"/>
                  </a:moveTo>
                  <a:cubicBezTo>
                    <a:pt x="174920" y="535334"/>
                    <a:pt x="176391" y="536315"/>
                    <a:pt x="177618" y="536315"/>
                  </a:cubicBezTo>
                  <a:cubicBezTo>
                    <a:pt x="177618" y="536315"/>
                    <a:pt x="177863" y="536315"/>
                    <a:pt x="178108" y="536315"/>
                  </a:cubicBezTo>
                  <a:cubicBezTo>
                    <a:pt x="179335" y="536070"/>
                    <a:pt x="180070" y="534843"/>
                    <a:pt x="179825" y="533616"/>
                  </a:cubicBezTo>
                  <a:cubicBezTo>
                    <a:pt x="179089" y="528710"/>
                    <a:pt x="178108" y="523803"/>
                    <a:pt x="176882" y="518896"/>
                  </a:cubicBezTo>
                  <a:cubicBezTo>
                    <a:pt x="176637" y="517669"/>
                    <a:pt x="175165" y="516688"/>
                    <a:pt x="173939" y="517179"/>
                  </a:cubicBezTo>
                  <a:cubicBezTo>
                    <a:pt x="172467" y="517424"/>
                    <a:pt x="171731" y="518896"/>
                    <a:pt x="172222" y="520123"/>
                  </a:cubicBezTo>
                  <a:cubicBezTo>
                    <a:pt x="173448" y="524784"/>
                    <a:pt x="174429" y="529446"/>
                    <a:pt x="174920" y="534352"/>
                  </a:cubicBezTo>
                  <a:close/>
                  <a:moveTo>
                    <a:pt x="173448" y="504666"/>
                  </a:moveTo>
                  <a:cubicBezTo>
                    <a:pt x="172467" y="500005"/>
                    <a:pt x="171731" y="495098"/>
                    <a:pt x="171486" y="490437"/>
                  </a:cubicBezTo>
                  <a:cubicBezTo>
                    <a:pt x="171486" y="488964"/>
                    <a:pt x="170260" y="487983"/>
                    <a:pt x="168788" y="488228"/>
                  </a:cubicBezTo>
                  <a:cubicBezTo>
                    <a:pt x="167562" y="488228"/>
                    <a:pt x="166336" y="489455"/>
                    <a:pt x="166581" y="490927"/>
                  </a:cubicBezTo>
                  <a:cubicBezTo>
                    <a:pt x="167071" y="495834"/>
                    <a:pt x="167562" y="500986"/>
                    <a:pt x="168543" y="505893"/>
                  </a:cubicBezTo>
                  <a:cubicBezTo>
                    <a:pt x="168788" y="507120"/>
                    <a:pt x="170015" y="508101"/>
                    <a:pt x="171486" y="507856"/>
                  </a:cubicBezTo>
                  <a:cubicBezTo>
                    <a:pt x="171486" y="507856"/>
                    <a:pt x="171486" y="507856"/>
                    <a:pt x="171486" y="507856"/>
                  </a:cubicBezTo>
                  <a:cubicBezTo>
                    <a:pt x="172713" y="507610"/>
                    <a:pt x="173448" y="506384"/>
                    <a:pt x="173203" y="504912"/>
                  </a:cubicBezTo>
                  <a:close/>
                  <a:moveTo>
                    <a:pt x="172713" y="449219"/>
                  </a:moveTo>
                  <a:cubicBezTo>
                    <a:pt x="173203" y="449219"/>
                    <a:pt x="173694" y="449219"/>
                    <a:pt x="174184" y="449219"/>
                  </a:cubicBezTo>
                  <a:cubicBezTo>
                    <a:pt x="174920" y="449219"/>
                    <a:pt x="175656" y="448483"/>
                    <a:pt x="175901" y="447502"/>
                  </a:cubicBezTo>
                  <a:cubicBezTo>
                    <a:pt x="177127" y="442840"/>
                    <a:pt x="178844" y="438424"/>
                    <a:pt x="180806" y="434008"/>
                  </a:cubicBezTo>
                  <a:cubicBezTo>
                    <a:pt x="181297" y="432781"/>
                    <a:pt x="180806" y="431309"/>
                    <a:pt x="179580" y="430819"/>
                  </a:cubicBezTo>
                  <a:cubicBezTo>
                    <a:pt x="178354" y="430328"/>
                    <a:pt x="176882" y="430819"/>
                    <a:pt x="176391" y="432045"/>
                  </a:cubicBezTo>
                  <a:cubicBezTo>
                    <a:pt x="174429" y="436707"/>
                    <a:pt x="172713" y="441368"/>
                    <a:pt x="171241" y="446275"/>
                  </a:cubicBezTo>
                  <a:cubicBezTo>
                    <a:pt x="170750" y="447502"/>
                    <a:pt x="171486" y="448974"/>
                    <a:pt x="172958" y="449219"/>
                  </a:cubicBezTo>
                  <a:close/>
                  <a:moveTo>
                    <a:pt x="15989" y="686219"/>
                  </a:moveTo>
                  <a:lnTo>
                    <a:pt x="1764" y="690389"/>
                  </a:lnTo>
                  <a:cubicBezTo>
                    <a:pt x="538" y="690880"/>
                    <a:pt x="-198" y="692107"/>
                    <a:pt x="47" y="693333"/>
                  </a:cubicBezTo>
                  <a:cubicBezTo>
                    <a:pt x="538" y="694560"/>
                    <a:pt x="1764" y="695296"/>
                    <a:pt x="2990" y="695051"/>
                  </a:cubicBezTo>
                  <a:lnTo>
                    <a:pt x="17215" y="690880"/>
                  </a:lnTo>
                  <a:cubicBezTo>
                    <a:pt x="18442" y="690389"/>
                    <a:pt x="19178" y="689163"/>
                    <a:pt x="18932" y="687936"/>
                  </a:cubicBezTo>
                  <a:cubicBezTo>
                    <a:pt x="18442" y="686709"/>
                    <a:pt x="17215" y="685973"/>
                    <a:pt x="15989" y="686219"/>
                  </a:cubicBezTo>
                  <a:close/>
                  <a:moveTo>
                    <a:pt x="44194" y="678122"/>
                  </a:moveTo>
                  <a:lnTo>
                    <a:pt x="29969" y="682293"/>
                  </a:lnTo>
                  <a:cubicBezTo>
                    <a:pt x="28743" y="682784"/>
                    <a:pt x="28007" y="684010"/>
                    <a:pt x="28252" y="685237"/>
                  </a:cubicBezTo>
                  <a:cubicBezTo>
                    <a:pt x="28743" y="686464"/>
                    <a:pt x="29969" y="687200"/>
                    <a:pt x="31195" y="686955"/>
                  </a:cubicBezTo>
                  <a:lnTo>
                    <a:pt x="45421" y="682784"/>
                  </a:lnTo>
                  <a:cubicBezTo>
                    <a:pt x="46647" y="682293"/>
                    <a:pt x="47383" y="681066"/>
                    <a:pt x="47138" y="679840"/>
                  </a:cubicBezTo>
                  <a:cubicBezTo>
                    <a:pt x="46647" y="678613"/>
                    <a:pt x="45421" y="677877"/>
                    <a:pt x="44194" y="678122"/>
                  </a:cubicBezTo>
                  <a:close/>
                  <a:moveTo>
                    <a:pt x="168543" y="478415"/>
                  </a:moveTo>
                  <a:cubicBezTo>
                    <a:pt x="168788" y="478415"/>
                    <a:pt x="169034" y="478415"/>
                    <a:pt x="169279" y="478415"/>
                  </a:cubicBezTo>
                  <a:cubicBezTo>
                    <a:pt x="170260" y="478169"/>
                    <a:pt x="170996" y="477188"/>
                    <a:pt x="170996" y="476207"/>
                  </a:cubicBezTo>
                  <a:cubicBezTo>
                    <a:pt x="170996" y="471300"/>
                    <a:pt x="171731" y="466638"/>
                    <a:pt x="172467" y="461977"/>
                  </a:cubicBezTo>
                  <a:cubicBezTo>
                    <a:pt x="172467" y="460750"/>
                    <a:pt x="171731" y="459278"/>
                    <a:pt x="170505" y="459278"/>
                  </a:cubicBezTo>
                  <a:cubicBezTo>
                    <a:pt x="169279" y="459278"/>
                    <a:pt x="167807" y="460014"/>
                    <a:pt x="167807" y="461241"/>
                  </a:cubicBezTo>
                  <a:cubicBezTo>
                    <a:pt x="167071" y="466148"/>
                    <a:pt x="166581" y="471300"/>
                    <a:pt x="166336" y="476207"/>
                  </a:cubicBezTo>
                  <a:cubicBezTo>
                    <a:pt x="166336" y="477679"/>
                    <a:pt x="167317" y="478660"/>
                    <a:pt x="168788" y="478660"/>
                  </a:cubicBezTo>
                  <a:close/>
                  <a:moveTo>
                    <a:pt x="654165" y="12512"/>
                  </a:moveTo>
                  <a:cubicBezTo>
                    <a:pt x="654165" y="12512"/>
                    <a:pt x="654165" y="12512"/>
                    <a:pt x="654165" y="12512"/>
                  </a:cubicBezTo>
                  <a:cubicBezTo>
                    <a:pt x="658579" y="10795"/>
                    <a:pt x="663239" y="9323"/>
                    <a:pt x="667900" y="8342"/>
                  </a:cubicBezTo>
                  <a:cubicBezTo>
                    <a:pt x="669126" y="8096"/>
                    <a:pt x="670107" y="6624"/>
                    <a:pt x="669616" y="5398"/>
                  </a:cubicBezTo>
                  <a:cubicBezTo>
                    <a:pt x="669126" y="4171"/>
                    <a:pt x="667900" y="3189"/>
                    <a:pt x="666673" y="3680"/>
                  </a:cubicBezTo>
                  <a:cubicBezTo>
                    <a:pt x="661768" y="4907"/>
                    <a:pt x="657108" y="6379"/>
                    <a:pt x="652448" y="8096"/>
                  </a:cubicBezTo>
                  <a:cubicBezTo>
                    <a:pt x="651222" y="8587"/>
                    <a:pt x="650486" y="10059"/>
                    <a:pt x="650976" y="11286"/>
                  </a:cubicBezTo>
                  <a:cubicBezTo>
                    <a:pt x="651467" y="12512"/>
                    <a:pt x="652693" y="13248"/>
                    <a:pt x="653919" y="12758"/>
                  </a:cubicBezTo>
                  <a:close/>
                  <a:moveTo>
                    <a:pt x="1175840" y="447747"/>
                  </a:moveTo>
                  <a:cubicBezTo>
                    <a:pt x="1175840" y="447747"/>
                    <a:pt x="1176331" y="447747"/>
                    <a:pt x="1176331" y="447747"/>
                  </a:cubicBezTo>
                  <a:cubicBezTo>
                    <a:pt x="1177312" y="447502"/>
                    <a:pt x="1178048" y="446520"/>
                    <a:pt x="1178048" y="445294"/>
                  </a:cubicBezTo>
                  <a:cubicBezTo>
                    <a:pt x="1178048" y="440387"/>
                    <a:pt x="1178048" y="435725"/>
                    <a:pt x="1178538" y="430819"/>
                  </a:cubicBezTo>
                  <a:cubicBezTo>
                    <a:pt x="1178538" y="429347"/>
                    <a:pt x="1177557" y="428365"/>
                    <a:pt x="1176331" y="428120"/>
                  </a:cubicBezTo>
                  <a:cubicBezTo>
                    <a:pt x="1175104" y="428120"/>
                    <a:pt x="1173878" y="429101"/>
                    <a:pt x="1173633" y="430328"/>
                  </a:cubicBezTo>
                  <a:cubicBezTo>
                    <a:pt x="1173142" y="435235"/>
                    <a:pt x="1173142" y="440387"/>
                    <a:pt x="1173142" y="445294"/>
                  </a:cubicBezTo>
                  <a:cubicBezTo>
                    <a:pt x="1173142" y="446766"/>
                    <a:pt x="1174369" y="447747"/>
                    <a:pt x="1175595" y="447747"/>
                  </a:cubicBezTo>
                  <a:close/>
                  <a:moveTo>
                    <a:pt x="995817" y="651871"/>
                  </a:moveTo>
                  <a:cubicBezTo>
                    <a:pt x="994836" y="650889"/>
                    <a:pt x="993364" y="650889"/>
                    <a:pt x="992383" y="651871"/>
                  </a:cubicBezTo>
                  <a:cubicBezTo>
                    <a:pt x="991402" y="652852"/>
                    <a:pt x="991402" y="654324"/>
                    <a:pt x="992383" y="655305"/>
                  </a:cubicBezTo>
                  <a:cubicBezTo>
                    <a:pt x="995817" y="658740"/>
                    <a:pt x="999741" y="662175"/>
                    <a:pt x="1003665" y="665119"/>
                  </a:cubicBezTo>
                  <a:cubicBezTo>
                    <a:pt x="1004401" y="665610"/>
                    <a:pt x="1005137" y="665855"/>
                    <a:pt x="1005873" y="665610"/>
                  </a:cubicBezTo>
                  <a:cubicBezTo>
                    <a:pt x="1006363" y="665610"/>
                    <a:pt x="1006854" y="665119"/>
                    <a:pt x="1007099" y="664874"/>
                  </a:cubicBezTo>
                  <a:cubicBezTo>
                    <a:pt x="1007835" y="663892"/>
                    <a:pt x="1007835" y="662175"/>
                    <a:pt x="1006608" y="661439"/>
                  </a:cubicBezTo>
                  <a:cubicBezTo>
                    <a:pt x="1002929" y="658495"/>
                    <a:pt x="999250" y="655305"/>
                    <a:pt x="995817" y="651871"/>
                  </a:cubicBezTo>
                  <a:close/>
                  <a:moveTo>
                    <a:pt x="1031135" y="676159"/>
                  </a:moveTo>
                  <a:cubicBezTo>
                    <a:pt x="1026720" y="674197"/>
                    <a:pt x="1022550" y="671989"/>
                    <a:pt x="1018381" y="669535"/>
                  </a:cubicBezTo>
                  <a:cubicBezTo>
                    <a:pt x="1017155" y="668799"/>
                    <a:pt x="1015683" y="669290"/>
                    <a:pt x="1014947" y="670271"/>
                  </a:cubicBezTo>
                  <a:cubicBezTo>
                    <a:pt x="1014212" y="671498"/>
                    <a:pt x="1014702" y="672970"/>
                    <a:pt x="1015683" y="673706"/>
                  </a:cubicBezTo>
                  <a:cubicBezTo>
                    <a:pt x="1019853" y="676159"/>
                    <a:pt x="1024513" y="678613"/>
                    <a:pt x="1028927" y="680576"/>
                  </a:cubicBezTo>
                  <a:cubicBezTo>
                    <a:pt x="1029418" y="680821"/>
                    <a:pt x="1030154" y="680821"/>
                    <a:pt x="1030644" y="680576"/>
                  </a:cubicBezTo>
                  <a:cubicBezTo>
                    <a:pt x="1031380" y="680576"/>
                    <a:pt x="1031871" y="679840"/>
                    <a:pt x="1032116" y="679104"/>
                  </a:cubicBezTo>
                  <a:cubicBezTo>
                    <a:pt x="1032606" y="677877"/>
                    <a:pt x="1032116" y="676405"/>
                    <a:pt x="1030890" y="675914"/>
                  </a:cubicBezTo>
                  <a:close/>
                  <a:moveTo>
                    <a:pt x="1058604" y="684501"/>
                  </a:moveTo>
                  <a:cubicBezTo>
                    <a:pt x="1053944" y="683765"/>
                    <a:pt x="1049284" y="682538"/>
                    <a:pt x="1044624" y="681066"/>
                  </a:cubicBezTo>
                  <a:cubicBezTo>
                    <a:pt x="1043398" y="680576"/>
                    <a:pt x="1041926" y="681312"/>
                    <a:pt x="1041436" y="682784"/>
                  </a:cubicBezTo>
                  <a:cubicBezTo>
                    <a:pt x="1040945" y="684010"/>
                    <a:pt x="1041681" y="685483"/>
                    <a:pt x="1043153" y="685728"/>
                  </a:cubicBezTo>
                  <a:cubicBezTo>
                    <a:pt x="1047813" y="687200"/>
                    <a:pt x="1052718" y="688427"/>
                    <a:pt x="1057623" y="689163"/>
                  </a:cubicBezTo>
                  <a:cubicBezTo>
                    <a:pt x="1058114" y="689163"/>
                    <a:pt x="1058359" y="689163"/>
                    <a:pt x="1058850" y="689163"/>
                  </a:cubicBezTo>
                  <a:cubicBezTo>
                    <a:pt x="1059831" y="688917"/>
                    <a:pt x="1060321" y="688181"/>
                    <a:pt x="1060566" y="687200"/>
                  </a:cubicBezTo>
                  <a:cubicBezTo>
                    <a:pt x="1060566" y="685973"/>
                    <a:pt x="1059831" y="684501"/>
                    <a:pt x="1058604" y="684256"/>
                  </a:cubicBezTo>
                  <a:close/>
                  <a:moveTo>
                    <a:pt x="1115751" y="681066"/>
                  </a:moveTo>
                  <a:cubicBezTo>
                    <a:pt x="1115751" y="681066"/>
                    <a:pt x="1115751" y="681066"/>
                    <a:pt x="1115751" y="681066"/>
                  </a:cubicBezTo>
                  <a:cubicBezTo>
                    <a:pt x="1111091" y="682538"/>
                    <a:pt x="1106431" y="683765"/>
                    <a:pt x="1101771" y="684501"/>
                  </a:cubicBezTo>
                  <a:cubicBezTo>
                    <a:pt x="1100544" y="684746"/>
                    <a:pt x="1099563" y="685973"/>
                    <a:pt x="1099809" y="687445"/>
                  </a:cubicBezTo>
                  <a:cubicBezTo>
                    <a:pt x="1100054" y="688672"/>
                    <a:pt x="1101280" y="689653"/>
                    <a:pt x="1102752" y="689408"/>
                  </a:cubicBezTo>
                  <a:cubicBezTo>
                    <a:pt x="1106921" y="688672"/>
                    <a:pt x="1111091" y="687691"/>
                    <a:pt x="1115015" y="686464"/>
                  </a:cubicBezTo>
                  <a:cubicBezTo>
                    <a:pt x="1115751" y="686464"/>
                    <a:pt x="1116486" y="685973"/>
                    <a:pt x="1117222" y="685728"/>
                  </a:cubicBezTo>
                  <a:cubicBezTo>
                    <a:pt x="1118449" y="685237"/>
                    <a:pt x="1119184" y="684010"/>
                    <a:pt x="1118939" y="682538"/>
                  </a:cubicBezTo>
                  <a:cubicBezTo>
                    <a:pt x="1118449" y="681312"/>
                    <a:pt x="1117222" y="680576"/>
                    <a:pt x="1115996" y="680821"/>
                  </a:cubicBezTo>
                  <a:close/>
                  <a:moveTo>
                    <a:pt x="1164558" y="651380"/>
                  </a:moveTo>
                  <a:cubicBezTo>
                    <a:pt x="1161124" y="654815"/>
                    <a:pt x="1157445" y="658004"/>
                    <a:pt x="1153766" y="660948"/>
                  </a:cubicBezTo>
                  <a:cubicBezTo>
                    <a:pt x="1152785" y="661684"/>
                    <a:pt x="1152540" y="663402"/>
                    <a:pt x="1153276" y="664383"/>
                  </a:cubicBezTo>
                  <a:cubicBezTo>
                    <a:pt x="1154012" y="665119"/>
                    <a:pt x="1154993" y="665610"/>
                    <a:pt x="1155974" y="665119"/>
                  </a:cubicBezTo>
                  <a:cubicBezTo>
                    <a:pt x="1156219" y="665119"/>
                    <a:pt x="1156464" y="665119"/>
                    <a:pt x="1156710" y="664629"/>
                  </a:cubicBezTo>
                  <a:cubicBezTo>
                    <a:pt x="1160634" y="661439"/>
                    <a:pt x="1164313" y="658250"/>
                    <a:pt x="1167992" y="654570"/>
                  </a:cubicBezTo>
                  <a:cubicBezTo>
                    <a:pt x="1168973" y="653588"/>
                    <a:pt x="1168973" y="652116"/>
                    <a:pt x="1167992" y="651135"/>
                  </a:cubicBezTo>
                  <a:cubicBezTo>
                    <a:pt x="1167011" y="650153"/>
                    <a:pt x="1165539" y="650153"/>
                    <a:pt x="1164558" y="651135"/>
                  </a:cubicBezTo>
                  <a:close/>
                  <a:moveTo>
                    <a:pt x="1141994" y="669290"/>
                  </a:moveTo>
                  <a:cubicBezTo>
                    <a:pt x="1137824" y="671743"/>
                    <a:pt x="1133655" y="673951"/>
                    <a:pt x="1129240" y="675914"/>
                  </a:cubicBezTo>
                  <a:cubicBezTo>
                    <a:pt x="1128014" y="676405"/>
                    <a:pt x="1127523" y="677877"/>
                    <a:pt x="1128014" y="679104"/>
                  </a:cubicBezTo>
                  <a:cubicBezTo>
                    <a:pt x="1128504" y="680330"/>
                    <a:pt x="1129731" y="680821"/>
                    <a:pt x="1130957" y="680576"/>
                  </a:cubicBezTo>
                  <a:cubicBezTo>
                    <a:pt x="1130957" y="680576"/>
                    <a:pt x="1130957" y="680576"/>
                    <a:pt x="1131202" y="680576"/>
                  </a:cubicBezTo>
                  <a:cubicBezTo>
                    <a:pt x="1135862" y="678613"/>
                    <a:pt x="1140277" y="676159"/>
                    <a:pt x="1144447" y="673706"/>
                  </a:cubicBezTo>
                  <a:cubicBezTo>
                    <a:pt x="1145673" y="672970"/>
                    <a:pt x="1145918" y="671498"/>
                    <a:pt x="1145182" y="670271"/>
                  </a:cubicBezTo>
                  <a:cubicBezTo>
                    <a:pt x="1144447" y="669045"/>
                    <a:pt x="1142975" y="668799"/>
                    <a:pt x="1141749" y="669535"/>
                  </a:cubicBezTo>
                  <a:close/>
                  <a:moveTo>
                    <a:pt x="636996" y="349611"/>
                  </a:moveTo>
                  <a:lnTo>
                    <a:pt x="632827" y="335381"/>
                  </a:lnTo>
                  <a:cubicBezTo>
                    <a:pt x="632336" y="334154"/>
                    <a:pt x="631110" y="333418"/>
                    <a:pt x="629884" y="333664"/>
                  </a:cubicBezTo>
                  <a:cubicBezTo>
                    <a:pt x="628657" y="333909"/>
                    <a:pt x="627922" y="335381"/>
                    <a:pt x="628167" y="336608"/>
                  </a:cubicBezTo>
                  <a:lnTo>
                    <a:pt x="632336" y="350837"/>
                  </a:lnTo>
                  <a:cubicBezTo>
                    <a:pt x="632827" y="352064"/>
                    <a:pt x="634053" y="352800"/>
                    <a:pt x="635279" y="352555"/>
                  </a:cubicBezTo>
                  <a:cubicBezTo>
                    <a:pt x="636506" y="352064"/>
                    <a:pt x="637242" y="350837"/>
                    <a:pt x="636996" y="349611"/>
                  </a:cubicBezTo>
                  <a:close/>
                  <a:moveTo>
                    <a:pt x="945292" y="532635"/>
                  </a:moveTo>
                  <a:lnTo>
                    <a:pt x="941123" y="518405"/>
                  </a:lnTo>
                  <a:cubicBezTo>
                    <a:pt x="940632" y="517179"/>
                    <a:pt x="939406" y="516443"/>
                    <a:pt x="938180" y="516688"/>
                  </a:cubicBezTo>
                  <a:cubicBezTo>
                    <a:pt x="936954" y="517179"/>
                    <a:pt x="936218" y="518405"/>
                    <a:pt x="936463" y="519632"/>
                  </a:cubicBezTo>
                  <a:lnTo>
                    <a:pt x="940632" y="533862"/>
                  </a:lnTo>
                  <a:cubicBezTo>
                    <a:pt x="941123" y="535088"/>
                    <a:pt x="942349" y="535825"/>
                    <a:pt x="943576" y="535579"/>
                  </a:cubicBezTo>
                  <a:cubicBezTo>
                    <a:pt x="944802" y="535088"/>
                    <a:pt x="945538" y="533862"/>
                    <a:pt x="945292" y="532635"/>
                  </a:cubicBezTo>
                  <a:close/>
                  <a:moveTo>
                    <a:pt x="953386" y="560849"/>
                  </a:moveTo>
                  <a:lnTo>
                    <a:pt x="949217" y="546620"/>
                  </a:lnTo>
                  <a:cubicBezTo>
                    <a:pt x="948726" y="545393"/>
                    <a:pt x="947500" y="544657"/>
                    <a:pt x="946274" y="544902"/>
                  </a:cubicBezTo>
                  <a:cubicBezTo>
                    <a:pt x="945047" y="545393"/>
                    <a:pt x="944311" y="546620"/>
                    <a:pt x="944557" y="547846"/>
                  </a:cubicBezTo>
                  <a:lnTo>
                    <a:pt x="948726" y="562076"/>
                  </a:lnTo>
                  <a:cubicBezTo>
                    <a:pt x="949217" y="563303"/>
                    <a:pt x="950443" y="564039"/>
                    <a:pt x="951669" y="563793"/>
                  </a:cubicBezTo>
                  <a:cubicBezTo>
                    <a:pt x="952896" y="563303"/>
                    <a:pt x="953632" y="562076"/>
                    <a:pt x="953386" y="560849"/>
                  </a:cubicBezTo>
                  <a:close/>
                  <a:moveTo>
                    <a:pt x="936954" y="504421"/>
                  </a:moveTo>
                  <a:lnTo>
                    <a:pt x="932784" y="490191"/>
                  </a:lnTo>
                  <a:cubicBezTo>
                    <a:pt x="932294" y="488964"/>
                    <a:pt x="931067" y="488228"/>
                    <a:pt x="929841" y="488474"/>
                  </a:cubicBezTo>
                  <a:cubicBezTo>
                    <a:pt x="928615" y="488964"/>
                    <a:pt x="927879" y="490191"/>
                    <a:pt x="928124" y="491418"/>
                  </a:cubicBezTo>
                  <a:lnTo>
                    <a:pt x="932294" y="505648"/>
                  </a:lnTo>
                  <a:cubicBezTo>
                    <a:pt x="932784" y="506874"/>
                    <a:pt x="934010" y="507610"/>
                    <a:pt x="935237" y="507365"/>
                  </a:cubicBezTo>
                  <a:cubicBezTo>
                    <a:pt x="936463" y="506874"/>
                    <a:pt x="937199" y="505648"/>
                    <a:pt x="936954" y="504421"/>
                  </a:cubicBezTo>
                  <a:close/>
                  <a:moveTo>
                    <a:pt x="977913" y="629299"/>
                  </a:moveTo>
                  <a:cubicBezTo>
                    <a:pt x="977177" y="628073"/>
                    <a:pt x="975705" y="627827"/>
                    <a:pt x="974479" y="628563"/>
                  </a:cubicBezTo>
                  <a:cubicBezTo>
                    <a:pt x="973253" y="629299"/>
                    <a:pt x="973007" y="630771"/>
                    <a:pt x="973743" y="631998"/>
                  </a:cubicBezTo>
                  <a:cubicBezTo>
                    <a:pt x="976441" y="636169"/>
                    <a:pt x="979139" y="640340"/>
                    <a:pt x="982327" y="644265"/>
                  </a:cubicBezTo>
                  <a:cubicBezTo>
                    <a:pt x="983063" y="645001"/>
                    <a:pt x="984044" y="645247"/>
                    <a:pt x="985025" y="645001"/>
                  </a:cubicBezTo>
                  <a:cubicBezTo>
                    <a:pt x="985270" y="645001"/>
                    <a:pt x="985516" y="645001"/>
                    <a:pt x="985761" y="644511"/>
                  </a:cubicBezTo>
                  <a:cubicBezTo>
                    <a:pt x="986742" y="643775"/>
                    <a:pt x="986987" y="642057"/>
                    <a:pt x="986252" y="641076"/>
                  </a:cubicBezTo>
                  <a:cubicBezTo>
                    <a:pt x="983308" y="637396"/>
                    <a:pt x="980365" y="633225"/>
                    <a:pt x="977913" y="629299"/>
                  </a:cubicBezTo>
                  <a:close/>
                  <a:moveTo>
                    <a:pt x="961725" y="589063"/>
                  </a:moveTo>
                  <a:lnTo>
                    <a:pt x="957556" y="574834"/>
                  </a:lnTo>
                  <a:cubicBezTo>
                    <a:pt x="957065" y="573607"/>
                    <a:pt x="955839" y="572871"/>
                    <a:pt x="954613" y="573116"/>
                  </a:cubicBezTo>
                  <a:cubicBezTo>
                    <a:pt x="953386" y="573607"/>
                    <a:pt x="952650" y="574834"/>
                    <a:pt x="952896" y="576060"/>
                  </a:cubicBezTo>
                  <a:lnTo>
                    <a:pt x="957065" y="590290"/>
                  </a:lnTo>
                  <a:cubicBezTo>
                    <a:pt x="957556" y="591517"/>
                    <a:pt x="958782" y="592253"/>
                    <a:pt x="960008" y="592008"/>
                  </a:cubicBezTo>
                  <a:cubicBezTo>
                    <a:pt x="961235" y="591517"/>
                    <a:pt x="961970" y="590290"/>
                    <a:pt x="961725" y="589063"/>
                  </a:cubicBezTo>
                  <a:close/>
                  <a:moveTo>
                    <a:pt x="965895" y="603293"/>
                  </a:moveTo>
                  <a:cubicBezTo>
                    <a:pt x="965404" y="602067"/>
                    <a:pt x="964178" y="601331"/>
                    <a:pt x="962951" y="601576"/>
                  </a:cubicBezTo>
                  <a:cubicBezTo>
                    <a:pt x="962951" y="601576"/>
                    <a:pt x="962951" y="601576"/>
                    <a:pt x="962951" y="601576"/>
                  </a:cubicBezTo>
                  <a:cubicBezTo>
                    <a:pt x="961725" y="602067"/>
                    <a:pt x="960989" y="603293"/>
                    <a:pt x="961480" y="604765"/>
                  </a:cubicBezTo>
                  <a:cubicBezTo>
                    <a:pt x="962951" y="609427"/>
                    <a:pt x="964914" y="614334"/>
                    <a:pt x="966876" y="618750"/>
                  </a:cubicBezTo>
                  <a:cubicBezTo>
                    <a:pt x="967366" y="619976"/>
                    <a:pt x="968593" y="620467"/>
                    <a:pt x="969819" y="619976"/>
                  </a:cubicBezTo>
                  <a:cubicBezTo>
                    <a:pt x="969819" y="619976"/>
                    <a:pt x="969819" y="619976"/>
                    <a:pt x="970064" y="619976"/>
                  </a:cubicBezTo>
                  <a:cubicBezTo>
                    <a:pt x="971290" y="619486"/>
                    <a:pt x="971781" y="618014"/>
                    <a:pt x="971290" y="616787"/>
                  </a:cubicBezTo>
                  <a:cubicBezTo>
                    <a:pt x="969328" y="612371"/>
                    <a:pt x="967611" y="607955"/>
                    <a:pt x="966140" y="603293"/>
                  </a:cubicBezTo>
                  <a:close/>
                  <a:moveTo>
                    <a:pt x="1348506" y="296862"/>
                  </a:moveTo>
                  <a:lnTo>
                    <a:pt x="1334281" y="301033"/>
                  </a:lnTo>
                  <a:cubicBezTo>
                    <a:pt x="1333054" y="301524"/>
                    <a:pt x="1332318" y="302751"/>
                    <a:pt x="1332564" y="303977"/>
                  </a:cubicBezTo>
                  <a:cubicBezTo>
                    <a:pt x="1333054" y="305204"/>
                    <a:pt x="1334281" y="305940"/>
                    <a:pt x="1335507" y="305695"/>
                  </a:cubicBezTo>
                  <a:lnTo>
                    <a:pt x="1349732" y="301524"/>
                  </a:lnTo>
                  <a:cubicBezTo>
                    <a:pt x="1350958" y="301033"/>
                    <a:pt x="1351694" y="299807"/>
                    <a:pt x="1351449" y="298580"/>
                  </a:cubicBezTo>
                  <a:cubicBezTo>
                    <a:pt x="1351204" y="297353"/>
                    <a:pt x="1349732" y="296617"/>
                    <a:pt x="1348506" y="296862"/>
                  </a:cubicBezTo>
                  <a:close/>
                  <a:moveTo>
                    <a:pt x="1320300" y="304959"/>
                  </a:moveTo>
                  <a:lnTo>
                    <a:pt x="1306075" y="309130"/>
                  </a:lnTo>
                  <a:cubicBezTo>
                    <a:pt x="1304849" y="309620"/>
                    <a:pt x="1304113" y="310847"/>
                    <a:pt x="1304358" y="312074"/>
                  </a:cubicBezTo>
                  <a:cubicBezTo>
                    <a:pt x="1304849" y="313300"/>
                    <a:pt x="1306075" y="314036"/>
                    <a:pt x="1307302" y="313791"/>
                  </a:cubicBezTo>
                  <a:lnTo>
                    <a:pt x="1321527" y="309620"/>
                  </a:lnTo>
                  <a:cubicBezTo>
                    <a:pt x="1322753" y="309130"/>
                    <a:pt x="1323489" y="307903"/>
                    <a:pt x="1323244" y="306676"/>
                  </a:cubicBezTo>
                  <a:cubicBezTo>
                    <a:pt x="1322998" y="305449"/>
                    <a:pt x="1321527" y="304713"/>
                    <a:pt x="1320300" y="304959"/>
                  </a:cubicBezTo>
                  <a:close/>
                  <a:moveTo>
                    <a:pt x="1263644" y="321642"/>
                  </a:moveTo>
                  <a:lnTo>
                    <a:pt x="1262909" y="321642"/>
                  </a:lnTo>
                  <a:cubicBezTo>
                    <a:pt x="1258249" y="323114"/>
                    <a:pt x="1253834" y="324831"/>
                    <a:pt x="1249419" y="326549"/>
                  </a:cubicBezTo>
                  <a:cubicBezTo>
                    <a:pt x="1248193" y="327039"/>
                    <a:pt x="1247702" y="328512"/>
                    <a:pt x="1248193" y="329738"/>
                  </a:cubicBezTo>
                  <a:cubicBezTo>
                    <a:pt x="1248683" y="330965"/>
                    <a:pt x="1249910" y="331456"/>
                    <a:pt x="1251136" y="331210"/>
                  </a:cubicBezTo>
                  <a:cubicBezTo>
                    <a:pt x="1251136" y="331210"/>
                    <a:pt x="1251136" y="331210"/>
                    <a:pt x="1251381" y="331210"/>
                  </a:cubicBezTo>
                  <a:cubicBezTo>
                    <a:pt x="1255551" y="329493"/>
                    <a:pt x="1259966" y="328021"/>
                    <a:pt x="1264380" y="326549"/>
                  </a:cubicBezTo>
                  <a:lnTo>
                    <a:pt x="1265116" y="326549"/>
                  </a:lnTo>
                  <a:cubicBezTo>
                    <a:pt x="1266342" y="326058"/>
                    <a:pt x="1267078" y="324586"/>
                    <a:pt x="1266833" y="323359"/>
                  </a:cubicBezTo>
                  <a:cubicBezTo>
                    <a:pt x="1266342" y="322133"/>
                    <a:pt x="1265116" y="321397"/>
                    <a:pt x="1263890" y="321642"/>
                  </a:cubicBezTo>
                  <a:close/>
                  <a:moveTo>
                    <a:pt x="1292095" y="313300"/>
                  </a:moveTo>
                  <a:lnTo>
                    <a:pt x="1277870" y="317471"/>
                  </a:lnTo>
                  <a:cubicBezTo>
                    <a:pt x="1276644" y="317962"/>
                    <a:pt x="1275908" y="319188"/>
                    <a:pt x="1276153" y="320415"/>
                  </a:cubicBezTo>
                  <a:cubicBezTo>
                    <a:pt x="1276644" y="321642"/>
                    <a:pt x="1277870" y="322378"/>
                    <a:pt x="1279096" y="322133"/>
                  </a:cubicBezTo>
                  <a:lnTo>
                    <a:pt x="1293321" y="317962"/>
                  </a:lnTo>
                  <a:cubicBezTo>
                    <a:pt x="1294548" y="317471"/>
                    <a:pt x="1295284" y="316244"/>
                    <a:pt x="1295038" y="315018"/>
                  </a:cubicBezTo>
                  <a:cubicBezTo>
                    <a:pt x="1294793" y="313791"/>
                    <a:pt x="1293321" y="313055"/>
                    <a:pt x="1292095" y="313300"/>
                  </a:cubicBezTo>
                  <a:close/>
                  <a:moveTo>
                    <a:pt x="928615" y="475961"/>
                  </a:moveTo>
                  <a:lnTo>
                    <a:pt x="924445" y="461732"/>
                  </a:lnTo>
                  <a:cubicBezTo>
                    <a:pt x="923955" y="460505"/>
                    <a:pt x="922728" y="459769"/>
                    <a:pt x="921502" y="460014"/>
                  </a:cubicBezTo>
                  <a:cubicBezTo>
                    <a:pt x="920276" y="460505"/>
                    <a:pt x="919540" y="461732"/>
                    <a:pt x="919785" y="462958"/>
                  </a:cubicBezTo>
                  <a:lnTo>
                    <a:pt x="923955" y="477188"/>
                  </a:lnTo>
                  <a:cubicBezTo>
                    <a:pt x="924445" y="478415"/>
                    <a:pt x="925671" y="479151"/>
                    <a:pt x="926898" y="478905"/>
                  </a:cubicBezTo>
                  <a:cubicBezTo>
                    <a:pt x="928124" y="478415"/>
                    <a:pt x="928860" y="477188"/>
                    <a:pt x="928615" y="475961"/>
                  </a:cubicBezTo>
                  <a:close/>
                  <a:moveTo>
                    <a:pt x="1376711" y="288521"/>
                  </a:moveTo>
                  <a:lnTo>
                    <a:pt x="1362486" y="292692"/>
                  </a:lnTo>
                  <a:cubicBezTo>
                    <a:pt x="1361259" y="293182"/>
                    <a:pt x="1360524" y="294409"/>
                    <a:pt x="1360769" y="295636"/>
                  </a:cubicBezTo>
                  <a:cubicBezTo>
                    <a:pt x="1361259" y="296862"/>
                    <a:pt x="1362486" y="297598"/>
                    <a:pt x="1363712" y="297353"/>
                  </a:cubicBezTo>
                  <a:lnTo>
                    <a:pt x="1377937" y="293182"/>
                  </a:lnTo>
                  <a:cubicBezTo>
                    <a:pt x="1379164" y="292692"/>
                    <a:pt x="1379899" y="291465"/>
                    <a:pt x="1379654" y="290238"/>
                  </a:cubicBezTo>
                  <a:cubicBezTo>
                    <a:pt x="1379164" y="289012"/>
                    <a:pt x="1377937" y="288276"/>
                    <a:pt x="1376711" y="288521"/>
                  </a:cubicBezTo>
                  <a:close/>
                  <a:moveTo>
                    <a:pt x="1185651" y="628073"/>
                  </a:moveTo>
                  <a:cubicBezTo>
                    <a:pt x="1184424" y="627337"/>
                    <a:pt x="1182953" y="627827"/>
                    <a:pt x="1182217" y="628809"/>
                  </a:cubicBezTo>
                  <a:cubicBezTo>
                    <a:pt x="1179764" y="632980"/>
                    <a:pt x="1177067" y="636905"/>
                    <a:pt x="1174123" y="640585"/>
                  </a:cubicBezTo>
                  <a:cubicBezTo>
                    <a:pt x="1173388" y="641566"/>
                    <a:pt x="1173388" y="643284"/>
                    <a:pt x="1174614" y="644020"/>
                  </a:cubicBezTo>
                  <a:cubicBezTo>
                    <a:pt x="1175350" y="644511"/>
                    <a:pt x="1176085" y="644756"/>
                    <a:pt x="1176821" y="644511"/>
                  </a:cubicBezTo>
                  <a:cubicBezTo>
                    <a:pt x="1177312" y="644511"/>
                    <a:pt x="1177802" y="644020"/>
                    <a:pt x="1178048" y="643775"/>
                  </a:cubicBezTo>
                  <a:cubicBezTo>
                    <a:pt x="1181236" y="639849"/>
                    <a:pt x="1183934" y="635678"/>
                    <a:pt x="1186632" y="631508"/>
                  </a:cubicBezTo>
                  <a:cubicBezTo>
                    <a:pt x="1187368" y="630281"/>
                    <a:pt x="1186877" y="628809"/>
                    <a:pt x="1185896" y="628073"/>
                  </a:cubicBezTo>
                  <a:close/>
                  <a:moveTo>
                    <a:pt x="1408105" y="281897"/>
                  </a:moveTo>
                  <a:cubicBezTo>
                    <a:pt x="1407614" y="280670"/>
                    <a:pt x="1406388" y="279934"/>
                    <a:pt x="1405162" y="280179"/>
                  </a:cubicBezTo>
                  <a:lnTo>
                    <a:pt x="1390936" y="284350"/>
                  </a:lnTo>
                  <a:cubicBezTo>
                    <a:pt x="1389710" y="284841"/>
                    <a:pt x="1388974" y="286067"/>
                    <a:pt x="1389219" y="287294"/>
                  </a:cubicBezTo>
                  <a:cubicBezTo>
                    <a:pt x="1389710" y="288521"/>
                    <a:pt x="1390936" y="289257"/>
                    <a:pt x="1392163" y="289012"/>
                  </a:cubicBezTo>
                  <a:lnTo>
                    <a:pt x="1406388" y="284841"/>
                  </a:lnTo>
                  <a:cubicBezTo>
                    <a:pt x="1407614" y="284350"/>
                    <a:pt x="1408350" y="283123"/>
                    <a:pt x="1408105" y="281897"/>
                  </a:cubicBezTo>
                  <a:close/>
                  <a:moveTo>
                    <a:pt x="1197178" y="601085"/>
                  </a:moveTo>
                  <a:cubicBezTo>
                    <a:pt x="1195952" y="600595"/>
                    <a:pt x="1194480" y="601331"/>
                    <a:pt x="1193990" y="602803"/>
                  </a:cubicBezTo>
                  <a:cubicBezTo>
                    <a:pt x="1192518" y="607464"/>
                    <a:pt x="1190801" y="611880"/>
                    <a:pt x="1188839" y="616296"/>
                  </a:cubicBezTo>
                  <a:cubicBezTo>
                    <a:pt x="1188349" y="617523"/>
                    <a:pt x="1188839" y="618995"/>
                    <a:pt x="1190066" y="619486"/>
                  </a:cubicBezTo>
                  <a:cubicBezTo>
                    <a:pt x="1190556" y="619731"/>
                    <a:pt x="1191292" y="619731"/>
                    <a:pt x="1191782" y="619486"/>
                  </a:cubicBezTo>
                  <a:cubicBezTo>
                    <a:pt x="1192518" y="619486"/>
                    <a:pt x="1193009" y="618750"/>
                    <a:pt x="1193254" y="618259"/>
                  </a:cubicBezTo>
                  <a:cubicBezTo>
                    <a:pt x="1195216" y="613843"/>
                    <a:pt x="1197178" y="608936"/>
                    <a:pt x="1198650" y="604275"/>
                  </a:cubicBezTo>
                  <a:cubicBezTo>
                    <a:pt x="1199140" y="603048"/>
                    <a:pt x="1198404" y="601576"/>
                    <a:pt x="1196933" y="601085"/>
                  </a:cubicBezTo>
                  <a:close/>
                  <a:moveTo>
                    <a:pt x="1202083" y="572135"/>
                  </a:moveTo>
                  <a:cubicBezTo>
                    <a:pt x="1200857" y="572135"/>
                    <a:pt x="1199631" y="573116"/>
                    <a:pt x="1199386" y="574343"/>
                  </a:cubicBezTo>
                  <a:cubicBezTo>
                    <a:pt x="1199140" y="579005"/>
                    <a:pt x="1198404" y="583911"/>
                    <a:pt x="1197669" y="588573"/>
                  </a:cubicBezTo>
                  <a:cubicBezTo>
                    <a:pt x="1197423" y="589800"/>
                    <a:pt x="1198404" y="591272"/>
                    <a:pt x="1199631" y="591517"/>
                  </a:cubicBezTo>
                  <a:cubicBezTo>
                    <a:pt x="1200121" y="591517"/>
                    <a:pt x="1200367" y="591517"/>
                    <a:pt x="1200857" y="591517"/>
                  </a:cubicBezTo>
                  <a:cubicBezTo>
                    <a:pt x="1201838" y="591272"/>
                    <a:pt x="1202329" y="590536"/>
                    <a:pt x="1202574" y="589554"/>
                  </a:cubicBezTo>
                  <a:cubicBezTo>
                    <a:pt x="1203555" y="584647"/>
                    <a:pt x="1204045" y="579741"/>
                    <a:pt x="1204536" y="574588"/>
                  </a:cubicBezTo>
                  <a:cubicBezTo>
                    <a:pt x="1204536" y="573116"/>
                    <a:pt x="1203555" y="572135"/>
                    <a:pt x="1202329" y="571890"/>
                  </a:cubicBezTo>
                  <a:close/>
                  <a:moveTo>
                    <a:pt x="1190801" y="501967"/>
                  </a:moveTo>
                  <a:lnTo>
                    <a:pt x="1186632" y="487738"/>
                  </a:lnTo>
                  <a:cubicBezTo>
                    <a:pt x="1186141" y="486511"/>
                    <a:pt x="1184915" y="485775"/>
                    <a:pt x="1183689" y="486020"/>
                  </a:cubicBezTo>
                  <a:cubicBezTo>
                    <a:pt x="1182462" y="486511"/>
                    <a:pt x="1181727" y="487738"/>
                    <a:pt x="1181972" y="488964"/>
                  </a:cubicBezTo>
                  <a:lnTo>
                    <a:pt x="1186141" y="503194"/>
                  </a:lnTo>
                  <a:cubicBezTo>
                    <a:pt x="1186632" y="504421"/>
                    <a:pt x="1187858" y="505157"/>
                    <a:pt x="1189084" y="504912"/>
                  </a:cubicBezTo>
                  <a:cubicBezTo>
                    <a:pt x="1190311" y="504421"/>
                    <a:pt x="1191047" y="503194"/>
                    <a:pt x="1190801" y="501967"/>
                  </a:cubicBezTo>
                  <a:close/>
                  <a:moveTo>
                    <a:pt x="1236175" y="333173"/>
                  </a:moveTo>
                  <a:cubicBezTo>
                    <a:pt x="1231760" y="335626"/>
                    <a:pt x="1227591" y="338325"/>
                    <a:pt x="1223667" y="341269"/>
                  </a:cubicBezTo>
                  <a:cubicBezTo>
                    <a:pt x="1222686" y="342005"/>
                    <a:pt x="1222440" y="343723"/>
                    <a:pt x="1223176" y="344704"/>
                  </a:cubicBezTo>
                  <a:cubicBezTo>
                    <a:pt x="1223912" y="345440"/>
                    <a:pt x="1224893" y="345931"/>
                    <a:pt x="1225874" y="345685"/>
                  </a:cubicBezTo>
                  <a:cubicBezTo>
                    <a:pt x="1226119" y="345685"/>
                    <a:pt x="1226364" y="345685"/>
                    <a:pt x="1226610" y="345195"/>
                  </a:cubicBezTo>
                  <a:cubicBezTo>
                    <a:pt x="1230534" y="342251"/>
                    <a:pt x="1234458" y="339797"/>
                    <a:pt x="1238628" y="337344"/>
                  </a:cubicBezTo>
                  <a:cubicBezTo>
                    <a:pt x="1239854" y="336608"/>
                    <a:pt x="1240099" y="335136"/>
                    <a:pt x="1239609" y="333909"/>
                  </a:cubicBezTo>
                  <a:cubicBezTo>
                    <a:pt x="1238873" y="332682"/>
                    <a:pt x="1237401" y="332437"/>
                    <a:pt x="1236175" y="332928"/>
                  </a:cubicBezTo>
                  <a:close/>
                  <a:moveTo>
                    <a:pt x="1212139" y="351083"/>
                  </a:moveTo>
                  <a:cubicBezTo>
                    <a:pt x="1208460" y="354518"/>
                    <a:pt x="1205027" y="358198"/>
                    <a:pt x="1201838" y="362123"/>
                  </a:cubicBezTo>
                  <a:cubicBezTo>
                    <a:pt x="1200857" y="363105"/>
                    <a:pt x="1201102" y="364822"/>
                    <a:pt x="1202083" y="365558"/>
                  </a:cubicBezTo>
                  <a:cubicBezTo>
                    <a:pt x="1202819" y="366049"/>
                    <a:pt x="1203555" y="366294"/>
                    <a:pt x="1204291" y="366049"/>
                  </a:cubicBezTo>
                  <a:cubicBezTo>
                    <a:pt x="1204781" y="366049"/>
                    <a:pt x="1205272" y="365558"/>
                    <a:pt x="1205517" y="365313"/>
                  </a:cubicBezTo>
                  <a:cubicBezTo>
                    <a:pt x="1208460" y="361633"/>
                    <a:pt x="1211894" y="357952"/>
                    <a:pt x="1215328" y="354763"/>
                  </a:cubicBezTo>
                  <a:cubicBezTo>
                    <a:pt x="1216309" y="353782"/>
                    <a:pt x="1216309" y="352309"/>
                    <a:pt x="1215328" y="351328"/>
                  </a:cubicBezTo>
                  <a:cubicBezTo>
                    <a:pt x="1214347" y="350347"/>
                    <a:pt x="1212875" y="350347"/>
                    <a:pt x="1211894" y="351328"/>
                  </a:cubicBezTo>
                  <a:close/>
                  <a:moveTo>
                    <a:pt x="1199876" y="542694"/>
                  </a:moveTo>
                  <a:cubicBezTo>
                    <a:pt x="1198404" y="542694"/>
                    <a:pt x="1197669" y="544166"/>
                    <a:pt x="1197914" y="545638"/>
                  </a:cubicBezTo>
                  <a:cubicBezTo>
                    <a:pt x="1198650" y="550300"/>
                    <a:pt x="1199386" y="555206"/>
                    <a:pt x="1199631" y="559868"/>
                  </a:cubicBezTo>
                  <a:cubicBezTo>
                    <a:pt x="1199631" y="561340"/>
                    <a:pt x="1200857" y="562321"/>
                    <a:pt x="1202329" y="562076"/>
                  </a:cubicBezTo>
                  <a:cubicBezTo>
                    <a:pt x="1202329" y="562076"/>
                    <a:pt x="1202819" y="562076"/>
                    <a:pt x="1202819" y="562076"/>
                  </a:cubicBezTo>
                  <a:cubicBezTo>
                    <a:pt x="1203800" y="561831"/>
                    <a:pt x="1204536" y="560849"/>
                    <a:pt x="1204536" y="559623"/>
                  </a:cubicBezTo>
                  <a:cubicBezTo>
                    <a:pt x="1204291" y="554716"/>
                    <a:pt x="1203555" y="549564"/>
                    <a:pt x="1202819" y="544657"/>
                  </a:cubicBezTo>
                  <a:cubicBezTo>
                    <a:pt x="1202819" y="543430"/>
                    <a:pt x="1201348" y="542449"/>
                    <a:pt x="1199876" y="542694"/>
                  </a:cubicBezTo>
                  <a:close/>
                  <a:moveTo>
                    <a:pt x="1087545" y="686219"/>
                  </a:moveTo>
                  <a:cubicBezTo>
                    <a:pt x="1082885" y="686464"/>
                    <a:pt x="1077980" y="686464"/>
                    <a:pt x="1073075" y="686219"/>
                  </a:cubicBezTo>
                  <a:cubicBezTo>
                    <a:pt x="1071603" y="686219"/>
                    <a:pt x="1070622" y="687200"/>
                    <a:pt x="1070377" y="688427"/>
                  </a:cubicBezTo>
                  <a:cubicBezTo>
                    <a:pt x="1070377" y="689899"/>
                    <a:pt x="1071358" y="690880"/>
                    <a:pt x="1072584" y="691125"/>
                  </a:cubicBezTo>
                  <a:cubicBezTo>
                    <a:pt x="1077490" y="691371"/>
                    <a:pt x="1082640" y="691371"/>
                    <a:pt x="1087545" y="691125"/>
                  </a:cubicBezTo>
                  <a:cubicBezTo>
                    <a:pt x="1087545" y="691125"/>
                    <a:pt x="1087791" y="691125"/>
                    <a:pt x="1088036" y="691125"/>
                  </a:cubicBezTo>
                  <a:cubicBezTo>
                    <a:pt x="1089017" y="690880"/>
                    <a:pt x="1089753" y="689899"/>
                    <a:pt x="1089753" y="688672"/>
                  </a:cubicBezTo>
                  <a:cubicBezTo>
                    <a:pt x="1089753" y="687200"/>
                    <a:pt x="1088526" y="686219"/>
                    <a:pt x="1087055" y="686464"/>
                  </a:cubicBezTo>
                  <a:close/>
                  <a:moveTo>
                    <a:pt x="696595" y="0"/>
                  </a:moveTo>
                  <a:cubicBezTo>
                    <a:pt x="691690" y="0"/>
                    <a:pt x="686540" y="245"/>
                    <a:pt x="681634" y="736"/>
                  </a:cubicBezTo>
                  <a:cubicBezTo>
                    <a:pt x="680163" y="736"/>
                    <a:pt x="679427" y="2208"/>
                    <a:pt x="679427" y="3435"/>
                  </a:cubicBezTo>
                  <a:cubicBezTo>
                    <a:pt x="679427" y="4662"/>
                    <a:pt x="680898" y="5643"/>
                    <a:pt x="682125" y="5643"/>
                  </a:cubicBezTo>
                  <a:cubicBezTo>
                    <a:pt x="686785" y="5152"/>
                    <a:pt x="691690" y="4907"/>
                    <a:pt x="696595" y="4907"/>
                  </a:cubicBezTo>
                  <a:cubicBezTo>
                    <a:pt x="696595" y="4907"/>
                    <a:pt x="697086" y="4907"/>
                    <a:pt x="697331" y="4907"/>
                  </a:cubicBezTo>
                  <a:cubicBezTo>
                    <a:pt x="698312" y="4662"/>
                    <a:pt x="699048" y="3680"/>
                    <a:pt x="699048" y="2453"/>
                  </a:cubicBezTo>
                  <a:cubicBezTo>
                    <a:pt x="699048" y="981"/>
                    <a:pt x="698067" y="0"/>
                    <a:pt x="696595" y="0"/>
                  </a:cubicBezTo>
                  <a:close/>
                  <a:moveTo>
                    <a:pt x="726517" y="3680"/>
                  </a:moveTo>
                  <a:cubicBezTo>
                    <a:pt x="721612" y="2453"/>
                    <a:pt x="716707" y="1472"/>
                    <a:pt x="711802" y="981"/>
                  </a:cubicBezTo>
                  <a:cubicBezTo>
                    <a:pt x="710575" y="981"/>
                    <a:pt x="709349" y="1717"/>
                    <a:pt x="709104" y="3189"/>
                  </a:cubicBezTo>
                  <a:cubicBezTo>
                    <a:pt x="709104" y="4416"/>
                    <a:pt x="709840" y="5643"/>
                    <a:pt x="711311" y="5888"/>
                  </a:cubicBezTo>
                  <a:cubicBezTo>
                    <a:pt x="715971" y="6379"/>
                    <a:pt x="720876" y="7360"/>
                    <a:pt x="725536" y="8587"/>
                  </a:cubicBezTo>
                  <a:cubicBezTo>
                    <a:pt x="726027" y="8587"/>
                    <a:pt x="726517" y="8587"/>
                    <a:pt x="726763" y="8587"/>
                  </a:cubicBezTo>
                  <a:cubicBezTo>
                    <a:pt x="727499" y="8587"/>
                    <a:pt x="728234" y="7606"/>
                    <a:pt x="728480" y="6870"/>
                  </a:cubicBezTo>
                  <a:cubicBezTo>
                    <a:pt x="728725" y="5643"/>
                    <a:pt x="727989" y="4171"/>
                    <a:pt x="726763" y="3925"/>
                  </a:cubicBezTo>
                  <a:close/>
                  <a:moveTo>
                    <a:pt x="693897" y="560359"/>
                  </a:moveTo>
                  <a:cubicBezTo>
                    <a:pt x="692671" y="560359"/>
                    <a:pt x="691445" y="561585"/>
                    <a:pt x="691690" y="563057"/>
                  </a:cubicBezTo>
                  <a:cubicBezTo>
                    <a:pt x="691935" y="567719"/>
                    <a:pt x="692181" y="572626"/>
                    <a:pt x="691690" y="577533"/>
                  </a:cubicBezTo>
                  <a:cubicBezTo>
                    <a:pt x="691690" y="579005"/>
                    <a:pt x="692671" y="579986"/>
                    <a:pt x="694143" y="579986"/>
                  </a:cubicBezTo>
                  <a:cubicBezTo>
                    <a:pt x="694388" y="579986"/>
                    <a:pt x="694633" y="579986"/>
                    <a:pt x="694879" y="579986"/>
                  </a:cubicBezTo>
                  <a:cubicBezTo>
                    <a:pt x="695860" y="579741"/>
                    <a:pt x="696595" y="578759"/>
                    <a:pt x="696595" y="577778"/>
                  </a:cubicBezTo>
                  <a:cubicBezTo>
                    <a:pt x="696595" y="572871"/>
                    <a:pt x="696595" y="567719"/>
                    <a:pt x="696595" y="562812"/>
                  </a:cubicBezTo>
                  <a:cubicBezTo>
                    <a:pt x="696595" y="561340"/>
                    <a:pt x="695369" y="560359"/>
                    <a:pt x="693897" y="560604"/>
                  </a:cubicBezTo>
                  <a:close/>
                  <a:moveTo>
                    <a:pt x="754478" y="14475"/>
                  </a:moveTo>
                  <a:cubicBezTo>
                    <a:pt x="750063" y="12022"/>
                    <a:pt x="745403" y="10059"/>
                    <a:pt x="740743" y="8342"/>
                  </a:cubicBezTo>
                  <a:cubicBezTo>
                    <a:pt x="739516" y="7851"/>
                    <a:pt x="738045" y="8342"/>
                    <a:pt x="737554" y="9814"/>
                  </a:cubicBezTo>
                  <a:cubicBezTo>
                    <a:pt x="737064" y="11040"/>
                    <a:pt x="737554" y="12512"/>
                    <a:pt x="739026" y="13003"/>
                  </a:cubicBezTo>
                  <a:cubicBezTo>
                    <a:pt x="743441" y="14720"/>
                    <a:pt x="747855" y="16683"/>
                    <a:pt x="752025" y="18891"/>
                  </a:cubicBezTo>
                  <a:cubicBezTo>
                    <a:pt x="752515" y="19137"/>
                    <a:pt x="753251" y="19137"/>
                    <a:pt x="753742" y="18891"/>
                  </a:cubicBezTo>
                  <a:cubicBezTo>
                    <a:pt x="754478" y="18891"/>
                    <a:pt x="754968" y="18401"/>
                    <a:pt x="755213" y="17665"/>
                  </a:cubicBezTo>
                  <a:cubicBezTo>
                    <a:pt x="755949" y="16438"/>
                    <a:pt x="755213" y="14966"/>
                    <a:pt x="754232" y="14230"/>
                  </a:cubicBezTo>
                  <a:close/>
                  <a:moveTo>
                    <a:pt x="692916" y="589800"/>
                  </a:moveTo>
                  <a:cubicBezTo>
                    <a:pt x="691690" y="589800"/>
                    <a:pt x="690218" y="590536"/>
                    <a:pt x="689973" y="591762"/>
                  </a:cubicBezTo>
                  <a:cubicBezTo>
                    <a:pt x="689237" y="596424"/>
                    <a:pt x="688011" y="601085"/>
                    <a:pt x="686785" y="605747"/>
                  </a:cubicBezTo>
                  <a:cubicBezTo>
                    <a:pt x="686294" y="606973"/>
                    <a:pt x="687030" y="608445"/>
                    <a:pt x="688502" y="608691"/>
                  </a:cubicBezTo>
                  <a:cubicBezTo>
                    <a:pt x="688992" y="608691"/>
                    <a:pt x="689483" y="608691"/>
                    <a:pt x="689973" y="608691"/>
                  </a:cubicBezTo>
                  <a:cubicBezTo>
                    <a:pt x="690709" y="608691"/>
                    <a:pt x="691445" y="607955"/>
                    <a:pt x="691690" y="606973"/>
                  </a:cubicBezTo>
                  <a:cubicBezTo>
                    <a:pt x="693162" y="602312"/>
                    <a:pt x="694143" y="597160"/>
                    <a:pt x="695124" y="592253"/>
                  </a:cubicBezTo>
                  <a:cubicBezTo>
                    <a:pt x="695124" y="591026"/>
                    <a:pt x="694388" y="589554"/>
                    <a:pt x="693162" y="589309"/>
                  </a:cubicBezTo>
                  <a:close/>
                  <a:moveTo>
                    <a:pt x="767231" y="22081"/>
                  </a:moveTo>
                  <a:cubicBezTo>
                    <a:pt x="766005" y="21345"/>
                    <a:pt x="764533" y="21590"/>
                    <a:pt x="763798" y="22817"/>
                  </a:cubicBezTo>
                  <a:cubicBezTo>
                    <a:pt x="763062" y="24043"/>
                    <a:pt x="763307" y="25516"/>
                    <a:pt x="764533" y="26252"/>
                  </a:cubicBezTo>
                  <a:cubicBezTo>
                    <a:pt x="768458" y="28950"/>
                    <a:pt x="772382" y="31894"/>
                    <a:pt x="775815" y="35084"/>
                  </a:cubicBezTo>
                  <a:cubicBezTo>
                    <a:pt x="776551" y="35574"/>
                    <a:pt x="777287" y="35820"/>
                    <a:pt x="778023" y="35574"/>
                  </a:cubicBezTo>
                  <a:cubicBezTo>
                    <a:pt x="778513" y="35574"/>
                    <a:pt x="778759" y="35084"/>
                    <a:pt x="779249" y="34838"/>
                  </a:cubicBezTo>
                  <a:cubicBezTo>
                    <a:pt x="780230" y="33857"/>
                    <a:pt x="779985" y="32385"/>
                    <a:pt x="779249" y="31404"/>
                  </a:cubicBezTo>
                  <a:cubicBezTo>
                    <a:pt x="775570" y="27969"/>
                    <a:pt x="771646" y="25025"/>
                    <a:pt x="767476" y="22081"/>
                  </a:cubicBezTo>
                  <a:close/>
                  <a:moveTo>
                    <a:pt x="667409" y="644265"/>
                  </a:moveTo>
                  <a:cubicBezTo>
                    <a:pt x="664466" y="648191"/>
                    <a:pt x="661277" y="651871"/>
                    <a:pt x="658089" y="655305"/>
                  </a:cubicBezTo>
                  <a:cubicBezTo>
                    <a:pt x="657108" y="656287"/>
                    <a:pt x="657108" y="657759"/>
                    <a:pt x="658089" y="658740"/>
                  </a:cubicBezTo>
                  <a:cubicBezTo>
                    <a:pt x="658825" y="659476"/>
                    <a:pt x="659561" y="659476"/>
                    <a:pt x="660542" y="659231"/>
                  </a:cubicBezTo>
                  <a:cubicBezTo>
                    <a:pt x="661032" y="659231"/>
                    <a:pt x="661277" y="658986"/>
                    <a:pt x="661523" y="658495"/>
                  </a:cubicBezTo>
                  <a:cubicBezTo>
                    <a:pt x="664956" y="654815"/>
                    <a:pt x="668390" y="651135"/>
                    <a:pt x="671333" y="647209"/>
                  </a:cubicBezTo>
                  <a:cubicBezTo>
                    <a:pt x="672069" y="646228"/>
                    <a:pt x="671824" y="644511"/>
                    <a:pt x="670843" y="643775"/>
                  </a:cubicBezTo>
                  <a:cubicBezTo>
                    <a:pt x="669862" y="643038"/>
                    <a:pt x="668145" y="643284"/>
                    <a:pt x="667409" y="644265"/>
                  </a:cubicBezTo>
                  <a:close/>
                  <a:moveTo>
                    <a:pt x="660051" y="437443"/>
                  </a:moveTo>
                  <a:cubicBezTo>
                    <a:pt x="661277" y="436952"/>
                    <a:pt x="662013" y="435725"/>
                    <a:pt x="661768" y="434499"/>
                  </a:cubicBezTo>
                  <a:lnTo>
                    <a:pt x="657598" y="420269"/>
                  </a:lnTo>
                  <a:cubicBezTo>
                    <a:pt x="657108" y="419042"/>
                    <a:pt x="655882" y="418306"/>
                    <a:pt x="654655" y="418552"/>
                  </a:cubicBezTo>
                  <a:cubicBezTo>
                    <a:pt x="653429" y="418797"/>
                    <a:pt x="652693" y="420269"/>
                    <a:pt x="652938" y="421496"/>
                  </a:cubicBezTo>
                  <a:lnTo>
                    <a:pt x="657108" y="435725"/>
                  </a:lnTo>
                  <a:cubicBezTo>
                    <a:pt x="657598" y="436952"/>
                    <a:pt x="658825" y="437688"/>
                    <a:pt x="660051" y="437443"/>
                  </a:cubicBezTo>
                  <a:close/>
                  <a:moveTo>
                    <a:pt x="685068" y="618014"/>
                  </a:moveTo>
                  <a:cubicBezTo>
                    <a:pt x="683842" y="617523"/>
                    <a:pt x="682370" y="618014"/>
                    <a:pt x="681880" y="619241"/>
                  </a:cubicBezTo>
                  <a:cubicBezTo>
                    <a:pt x="679917" y="623657"/>
                    <a:pt x="677710" y="628073"/>
                    <a:pt x="675257" y="631998"/>
                  </a:cubicBezTo>
                  <a:cubicBezTo>
                    <a:pt x="674522" y="633225"/>
                    <a:pt x="675012" y="634697"/>
                    <a:pt x="676238" y="635433"/>
                  </a:cubicBezTo>
                  <a:cubicBezTo>
                    <a:pt x="676729" y="635678"/>
                    <a:pt x="677465" y="635924"/>
                    <a:pt x="678201" y="635433"/>
                  </a:cubicBezTo>
                  <a:cubicBezTo>
                    <a:pt x="678691" y="635433"/>
                    <a:pt x="679182" y="634942"/>
                    <a:pt x="679672" y="634206"/>
                  </a:cubicBezTo>
                  <a:cubicBezTo>
                    <a:pt x="682125" y="629790"/>
                    <a:pt x="684577" y="625374"/>
                    <a:pt x="686540" y="620712"/>
                  </a:cubicBezTo>
                  <a:cubicBezTo>
                    <a:pt x="687030" y="619486"/>
                    <a:pt x="686540" y="618014"/>
                    <a:pt x="685313" y="617523"/>
                  </a:cubicBezTo>
                  <a:close/>
                  <a:moveTo>
                    <a:pt x="647297" y="664874"/>
                  </a:moveTo>
                  <a:cubicBezTo>
                    <a:pt x="643618" y="667818"/>
                    <a:pt x="639694" y="670762"/>
                    <a:pt x="635525" y="673216"/>
                  </a:cubicBezTo>
                  <a:cubicBezTo>
                    <a:pt x="634298" y="673951"/>
                    <a:pt x="634053" y="675423"/>
                    <a:pt x="634789" y="676650"/>
                  </a:cubicBezTo>
                  <a:cubicBezTo>
                    <a:pt x="635279" y="677632"/>
                    <a:pt x="636506" y="678122"/>
                    <a:pt x="637487" y="677632"/>
                  </a:cubicBezTo>
                  <a:cubicBezTo>
                    <a:pt x="637487" y="677632"/>
                    <a:pt x="637977" y="677632"/>
                    <a:pt x="638223" y="677386"/>
                  </a:cubicBezTo>
                  <a:cubicBezTo>
                    <a:pt x="642392" y="674687"/>
                    <a:pt x="646562" y="671743"/>
                    <a:pt x="650486" y="668554"/>
                  </a:cubicBezTo>
                  <a:cubicBezTo>
                    <a:pt x="651467" y="667818"/>
                    <a:pt x="651712" y="666101"/>
                    <a:pt x="650731" y="665119"/>
                  </a:cubicBezTo>
                  <a:cubicBezTo>
                    <a:pt x="649995" y="664138"/>
                    <a:pt x="648278" y="663892"/>
                    <a:pt x="647297" y="664874"/>
                  </a:cubicBezTo>
                  <a:close/>
                  <a:moveTo>
                    <a:pt x="653674" y="406284"/>
                  </a:moveTo>
                  <a:lnTo>
                    <a:pt x="649505" y="392055"/>
                  </a:lnTo>
                  <a:cubicBezTo>
                    <a:pt x="649014" y="390828"/>
                    <a:pt x="647788" y="390092"/>
                    <a:pt x="646562" y="390337"/>
                  </a:cubicBezTo>
                  <a:cubicBezTo>
                    <a:pt x="645335" y="390583"/>
                    <a:pt x="644600" y="392055"/>
                    <a:pt x="644845" y="393281"/>
                  </a:cubicBezTo>
                  <a:lnTo>
                    <a:pt x="649014" y="407511"/>
                  </a:lnTo>
                  <a:cubicBezTo>
                    <a:pt x="649505" y="408738"/>
                    <a:pt x="650731" y="409474"/>
                    <a:pt x="651957" y="409229"/>
                  </a:cubicBezTo>
                  <a:cubicBezTo>
                    <a:pt x="653184" y="408983"/>
                    <a:pt x="653919" y="407511"/>
                    <a:pt x="653674" y="406284"/>
                  </a:cubicBezTo>
                  <a:close/>
                  <a:moveTo>
                    <a:pt x="789550" y="41953"/>
                  </a:moveTo>
                  <a:cubicBezTo>
                    <a:pt x="788569" y="40972"/>
                    <a:pt x="787098" y="40727"/>
                    <a:pt x="786116" y="41953"/>
                  </a:cubicBezTo>
                  <a:cubicBezTo>
                    <a:pt x="785135" y="42935"/>
                    <a:pt x="784890" y="44407"/>
                    <a:pt x="786116" y="45388"/>
                  </a:cubicBezTo>
                  <a:cubicBezTo>
                    <a:pt x="789305" y="49068"/>
                    <a:pt x="792248" y="52748"/>
                    <a:pt x="794946" y="56674"/>
                  </a:cubicBezTo>
                  <a:cubicBezTo>
                    <a:pt x="795682" y="57655"/>
                    <a:pt x="796663" y="57900"/>
                    <a:pt x="797644" y="57655"/>
                  </a:cubicBezTo>
                  <a:cubicBezTo>
                    <a:pt x="797644" y="57655"/>
                    <a:pt x="798134" y="57655"/>
                    <a:pt x="798380" y="57410"/>
                  </a:cubicBezTo>
                  <a:cubicBezTo>
                    <a:pt x="799606" y="56674"/>
                    <a:pt x="799851" y="55202"/>
                    <a:pt x="799116" y="53975"/>
                  </a:cubicBezTo>
                  <a:cubicBezTo>
                    <a:pt x="796172" y="49804"/>
                    <a:pt x="793229" y="45879"/>
                    <a:pt x="789795" y="42199"/>
                  </a:cubicBezTo>
                  <a:close/>
                  <a:moveTo>
                    <a:pt x="676729" y="493871"/>
                  </a:moveTo>
                  <a:cubicBezTo>
                    <a:pt x="677955" y="493380"/>
                    <a:pt x="678691" y="492154"/>
                    <a:pt x="678446" y="490927"/>
                  </a:cubicBezTo>
                  <a:lnTo>
                    <a:pt x="674276" y="476697"/>
                  </a:lnTo>
                  <a:cubicBezTo>
                    <a:pt x="673786" y="475471"/>
                    <a:pt x="672560" y="474735"/>
                    <a:pt x="671333" y="474980"/>
                  </a:cubicBezTo>
                  <a:cubicBezTo>
                    <a:pt x="670107" y="475471"/>
                    <a:pt x="669371" y="476697"/>
                    <a:pt x="669616" y="477924"/>
                  </a:cubicBezTo>
                  <a:lnTo>
                    <a:pt x="673786" y="492154"/>
                  </a:lnTo>
                  <a:cubicBezTo>
                    <a:pt x="674276" y="493380"/>
                    <a:pt x="675503" y="494117"/>
                    <a:pt x="676729" y="493871"/>
                  </a:cubicBezTo>
                  <a:close/>
                  <a:moveTo>
                    <a:pt x="912182" y="419533"/>
                  </a:moveTo>
                  <a:lnTo>
                    <a:pt x="908012" y="405303"/>
                  </a:lnTo>
                  <a:cubicBezTo>
                    <a:pt x="907522" y="404076"/>
                    <a:pt x="906296" y="403341"/>
                    <a:pt x="905069" y="403586"/>
                  </a:cubicBezTo>
                  <a:cubicBezTo>
                    <a:pt x="903843" y="404076"/>
                    <a:pt x="903107" y="405303"/>
                    <a:pt x="903352" y="406530"/>
                  </a:cubicBezTo>
                  <a:lnTo>
                    <a:pt x="907522" y="420760"/>
                  </a:lnTo>
                  <a:cubicBezTo>
                    <a:pt x="908012" y="421986"/>
                    <a:pt x="909239" y="422722"/>
                    <a:pt x="910465" y="422477"/>
                  </a:cubicBezTo>
                  <a:cubicBezTo>
                    <a:pt x="911691" y="421986"/>
                    <a:pt x="912427" y="420760"/>
                    <a:pt x="912182" y="419533"/>
                  </a:cubicBezTo>
                  <a:close/>
                  <a:moveTo>
                    <a:pt x="887410" y="334890"/>
                  </a:moveTo>
                  <a:lnTo>
                    <a:pt x="883241" y="320661"/>
                  </a:lnTo>
                  <a:cubicBezTo>
                    <a:pt x="882750" y="319434"/>
                    <a:pt x="881524" y="318698"/>
                    <a:pt x="880298" y="318943"/>
                  </a:cubicBezTo>
                  <a:cubicBezTo>
                    <a:pt x="879071" y="319434"/>
                    <a:pt x="878336" y="320661"/>
                    <a:pt x="878581" y="321887"/>
                  </a:cubicBezTo>
                  <a:lnTo>
                    <a:pt x="882750" y="336117"/>
                  </a:lnTo>
                  <a:cubicBezTo>
                    <a:pt x="883241" y="337344"/>
                    <a:pt x="884467" y="338080"/>
                    <a:pt x="885693" y="337834"/>
                  </a:cubicBezTo>
                  <a:cubicBezTo>
                    <a:pt x="886920" y="337344"/>
                    <a:pt x="887656" y="336117"/>
                    <a:pt x="887410" y="334890"/>
                  </a:cubicBezTo>
                  <a:close/>
                  <a:moveTo>
                    <a:pt x="879071" y="306431"/>
                  </a:moveTo>
                  <a:lnTo>
                    <a:pt x="874902" y="292201"/>
                  </a:lnTo>
                  <a:cubicBezTo>
                    <a:pt x="874411" y="290974"/>
                    <a:pt x="873185" y="290238"/>
                    <a:pt x="871959" y="290484"/>
                  </a:cubicBezTo>
                  <a:cubicBezTo>
                    <a:pt x="870732" y="290974"/>
                    <a:pt x="869997" y="292201"/>
                    <a:pt x="870242" y="293428"/>
                  </a:cubicBezTo>
                  <a:lnTo>
                    <a:pt x="874411" y="307658"/>
                  </a:lnTo>
                  <a:cubicBezTo>
                    <a:pt x="874902" y="308884"/>
                    <a:pt x="876128" y="309620"/>
                    <a:pt x="877355" y="309375"/>
                  </a:cubicBezTo>
                  <a:cubicBezTo>
                    <a:pt x="878581" y="308884"/>
                    <a:pt x="879317" y="307658"/>
                    <a:pt x="879071" y="306431"/>
                  </a:cubicBezTo>
                  <a:close/>
                  <a:moveTo>
                    <a:pt x="895749" y="363105"/>
                  </a:moveTo>
                  <a:lnTo>
                    <a:pt x="891580" y="348875"/>
                  </a:lnTo>
                  <a:cubicBezTo>
                    <a:pt x="891089" y="347648"/>
                    <a:pt x="889863" y="346912"/>
                    <a:pt x="888637" y="347157"/>
                  </a:cubicBezTo>
                  <a:cubicBezTo>
                    <a:pt x="887410" y="347648"/>
                    <a:pt x="886675" y="348875"/>
                    <a:pt x="886920" y="350102"/>
                  </a:cubicBezTo>
                  <a:lnTo>
                    <a:pt x="891089" y="364331"/>
                  </a:lnTo>
                  <a:cubicBezTo>
                    <a:pt x="891580" y="365558"/>
                    <a:pt x="892806" y="366294"/>
                    <a:pt x="894032" y="366049"/>
                  </a:cubicBezTo>
                  <a:cubicBezTo>
                    <a:pt x="895259" y="365558"/>
                    <a:pt x="895995" y="364331"/>
                    <a:pt x="895749" y="363105"/>
                  </a:cubicBezTo>
                  <a:close/>
                  <a:moveTo>
                    <a:pt x="903843" y="391319"/>
                  </a:moveTo>
                  <a:lnTo>
                    <a:pt x="899674" y="377089"/>
                  </a:lnTo>
                  <a:cubicBezTo>
                    <a:pt x="899183" y="375862"/>
                    <a:pt x="897957" y="375126"/>
                    <a:pt x="896730" y="375372"/>
                  </a:cubicBezTo>
                  <a:cubicBezTo>
                    <a:pt x="895504" y="375862"/>
                    <a:pt x="894768" y="377089"/>
                    <a:pt x="895013" y="378316"/>
                  </a:cubicBezTo>
                  <a:lnTo>
                    <a:pt x="899183" y="392545"/>
                  </a:lnTo>
                  <a:cubicBezTo>
                    <a:pt x="899674" y="393772"/>
                    <a:pt x="900900" y="394508"/>
                    <a:pt x="902126" y="394263"/>
                  </a:cubicBezTo>
                  <a:cubicBezTo>
                    <a:pt x="903352" y="393772"/>
                    <a:pt x="904088" y="392545"/>
                    <a:pt x="903843" y="391319"/>
                  </a:cubicBezTo>
                  <a:close/>
                  <a:moveTo>
                    <a:pt x="920521" y="447747"/>
                  </a:moveTo>
                  <a:lnTo>
                    <a:pt x="916351" y="433517"/>
                  </a:lnTo>
                  <a:cubicBezTo>
                    <a:pt x="915861" y="432291"/>
                    <a:pt x="914635" y="431555"/>
                    <a:pt x="913408" y="431800"/>
                  </a:cubicBezTo>
                  <a:cubicBezTo>
                    <a:pt x="912182" y="432291"/>
                    <a:pt x="911446" y="433517"/>
                    <a:pt x="911691" y="434744"/>
                  </a:cubicBezTo>
                  <a:lnTo>
                    <a:pt x="915861" y="448974"/>
                  </a:lnTo>
                  <a:cubicBezTo>
                    <a:pt x="916351" y="450201"/>
                    <a:pt x="917578" y="450937"/>
                    <a:pt x="918804" y="450691"/>
                  </a:cubicBezTo>
                  <a:cubicBezTo>
                    <a:pt x="920030" y="450446"/>
                    <a:pt x="920766" y="448974"/>
                    <a:pt x="920521" y="447747"/>
                  </a:cubicBezTo>
                  <a:close/>
                  <a:moveTo>
                    <a:pt x="870978" y="278217"/>
                  </a:moveTo>
                  <a:lnTo>
                    <a:pt x="866808" y="263987"/>
                  </a:lnTo>
                  <a:cubicBezTo>
                    <a:pt x="866318" y="262760"/>
                    <a:pt x="865091" y="262024"/>
                    <a:pt x="863865" y="262269"/>
                  </a:cubicBezTo>
                  <a:cubicBezTo>
                    <a:pt x="862639" y="262760"/>
                    <a:pt x="861903" y="263987"/>
                    <a:pt x="862148" y="265213"/>
                  </a:cubicBezTo>
                  <a:lnTo>
                    <a:pt x="866318" y="279443"/>
                  </a:lnTo>
                  <a:cubicBezTo>
                    <a:pt x="866808" y="280670"/>
                    <a:pt x="868034" y="281406"/>
                    <a:pt x="869261" y="281161"/>
                  </a:cubicBezTo>
                  <a:cubicBezTo>
                    <a:pt x="870487" y="280670"/>
                    <a:pt x="871223" y="279443"/>
                    <a:pt x="870978" y="278217"/>
                  </a:cubicBezTo>
                  <a:close/>
                  <a:moveTo>
                    <a:pt x="854300" y="221788"/>
                  </a:moveTo>
                  <a:lnTo>
                    <a:pt x="850130" y="207558"/>
                  </a:lnTo>
                  <a:cubicBezTo>
                    <a:pt x="849640" y="206332"/>
                    <a:pt x="848413" y="205596"/>
                    <a:pt x="847187" y="205841"/>
                  </a:cubicBezTo>
                  <a:cubicBezTo>
                    <a:pt x="845961" y="206332"/>
                    <a:pt x="845225" y="207558"/>
                    <a:pt x="845470" y="208785"/>
                  </a:cubicBezTo>
                  <a:lnTo>
                    <a:pt x="849640" y="223015"/>
                  </a:lnTo>
                  <a:cubicBezTo>
                    <a:pt x="850130" y="224242"/>
                    <a:pt x="851357" y="224978"/>
                    <a:pt x="852583" y="224732"/>
                  </a:cubicBezTo>
                  <a:cubicBezTo>
                    <a:pt x="853809" y="224242"/>
                    <a:pt x="854545" y="223015"/>
                    <a:pt x="854300" y="221788"/>
                  </a:cubicBezTo>
                  <a:close/>
                  <a:moveTo>
                    <a:pt x="862639" y="250002"/>
                  </a:moveTo>
                  <a:lnTo>
                    <a:pt x="858469" y="235773"/>
                  </a:lnTo>
                  <a:cubicBezTo>
                    <a:pt x="857979" y="234546"/>
                    <a:pt x="856752" y="233810"/>
                    <a:pt x="855526" y="234055"/>
                  </a:cubicBezTo>
                  <a:cubicBezTo>
                    <a:pt x="854300" y="234546"/>
                    <a:pt x="853564" y="235773"/>
                    <a:pt x="853809" y="236999"/>
                  </a:cubicBezTo>
                  <a:lnTo>
                    <a:pt x="857979" y="251229"/>
                  </a:lnTo>
                  <a:cubicBezTo>
                    <a:pt x="858469" y="252456"/>
                    <a:pt x="859696" y="253192"/>
                    <a:pt x="860922" y="252946"/>
                  </a:cubicBezTo>
                  <a:cubicBezTo>
                    <a:pt x="862148" y="252456"/>
                    <a:pt x="862884" y="251229"/>
                    <a:pt x="862639" y="250002"/>
                  </a:cubicBezTo>
                  <a:close/>
                  <a:moveTo>
                    <a:pt x="829528" y="136900"/>
                  </a:moveTo>
                  <a:lnTo>
                    <a:pt x="825359" y="122670"/>
                  </a:lnTo>
                  <a:cubicBezTo>
                    <a:pt x="824868" y="121444"/>
                    <a:pt x="823642" y="120708"/>
                    <a:pt x="822416" y="120953"/>
                  </a:cubicBezTo>
                  <a:cubicBezTo>
                    <a:pt x="821189" y="121444"/>
                    <a:pt x="820453" y="122670"/>
                    <a:pt x="820699" y="123897"/>
                  </a:cubicBezTo>
                  <a:lnTo>
                    <a:pt x="824868" y="138127"/>
                  </a:lnTo>
                  <a:cubicBezTo>
                    <a:pt x="825359" y="139354"/>
                    <a:pt x="826585" y="140090"/>
                    <a:pt x="827811" y="139844"/>
                  </a:cubicBezTo>
                  <a:cubicBezTo>
                    <a:pt x="829038" y="139354"/>
                    <a:pt x="829773" y="138127"/>
                    <a:pt x="829528" y="136900"/>
                  </a:cubicBezTo>
                  <a:close/>
                  <a:moveTo>
                    <a:pt x="821434" y="108686"/>
                  </a:moveTo>
                  <a:lnTo>
                    <a:pt x="817265" y="94456"/>
                  </a:lnTo>
                  <a:cubicBezTo>
                    <a:pt x="816774" y="93230"/>
                    <a:pt x="815548" y="92494"/>
                    <a:pt x="814322" y="92739"/>
                  </a:cubicBezTo>
                  <a:cubicBezTo>
                    <a:pt x="813095" y="93230"/>
                    <a:pt x="812360" y="94456"/>
                    <a:pt x="812605" y="95683"/>
                  </a:cubicBezTo>
                  <a:lnTo>
                    <a:pt x="816774" y="109913"/>
                  </a:lnTo>
                  <a:cubicBezTo>
                    <a:pt x="817265" y="111139"/>
                    <a:pt x="818491" y="111875"/>
                    <a:pt x="819718" y="111630"/>
                  </a:cubicBezTo>
                  <a:cubicBezTo>
                    <a:pt x="820944" y="111139"/>
                    <a:pt x="821680" y="109913"/>
                    <a:pt x="821434" y="108686"/>
                  </a:cubicBezTo>
                  <a:close/>
                  <a:moveTo>
                    <a:pt x="837867" y="165114"/>
                  </a:moveTo>
                  <a:lnTo>
                    <a:pt x="833698" y="150885"/>
                  </a:lnTo>
                  <a:cubicBezTo>
                    <a:pt x="833207" y="149658"/>
                    <a:pt x="831981" y="148922"/>
                    <a:pt x="830754" y="149167"/>
                  </a:cubicBezTo>
                  <a:cubicBezTo>
                    <a:pt x="829528" y="149658"/>
                    <a:pt x="828792" y="150885"/>
                    <a:pt x="829038" y="152111"/>
                  </a:cubicBezTo>
                  <a:lnTo>
                    <a:pt x="833207" y="166341"/>
                  </a:lnTo>
                  <a:cubicBezTo>
                    <a:pt x="833698" y="167568"/>
                    <a:pt x="834924" y="168304"/>
                    <a:pt x="836150" y="168059"/>
                  </a:cubicBezTo>
                  <a:cubicBezTo>
                    <a:pt x="837377" y="167568"/>
                    <a:pt x="838112" y="166341"/>
                    <a:pt x="837867" y="165114"/>
                  </a:cubicBezTo>
                  <a:close/>
                  <a:moveTo>
                    <a:pt x="846206" y="193574"/>
                  </a:moveTo>
                  <a:lnTo>
                    <a:pt x="842037" y="179344"/>
                  </a:lnTo>
                  <a:cubicBezTo>
                    <a:pt x="841546" y="178117"/>
                    <a:pt x="840320" y="177381"/>
                    <a:pt x="839093" y="177627"/>
                  </a:cubicBezTo>
                  <a:cubicBezTo>
                    <a:pt x="837867" y="178117"/>
                    <a:pt x="837131" y="179344"/>
                    <a:pt x="837377" y="180571"/>
                  </a:cubicBezTo>
                  <a:lnTo>
                    <a:pt x="841546" y="194801"/>
                  </a:lnTo>
                  <a:cubicBezTo>
                    <a:pt x="842037" y="196027"/>
                    <a:pt x="843263" y="196763"/>
                    <a:pt x="844489" y="196518"/>
                  </a:cubicBezTo>
                  <a:cubicBezTo>
                    <a:pt x="845716" y="196027"/>
                    <a:pt x="846451" y="194801"/>
                    <a:pt x="846206" y="193574"/>
                  </a:cubicBezTo>
                  <a:close/>
                  <a:moveTo>
                    <a:pt x="812605" y="80472"/>
                  </a:moveTo>
                  <a:cubicBezTo>
                    <a:pt x="810888" y="75810"/>
                    <a:pt x="808681" y="71149"/>
                    <a:pt x="806473" y="66733"/>
                  </a:cubicBezTo>
                  <a:cubicBezTo>
                    <a:pt x="805738" y="65506"/>
                    <a:pt x="804266" y="65015"/>
                    <a:pt x="803285" y="65751"/>
                  </a:cubicBezTo>
                  <a:cubicBezTo>
                    <a:pt x="802059" y="66487"/>
                    <a:pt x="801568" y="67959"/>
                    <a:pt x="802304" y="68941"/>
                  </a:cubicBezTo>
                  <a:cubicBezTo>
                    <a:pt x="804511" y="73112"/>
                    <a:pt x="806473" y="77528"/>
                    <a:pt x="808190" y="82189"/>
                  </a:cubicBezTo>
                  <a:cubicBezTo>
                    <a:pt x="808681" y="83416"/>
                    <a:pt x="809907" y="84152"/>
                    <a:pt x="811133" y="83661"/>
                  </a:cubicBezTo>
                  <a:cubicBezTo>
                    <a:pt x="811133" y="83661"/>
                    <a:pt x="811133" y="83661"/>
                    <a:pt x="811133" y="83661"/>
                  </a:cubicBezTo>
                  <a:cubicBezTo>
                    <a:pt x="812360" y="83171"/>
                    <a:pt x="813095" y="81698"/>
                    <a:pt x="812605" y="80472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" name="Graphic 5" descr="Marker with solid fill">
            <a:extLst>
              <a:ext uri="{FF2B5EF4-FFF2-40B4-BE49-F238E27FC236}">
                <a16:creationId xmlns:a16="http://schemas.microsoft.com/office/drawing/2014/main" id="{34BDAB61-FC1B-3DCF-DC2B-D8E772C85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6449" y="2076476"/>
            <a:ext cx="914400" cy="914400"/>
          </a:xfrm>
          <a:prstGeom prst="rect">
            <a:avLst/>
          </a:prstGeom>
        </p:spPr>
      </p:pic>
      <p:pic>
        <p:nvPicPr>
          <p:cNvPr id="7" name="Graphic 6" descr="Marker with solid fill">
            <a:extLst>
              <a:ext uri="{FF2B5EF4-FFF2-40B4-BE49-F238E27FC236}">
                <a16:creationId xmlns:a16="http://schemas.microsoft.com/office/drawing/2014/main" id="{5D2C0039-8787-25A0-9EAD-AF4CBDC10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3106" y="4634619"/>
            <a:ext cx="914400" cy="914400"/>
          </a:xfrm>
          <a:prstGeom prst="rect">
            <a:avLst/>
          </a:prstGeom>
        </p:spPr>
      </p:pic>
      <p:pic>
        <p:nvPicPr>
          <p:cNvPr id="8" name="Graphic 7" descr="Marker with solid fill">
            <a:extLst>
              <a:ext uri="{FF2B5EF4-FFF2-40B4-BE49-F238E27FC236}">
                <a16:creationId xmlns:a16="http://schemas.microsoft.com/office/drawing/2014/main" id="{23F3E860-595C-F0C6-9B7C-79DA8B23B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4049" y="781076"/>
            <a:ext cx="914400" cy="914400"/>
          </a:xfrm>
          <a:prstGeom prst="rect">
            <a:avLst/>
          </a:prstGeom>
        </p:spPr>
      </p:pic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0F1CDE2B-9C51-2921-2765-09CEC4765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4478" y="4689047"/>
            <a:ext cx="914400" cy="914400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id="{230027EA-7733-247F-C3E7-D518E0FE5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1878" y="264253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903462-926F-A8BC-C3AB-3B9E149F7843}"/>
              </a:ext>
            </a:extLst>
          </p:cNvPr>
          <p:cNvSpPr txBox="1"/>
          <p:nvPr/>
        </p:nvSpPr>
        <p:spPr>
          <a:xfrm>
            <a:off x="5251812" y="999519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CEF495-388A-601A-EC84-A1F6C02EACEE}"/>
              </a:ext>
            </a:extLst>
          </p:cNvPr>
          <p:cNvSpPr txBox="1"/>
          <p:nvPr/>
        </p:nvSpPr>
        <p:spPr>
          <a:xfrm>
            <a:off x="8083845" y="1695476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B68CE3-D841-8CB5-D4BC-BF33AC5E2D8A}"/>
              </a:ext>
            </a:extLst>
          </p:cNvPr>
          <p:cNvSpPr txBox="1"/>
          <p:nvPr/>
        </p:nvSpPr>
        <p:spPr>
          <a:xfrm>
            <a:off x="833770" y="226407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B61A3-B07D-9B15-FE3D-1511F761325A}"/>
              </a:ext>
            </a:extLst>
          </p:cNvPr>
          <p:cNvSpPr txBox="1"/>
          <p:nvPr/>
        </p:nvSpPr>
        <p:spPr>
          <a:xfrm>
            <a:off x="7513970" y="551527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A48AA7-F0F8-0B92-1929-AEB0311C7399}"/>
              </a:ext>
            </a:extLst>
          </p:cNvPr>
          <p:cNvSpPr txBox="1"/>
          <p:nvPr/>
        </p:nvSpPr>
        <p:spPr>
          <a:xfrm>
            <a:off x="4016026" y="5330611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6" name="Graphic 15" descr="Car Mechanic with solid fill">
            <a:extLst>
              <a:ext uri="{FF2B5EF4-FFF2-40B4-BE49-F238E27FC236}">
                <a16:creationId xmlns:a16="http://schemas.microsoft.com/office/drawing/2014/main" id="{751D4670-8AD0-E5FF-B5D6-F108ED514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00023" y="3944114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Slippery Road with solid fill">
            <a:extLst>
              <a:ext uri="{FF2B5EF4-FFF2-40B4-BE49-F238E27FC236}">
                <a16:creationId xmlns:a16="http://schemas.microsoft.com/office/drawing/2014/main" id="{E551ABD1-62A5-D2DF-0E9C-062678502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638" y="287975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Car with solid fill">
            <a:extLst>
              <a:ext uri="{FF2B5EF4-FFF2-40B4-BE49-F238E27FC236}">
                <a16:creationId xmlns:a16="http://schemas.microsoft.com/office/drawing/2014/main" id="{D700BBFF-AD2D-1AFC-1A72-28E325E6BB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97724" y="2824328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1803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9475</TotalTime>
  <Words>98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Journey Road (4 Curves) – Slide Template</vt:lpstr>
      <vt:lpstr>Journey Road (4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Journey Road (4 Curves)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2025-03-13T18:49:16Z</dcterms:modified>
  <cp:category>Charts &amp; Diagrams</cp:category>
</cp:coreProperties>
</file>