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D5DF9-1BF0-A41E-8DF6-CB4BA916C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06E79-B9C2-739C-4A8B-B1A5FC505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2EB40-4C38-5684-87B7-986B9F2E7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98E2A-04CE-5CE4-A6B7-EDB814CCD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36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Two-Sided Funnel (2 or 4 Options)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805C22-0324-5697-994B-322614CFA1CE}"/>
              </a:ext>
            </a:extLst>
          </p:cNvPr>
          <p:cNvGrpSpPr/>
          <p:nvPr/>
        </p:nvGrpSpPr>
        <p:grpSpPr>
          <a:xfrm>
            <a:off x="1068149" y="1823662"/>
            <a:ext cx="10044127" cy="3602318"/>
            <a:chOff x="1045145" y="1615317"/>
            <a:chExt cx="10044127" cy="360231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C1DF41A-B9D9-CA39-9BD4-22F4773AAFDF}"/>
                </a:ext>
              </a:extLst>
            </p:cNvPr>
            <p:cNvSpPr/>
            <p:nvPr/>
          </p:nvSpPr>
          <p:spPr>
            <a:xfrm>
              <a:off x="1425024" y="1624168"/>
              <a:ext cx="2131894" cy="3557696"/>
            </a:xfrm>
            <a:custGeom>
              <a:avLst/>
              <a:gdLst>
                <a:gd name="connsiteX0" fmla="*/ 13467 w 2131894"/>
                <a:gd name="connsiteY0" fmla="*/ 0 h 3557696"/>
                <a:gd name="connsiteX1" fmla="*/ 257398 w 2131894"/>
                <a:gd name="connsiteY1" fmla="*/ 153480 h 3557696"/>
                <a:gd name="connsiteX2" fmla="*/ 361122 w 2131894"/>
                <a:gd name="connsiteY2" fmla="*/ 209439 h 3557696"/>
                <a:gd name="connsiteX3" fmla="*/ 391604 w 2131894"/>
                <a:gd name="connsiteY3" fmla="*/ 228146 h 3557696"/>
                <a:gd name="connsiteX4" fmla="*/ 457116 w 2131894"/>
                <a:gd name="connsiteY4" fmla="*/ 261227 h 3557696"/>
                <a:gd name="connsiteX5" fmla="*/ 525106 w 2131894"/>
                <a:gd name="connsiteY5" fmla="*/ 297907 h 3557696"/>
                <a:gd name="connsiteX6" fmla="*/ 583079 w 2131894"/>
                <a:gd name="connsiteY6" fmla="*/ 324833 h 3557696"/>
                <a:gd name="connsiteX7" fmla="*/ 748569 w 2131894"/>
                <a:gd name="connsiteY7" fmla="*/ 408398 h 3557696"/>
                <a:gd name="connsiteX8" fmla="*/ 2023117 w 2131894"/>
                <a:gd name="connsiteY8" fmla="*/ 845484 h 3557696"/>
                <a:gd name="connsiteX9" fmla="*/ 2043464 w 2131894"/>
                <a:gd name="connsiteY9" fmla="*/ 849982 h 3557696"/>
                <a:gd name="connsiteX10" fmla="*/ 2062670 w 2131894"/>
                <a:gd name="connsiteY10" fmla="*/ 948959 h 3557696"/>
                <a:gd name="connsiteX11" fmla="*/ 2131894 w 2131894"/>
                <a:gd name="connsiteY11" fmla="*/ 1804831 h 3557696"/>
                <a:gd name="connsiteX12" fmla="*/ 2062670 w 2131894"/>
                <a:gd name="connsiteY12" fmla="*/ 2660703 h 3557696"/>
                <a:gd name="connsiteX13" fmla="*/ 2046670 w 2131894"/>
                <a:gd name="connsiteY13" fmla="*/ 2743161 h 3557696"/>
                <a:gd name="connsiteX14" fmla="*/ 2023117 w 2131894"/>
                <a:gd name="connsiteY14" fmla="*/ 2748368 h 3557696"/>
                <a:gd name="connsiteX15" fmla="*/ 391604 w 2131894"/>
                <a:gd name="connsiteY15" fmla="*/ 3365705 h 3557696"/>
                <a:gd name="connsiteX16" fmla="*/ 361879 w 2131894"/>
                <a:gd name="connsiteY16" fmla="*/ 3383948 h 3557696"/>
                <a:gd name="connsiteX17" fmla="*/ 361702 w 2131894"/>
                <a:gd name="connsiteY17" fmla="*/ 3384040 h 3557696"/>
                <a:gd name="connsiteX18" fmla="*/ 166775 w 2131894"/>
                <a:gd name="connsiteY18" fmla="*/ 3497172 h 3557696"/>
                <a:gd name="connsiteX19" fmla="*/ 73275 w 2131894"/>
                <a:gd name="connsiteY19" fmla="*/ 3557696 h 3557696"/>
                <a:gd name="connsiteX20" fmla="*/ 101346 w 2131894"/>
                <a:gd name="connsiteY20" fmla="*/ 3519668 h 3557696"/>
                <a:gd name="connsiteX21" fmla="*/ 340802 w 2131894"/>
                <a:gd name="connsiteY21" fmla="*/ 1804831 h 3557696"/>
                <a:gd name="connsiteX22" fmla="*/ 2 w 2131894"/>
                <a:gd name="connsiteY22" fmla="*/ 9269 h 3557696"/>
                <a:gd name="connsiteX23" fmla="*/ 0 w 2131894"/>
                <a:gd name="connsiteY23" fmla="*/ 9270 h 355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31894" h="3557696">
                  <a:moveTo>
                    <a:pt x="13467" y="0"/>
                  </a:moveTo>
                  <a:cubicBezTo>
                    <a:pt x="90668" y="52601"/>
                    <a:pt x="172051" y="103795"/>
                    <a:pt x="257398" y="153480"/>
                  </a:cubicBezTo>
                  <a:lnTo>
                    <a:pt x="361122" y="209439"/>
                  </a:lnTo>
                  <a:lnTo>
                    <a:pt x="391604" y="228146"/>
                  </a:lnTo>
                  <a:lnTo>
                    <a:pt x="457116" y="261227"/>
                  </a:lnTo>
                  <a:lnTo>
                    <a:pt x="525106" y="297907"/>
                  </a:lnTo>
                  <a:lnTo>
                    <a:pt x="583079" y="324833"/>
                  </a:lnTo>
                  <a:lnTo>
                    <a:pt x="748569" y="408398"/>
                  </a:lnTo>
                  <a:cubicBezTo>
                    <a:pt x="1123895" y="580649"/>
                    <a:pt x="1552915" y="728258"/>
                    <a:pt x="2023117" y="845484"/>
                  </a:cubicBezTo>
                  <a:lnTo>
                    <a:pt x="2043464" y="849982"/>
                  </a:lnTo>
                  <a:lnTo>
                    <a:pt x="2062670" y="948959"/>
                  </a:lnTo>
                  <a:cubicBezTo>
                    <a:pt x="2106818" y="1203379"/>
                    <a:pt x="2131894" y="1494937"/>
                    <a:pt x="2131894" y="1804831"/>
                  </a:cubicBezTo>
                  <a:cubicBezTo>
                    <a:pt x="2131894" y="2114726"/>
                    <a:pt x="2106818" y="2406284"/>
                    <a:pt x="2062670" y="2660703"/>
                  </a:cubicBezTo>
                  <a:lnTo>
                    <a:pt x="2046670" y="2743161"/>
                  </a:lnTo>
                  <a:lnTo>
                    <a:pt x="2023117" y="2748368"/>
                  </a:lnTo>
                  <a:cubicBezTo>
                    <a:pt x="1396180" y="2904669"/>
                    <a:pt x="842458" y="3114984"/>
                    <a:pt x="391604" y="3365705"/>
                  </a:cubicBezTo>
                  <a:lnTo>
                    <a:pt x="361879" y="3383948"/>
                  </a:lnTo>
                  <a:lnTo>
                    <a:pt x="361702" y="3384040"/>
                  </a:lnTo>
                  <a:cubicBezTo>
                    <a:pt x="294456" y="3420871"/>
                    <a:pt x="229448" y="3458596"/>
                    <a:pt x="166775" y="3497172"/>
                  </a:cubicBezTo>
                  <a:lnTo>
                    <a:pt x="73275" y="3557696"/>
                  </a:lnTo>
                  <a:lnTo>
                    <a:pt x="101346" y="3519668"/>
                  </a:lnTo>
                  <a:cubicBezTo>
                    <a:pt x="240075" y="3292330"/>
                    <a:pt x="340802" y="2610557"/>
                    <a:pt x="340802" y="1804831"/>
                  </a:cubicBezTo>
                  <a:cubicBezTo>
                    <a:pt x="340802" y="813169"/>
                    <a:pt x="188221" y="9269"/>
                    <a:pt x="2" y="9269"/>
                  </a:cubicBezTo>
                  <a:cubicBezTo>
                    <a:pt x="1" y="9269"/>
                    <a:pt x="1" y="9270"/>
                    <a:pt x="0" y="927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401F8A5-3EE3-E38B-7A64-46D41B8F5501}"/>
                </a:ext>
              </a:extLst>
            </p:cNvPr>
            <p:cNvSpPr/>
            <p:nvPr/>
          </p:nvSpPr>
          <p:spPr>
            <a:xfrm>
              <a:off x="6988785" y="2404920"/>
              <a:ext cx="2078439" cy="2033335"/>
            </a:xfrm>
            <a:custGeom>
              <a:avLst/>
              <a:gdLst>
                <a:gd name="connsiteX0" fmla="*/ 1975671 w 2078439"/>
                <a:gd name="connsiteY0" fmla="*/ 0 h 2033335"/>
                <a:gd name="connsiteX1" fmla="*/ 1980487 w 2078439"/>
                <a:gd name="connsiteY1" fmla="*/ 20164 h 2033335"/>
                <a:gd name="connsiteX2" fmla="*/ 2078439 w 2078439"/>
                <a:gd name="connsiteY2" fmla="*/ 1024080 h 2033335"/>
                <a:gd name="connsiteX3" fmla="*/ 1980487 w 2078439"/>
                <a:gd name="connsiteY3" fmla="*/ 2027996 h 2033335"/>
                <a:gd name="connsiteX4" fmla="*/ 1979212 w 2078439"/>
                <a:gd name="connsiteY4" fmla="*/ 2033335 h 2033335"/>
                <a:gd name="connsiteX5" fmla="*/ 1743502 w 2078439"/>
                <a:gd name="connsiteY5" fmla="*/ 1967616 h 2033335"/>
                <a:gd name="connsiteX6" fmla="*/ 221856 w 2078439"/>
                <a:gd name="connsiteY6" fmla="*/ 1712830 h 2033335"/>
                <a:gd name="connsiteX7" fmla="*/ 4412 w 2078439"/>
                <a:gd name="connsiteY7" fmla="*/ 1697599 h 2033335"/>
                <a:gd name="connsiteX8" fmla="*/ 41082 w 2078439"/>
                <a:gd name="connsiteY8" fmla="*/ 1568702 h 2033335"/>
                <a:gd name="connsiteX9" fmla="*/ 102396 w 2078439"/>
                <a:gd name="connsiteY9" fmla="*/ 1024081 h 2033335"/>
                <a:gd name="connsiteX10" fmla="*/ 41082 w 2078439"/>
                <a:gd name="connsiteY10" fmla="*/ 479461 h 2033335"/>
                <a:gd name="connsiteX11" fmla="*/ 0 w 2078439"/>
                <a:gd name="connsiteY11" fmla="*/ 335057 h 2033335"/>
                <a:gd name="connsiteX12" fmla="*/ 221856 w 2078439"/>
                <a:gd name="connsiteY12" fmla="*/ 319518 h 2033335"/>
                <a:gd name="connsiteX13" fmla="*/ 1743502 w 2078439"/>
                <a:gd name="connsiteY13" fmla="*/ 64732 h 203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78439" h="2033335">
                  <a:moveTo>
                    <a:pt x="1975671" y="0"/>
                  </a:moveTo>
                  <a:lnTo>
                    <a:pt x="1980487" y="20164"/>
                  </a:lnTo>
                  <a:cubicBezTo>
                    <a:pt x="2042329" y="306738"/>
                    <a:pt x="2078439" y="652207"/>
                    <a:pt x="2078439" y="1024080"/>
                  </a:cubicBezTo>
                  <a:cubicBezTo>
                    <a:pt x="2078439" y="1395953"/>
                    <a:pt x="2042329" y="1741423"/>
                    <a:pt x="1980487" y="2027996"/>
                  </a:cubicBezTo>
                  <a:lnTo>
                    <a:pt x="1979212" y="2033335"/>
                  </a:lnTo>
                  <a:lnTo>
                    <a:pt x="1743502" y="1967616"/>
                  </a:lnTo>
                  <a:cubicBezTo>
                    <a:pt x="1273299" y="1850390"/>
                    <a:pt x="761914" y="1763548"/>
                    <a:pt x="221856" y="1712830"/>
                  </a:cubicBezTo>
                  <a:lnTo>
                    <a:pt x="4412" y="1697599"/>
                  </a:lnTo>
                  <a:lnTo>
                    <a:pt x="41082" y="1568702"/>
                  </a:lnTo>
                  <a:cubicBezTo>
                    <a:pt x="80376" y="1403946"/>
                    <a:pt x="102396" y="1219209"/>
                    <a:pt x="102396" y="1024081"/>
                  </a:cubicBezTo>
                  <a:cubicBezTo>
                    <a:pt x="102396" y="828954"/>
                    <a:pt x="80376" y="644217"/>
                    <a:pt x="41082" y="479461"/>
                  </a:cubicBezTo>
                  <a:lnTo>
                    <a:pt x="0" y="335057"/>
                  </a:lnTo>
                  <a:lnTo>
                    <a:pt x="221856" y="319518"/>
                  </a:lnTo>
                  <a:cubicBezTo>
                    <a:pt x="761914" y="268800"/>
                    <a:pt x="1273299" y="181957"/>
                    <a:pt x="1743502" y="6473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B951773-9EA0-74FE-D412-0E2237571B1B}"/>
                </a:ext>
              </a:extLst>
            </p:cNvPr>
            <p:cNvSpPr/>
            <p:nvPr/>
          </p:nvSpPr>
          <p:spPr>
            <a:xfrm>
              <a:off x="3516559" y="2484779"/>
              <a:ext cx="1871917" cy="1871922"/>
            </a:xfrm>
            <a:custGeom>
              <a:avLst/>
              <a:gdLst>
                <a:gd name="connsiteX0" fmla="*/ 0 w 1871917"/>
                <a:gd name="connsiteY0" fmla="*/ 0 h 1871922"/>
                <a:gd name="connsiteX1" fmla="*/ 415048 w 1871917"/>
                <a:gd name="connsiteY1" fmla="*/ 91759 h 1871922"/>
                <a:gd name="connsiteX2" fmla="*/ 1453228 w 1871917"/>
                <a:gd name="connsiteY2" fmla="*/ 239660 h 1871922"/>
                <a:gd name="connsiteX3" fmla="*/ 1771442 w 1871917"/>
                <a:gd name="connsiteY3" fmla="*/ 261948 h 1871922"/>
                <a:gd name="connsiteX4" fmla="*/ 1810603 w 1871917"/>
                <a:gd name="connsiteY4" fmla="*/ 399603 h 1871922"/>
                <a:gd name="connsiteX5" fmla="*/ 1871917 w 1871917"/>
                <a:gd name="connsiteY5" fmla="*/ 944223 h 1871922"/>
                <a:gd name="connsiteX6" fmla="*/ 1823055 w 1871917"/>
                <a:gd name="connsiteY6" fmla="*/ 1433198 h 1871922"/>
                <a:gd name="connsiteX7" fmla="*/ 1775448 w 1871917"/>
                <a:gd name="connsiteY7" fmla="*/ 1610402 h 1871922"/>
                <a:gd name="connsiteX8" fmla="*/ 1453228 w 1871917"/>
                <a:gd name="connsiteY8" fmla="*/ 1632971 h 1871922"/>
                <a:gd name="connsiteX9" fmla="*/ 415048 w 1871917"/>
                <a:gd name="connsiteY9" fmla="*/ 1780872 h 1871922"/>
                <a:gd name="connsiteX10" fmla="*/ 3206 w 1871917"/>
                <a:gd name="connsiteY10" fmla="*/ 1871922 h 1871922"/>
                <a:gd name="connsiteX11" fmla="*/ 17144 w 1871917"/>
                <a:gd name="connsiteY11" fmla="*/ 1800094 h 1871922"/>
                <a:gd name="connsiteX12" fmla="*/ 86368 w 1871917"/>
                <a:gd name="connsiteY12" fmla="*/ 944222 h 1871922"/>
                <a:gd name="connsiteX13" fmla="*/ 17144 w 1871917"/>
                <a:gd name="connsiteY13" fmla="*/ 88350 h 187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917" h="1871922">
                  <a:moveTo>
                    <a:pt x="0" y="0"/>
                  </a:moveTo>
                  <a:lnTo>
                    <a:pt x="415048" y="91759"/>
                  </a:lnTo>
                  <a:cubicBezTo>
                    <a:pt x="745894" y="155980"/>
                    <a:pt x="1093189" y="205848"/>
                    <a:pt x="1453228" y="239660"/>
                  </a:cubicBezTo>
                  <a:lnTo>
                    <a:pt x="1771442" y="261948"/>
                  </a:lnTo>
                  <a:lnTo>
                    <a:pt x="1810603" y="399603"/>
                  </a:lnTo>
                  <a:cubicBezTo>
                    <a:pt x="1849897" y="564359"/>
                    <a:pt x="1871917" y="749096"/>
                    <a:pt x="1871917" y="944223"/>
                  </a:cubicBezTo>
                  <a:cubicBezTo>
                    <a:pt x="1871917" y="1117670"/>
                    <a:pt x="1854518" y="1282907"/>
                    <a:pt x="1823055" y="1433198"/>
                  </a:cubicBezTo>
                  <a:lnTo>
                    <a:pt x="1775448" y="1610402"/>
                  </a:lnTo>
                  <a:lnTo>
                    <a:pt x="1453228" y="1632971"/>
                  </a:lnTo>
                  <a:cubicBezTo>
                    <a:pt x="1093189" y="1666783"/>
                    <a:pt x="745894" y="1716650"/>
                    <a:pt x="415048" y="1780872"/>
                  </a:cubicBezTo>
                  <a:lnTo>
                    <a:pt x="3206" y="1871922"/>
                  </a:lnTo>
                  <a:lnTo>
                    <a:pt x="17144" y="1800094"/>
                  </a:lnTo>
                  <a:cubicBezTo>
                    <a:pt x="61292" y="1545675"/>
                    <a:pt x="86368" y="1254117"/>
                    <a:pt x="86368" y="944222"/>
                  </a:cubicBezTo>
                  <a:cubicBezTo>
                    <a:pt x="86368" y="634328"/>
                    <a:pt x="61292" y="342770"/>
                    <a:pt x="17144" y="8835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6CCDC6C-CD63-17EC-03EF-DC3A6EC775D2}"/>
                </a:ext>
              </a:extLst>
            </p:cNvPr>
            <p:cNvSpPr/>
            <p:nvPr/>
          </p:nvSpPr>
          <p:spPr>
            <a:xfrm>
              <a:off x="9007590" y="1615317"/>
              <a:ext cx="2081682" cy="3595391"/>
            </a:xfrm>
            <a:custGeom>
              <a:avLst/>
              <a:gdLst>
                <a:gd name="connsiteX0" fmla="*/ 1746673 w 2081682"/>
                <a:gd name="connsiteY0" fmla="*/ 0 h 3595391"/>
                <a:gd name="connsiteX1" fmla="*/ 1746673 w 2081682"/>
                <a:gd name="connsiteY1" fmla="*/ 5808 h 3595391"/>
                <a:gd name="connsiteX2" fmla="*/ 1775727 w 2081682"/>
                <a:gd name="connsiteY2" fmla="*/ 13537 h 3595391"/>
                <a:gd name="connsiteX3" fmla="*/ 2081682 w 2081682"/>
                <a:gd name="connsiteY3" fmla="*/ 1799829 h 3595391"/>
                <a:gd name="connsiteX4" fmla="*/ 1740882 w 2081682"/>
                <a:gd name="connsiteY4" fmla="*/ 3595391 h 3595391"/>
                <a:gd name="connsiteX5" fmla="*/ 1688982 w 2081682"/>
                <a:gd name="connsiteY5" fmla="*/ 3574702 h 3595391"/>
                <a:gd name="connsiteX6" fmla="*/ 1671556 w 2081682"/>
                <a:gd name="connsiteY6" fmla="*/ 3561116 h 3595391"/>
                <a:gd name="connsiteX7" fmla="*/ 1581037 w 2081682"/>
                <a:gd name="connsiteY7" fmla="*/ 3506024 h 3595391"/>
                <a:gd name="connsiteX8" fmla="*/ 1450614 w 2081682"/>
                <a:gd name="connsiteY8" fmla="*/ 3432495 h 3595391"/>
                <a:gd name="connsiteX9" fmla="*/ 1356209 w 2081682"/>
                <a:gd name="connsiteY9" fmla="*/ 3374556 h 3595391"/>
                <a:gd name="connsiteX10" fmla="*/ 180708 w 2081682"/>
                <a:gd name="connsiteY10" fmla="*/ 2884360 h 3595391"/>
                <a:gd name="connsiteX11" fmla="*/ 3541 w 2081682"/>
                <a:gd name="connsiteY11" fmla="*/ 2834964 h 3595391"/>
                <a:gd name="connsiteX12" fmla="*/ 7689 w 2081682"/>
                <a:gd name="connsiteY12" fmla="*/ 2817599 h 3595391"/>
                <a:gd name="connsiteX13" fmla="*/ 105641 w 2081682"/>
                <a:gd name="connsiteY13" fmla="*/ 1813683 h 3595391"/>
                <a:gd name="connsiteX14" fmla="*/ 7689 w 2081682"/>
                <a:gd name="connsiteY14" fmla="*/ 809767 h 3595391"/>
                <a:gd name="connsiteX15" fmla="*/ 0 w 2081682"/>
                <a:gd name="connsiteY15" fmla="*/ 777577 h 3595391"/>
                <a:gd name="connsiteX16" fmla="*/ 180708 w 2081682"/>
                <a:gd name="connsiteY16" fmla="*/ 727194 h 3595391"/>
                <a:gd name="connsiteX17" fmla="*/ 999244 w 2081682"/>
                <a:gd name="connsiteY17" fmla="*/ 417249 h 3595391"/>
                <a:gd name="connsiteX18" fmla="*/ 1247432 w 2081682"/>
                <a:gd name="connsiteY18" fmla="*/ 291925 h 3595391"/>
                <a:gd name="connsiteX19" fmla="*/ 1332559 w 2081682"/>
                <a:gd name="connsiteY19" fmla="*/ 250113 h 3595391"/>
                <a:gd name="connsiteX20" fmla="*/ 1341692 w 2081682"/>
                <a:gd name="connsiteY20" fmla="*/ 244328 h 3595391"/>
                <a:gd name="connsiteX21" fmla="*/ 1356209 w 2081682"/>
                <a:gd name="connsiteY21" fmla="*/ 236997 h 3595391"/>
                <a:gd name="connsiteX22" fmla="*/ 1674598 w 2081682"/>
                <a:gd name="connsiteY22" fmla="*/ 41593 h 3595391"/>
                <a:gd name="connsiteX23" fmla="*/ 1714837 w 2081682"/>
                <a:gd name="connsiteY23" fmla="*/ 11196 h 3595391"/>
                <a:gd name="connsiteX24" fmla="*/ 1740641 w 2081682"/>
                <a:gd name="connsiteY24" fmla="*/ 4331 h 359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1682" h="3595391">
                  <a:moveTo>
                    <a:pt x="1746673" y="0"/>
                  </a:moveTo>
                  <a:lnTo>
                    <a:pt x="1746673" y="5808"/>
                  </a:lnTo>
                  <a:lnTo>
                    <a:pt x="1775727" y="13537"/>
                  </a:lnTo>
                  <a:cubicBezTo>
                    <a:pt x="1947578" y="105488"/>
                    <a:pt x="2081682" y="870146"/>
                    <a:pt x="2081682" y="1799829"/>
                  </a:cubicBezTo>
                  <a:cubicBezTo>
                    <a:pt x="2081682" y="2791491"/>
                    <a:pt x="1929101" y="3595391"/>
                    <a:pt x="1740882" y="3595391"/>
                  </a:cubicBezTo>
                  <a:cubicBezTo>
                    <a:pt x="1723236" y="3595391"/>
                    <a:pt x="1705904" y="3588326"/>
                    <a:pt x="1688982" y="3574702"/>
                  </a:cubicBezTo>
                  <a:lnTo>
                    <a:pt x="1671556" y="3561116"/>
                  </a:lnTo>
                  <a:lnTo>
                    <a:pt x="1581037" y="3506024"/>
                  </a:lnTo>
                  <a:lnTo>
                    <a:pt x="1450614" y="3432495"/>
                  </a:lnTo>
                  <a:lnTo>
                    <a:pt x="1356209" y="3374556"/>
                  </a:lnTo>
                  <a:cubicBezTo>
                    <a:pt x="1018069" y="3186516"/>
                    <a:pt x="622065" y="3021203"/>
                    <a:pt x="180708" y="2884360"/>
                  </a:cubicBezTo>
                  <a:lnTo>
                    <a:pt x="3541" y="2834964"/>
                  </a:lnTo>
                  <a:lnTo>
                    <a:pt x="7689" y="2817599"/>
                  </a:lnTo>
                  <a:cubicBezTo>
                    <a:pt x="69531" y="2531026"/>
                    <a:pt x="105641" y="2185556"/>
                    <a:pt x="105641" y="1813683"/>
                  </a:cubicBezTo>
                  <a:cubicBezTo>
                    <a:pt x="105641" y="1441810"/>
                    <a:pt x="69531" y="1096341"/>
                    <a:pt x="7689" y="809767"/>
                  </a:cubicBezTo>
                  <a:lnTo>
                    <a:pt x="0" y="777577"/>
                  </a:lnTo>
                  <a:lnTo>
                    <a:pt x="180708" y="727194"/>
                  </a:lnTo>
                  <a:cubicBezTo>
                    <a:pt x="474946" y="635965"/>
                    <a:pt x="749027" y="532083"/>
                    <a:pt x="999244" y="417249"/>
                  </a:cubicBezTo>
                  <a:lnTo>
                    <a:pt x="1247432" y="291925"/>
                  </a:lnTo>
                  <a:lnTo>
                    <a:pt x="1332559" y="250113"/>
                  </a:lnTo>
                  <a:lnTo>
                    <a:pt x="1341692" y="244328"/>
                  </a:lnTo>
                  <a:lnTo>
                    <a:pt x="1356209" y="236997"/>
                  </a:lnTo>
                  <a:cubicBezTo>
                    <a:pt x="1468923" y="174317"/>
                    <a:pt x="1575207" y="109112"/>
                    <a:pt x="1674598" y="41593"/>
                  </a:cubicBezTo>
                  <a:lnTo>
                    <a:pt x="1714837" y="11196"/>
                  </a:lnTo>
                  <a:lnTo>
                    <a:pt x="1740641" y="43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AF8A774-8E5B-62DE-9999-401EB41E4645}"/>
                </a:ext>
              </a:extLst>
            </p:cNvPr>
            <p:cNvSpPr/>
            <p:nvPr/>
          </p:nvSpPr>
          <p:spPr>
            <a:xfrm>
              <a:off x="1045145" y="1626511"/>
              <a:ext cx="681599" cy="3591124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D51569F-EBAC-F518-DD0B-75B885D9F142}"/>
                </a:ext>
              </a:extLst>
            </p:cNvPr>
            <p:cNvSpPr/>
            <p:nvPr/>
          </p:nvSpPr>
          <p:spPr>
            <a:xfrm>
              <a:off x="5340651" y="2742741"/>
              <a:ext cx="1710273" cy="1357014"/>
            </a:xfrm>
            <a:custGeom>
              <a:avLst/>
              <a:gdLst>
                <a:gd name="connsiteX0" fmla="*/ 1608664 w 1710273"/>
                <a:gd name="connsiteY0" fmla="*/ 0 h 1357014"/>
                <a:gd name="connsiteX1" fmla="*/ 1648959 w 1710273"/>
                <a:gd name="connsiteY1" fmla="*/ 141640 h 1357014"/>
                <a:gd name="connsiteX2" fmla="*/ 1710273 w 1710273"/>
                <a:gd name="connsiteY2" fmla="*/ 686260 h 1357014"/>
                <a:gd name="connsiteX3" fmla="*/ 1648959 w 1710273"/>
                <a:gd name="connsiteY3" fmla="*/ 1230881 h 1357014"/>
                <a:gd name="connsiteX4" fmla="*/ 1613075 w 1710273"/>
                <a:gd name="connsiteY4" fmla="*/ 1357014 h 1357014"/>
                <a:gd name="connsiteX5" fmla="*/ 1320839 w 1710273"/>
                <a:gd name="connsiteY5" fmla="*/ 1336545 h 1357014"/>
                <a:gd name="connsiteX6" fmla="*/ 755351 w 1710273"/>
                <a:gd name="connsiteY6" fmla="*/ 1323440 h 1357014"/>
                <a:gd name="connsiteX7" fmla="*/ 189864 w 1710273"/>
                <a:gd name="connsiteY7" fmla="*/ 1336545 h 1357014"/>
                <a:gd name="connsiteX8" fmla="*/ 3960 w 1710273"/>
                <a:gd name="connsiteY8" fmla="*/ 1349566 h 1357014"/>
                <a:gd name="connsiteX9" fmla="*/ 50795 w 1710273"/>
                <a:gd name="connsiteY9" fmla="*/ 1175235 h 1357014"/>
                <a:gd name="connsiteX10" fmla="*/ 99657 w 1710273"/>
                <a:gd name="connsiteY10" fmla="*/ 686260 h 1357014"/>
                <a:gd name="connsiteX11" fmla="*/ 38343 w 1710273"/>
                <a:gd name="connsiteY11" fmla="*/ 141640 h 1357014"/>
                <a:gd name="connsiteX12" fmla="*/ 0 w 1710273"/>
                <a:gd name="connsiteY12" fmla="*/ 6862 h 1357014"/>
                <a:gd name="connsiteX13" fmla="*/ 189864 w 1710273"/>
                <a:gd name="connsiteY13" fmla="*/ 20160 h 1357014"/>
                <a:gd name="connsiteX14" fmla="*/ 755351 w 1710273"/>
                <a:gd name="connsiteY14" fmla="*/ 33265 h 1357014"/>
                <a:gd name="connsiteX15" fmla="*/ 1320839 w 1710273"/>
                <a:gd name="connsiteY15" fmla="*/ 20160 h 13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10273" h="1357014">
                  <a:moveTo>
                    <a:pt x="1608664" y="0"/>
                  </a:moveTo>
                  <a:lnTo>
                    <a:pt x="1648959" y="141640"/>
                  </a:lnTo>
                  <a:cubicBezTo>
                    <a:pt x="1688253" y="306396"/>
                    <a:pt x="1710273" y="491133"/>
                    <a:pt x="1710273" y="686260"/>
                  </a:cubicBezTo>
                  <a:cubicBezTo>
                    <a:pt x="1710273" y="881388"/>
                    <a:pt x="1688253" y="1066125"/>
                    <a:pt x="1648959" y="1230881"/>
                  </a:cubicBezTo>
                  <a:lnTo>
                    <a:pt x="1613075" y="1357014"/>
                  </a:lnTo>
                  <a:lnTo>
                    <a:pt x="1320839" y="1336545"/>
                  </a:lnTo>
                  <a:cubicBezTo>
                    <a:pt x="1134911" y="1327879"/>
                    <a:pt x="946261" y="1323440"/>
                    <a:pt x="755351" y="1323440"/>
                  </a:cubicBezTo>
                  <a:cubicBezTo>
                    <a:pt x="564442" y="1323440"/>
                    <a:pt x="375792" y="1327879"/>
                    <a:pt x="189864" y="1336545"/>
                  </a:cubicBezTo>
                  <a:lnTo>
                    <a:pt x="3960" y="1349566"/>
                  </a:lnTo>
                  <a:lnTo>
                    <a:pt x="50795" y="1175235"/>
                  </a:lnTo>
                  <a:cubicBezTo>
                    <a:pt x="82258" y="1024944"/>
                    <a:pt x="99657" y="859707"/>
                    <a:pt x="99657" y="686260"/>
                  </a:cubicBezTo>
                  <a:cubicBezTo>
                    <a:pt x="99657" y="491133"/>
                    <a:pt x="77637" y="306396"/>
                    <a:pt x="38343" y="141640"/>
                  </a:cubicBezTo>
                  <a:lnTo>
                    <a:pt x="0" y="6862"/>
                  </a:lnTo>
                  <a:lnTo>
                    <a:pt x="189864" y="20160"/>
                  </a:lnTo>
                  <a:cubicBezTo>
                    <a:pt x="375792" y="28826"/>
                    <a:pt x="564442" y="33265"/>
                    <a:pt x="755351" y="33265"/>
                  </a:cubicBezTo>
                  <a:cubicBezTo>
                    <a:pt x="946261" y="33265"/>
                    <a:pt x="1134911" y="28826"/>
                    <a:pt x="1320839" y="2016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B4D15F5-7EF1-6FFC-9D85-23005A16B33D}"/>
              </a:ext>
            </a:extLst>
          </p:cNvPr>
          <p:cNvGrpSpPr/>
          <p:nvPr/>
        </p:nvGrpSpPr>
        <p:grpSpPr>
          <a:xfrm>
            <a:off x="2917215" y="4821687"/>
            <a:ext cx="2926080" cy="1290153"/>
            <a:chOff x="332936" y="262776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00A37E-1DE1-4092-68A5-DBBC3CB437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07555A0-81E0-3EB2-320F-B31A99BF9A3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E66F0C-9E05-2E30-6662-03D36D226BF6}"/>
              </a:ext>
            </a:extLst>
          </p:cNvPr>
          <p:cNvGrpSpPr/>
          <p:nvPr/>
        </p:nvGrpSpPr>
        <p:grpSpPr>
          <a:xfrm>
            <a:off x="6348705" y="4821687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7696F0-F911-C967-67E4-2A10452BA9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973DE51-CD1C-23EE-E027-6A5ABEBD86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28A3D44-7116-BB27-99F4-15F70ED7D49C}"/>
              </a:ext>
            </a:extLst>
          </p:cNvPr>
          <p:cNvGrpSpPr/>
          <p:nvPr/>
        </p:nvGrpSpPr>
        <p:grpSpPr>
          <a:xfrm>
            <a:off x="2437575" y="1023773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048669-DB8F-D5BB-76FB-07CF8BDE1B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A5B8A1-9324-7859-87F1-E5806A2FF6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D5B3545-C627-EABC-1222-384A5762E36E}"/>
              </a:ext>
            </a:extLst>
          </p:cNvPr>
          <p:cNvGrpSpPr/>
          <p:nvPr/>
        </p:nvGrpSpPr>
        <p:grpSpPr>
          <a:xfrm>
            <a:off x="6828345" y="1023773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2B07A41-1D5B-D2C9-5616-13BDEAB9D0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AFB170-2BAB-A934-EA64-18B99D80DCE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8030C2EA-2A23-8C7B-60CD-55C586C230DA}"/>
              </a:ext>
            </a:extLst>
          </p:cNvPr>
          <p:cNvSpPr txBox="1"/>
          <p:nvPr/>
        </p:nvSpPr>
        <p:spPr>
          <a:xfrm>
            <a:off x="5470233" y="3209323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28" name="Graphic 27" descr="Gavel with solid fill">
            <a:extLst>
              <a:ext uri="{FF2B5EF4-FFF2-40B4-BE49-F238E27FC236}">
                <a16:creationId xmlns:a16="http://schemas.microsoft.com/office/drawing/2014/main" id="{F5698AF2-1F06-404C-32B5-DFA5028F7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3808" y="3167621"/>
            <a:ext cx="914400" cy="914400"/>
          </a:xfrm>
          <a:prstGeom prst="rect">
            <a:avLst/>
          </a:prstGeom>
        </p:spPr>
      </p:pic>
      <p:pic>
        <p:nvPicPr>
          <p:cNvPr id="30" name="Graphic 29" descr="Scales of justice with solid fill">
            <a:extLst>
              <a:ext uri="{FF2B5EF4-FFF2-40B4-BE49-F238E27FC236}">
                <a16:creationId xmlns:a16="http://schemas.microsoft.com/office/drawing/2014/main" id="{B649068A-8BDF-E5B7-336B-402937C4BF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9526" y="3167621"/>
            <a:ext cx="914400" cy="914400"/>
          </a:xfrm>
          <a:prstGeom prst="rect">
            <a:avLst/>
          </a:prstGeom>
        </p:spPr>
      </p:pic>
      <p:pic>
        <p:nvPicPr>
          <p:cNvPr id="32" name="Graphic 31" descr="Brain with solid fill">
            <a:extLst>
              <a:ext uri="{FF2B5EF4-FFF2-40B4-BE49-F238E27FC236}">
                <a16:creationId xmlns:a16="http://schemas.microsoft.com/office/drawing/2014/main" id="{E13A041A-1F49-2941-BB5C-6D4EB13260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4052" y="3167621"/>
            <a:ext cx="914400" cy="914400"/>
          </a:xfrm>
          <a:prstGeom prst="rect">
            <a:avLst/>
          </a:prstGeom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B5149A36-AA89-1F9B-7279-22A0D392A3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4434" y="31676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69BC8-2608-B8CB-FD88-BCF8A903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3B4CF-5A05-946F-06C4-33E3E225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Two-Sided Funnel (2 or 4 Options)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850FFB0-6B37-D3F6-55ED-3E9A86F9BD27}"/>
              </a:ext>
            </a:extLst>
          </p:cNvPr>
          <p:cNvGrpSpPr/>
          <p:nvPr/>
        </p:nvGrpSpPr>
        <p:grpSpPr>
          <a:xfrm>
            <a:off x="1068149" y="1823662"/>
            <a:ext cx="10044127" cy="3602318"/>
            <a:chOff x="1045145" y="1615317"/>
            <a:chExt cx="10044127" cy="360231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44C7875-29E4-E079-84F3-09421B90C1D7}"/>
                </a:ext>
              </a:extLst>
            </p:cNvPr>
            <p:cNvSpPr/>
            <p:nvPr/>
          </p:nvSpPr>
          <p:spPr>
            <a:xfrm>
              <a:off x="1425024" y="1624168"/>
              <a:ext cx="2131894" cy="3557696"/>
            </a:xfrm>
            <a:custGeom>
              <a:avLst/>
              <a:gdLst>
                <a:gd name="connsiteX0" fmla="*/ 13467 w 2131894"/>
                <a:gd name="connsiteY0" fmla="*/ 0 h 3557696"/>
                <a:gd name="connsiteX1" fmla="*/ 257398 w 2131894"/>
                <a:gd name="connsiteY1" fmla="*/ 153480 h 3557696"/>
                <a:gd name="connsiteX2" fmla="*/ 361122 w 2131894"/>
                <a:gd name="connsiteY2" fmla="*/ 209439 h 3557696"/>
                <a:gd name="connsiteX3" fmla="*/ 391604 w 2131894"/>
                <a:gd name="connsiteY3" fmla="*/ 228146 h 3557696"/>
                <a:gd name="connsiteX4" fmla="*/ 457116 w 2131894"/>
                <a:gd name="connsiteY4" fmla="*/ 261227 h 3557696"/>
                <a:gd name="connsiteX5" fmla="*/ 525106 w 2131894"/>
                <a:gd name="connsiteY5" fmla="*/ 297907 h 3557696"/>
                <a:gd name="connsiteX6" fmla="*/ 583079 w 2131894"/>
                <a:gd name="connsiteY6" fmla="*/ 324833 h 3557696"/>
                <a:gd name="connsiteX7" fmla="*/ 748569 w 2131894"/>
                <a:gd name="connsiteY7" fmla="*/ 408398 h 3557696"/>
                <a:gd name="connsiteX8" fmla="*/ 2023117 w 2131894"/>
                <a:gd name="connsiteY8" fmla="*/ 845484 h 3557696"/>
                <a:gd name="connsiteX9" fmla="*/ 2043464 w 2131894"/>
                <a:gd name="connsiteY9" fmla="*/ 849982 h 3557696"/>
                <a:gd name="connsiteX10" fmla="*/ 2062670 w 2131894"/>
                <a:gd name="connsiteY10" fmla="*/ 948959 h 3557696"/>
                <a:gd name="connsiteX11" fmla="*/ 2131894 w 2131894"/>
                <a:gd name="connsiteY11" fmla="*/ 1804831 h 3557696"/>
                <a:gd name="connsiteX12" fmla="*/ 2062670 w 2131894"/>
                <a:gd name="connsiteY12" fmla="*/ 2660703 h 3557696"/>
                <a:gd name="connsiteX13" fmla="*/ 2046670 w 2131894"/>
                <a:gd name="connsiteY13" fmla="*/ 2743161 h 3557696"/>
                <a:gd name="connsiteX14" fmla="*/ 2023117 w 2131894"/>
                <a:gd name="connsiteY14" fmla="*/ 2748368 h 3557696"/>
                <a:gd name="connsiteX15" fmla="*/ 391604 w 2131894"/>
                <a:gd name="connsiteY15" fmla="*/ 3365705 h 3557696"/>
                <a:gd name="connsiteX16" fmla="*/ 361879 w 2131894"/>
                <a:gd name="connsiteY16" fmla="*/ 3383948 h 3557696"/>
                <a:gd name="connsiteX17" fmla="*/ 361702 w 2131894"/>
                <a:gd name="connsiteY17" fmla="*/ 3384040 h 3557696"/>
                <a:gd name="connsiteX18" fmla="*/ 166775 w 2131894"/>
                <a:gd name="connsiteY18" fmla="*/ 3497172 h 3557696"/>
                <a:gd name="connsiteX19" fmla="*/ 73275 w 2131894"/>
                <a:gd name="connsiteY19" fmla="*/ 3557696 h 3557696"/>
                <a:gd name="connsiteX20" fmla="*/ 101346 w 2131894"/>
                <a:gd name="connsiteY20" fmla="*/ 3519668 h 3557696"/>
                <a:gd name="connsiteX21" fmla="*/ 340802 w 2131894"/>
                <a:gd name="connsiteY21" fmla="*/ 1804831 h 3557696"/>
                <a:gd name="connsiteX22" fmla="*/ 2 w 2131894"/>
                <a:gd name="connsiteY22" fmla="*/ 9269 h 3557696"/>
                <a:gd name="connsiteX23" fmla="*/ 0 w 2131894"/>
                <a:gd name="connsiteY23" fmla="*/ 9270 h 355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131894" h="3557696">
                  <a:moveTo>
                    <a:pt x="13467" y="0"/>
                  </a:moveTo>
                  <a:cubicBezTo>
                    <a:pt x="90668" y="52601"/>
                    <a:pt x="172051" y="103795"/>
                    <a:pt x="257398" y="153480"/>
                  </a:cubicBezTo>
                  <a:lnTo>
                    <a:pt x="361122" y="209439"/>
                  </a:lnTo>
                  <a:lnTo>
                    <a:pt x="391604" y="228146"/>
                  </a:lnTo>
                  <a:lnTo>
                    <a:pt x="457116" y="261227"/>
                  </a:lnTo>
                  <a:lnTo>
                    <a:pt x="525106" y="297907"/>
                  </a:lnTo>
                  <a:lnTo>
                    <a:pt x="583079" y="324833"/>
                  </a:lnTo>
                  <a:lnTo>
                    <a:pt x="748569" y="408398"/>
                  </a:lnTo>
                  <a:cubicBezTo>
                    <a:pt x="1123895" y="580649"/>
                    <a:pt x="1552915" y="728258"/>
                    <a:pt x="2023117" y="845484"/>
                  </a:cubicBezTo>
                  <a:lnTo>
                    <a:pt x="2043464" y="849982"/>
                  </a:lnTo>
                  <a:lnTo>
                    <a:pt x="2062670" y="948959"/>
                  </a:lnTo>
                  <a:cubicBezTo>
                    <a:pt x="2106818" y="1203379"/>
                    <a:pt x="2131894" y="1494937"/>
                    <a:pt x="2131894" y="1804831"/>
                  </a:cubicBezTo>
                  <a:cubicBezTo>
                    <a:pt x="2131894" y="2114726"/>
                    <a:pt x="2106818" y="2406284"/>
                    <a:pt x="2062670" y="2660703"/>
                  </a:cubicBezTo>
                  <a:lnTo>
                    <a:pt x="2046670" y="2743161"/>
                  </a:lnTo>
                  <a:lnTo>
                    <a:pt x="2023117" y="2748368"/>
                  </a:lnTo>
                  <a:cubicBezTo>
                    <a:pt x="1396180" y="2904669"/>
                    <a:pt x="842458" y="3114984"/>
                    <a:pt x="391604" y="3365705"/>
                  </a:cubicBezTo>
                  <a:lnTo>
                    <a:pt x="361879" y="3383948"/>
                  </a:lnTo>
                  <a:lnTo>
                    <a:pt x="361702" y="3384040"/>
                  </a:lnTo>
                  <a:cubicBezTo>
                    <a:pt x="294456" y="3420871"/>
                    <a:pt x="229448" y="3458596"/>
                    <a:pt x="166775" y="3497172"/>
                  </a:cubicBezTo>
                  <a:lnTo>
                    <a:pt x="73275" y="3557696"/>
                  </a:lnTo>
                  <a:lnTo>
                    <a:pt x="101346" y="3519668"/>
                  </a:lnTo>
                  <a:cubicBezTo>
                    <a:pt x="240075" y="3292330"/>
                    <a:pt x="340802" y="2610557"/>
                    <a:pt x="340802" y="1804831"/>
                  </a:cubicBezTo>
                  <a:cubicBezTo>
                    <a:pt x="340802" y="813169"/>
                    <a:pt x="188221" y="9269"/>
                    <a:pt x="2" y="9269"/>
                  </a:cubicBezTo>
                  <a:cubicBezTo>
                    <a:pt x="1" y="9269"/>
                    <a:pt x="1" y="9270"/>
                    <a:pt x="0" y="927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EB81A1B-5D2E-0A6E-76E1-74012B712D83}"/>
                </a:ext>
              </a:extLst>
            </p:cNvPr>
            <p:cNvSpPr/>
            <p:nvPr/>
          </p:nvSpPr>
          <p:spPr>
            <a:xfrm>
              <a:off x="6988785" y="2404920"/>
              <a:ext cx="2078439" cy="2033335"/>
            </a:xfrm>
            <a:custGeom>
              <a:avLst/>
              <a:gdLst>
                <a:gd name="connsiteX0" fmla="*/ 1975671 w 2078439"/>
                <a:gd name="connsiteY0" fmla="*/ 0 h 2033335"/>
                <a:gd name="connsiteX1" fmla="*/ 1980487 w 2078439"/>
                <a:gd name="connsiteY1" fmla="*/ 20164 h 2033335"/>
                <a:gd name="connsiteX2" fmla="*/ 2078439 w 2078439"/>
                <a:gd name="connsiteY2" fmla="*/ 1024080 h 2033335"/>
                <a:gd name="connsiteX3" fmla="*/ 1980487 w 2078439"/>
                <a:gd name="connsiteY3" fmla="*/ 2027996 h 2033335"/>
                <a:gd name="connsiteX4" fmla="*/ 1979212 w 2078439"/>
                <a:gd name="connsiteY4" fmla="*/ 2033335 h 2033335"/>
                <a:gd name="connsiteX5" fmla="*/ 1743502 w 2078439"/>
                <a:gd name="connsiteY5" fmla="*/ 1967616 h 2033335"/>
                <a:gd name="connsiteX6" fmla="*/ 221856 w 2078439"/>
                <a:gd name="connsiteY6" fmla="*/ 1712830 h 2033335"/>
                <a:gd name="connsiteX7" fmla="*/ 4412 w 2078439"/>
                <a:gd name="connsiteY7" fmla="*/ 1697599 h 2033335"/>
                <a:gd name="connsiteX8" fmla="*/ 41082 w 2078439"/>
                <a:gd name="connsiteY8" fmla="*/ 1568702 h 2033335"/>
                <a:gd name="connsiteX9" fmla="*/ 102396 w 2078439"/>
                <a:gd name="connsiteY9" fmla="*/ 1024081 h 2033335"/>
                <a:gd name="connsiteX10" fmla="*/ 41082 w 2078439"/>
                <a:gd name="connsiteY10" fmla="*/ 479461 h 2033335"/>
                <a:gd name="connsiteX11" fmla="*/ 0 w 2078439"/>
                <a:gd name="connsiteY11" fmla="*/ 335057 h 2033335"/>
                <a:gd name="connsiteX12" fmla="*/ 221856 w 2078439"/>
                <a:gd name="connsiteY12" fmla="*/ 319518 h 2033335"/>
                <a:gd name="connsiteX13" fmla="*/ 1743502 w 2078439"/>
                <a:gd name="connsiteY13" fmla="*/ 64732 h 2033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78439" h="2033335">
                  <a:moveTo>
                    <a:pt x="1975671" y="0"/>
                  </a:moveTo>
                  <a:lnTo>
                    <a:pt x="1980487" y="20164"/>
                  </a:lnTo>
                  <a:cubicBezTo>
                    <a:pt x="2042329" y="306738"/>
                    <a:pt x="2078439" y="652207"/>
                    <a:pt x="2078439" y="1024080"/>
                  </a:cubicBezTo>
                  <a:cubicBezTo>
                    <a:pt x="2078439" y="1395953"/>
                    <a:pt x="2042329" y="1741423"/>
                    <a:pt x="1980487" y="2027996"/>
                  </a:cubicBezTo>
                  <a:lnTo>
                    <a:pt x="1979212" y="2033335"/>
                  </a:lnTo>
                  <a:lnTo>
                    <a:pt x="1743502" y="1967616"/>
                  </a:lnTo>
                  <a:cubicBezTo>
                    <a:pt x="1273299" y="1850390"/>
                    <a:pt x="761914" y="1763548"/>
                    <a:pt x="221856" y="1712830"/>
                  </a:cubicBezTo>
                  <a:lnTo>
                    <a:pt x="4412" y="1697599"/>
                  </a:lnTo>
                  <a:lnTo>
                    <a:pt x="41082" y="1568702"/>
                  </a:lnTo>
                  <a:cubicBezTo>
                    <a:pt x="80376" y="1403946"/>
                    <a:pt x="102396" y="1219209"/>
                    <a:pt x="102396" y="1024081"/>
                  </a:cubicBezTo>
                  <a:cubicBezTo>
                    <a:pt x="102396" y="828954"/>
                    <a:pt x="80376" y="644217"/>
                    <a:pt x="41082" y="479461"/>
                  </a:cubicBezTo>
                  <a:lnTo>
                    <a:pt x="0" y="335057"/>
                  </a:lnTo>
                  <a:lnTo>
                    <a:pt x="221856" y="319518"/>
                  </a:lnTo>
                  <a:cubicBezTo>
                    <a:pt x="761914" y="268800"/>
                    <a:pt x="1273299" y="181957"/>
                    <a:pt x="1743502" y="6473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69BCD64-2756-D219-1A59-20542E8689E8}"/>
                </a:ext>
              </a:extLst>
            </p:cNvPr>
            <p:cNvSpPr/>
            <p:nvPr/>
          </p:nvSpPr>
          <p:spPr>
            <a:xfrm>
              <a:off x="3516559" y="2484779"/>
              <a:ext cx="1871917" cy="1871922"/>
            </a:xfrm>
            <a:custGeom>
              <a:avLst/>
              <a:gdLst>
                <a:gd name="connsiteX0" fmla="*/ 0 w 1871917"/>
                <a:gd name="connsiteY0" fmla="*/ 0 h 1871922"/>
                <a:gd name="connsiteX1" fmla="*/ 415048 w 1871917"/>
                <a:gd name="connsiteY1" fmla="*/ 91759 h 1871922"/>
                <a:gd name="connsiteX2" fmla="*/ 1453228 w 1871917"/>
                <a:gd name="connsiteY2" fmla="*/ 239660 h 1871922"/>
                <a:gd name="connsiteX3" fmla="*/ 1771442 w 1871917"/>
                <a:gd name="connsiteY3" fmla="*/ 261948 h 1871922"/>
                <a:gd name="connsiteX4" fmla="*/ 1810603 w 1871917"/>
                <a:gd name="connsiteY4" fmla="*/ 399603 h 1871922"/>
                <a:gd name="connsiteX5" fmla="*/ 1871917 w 1871917"/>
                <a:gd name="connsiteY5" fmla="*/ 944223 h 1871922"/>
                <a:gd name="connsiteX6" fmla="*/ 1823055 w 1871917"/>
                <a:gd name="connsiteY6" fmla="*/ 1433198 h 1871922"/>
                <a:gd name="connsiteX7" fmla="*/ 1775448 w 1871917"/>
                <a:gd name="connsiteY7" fmla="*/ 1610402 h 1871922"/>
                <a:gd name="connsiteX8" fmla="*/ 1453228 w 1871917"/>
                <a:gd name="connsiteY8" fmla="*/ 1632971 h 1871922"/>
                <a:gd name="connsiteX9" fmla="*/ 415048 w 1871917"/>
                <a:gd name="connsiteY9" fmla="*/ 1780872 h 1871922"/>
                <a:gd name="connsiteX10" fmla="*/ 3206 w 1871917"/>
                <a:gd name="connsiteY10" fmla="*/ 1871922 h 1871922"/>
                <a:gd name="connsiteX11" fmla="*/ 17144 w 1871917"/>
                <a:gd name="connsiteY11" fmla="*/ 1800094 h 1871922"/>
                <a:gd name="connsiteX12" fmla="*/ 86368 w 1871917"/>
                <a:gd name="connsiteY12" fmla="*/ 944222 h 1871922"/>
                <a:gd name="connsiteX13" fmla="*/ 17144 w 1871917"/>
                <a:gd name="connsiteY13" fmla="*/ 88350 h 187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71917" h="1871922">
                  <a:moveTo>
                    <a:pt x="0" y="0"/>
                  </a:moveTo>
                  <a:lnTo>
                    <a:pt x="415048" y="91759"/>
                  </a:lnTo>
                  <a:cubicBezTo>
                    <a:pt x="745894" y="155980"/>
                    <a:pt x="1093189" y="205848"/>
                    <a:pt x="1453228" y="239660"/>
                  </a:cubicBezTo>
                  <a:lnTo>
                    <a:pt x="1771442" y="261948"/>
                  </a:lnTo>
                  <a:lnTo>
                    <a:pt x="1810603" y="399603"/>
                  </a:lnTo>
                  <a:cubicBezTo>
                    <a:pt x="1849897" y="564359"/>
                    <a:pt x="1871917" y="749096"/>
                    <a:pt x="1871917" y="944223"/>
                  </a:cubicBezTo>
                  <a:cubicBezTo>
                    <a:pt x="1871917" y="1117670"/>
                    <a:pt x="1854518" y="1282907"/>
                    <a:pt x="1823055" y="1433198"/>
                  </a:cubicBezTo>
                  <a:lnTo>
                    <a:pt x="1775448" y="1610402"/>
                  </a:lnTo>
                  <a:lnTo>
                    <a:pt x="1453228" y="1632971"/>
                  </a:lnTo>
                  <a:cubicBezTo>
                    <a:pt x="1093189" y="1666783"/>
                    <a:pt x="745894" y="1716650"/>
                    <a:pt x="415048" y="1780872"/>
                  </a:cubicBezTo>
                  <a:lnTo>
                    <a:pt x="3206" y="1871922"/>
                  </a:lnTo>
                  <a:lnTo>
                    <a:pt x="17144" y="1800094"/>
                  </a:lnTo>
                  <a:cubicBezTo>
                    <a:pt x="61292" y="1545675"/>
                    <a:pt x="86368" y="1254117"/>
                    <a:pt x="86368" y="944222"/>
                  </a:cubicBezTo>
                  <a:cubicBezTo>
                    <a:pt x="86368" y="634328"/>
                    <a:pt x="61292" y="342770"/>
                    <a:pt x="17144" y="8835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6F6C282-7E64-5EC9-28DE-4921E2A0EF1E}"/>
                </a:ext>
              </a:extLst>
            </p:cNvPr>
            <p:cNvSpPr/>
            <p:nvPr/>
          </p:nvSpPr>
          <p:spPr>
            <a:xfrm>
              <a:off x="9007590" y="1615317"/>
              <a:ext cx="2081682" cy="3595391"/>
            </a:xfrm>
            <a:custGeom>
              <a:avLst/>
              <a:gdLst>
                <a:gd name="connsiteX0" fmla="*/ 1746673 w 2081682"/>
                <a:gd name="connsiteY0" fmla="*/ 0 h 3595391"/>
                <a:gd name="connsiteX1" fmla="*/ 1746673 w 2081682"/>
                <a:gd name="connsiteY1" fmla="*/ 5808 h 3595391"/>
                <a:gd name="connsiteX2" fmla="*/ 1775727 w 2081682"/>
                <a:gd name="connsiteY2" fmla="*/ 13537 h 3595391"/>
                <a:gd name="connsiteX3" fmla="*/ 2081682 w 2081682"/>
                <a:gd name="connsiteY3" fmla="*/ 1799829 h 3595391"/>
                <a:gd name="connsiteX4" fmla="*/ 1740882 w 2081682"/>
                <a:gd name="connsiteY4" fmla="*/ 3595391 h 3595391"/>
                <a:gd name="connsiteX5" fmla="*/ 1688982 w 2081682"/>
                <a:gd name="connsiteY5" fmla="*/ 3574702 h 3595391"/>
                <a:gd name="connsiteX6" fmla="*/ 1671556 w 2081682"/>
                <a:gd name="connsiteY6" fmla="*/ 3561116 h 3595391"/>
                <a:gd name="connsiteX7" fmla="*/ 1581037 w 2081682"/>
                <a:gd name="connsiteY7" fmla="*/ 3506024 h 3595391"/>
                <a:gd name="connsiteX8" fmla="*/ 1450614 w 2081682"/>
                <a:gd name="connsiteY8" fmla="*/ 3432495 h 3595391"/>
                <a:gd name="connsiteX9" fmla="*/ 1356209 w 2081682"/>
                <a:gd name="connsiteY9" fmla="*/ 3374556 h 3595391"/>
                <a:gd name="connsiteX10" fmla="*/ 180708 w 2081682"/>
                <a:gd name="connsiteY10" fmla="*/ 2884360 h 3595391"/>
                <a:gd name="connsiteX11" fmla="*/ 3541 w 2081682"/>
                <a:gd name="connsiteY11" fmla="*/ 2834964 h 3595391"/>
                <a:gd name="connsiteX12" fmla="*/ 7689 w 2081682"/>
                <a:gd name="connsiteY12" fmla="*/ 2817599 h 3595391"/>
                <a:gd name="connsiteX13" fmla="*/ 105641 w 2081682"/>
                <a:gd name="connsiteY13" fmla="*/ 1813683 h 3595391"/>
                <a:gd name="connsiteX14" fmla="*/ 7689 w 2081682"/>
                <a:gd name="connsiteY14" fmla="*/ 809767 h 3595391"/>
                <a:gd name="connsiteX15" fmla="*/ 0 w 2081682"/>
                <a:gd name="connsiteY15" fmla="*/ 777577 h 3595391"/>
                <a:gd name="connsiteX16" fmla="*/ 180708 w 2081682"/>
                <a:gd name="connsiteY16" fmla="*/ 727194 h 3595391"/>
                <a:gd name="connsiteX17" fmla="*/ 999244 w 2081682"/>
                <a:gd name="connsiteY17" fmla="*/ 417249 h 3595391"/>
                <a:gd name="connsiteX18" fmla="*/ 1247432 w 2081682"/>
                <a:gd name="connsiteY18" fmla="*/ 291925 h 3595391"/>
                <a:gd name="connsiteX19" fmla="*/ 1332559 w 2081682"/>
                <a:gd name="connsiteY19" fmla="*/ 250113 h 3595391"/>
                <a:gd name="connsiteX20" fmla="*/ 1341692 w 2081682"/>
                <a:gd name="connsiteY20" fmla="*/ 244328 h 3595391"/>
                <a:gd name="connsiteX21" fmla="*/ 1356209 w 2081682"/>
                <a:gd name="connsiteY21" fmla="*/ 236997 h 3595391"/>
                <a:gd name="connsiteX22" fmla="*/ 1674598 w 2081682"/>
                <a:gd name="connsiteY22" fmla="*/ 41593 h 3595391"/>
                <a:gd name="connsiteX23" fmla="*/ 1714837 w 2081682"/>
                <a:gd name="connsiteY23" fmla="*/ 11196 h 3595391"/>
                <a:gd name="connsiteX24" fmla="*/ 1740641 w 2081682"/>
                <a:gd name="connsiteY24" fmla="*/ 4331 h 359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081682" h="3595391">
                  <a:moveTo>
                    <a:pt x="1746673" y="0"/>
                  </a:moveTo>
                  <a:lnTo>
                    <a:pt x="1746673" y="5808"/>
                  </a:lnTo>
                  <a:lnTo>
                    <a:pt x="1775727" y="13537"/>
                  </a:lnTo>
                  <a:cubicBezTo>
                    <a:pt x="1947578" y="105488"/>
                    <a:pt x="2081682" y="870146"/>
                    <a:pt x="2081682" y="1799829"/>
                  </a:cubicBezTo>
                  <a:cubicBezTo>
                    <a:pt x="2081682" y="2791491"/>
                    <a:pt x="1929101" y="3595391"/>
                    <a:pt x="1740882" y="3595391"/>
                  </a:cubicBezTo>
                  <a:cubicBezTo>
                    <a:pt x="1723236" y="3595391"/>
                    <a:pt x="1705904" y="3588326"/>
                    <a:pt x="1688982" y="3574702"/>
                  </a:cubicBezTo>
                  <a:lnTo>
                    <a:pt x="1671556" y="3561116"/>
                  </a:lnTo>
                  <a:lnTo>
                    <a:pt x="1581037" y="3506024"/>
                  </a:lnTo>
                  <a:lnTo>
                    <a:pt x="1450614" y="3432495"/>
                  </a:lnTo>
                  <a:lnTo>
                    <a:pt x="1356209" y="3374556"/>
                  </a:lnTo>
                  <a:cubicBezTo>
                    <a:pt x="1018069" y="3186516"/>
                    <a:pt x="622065" y="3021203"/>
                    <a:pt x="180708" y="2884360"/>
                  </a:cubicBezTo>
                  <a:lnTo>
                    <a:pt x="3541" y="2834964"/>
                  </a:lnTo>
                  <a:lnTo>
                    <a:pt x="7689" y="2817599"/>
                  </a:lnTo>
                  <a:cubicBezTo>
                    <a:pt x="69531" y="2531026"/>
                    <a:pt x="105641" y="2185556"/>
                    <a:pt x="105641" y="1813683"/>
                  </a:cubicBezTo>
                  <a:cubicBezTo>
                    <a:pt x="105641" y="1441810"/>
                    <a:pt x="69531" y="1096341"/>
                    <a:pt x="7689" y="809767"/>
                  </a:cubicBezTo>
                  <a:lnTo>
                    <a:pt x="0" y="777577"/>
                  </a:lnTo>
                  <a:lnTo>
                    <a:pt x="180708" y="727194"/>
                  </a:lnTo>
                  <a:cubicBezTo>
                    <a:pt x="474946" y="635965"/>
                    <a:pt x="749027" y="532083"/>
                    <a:pt x="999244" y="417249"/>
                  </a:cubicBezTo>
                  <a:lnTo>
                    <a:pt x="1247432" y="291925"/>
                  </a:lnTo>
                  <a:lnTo>
                    <a:pt x="1332559" y="250113"/>
                  </a:lnTo>
                  <a:lnTo>
                    <a:pt x="1341692" y="244328"/>
                  </a:lnTo>
                  <a:lnTo>
                    <a:pt x="1356209" y="236997"/>
                  </a:lnTo>
                  <a:cubicBezTo>
                    <a:pt x="1468923" y="174317"/>
                    <a:pt x="1575207" y="109112"/>
                    <a:pt x="1674598" y="41593"/>
                  </a:cubicBezTo>
                  <a:lnTo>
                    <a:pt x="1714837" y="11196"/>
                  </a:lnTo>
                  <a:lnTo>
                    <a:pt x="1740641" y="433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E510D07-4619-F5BF-3539-69CA9A69C6D2}"/>
                </a:ext>
              </a:extLst>
            </p:cNvPr>
            <p:cNvSpPr/>
            <p:nvPr/>
          </p:nvSpPr>
          <p:spPr>
            <a:xfrm>
              <a:off x="1045145" y="1626511"/>
              <a:ext cx="681599" cy="359112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BE5BAD8-703E-8FCF-7060-133BCAF82CF2}"/>
                </a:ext>
              </a:extLst>
            </p:cNvPr>
            <p:cNvSpPr/>
            <p:nvPr/>
          </p:nvSpPr>
          <p:spPr>
            <a:xfrm>
              <a:off x="5340651" y="2742741"/>
              <a:ext cx="1710273" cy="1357014"/>
            </a:xfrm>
            <a:custGeom>
              <a:avLst/>
              <a:gdLst>
                <a:gd name="connsiteX0" fmla="*/ 1608664 w 1710273"/>
                <a:gd name="connsiteY0" fmla="*/ 0 h 1357014"/>
                <a:gd name="connsiteX1" fmla="*/ 1648959 w 1710273"/>
                <a:gd name="connsiteY1" fmla="*/ 141640 h 1357014"/>
                <a:gd name="connsiteX2" fmla="*/ 1710273 w 1710273"/>
                <a:gd name="connsiteY2" fmla="*/ 686260 h 1357014"/>
                <a:gd name="connsiteX3" fmla="*/ 1648959 w 1710273"/>
                <a:gd name="connsiteY3" fmla="*/ 1230881 h 1357014"/>
                <a:gd name="connsiteX4" fmla="*/ 1613075 w 1710273"/>
                <a:gd name="connsiteY4" fmla="*/ 1357014 h 1357014"/>
                <a:gd name="connsiteX5" fmla="*/ 1320839 w 1710273"/>
                <a:gd name="connsiteY5" fmla="*/ 1336545 h 1357014"/>
                <a:gd name="connsiteX6" fmla="*/ 755351 w 1710273"/>
                <a:gd name="connsiteY6" fmla="*/ 1323440 h 1357014"/>
                <a:gd name="connsiteX7" fmla="*/ 189864 w 1710273"/>
                <a:gd name="connsiteY7" fmla="*/ 1336545 h 1357014"/>
                <a:gd name="connsiteX8" fmla="*/ 3960 w 1710273"/>
                <a:gd name="connsiteY8" fmla="*/ 1349566 h 1357014"/>
                <a:gd name="connsiteX9" fmla="*/ 50795 w 1710273"/>
                <a:gd name="connsiteY9" fmla="*/ 1175235 h 1357014"/>
                <a:gd name="connsiteX10" fmla="*/ 99657 w 1710273"/>
                <a:gd name="connsiteY10" fmla="*/ 686260 h 1357014"/>
                <a:gd name="connsiteX11" fmla="*/ 38343 w 1710273"/>
                <a:gd name="connsiteY11" fmla="*/ 141640 h 1357014"/>
                <a:gd name="connsiteX12" fmla="*/ 0 w 1710273"/>
                <a:gd name="connsiteY12" fmla="*/ 6862 h 1357014"/>
                <a:gd name="connsiteX13" fmla="*/ 189864 w 1710273"/>
                <a:gd name="connsiteY13" fmla="*/ 20160 h 1357014"/>
                <a:gd name="connsiteX14" fmla="*/ 755351 w 1710273"/>
                <a:gd name="connsiteY14" fmla="*/ 33265 h 1357014"/>
                <a:gd name="connsiteX15" fmla="*/ 1320839 w 1710273"/>
                <a:gd name="connsiteY15" fmla="*/ 20160 h 1357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10273" h="1357014">
                  <a:moveTo>
                    <a:pt x="1608664" y="0"/>
                  </a:moveTo>
                  <a:lnTo>
                    <a:pt x="1648959" y="141640"/>
                  </a:lnTo>
                  <a:cubicBezTo>
                    <a:pt x="1688253" y="306396"/>
                    <a:pt x="1710273" y="491133"/>
                    <a:pt x="1710273" y="686260"/>
                  </a:cubicBezTo>
                  <a:cubicBezTo>
                    <a:pt x="1710273" y="881388"/>
                    <a:pt x="1688253" y="1066125"/>
                    <a:pt x="1648959" y="1230881"/>
                  </a:cubicBezTo>
                  <a:lnTo>
                    <a:pt x="1613075" y="1357014"/>
                  </a:lnTo>
                  <a:lnTo>
                    <a:pt x="1320839" y="1336545"/>
                  </a:lnTo>
                  <a:cubicBezTo>
                    <a:pt x="1134911" y="1327879"/>
                    <a:pt x="946261" y="1323440"/>
                    <a:pt x="755351" y="1323440"/>
                  </a:cubicBezTo>
                  <a:cubicBezTo>
                    <a:pt x="564442" y="1323440"/>
                    <a:pt x="375792" y="1327879"/>
                    <a:pt x="189864" y="1336545"/>
                  </a:cubicBezTo>
                  <a:lnTo>
                    <a:pt x="3960" y="1349566"/>
                  </a:lnTo>
                  <a:lnTo>
                    <a:pt x="50795" y="1175235"/>
                  </a:lnTo>
                  <a:cubicBezTo>
                    <a:pt x="82258" y="1024944"/>
                    <a:pt x="99657" y="859707"/>
                    <a:pt x="99657" y="686260"/>
                  </a:cubicBezTo>
                  <a:cubicBezTo>
                    <a:pt x="99657" y="491133"/>
                    <a:pt x="77637" y="306396"/>
                    <a:pt x="38343" y="141640"/>
                  </a:cubicBezTo>
                  <a:lnTo>
                    <a:pt x="0" y="6862"/>
                  </a:lnTo>
                  <a:lnTo>
                    <a:pt x="189864" y="20160"/>
                  </a:lnTo>
                  <a:cubicBezTo>
                    <a:pt x="375792" y="28826"/>
                    <a:pt x="564442" y="33265"/>
                    <a:pt x="755351" y="33265"/>
                  </a:cubicBezTo>
                  <a:cubicBezTo>
                    <a:pt x="946261" y="33265"/>
                    <a:pt x="1134911" y="28826"/>
                    <a:pt x="1320839" y="2016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6F42FB4-2CEE-41B0-7C66-A489E2CC295A}"/>
              </a:ext>
            </a:extLst>
          </p:cNvPr>
          <p:cNvGrpSpPr/>
          <p:nvPr/>
        </p:nvGrpSpPr>
        <p:grpSpPr>
          <a:xfrm>
            <a:off x="2917215" y="4821687"/>
            <a:ext cx="2926080" cy="1290153"/>
            <a:chOff x="332936" y="262776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1E3EE4-F401-EFDE-5BE1-DABA8CA821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CFC7B2E-70A7-100E-5370-D59F5AE48F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244F356-5DE5-D5F0-17D5-57609508AB16}"/>
              </a:ext>
            </a:extLst>
          </p:cNvPr>
          <p:cNvGrpSpPr/>
          <p:nvPr/>
        </p:nvGrpSpPr>
        <p:grpSpPr>
          <a:xfrm>
            <a:off x="6348705" y="4821687"/>
            <a:ext cx="2926080" cy="1290153"/>
            <a:chOff x="332936" y="2627766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6C39C7-FE48-FB17-A613-6D1835E7DF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CFCAFF-30A0-B871-118B-6367A76F02A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06EE60-4EF8-153A-A207-E2C1A8F77C19}"/>
              </a:ext>
            </a:extLst>
          </p:cNvPr>
          <p:cNvGrpSpPr/>
          <p:nvPr/>
        </p:nvGrpSpPr>
        <p:grpSpPr>
          <a:xfrm>
            <a:off x="2437575" y="1023773"/>
            <a:ext cx="2926080" cy="1290153"/>
            <a:chOff x="332936" y="2627766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11D18BC-A151-C614-473E-C724804F554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2D83657-76AE-C384-9EB5-D931C291AA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76C307-ED19-0E07-FAB3-7F5C3F8DB111}"/>
              </a:ext>
            </a:extLst>
          </p:cNvPr>
          <p:cNvGrpSpPr/>
          <p:nvPr/>
        </p:nvGrpSpPr>
        <p:grpSpPr>
          <a:xfrm>
            <a:off x="6828345" y="1023773"/>
            <a:ext cx="2926080" cy="1290153"/>
            <a:chOff x="332936" y="262776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B92AADF-FBF4-A543-E81A-0B902D08BCC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8D2453F-51E2-60CC-BB9B-EDA5C4EBAF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726D8AB5-22CC-7CDF-E01A-B5402EE198EA}"/>
              </a:ext>
            </a:extLst>
          </p:cNvPr>
          <p:cNvSpPr txBox="1"/>
          <p:nvPr/>
        </p:nvSpPr>
        <p:spPr>
          <a:xfrm>
            <a:off x="5470233" y="3209323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pic>
        <p:nvPicPr>
          <p:cNvPr id="28" name="Graphic 27" descr="Gavel with solid fill">
            <a:extLst>
              <a:ext uri="{FF2B5EF4-FFF2-40B4-BE49-F238E27FC236}">
                <a16:creationId xmlns:a16="http://schemas.microsoft.com/office/drawing/2014/main" id="{3C89329B-66C3-3176-7A0B-2BE91F269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93808" y="3167621"/>
            <a:ext cx="914400" cy="914400"/>
          </a:xfrm>
          <a:prstGeom prst="rect">
            <a:avLst/>
          </a:prstGeom>
        </p:spPr>
      </p:pic>
      <p:pic>
        <p:nvPicPr>
          <p:cNvPr id="30" name="Graphic 29" descr="Scales of justice with solid fill">
            <a:extLst>
              <a:ext uri="{FF2B5EF4-FFF2-40B4-BE49-F238E27FC236}">
                <a16:creationId xmlns:a16="http://schemas.microsoft.com/office/drawing/2014/main" id="{612C0943-0E96-43CC-DDAA-3311B6C02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9526" y="3167621"/>
            <a:ext cx="914400" cy="914400"/>
          </a:xfrm>
          <a:prstGeom prst="rect">
            <a:avLst/>
          </a:prstGeom>
        </p:spPr>
      </p:pic>
      <p:pic>
        <p:nvPicPr>
          <p:cNvPr id="32" name="Graphic 31" descr="Brain with solid fill">
            <a:extLst>
              <a:ext uri="{FF2B5EF4-FFF2-40B4-BE49-F238E27FC236}">
                <a16:creationId xmlns:a16="http://schemas.microsoft.com/office/drawing/2014/main" id="{A58FE6BD-45B1-5B6A-EC85-A6A7FFD7D6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4052" y="3167621"/>
            <a:ext cx="914400" cy="914400"/>
          </a:xfrm>
          <a:prstGeom prst="rect">
            <a:avLst/>
          </a:prstGeom>
        </p:spPr>
      </p:pic>
      <p:pic>
        <p:nvPicPr>
          <p:cNvPr id="34" name="Graphic 33" descr="Lightbulb with solid fill">
            <a:extLst>
              <a:ext uri="{FF2B5EF4-FFF2-40B4-BE49-F238E27FC236}">
                <a16:creationId xmlns:a16="http://schemas.microsoft.com/office/drawing/2014/main" id="{2D1B07DF-CA76-0502-D8FD-ED30832EFD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34434" y="316762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527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9463</TotalTime>
  <Words>392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Two-Sided Funnel (2 or 4 Options)</vt:lpstr>
      <vt:lpstr>Two-Sided Funnel (2 or 4 Options)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Two-Sided Funnel (2 or 4 Options)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2025-03-10T17:40:39Z</dcterms:modified>
  <cp:category>Charts &amp; Diagrams</cp:category>
</cp:coreProperties>
</file>