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4" r:id="rId4"/>
    <p:sldId id="31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76" y="4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3054B-62AB-5519-B5FB-06F8D2467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3AD757-B12F-4AFD-A65E-A63EDC70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6F053D-A505-A18F-24AE-F96D2E7CBA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DDF91-AB38-0A80-A3B4-3C6CDBE4FF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785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32CC7-82C9-2317-BC7A-3299FA36F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3F0D5-8FBD-C1F4-CD52-B6AE15A000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6EFBBB-514F-DA6D-599C-939D90C1B1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2CFABE-EFDD-56F7-C4E9-A3C29DBD07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84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4264A-0C00-C7AE-8DF1-BB959437E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7C49A-F00C-94CF-BBE8-DBCE52BB5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Layered Five-Part Pyramid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DF2B3B4-B05F-51BE-8CE1-16C9E4553303}"/>
              </a:ext>
            </a:extLst>
          </p:cNvPr>
          <p:cNvGrpSpPr/>
          <p:nvPr/>
        </p:nvGrpSpPr>
        <p:grpSpPr>
          <a:xfrm>
            <a:off x="291314" y="3716956"/>
            <a:ext cx="1847275" cy="1413892"/>
            <a:chOff x="332936" y="4580523"/>
            <a:chExt cx="2926080" cy="188518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3316A04-C347-334E-2A03-0AE4AF01605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91120CE-755C-8155-BAF3-3789C161090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41402E8-F838-FCC2-4C44-B150FD72BB53}"/>
              </a:ext>
            </a:extLst>
          </p:cNvPr>
          <p:cNvGrpSpPr/>
          <p:nvPr/>
        </p:nvGrpSpPr>
        <p:grpSpPr>
          <a:xfrm>
            <a:off x="5868291" y="2635237"/>
            <a:ext cx="2888304" cy="952227"/>
            <a:chOff x="332936" y="2875429"/>
            <a:chExt cx="2926080" cy="126963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4A55BBB-9813-F18A-2B89-793C007916DC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57F5B47-51AE-B810-AFFF-345F5F1C0D58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5C94811-9DE2-4FF3-1E52-C787C71A47A4}"/>
              </a:ext>
            </a:extLst>
          </p:cNvPr>
          <p:cNvGrpSpPr/>
          <p:nvPr/>
        </p:nvGrpSpPr>
        <p:grpSpPr>
          <a:xfrm>
            <a:off x="387406" y="2635237"/>
            <a:ext cx="2888304" cy="952226"/>
            <a:chOff x="332936" y="2555951"/>
            <a:chExt cx="2926080" cy="126963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9403826-F96C-AD2F-69AF-85D77F9146A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13AE3A5-26A7-7585-0F27-097305440AB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D5BD7F8-6B1D-3779-8279-FEF3503800B8}"/>
              </a:ext>
            </a:extLst>
          </p:cNvPr>
          <p:cNvGrpSpPr/>
          <p:nvPr/>
        </p:nvGrpSpPr>
        <p:grpSpPr>
          <a:xfrm>
            <a:off x="7005412" y="3716956"/>
            <a:ext cx="1847275" cy="1413892"/>
            <a:chOff x="332936" y="4580523"/>
            <a:chExt cx="2926080" cy="188518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A29F6B0-C6E5-3C54-9D2C-AD5047AFC48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DF8ACE9-AB94-5566-252C-1F156BE358B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2E634DF-6E48-DB33-5BB7-6F14DE77B826}"/>
              </a:ext>
            </a:extLst>
          </p:cNvPr>
          <p:cNvGrpSpPr/>
          <p:nvPr/>
        </p:nvGrpSpPr>
        <p:grpSpPr>
          <a:xfrm>
            <a:off x="1803848" y="2118854"/>
            <a:ext cx="5536305" cy="3520436"/>
            <a:chOff x="5385026" y="5225415"/>
            <a:chExt cx="1564004" cy="497204"/>
          </a:xfrm>
        </p:grpSpPr>
        <p:sp>
          <p:nvSpPr>
            <p:cNvPr id="5" name="Freeform 16">
              <a:extLst>
                <a:ext uri="{FF2B5EF4-FFF2-40B4-BE49-F238E27FC236}">
                  <a16:creationId xmlns:a16="http://schemas.microsoft.com/office/drawing/2014/main" id="{9D4D3843-140C-A250-3AEB-69722A9ABB7E}"/>
                </a:ext>
              </a:extLst>
            </p:cNvPr>
            <p:cNvSpPr/>
            <p:nvPr/>
          </p:nvSpPr>
          <p:spPr>
            <a:xfrm>
              <a:off x="5385026" y="5225415"/>
              <a:ext cx="782002" cy="497204"/>
            </a:xfrm>
            <a:custGeom>
              <a:avLst/>
              <a:gdLst>
                <a:gd name="connsiteX0" fmla="*/ 391477 w 782002"/>
                <a:gd name="connsiteY0" fmla="*/ 248602 h 497204"/>
                <a:gd name="connsiteX1" fmla="*/ 0 w 782002"/>
                <a:gd name="connsiteY1" fmla="*/ 497205 h 497204"/>
                <a:gd name="connsiteX2" fmla="*/ 782002 w 782002"/>
                <a:gd name="connsiteY2" fmla="*/ 497205 h 497204"/>
                <a:gd name="connsiteX3" fmla="*/ 782002 w 782002"/>
                <a:gd name="connsiteY3" fmla="*/ 0 h 497204"/>
                <a:gd name="connsiteX4" fmla="*/ 391477 w 782002"/>
                <a:gd name="connsiteY4" fmla="*/ 248602 h 497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497204">
                  <a:moveTo>
                    <a:pt x="391477" y="248602"/>
                  </a:moveTo>
                  <a:lnTo>
                    <a:pt x="0" y="497205"/>
                  </a:lnTo>
                  <a:lnTo>
                    <a:pt x="782002" y="497205"/>
                  </a:lnTo>
                  <a:lnTo>
                    <a:pt x="782002" y="0"/>
                  </a:lnTo>
                  <a:lnTo>
                    <a:pt x="391477" y="248602"/>
                  </a:ln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17">
              <a:extLst>
                <a:ext uri="{FF2B5EF4-FFF2-40B4-BE49-F238E27FC236}">
                  <a16:creationId xmlns:a16="http://schemas.microsoft.com/office/drawing/2014/main" id="{0E780B97-FA2D-74D5-78B0-9A11F79141BB}"/>
                </a:ext>
              </a:extLst>
            </p:cNvPr>
            <p:cNvSpPr/>
            <p:nvPr/>
          </p:nvSpPr>
          <p:spPr>
            <a:xfrm>
              <a:off x="6167028" y="5225415"/>
              <a:ext cx="782002" cy="497204"/>
            </a:xfrm>
            <a:custGeom>
              <a:avLst/>
              <a:gdLst>
                <a:gd name="connsiteX0" fmla="*/ 391478 w 782002"/>
                <a:gd name="connsiteY0" fmla="*/ 248602 h 497204"/>
                <a:gd name="connsiteX1" fmla="*/ 0 w 782002"/>
                <a:gd name="connsiteY1" fmla="*/ 0 h 497204"/>
                <a:gd name="connsiteX2" fmla="*/ 0 w 782002"/>
                <a:gd name="connsiteY2" fmla="*/ 497205 h 497204"/>
                <a:gd name="connsiteX3" fmla="*/ 782003 w 782002"/>
                <a:gd name="connsiteY3" fmla="*/ 497205 h 497204"/>
                <a:gd name="connsiteX4" fmla="*/ 391478 w 782002"/>
                <a:gd name="connsiteY4" fmla="*/ 248602 h 497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497204">
                  <a:moveTo>
                    <a:pt x="391478" y="248602"/>
                  </a:moveTo>
                  <a:lnTo>
                    <a:pt x="0" y="0"/>
                  </a:lnTo>
                  <a:lnTo>
                    <a:pt x="0" y="497205"/>
                  </a:lnTo>
                  <a:lnTo>
                    <a:pt x="782003" y="497205"/>
                  </a:lnTo>
                  <a:lnTo>
                    <a:pt x="391478" y="248602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18">
              <a:extLst>
                <a:ext uri="{FF2B5EF4-FFF2-40B4-BE49-F238E27FC236}">
                  <a16:creationId xmlns:a16="http://schemas.microsoft.com/office/drawing/2014/main" id="{027CF735-9AA0-ABBA-C117-462813446D35}"/>
                </a:ext>
              </a:extLst>
            </p:cNvPr>
            <p:cNvSpPr/>
            <p:nvPr/>
          </p:nvSpPr>
          <p:spPr>
            <a:xfrm>
              <a:off x="5385026" y="5325427"/>
              <a:ext cx="782002" cy="397192"/>
            </a:xfrm>
            <a:custGeom>
              <a:avLst/>
              <a:gdLst>
                <a:gd name="connsiteX0" fmla="*/ 391477 w 782002"/>
                <a:gd name="connsiteY0" fmla="*/ 199073 h 397192"/>
                <a:gd name="connsiteX1" fmla="*/ 0 w 782002"/>
                <a:gd name="connsiteY1" fmla="*/ 397192 h 397192"/>
                <a:gd name="connsiteX2" fmla="*/ 782002 w 782002"/>
                <a:gd name="connsiteY2" fmla="*/ 397192 h 397192"/>
                <a:gd name="connsiteX3" fmla="*/ 782002 w 782002"/>
                <a:gd name="connsiteY3" fmla="*/ 0 h 397192"/>
                <a:gd name="connsiteX4" fmla="*/ 391477 w 782002"/>
                <a:gd name="connsiteY4" fmla="*/ 199073 h 39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397192">
                  <a:moveTo>
                    <a:pt x="391477" y="199073"/>
                  </a:moveTo>
                  <a:lnTo>
                    <a:pt x="0" y="397192"/>
                  </a:lnTo>
                  <a:lnTo>
                    <a:pt x="782002" y="397192"/>
                  </a:lnTo>
                  <a:lnTo>
                    <a:pt x="782002" y="0"/>
                  </a:lnTo>
                  <a:lnTo>
                    <a:pt x="391477" y="199073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 19">
              <a:extLst>
                <a:ext uri="{FF2B5EF4-FFF2-40B4-BE49-F238E27FC236}">
                  <a16:creationId xmlns:a16="http://schemas.microsoft.com/office/drawing/2014/main" id="{E7E9E656-2DE2-0E03-9FBB-B4EFA01C7E84}"/>
                </a:ext>
              </a:extLst>
            </p:cNvPr>
            <p:cNvSpPr/>
            <p:nvPr/>
          </p:nvSpPr>
          <p:spPr>
            <a:xfrm>
              <a:off x="6167028" y="5325427"/>
              <a:ext cx="782002" cy="397192"/>
            </a:xfrm>
            <a:custGeom>
              <a:avLst/>
              <a:gdLst>
                <a:gd name="connsiteX0" fmla="*/ 391478 w 782002"/>
                <a:gd name="connsiteY0" fmla="*/ 199073 h 397192"/>
                <a:gd name="connsiteX1" fmla="*/ 0 w 782002"/>
                <a:gd name="connsiteY1" fmla="*/ 0 h 397192"/>
                <a:gd name="connsiteX2" fmla="*/ 0 w 782002"/>
                <a:gd name="connsiteY2" fmla="*/ 397192 h 397192"/>
                <a:gd name="connsiteX3" fmla="*/ 782003 w 782002"/>
                <a:gd name="connsiteY3" fmla="*/ 397192 h 397192"/>
                <a:gd name="connsiteX4" fmla="*/ 391478 w 782002"/>
                <a:gd name="connsiteY4" fmla="*/ 199073 h 39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397192">
                  <a:moveTo>
                    <a:pt x="391478" y="199073"/>
                  </a:moveTo>
                  <a:lnTo>
                    <a:pt x="0" y="0"/>
                  </a:lnTo>
                  <a:lnTo>
                    <a:pt x="0" y="397192"/>
                  </a:lnTo>
                  <a:lnTo>
                    <a:pt x="782003" y="397192"/>
                  </a:lnTo>
                  <a:lnTo>
                    <a:pt x="391478" y="19907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20">
              <a:extLst>
                <a:ext uri="{FF2B5EF4-FFF2-40B4-BE49-F238E27FC236}">
                  <a16:creationId xmlns:a16="http://schemas.microsoft.com/office/drawing/2014/main" id="{EF015B20-EB0E-0E43-26B4-B7A9486F79C2}"/>
                </a:ext>
              </a:extLst>
            </p:cNvPr>
            <p:cNvSpPr/>
            <p:nvPr/>
          </p:nvSpPr>
          <p:spPr>
            <a:xfrm>
              <a:off x="5385026" y="5424487"/>
              <a:ext cx="782002" cy="298132"/>
            </a:xfrm>
            <a:custGeom>
              <a:avLst/>
              <a:gdLst>
                <a:gd name="connsiteX0" fmla="*/ 391477 w 782002"/>
                <a:gd name="connsiteY0" fmla="*/ 149542 h 298132"/>
                <a:gd name="connsiteX1" fmla="*/ 0 w 782002"/>
                <a:gd name="connsiteY1" fmla="*/ 298132 h 298132"/>
                <a:gd name="connsiteX2" fmla="*/ 782002 w 782002"/>
                <a:gd name="connsiteY2" fmla="*/ 298132 h 298132"/>
                <a:gd name="connsiteX3" fmla="*/ 782002 w 782002"/>
                <a:gd name="connsiteY3" fmla="*/ 0 h 298132"/>
                <a:gd name="connsiteX4" fmla="*/ 391477 w 782002"/>
                <a:gd name="connsiteY4" fmla="*/ 149542 h 29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298132">
                  <a:moveTo>
                    <a:pt x="391477" y="149542"/>
                  </a:moveTo>
                  <a:lnTo>
                    <a:pt x="0" y="298132"/>
                  </a:lnTo>
                  <a:lnTo>
                    <a:pt x="782002" y="298132"/>
                  </a:lnTo>
                  <a:lnTo>
                    <a:pt x="782002" y="0"/>
                  </a:lnTo>
                  <a:lnTo>
                    <a:pt x="391477" y="149542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 21">
              <a:extLst>
                <a:ext uri="{FF2B5EF4-FFF2-40B4-BE49-F238E27FC236}">
                  <a16:creationId xmlns:a16="http://schemas.microsoft.com/office/drawing/2014/main" id="{E057829F-B5EC-421F-BD8A-BC7321AA7C14}"/>
                </a:ext>
              </a:extLst>
            </p:cNvPr>
            <p:cNvSpPr/>
            <p:nvPr/>
          </p:nvSpPr>
          <p:spPr>
            <a:xfrm>
              <a:off x="6167028" y="5424487"/>
              <a:ext cx="782002" cy="298132"/>
            </a:xfrm>
            <a:custGeom>
              <a:avLst/>
              <a:gdLst>
                <a:gd name="connsiteX0" fmla="*/ 391478 w 782002"/>
                <a:gd name="connsiteY0" fmla="*/ 149542 h 298132"/>
                <a:gd name="connsiteX1" fmla="*/ 0 w 782002"/>
                <a:gd name="connsiteY1" fmla="*/ 0 h 298132"/>
                <a:gd name="connsiteX2" fmla="*/ 0 w 782002"/>
                <a:gd name="connsiteY2" fmla="*/ 298132 h 298132"/>
                <a:gd name="connsiteX3" fmla="*/ 782003 w 782002"/>
                <a:gd name="connsiteY3" fmla="*/ 298132 h 298132"/>
                <a:gd name="connsiteX4" fmla="*/ 391478 w 782002"/>
                <a:gd name="connsiteY4" fmla="*/ 149542 h 29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298132">
                  <a:moveTo>
                    <a:pt x="391478" y="149542"/>
                  </a:moveTo>
                  <a:lnTo>
                    <a:pt x="0" y="0"/>
                  </a:lnTo>
                  <a:lnTo>
                    <a:pt x="0" y="298132"/>
                  </a:lnTo>
                  <a:lnTo>
                    <a:pt x="782003" y="298132"/>
                  </a:lnTo>
                  <a:lnTo>
                    <a:pt x="391478" y="14954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Freeform 22">
              <a:extLst>
                <a:ext uri="{FF2B5EF4-FFF2-40B4-BE49-F238E27FC236}">
                  <a16:creationId xmlns:a16="http://schemas.microsoft.com/office/drawing/2014/main" id="{5A7BEE07-4F69-3B74-2C37-8B14A2393936}"/>
                </a:ext>
              </a:extLst>
            </p:cNvPr>
            <p:cNvSpPr/>
            <p:nvPr/>
          </p:nvSpPr>
          <p:spPr>
            <a:xfrm>
              <a:off x="5385026" y="5524500"/>
              <a:ext cx="782002" cy="198119"/>
            </a:xfrm>
            <a:custGeom>
              <a:avLst/>
              <a:gdLst>
                <a:gd name="connsiteX0" fmla="*/ 391477 w 782002"/>
                <a:gd name="connsiteY0" fmla="*/ 99060 h 198119"/>
                <a:gd name="connsiteX1" fmla="*/ 0 w 782002"/>
                <a:gd name="connsiteY1" fmla="*/ 198120 h 198119"/>
                <a:gd name="connsiteX2" fmla="*/ 782002 w 782002"/>
                <a:gd name="connsiteY2" fmla="*/ 198120 h 198119"/>
                <a:gd name="connsiteX3" fmla="*/ 782002 w 782002"/>
                <a:gd name="connsiteY3" fmla="*/ 0 h 198119"/>
                <a:gd name="connsiteX4" fmla="*/ 391477 w 782002"/>
                <a:gd name="connsiteY4" fmla="*/ 99060 h 19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198119">
                  <a:moveTo>
                    <a:pt x="391477" y="99060"/>
                  </a:moveTo>
                  <a:lnTo>
                    <a:pt x="0" y="198120"/>
                  </a:lnTo>
                  <a:lnTo>
                    <a:pt x="782002" y="198120"/>
                  </a:lnTo>
                  <a:lnTo>
                    <a:pt x="782002" y="0"/>
                  </a:lnTo>
                  <a:lnTo>
                    <a:pt x="391477" y="9906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" name="Freeform 23">
              <a:extLst>
                <a:ext uri="{FF2B5EF4-FFF2-40B4-BE49-F238E27FC236}">
                  <a16:creationId xmlns:a16="http://schemas.microsoft.com/office/drawing/2014/main" id="{327BD3F1-F0C2-ED61-6FD2-CE6D09B1395D}"/>
                </a:ext>
              </a:extLst>
            </p:cNvPr>
            <p:cNvSpPr/>
            <p:nvPr/>
          </p:nvSpPr>
          <p:spPr>
            <a:xfrm>
              <a:off x="6167028" y="5524500"/>
              <a:ext cx="782002" cy="198119"/>
            </a:xfrm>
            <a:custGeom>
              <a:avLst/>
              <a:gdLst>
                <a:gd name="connsiteX0" fmla="*/ 391478 w 782002"/>
                <a:gd name="connsiteY0" fmla="*/ 99060 h 198119"/>
                <a:gd name="connsiteX1" fmla="*/ 0 w 782002"/>
                <a:gd name="connsiteY1" fmla="*/ 0 h 198119"/>
                <a:gd name="connsiteX2" fmla="*/ 0 w 782002"/>
                <a:gd name="connsiteY2" fmla="*/ 198120 h 198119"/>
                <a:gd name="connsiteX3" fmla="*/ 782003 w 782002"/>
                <a:gd name="connsiteY3" fmla="*/ 198120 h 198119"/>
                <a:gd name="connsiteX4" fmla="*/ 391478 w 782002"/>
                <a:gd name="connsiteY4" fmla="*/ 99060 h 19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198119">
                  <a:moveTo>
                    <a:pt x="391478" y="9906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782003" y="198120"/>
                  </a:lnTo>
                  <a:lnTo>
                    <a:pt x="391478" y="9906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BACEB880-7EAC-51DD-4A03-CF3242874146}"/>
                </a:ext>
              </a:extLst>
            </p:cNvPr>
            <p:cNvSpPr/>
            <p:nvPr/>
          </p:nvSpPr>
          <p:spPr>
            <a:xfrm>
              <a:off x="5385026" y="5623559"/>
              <a:ext cx="782002" cy="99060"/>
            </a:xfrm>
            <a:custGeom>
              <a:avLst/>
              <a:gdLst>
                <a:gd name="connsiteX0" fmla="*/ 391477 w 782002"/>
                <a:gd name="connsiteY0" fmla="*/ 49530 h 99060"/>
                <a:gd name="connsiteX1" fmla="*/ 0 w 782002"/>
                <a:gd name="connsiteY1" fmla="*/ 99060 h 99060"/>
                <a:gd name="connsiteX2" fmla="*/ 782002 w 782002"/>
                <a:gd name="connsiteY2" fmla="*/ 99060 h 99060"/>
                <a:gd name="connsiteX3" fmla="*/ 782002 w 782002"/>
                <a:gd name="connsiteY3" fmla="*/ 0 h 99060"/>
                <a:gd name="connsiteX4" fmla="*/ 391477 w 782002"/>
                <a:gd name="connsiteY4" fmla="*/ 4953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99060">
                  <a:moveTo>
                    <a:pt x="391477" y="49530"/>
                  </a:moveTo>
                  <a:lnTo>
                    <a:pt x="0" y="99060"/>
                  </a:lnTo>
                  <a:lnTo>
                    <a:pt x="782002" y="99060"/>
                  </a:lnTo>
                  <a:lnTo>
                    <a:pt x="782002" y="0"/>
                  </a:lnTo>
                  <a:lnTo>
                    <a:pt x="391477" y="4953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C1898EEF-B118-3730-C6E3-FFC6F55D6C0C}"/>
                </a:ext>
              </a:extLst>
            </p:cNvPr>
            <p:cNvSpPr/>
            <p:nvPr/>
          </p:nvSpPr>
          <p:spPr>
            <a:xfrm>
              <a:off x="6167028" y="5623559"/>
              <a:ext cx="782002" cy="99060"/>
            </a:xfrm>
            <a:custGeom>
              <a:avLst/>
              <a:gdLst>
                <a:gd name="connsiteX0" fmla="*/ 391478 w 782002"/>
                <a:gd name="connsiteY0" fmla="*/ 49530 h 99060"/>
                <a:gd name="connsiteX1" fmla="*/ 0 w 782002"/>
                <a:gd name="connsiteY1" fmla="*/ 0 h 99060"/>
                <a:gd name="connsiteX2" fmla="*/ 0 w 782002"/>
                <a:gd name="connsiteY2" fmla="*/ 99060 h 99060"/>
                <a:gd name="connsiteX3" fmla="*/ 782003 w 782002"/>
                <a:gd name="connsiteY3" fmla="*/ 99060 h 99060"/>
                <a:gd name="connsiteX4" fmla="*/ 391478 w 782002"/>
                <a:gd name="connsiteY4" fmla="*/ 4953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99060">
                  <a:moveTo>
                    <a:pt x="391478" y="49530"/>
                  </a:moveTo>
                  <a:lnTo>
                    <a:pt x="0" y="0"/>
                  </a:lnTo>
                  <a:lnTo>
                    <a:pt x="0" y="99060"/>
                  </a:lnTo>
                  <a:lnTo>
                    <a:pt x="782003" y="99060"/>
                  </a:lnTo>
                  <a:lnTo>
                    <a:pt x="391478" y="495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E9632B88-5F3C-005F-D0B1-377FA7951EA9}"/>
              </a:ext>
            </a:extLst>
          </p:cNvPr>
          <p:cNvSpPr txBox="1"/>
          <p:nvPr/>
        </p:nvSpPr>
        <p:spPr>
          <a:xfrm>
            <a:off x="4206240" y="5141598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6EF4DF6-24B9-8E40-E7F1-C6E16F65A47F}"/>
              </a:ext>
            </a:extLst>
          </p:cNvPr>
          <p:cNvSpPr txBox="1"/>
          <p:nvPr/>
        </p:nvSpPr>
        <p:spPr>
          <a:xfrm>
            <a:off x="4206240" y="4494986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A9BBC62-87F2-AA0F-5D84-2E66FBA7371A}"/>
              </a:ext>
            </a:extLst>
          </p:cNvPr>
          <p:cNvSpPr txBox="1"/>
          <p:nvPr/>
        </p:nvSpPr>
        <p:spPr>
          <a:xfrm>
            <a:off x="4206240" y="3828780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DF87C44-FF5F-51BB-6573-4E60C996FFEA}"/>
              </a:ext>
            </a:extLst>
          </p:cNvPr>
          <p:cNvSpPr txBox="1"/>
          <p:nvPr/>
        </p:nvSpPr>
        <p:spPr>
          <a:xfrm>
            <a:off x="4206240" y="3156043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8D2CA04-AB82-F2E3-F5E7-E6F5147B8E7C}"/>
              </a:ext>
            </a:extLst>
          </p:cNvPr>
          <p:cNvSpPr txBox="1"/>
          <p:nvPr/>
        </p:nvSpPr>
        <p:spPr>
          <a:xfrm>
            <a:off x="4206240" y="2496369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05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F8A2EE-7D66-1F09-D497-CED7BFB9FD23}"/>
              </a:ext>
            </a:extLst>
          </p:cNvPr>
          <p:cNvGrpSpPr/>
          <p:nvPr/>
        </p:nvGrpSpPr>
        <p:grpSpPr>
          <a:xfrm>
            <a:off x="1249555" y="1553519"/>
            <a:ext cx="2888304" cy="952226"/>
            <a:chOff x="332936" y="2555951"/>
            <a:chExt cx="2926080" cy="126963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8554104-42F5-87F4-D23A-647DE80CE73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05 -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794A7F3-5080-6CD7-13F4-CA77A0D371A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2204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04519-43C9-EECE-C5CD-8B85EE170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B5B96-C790-F394-8C53-9E84E4AE6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Layered Five-Part Pyramid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C854AB4-4118-1A14-1859-525490B503DB}"/>
              </a:ext>
            </a:extLst>
          </p:cNvPr>
          <p:cNvGrpSpPr/>
          <p:nvPr/>
        </p:nvGrpSpPr>
        <p:grpSpPr>
          <a:xfrm>
            <a:off x="291314" y="3716956"/>
            <a:ext cx="1847275" cy="1413892"/>
            <a:chOff x="332936" y="4580523"/>
            <a:chExt cx="2926080" cy="188518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D38147A-99DC-87DC-76FB-914E01E8FEB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A250B1A-E6EA-9F50-3520-D4CB23EF7B3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C0C7A8C-8FCF-9634-E28C-246A9BB4EF5E}"/>
              </a:ext>
            </a:extLst>
          </p:cNvPr>
          <p:cNvGrpSpPr/>
          <p:nvPr/>
        </p:nvGrpSpPr>
        <p:grpSpPr>
          <a:xfrm>
            <a:off x="5868291" y="2635237"/>
            <a:ext cx="2888304" cy="952227"/>
            <a:chOff x="332936" y="2875429"/>
            <a:chExt cx="2926080" cy="126963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9E77817-5957-03B8-6F56-A2E0070E565C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</a:rPr>
                <a:t>04 - 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41C9E34-BD36-FBCE-0041-B01A73715427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339546B-5311-AC33-BAAD-F8D3768BF92B}"/>
              </a:ext>
            </a:extLst>
          </p:cNvPr>
          <p:cNvGrpSpPr/>
          <p:nvPr/>
        </p:nvGrpSpPr>
        <p:grpSpPr>
          <a:xfrm>
            <a:off x="387406" y="2635237"/>
            <a:ext cx="2888304" cy="952226"/>
            <a:chOff x="332936" y="2555951"/>
            <a:chExt cx="2926080" cy="126963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4BC3C4B-8C58-9D2A-91E0-B0EF40DBDA7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2A0A4F6-BDE2-8DF0-7111-F17ABCBF48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F260E11-3238-10E4-D097-F38886905200}"/>
              </a:ext>
            </a:extLst>
          </p:cNvPr>
          <p:cNvGrpSpPr/>
          <p:nvPr/>
        </p:nvGrpSpPr>
        <p:grpSpPr>
          <a:xfrm>
            <a:off x="7005412" y="3716956"/>
            <a:ext cx="1847275" cy="1413892"/>
            <a:chOff x="332936" y="4580523"/>
            <a:chExt cx="2926080" cy="188518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C4A18FB-A673-9C8F-F83E-97F5DBD92FB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/>
                  </a:solidFill>
                </a:rPr>
                <a:t>02 -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E33DD1D-DF66-46CB-A3DA-224E0399468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D11702C-65D1-937B-EF66-5FE104B5FE8B}"/>
              </a:ext>
            </a:extLst>
          </p:cNvPr>
          <p:cNvGrpSpPr/>
          <p:nvPr/>
        </p:nvGrpSpPr>
        <p:grpSpPr>
          <a:xfrm>
            <a:off x="1803848" y="2118854"/>
            <a:ext cx="5536305" cy="3520436"/>
            <a:chOff x="5385026" y="5225415"/>
            <a:chExt cx="1564004" cy="497204"/>
          </a:xfrm>
        </p:grpSpPr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48A6B6D1-9AC2-A3FE-8BDA-4BB326E8E7B7}"/>
                </a:ext>
              </a:extLst>
            </p:cNvPr>
            <p:cNvSpPr/>
            <p:nvPr/>
          </p:nvSpPr>
          <p:spPr>
            <a:xfrm>
              <a:off x="5385026" y="5225415"/>
              <a:ext cx="782002" cy="497204"/>
            </a:xfrm>
            <a:custGeom>
              <a:avLst/>
              <a:gdLst>
                <a:gd name="connsiteX0" fmla="*/ 391477 w 782002"/>
                <a:gd name="connsiteY0" fmla="*/ 248602 h 497204"/>
                <a:gd name="connsiteX1" fmla="*/ 0 w 782002"/>
                <a:gd name="connsiteY1" fmla="*/ 497205 h 497204"/>
                <a:gd name="connsiteX2" fmla="*/ 782002 w 782002"/>
                <a:gd name="connsiteY2" fmla="*/ 497205 h 497204"/>
                <a:gd name="connsiteX3" fmla="*/ 782002 w 782002"/>
                <a:gd name="connsiteY3" fmla="*/ 0 h 497204"/>
                <a:gd name="connsiteX4" fmla="*/ 391477 w 782002"/>
                <a:gd name="connsiteY4" fmla="*/ 248602 h 497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497204">
                  <a:moveTo>
                    <a:pt x="391477" y="248602"/>
                  </a:moveTo>
                  <a:lnTo>
                    <a:pt x="0" y="497205"/>
                  </a:lnTo>
                  <a:lnTo>
                    <a:pt x="782002" y="497205"/>
                  </a:lnTo>
                  <a:lnTo>
                    <a:pt x="782002" y="0"/>
                  </a:lnTo>
                  <a:lnTo>
                    <a:pt x="391477" y="24860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 17">
              <a:extLst>
                <a:ext uri="{FF2B5EF4-FFF2-40B4-BE49-F238E27FC236}">
                  <a16:creationId xmlns:a16="http://schemas.microsoft.com/office/drawing/2014/main" id="{8475EEEE-9042-B79B-626D-4BE9DE8C8E42}"/>
                </a:ext>
              </a:extLst>
            </p:cNvPr>
            <p:cNvSpPr/>
            <p:nvPr/>
          </p:nvSpPr>
          <p:spPr>
            <a:xfrm>
              <a:off x="6167028" y="5225415"/>
              <a:ext cx="782002" cy="497204"/>
            </a:xfrm>
            <a:custGeom>
              <a:avLst/>
              <a:gdLst>
                <a:gd name="connsiteX0" fmla="*/ 391478 w 782002"/>
                <a:gd name="connsiteY0" fmla="*/ 248602 h 497204"/>
                <a:gd name="connsiteX1" fmla="*/ 0 w 782002"/>
                <a:gd name="connsiteY1" fmla="*/ 0 h 497204"/>
                <a:gd name="connsiteX2" fmla="*/ 0 w 782002"/>
                <a:gd name="connsiteY2" fmla="*/ 497205 h 497204"/>
                <a:gd name="connsiteX3" fmla="*/ 782003 w 782002"/>
                <a:gd name="connsiteY3" fmla="*/ 497205 h 497204"/>
                <a:gd name="connsiteX4" fmla="*/ 391478 w 782002"/>
                <a:gd name="connsiteY4" fmla="*/ 248602 h 497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497204">
                  <a:moveTo>
                    <a:pt x="391478" y="248602"/>
                  </a:moveTo>
                  <a:lnTo>
                    <a:pt x="0" y="0"/>
                  </a:lnTo>
                  <a:lnTo>
                    <a:pt x="0" y="497205"/>
                  </a:lnTo>
                  <a:lnTo>
                    <a:pt x="782003" y="497205"/>
                  </a:lnTo>
                  <a:lnTo>
                    <a:pt x="391478" y="248602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Freeform 18">
              <a:extLst>
                <a:ext uri="{FF2B5EF4-FFF2-40B4-BE49-F238E27FC236}">
                  <a16:creationId xmlns:a16="http://schemas.microsoft.com/office/drawing/2014/main" id="{96E0B3AC-0008-4BBE-0F03-32A192DE6F00}"/>
                </a:ext>
              </a:extLst>
            </p:cNvPr>
            <p:cNvSpPr/>
            <p:nvPr/>
          </p:nvSpPr>
          <p:spPr>
            <a:xfrm>
              <a:off x="5385026" y="5325427"/>
              <a:ext cx="782002" cy="397192"/>
            </a:xfrm>
            <a:custGeom>
              <a:avLst/>
              <a:gdLst>
                <a:gd name="connsiteX0" fmla="*/ 391477 w 782002"/>
                <a:gd name="connsiteY0" fmla="*/ 199073 h 397192"/>
                <a:gd name="connsiteX1" fmla="*/ 0 w 782002"/>
                <a:gd name="connsiteY1" fmla="*/ 397192 h 397192"/>
                <a:gd name="connsiteX2" fmla="*/ 782002 w 782002"/>
                <a:gd name="connsiteY2" fmla="*/ 397192 h 397192"/>
                <a:gd name="connsiteX3" fmla="*/ 782002 w 782002"/>
                <a:gd name="connsiteY3" fmla="*/ 0 h 397192"/>
                <a:gd name="connsiteX4" fmla="*/ 391477 w 782002"/>
                <a:gd name="connsiteY4" fmla="*/ 199073 h 39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397192">
                  <a:moveTo>
                    <a:pt x="391477" y="199073"/>
                  </a:moveTo>
                  <a:lnTo>
                    <a:pt x="0" y="397192"/>
                  </a:lnTo>
                  <a:lnTo>
                    <a:pt x="782002" y="397192"/>
                  </a:lnTo>
                  <a:lnTo>
                    <a:pt x="782002" y="0"/>
                  </a:lnTo>
                  <a:lnTo>
                    <a:pt x="391477" y="199073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" name="Freeform 19">
              <a:extLst>
                <a:ext uri="{FF2B5EF4-FFF2-40B4-BE49-F238E27FC236}">
                  <a16:creationId xmlns:a16="http://schemas.microsoft.com/office/drawing/2014/main" id="{B0805E5B-26DD-EEFF-FEF0-F8F255FA311C}"/>
                </a:ext>
              </a:extLst>
            </p:cNvPr>
            <p:cNvSpPr/>
            <p:nvPr/>
          </p:nvSpPr>
          <p:spPr>
            <a:xfrm>
              <a:off x="6167028" y="5325427"/>
              <a:ext cx="782002" cy="397192"/>
            </a:xfrm>
            <a:custGeom>
              <a:avLst/>
              <a:gdLst>
                <a:gd name="connsiteX0" fmla="*/ 391478 w 782002"/>
                <a:gd name="connsiteY0" fmla="*/ 199073 h 397192"/>
                <a:gd name="connsiteX1" fmla="*/ 0 w 782002"/>
                <a:gd name="connsiteY1" fmla="*/ 0 h 397192"/>
                <a:gd name="connsiteX2" fmla="*/ 0 w 782002"/>
                <a:gd name="connsiteY2" fmla="*/ 397192 h 397192"/>
                <a:gd name="connsiteX3" fmla="*/ 782003 w 782002"/>
                <a:gd name="connsiteY3" fmla="*/ 397192 h 397192"/>
                <a:gd name="connsiteX4" fmla="*/ 391478 w 782002"/>
                <a:gd name="connsiteY4" fmla="*/ 199073 h 39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397192">
                  <a:moveTo>
                    <a:pt x="391478" y="199073"/>
                  </a:moveTo>
                  <a:lnTo>
                    <a:pt x="0" y="0"/>
                  </a:lnTo>
                  <a:lnTo>
                    <a:pt x="0" y="397192"/>
                  </a:lnTo>
                  <a:lnTo>
                    <a:pt x="782003" y="397192"/>
                  </a:lnTo>
                  <a:lnTo>
                    <a:pt x="391478" y="19907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" name="Freeform 20">
              <a:extLst>
                <a:ext uri="{FF2B5EF4-FFF2-40B4-BE49-F238E27FC236}">
                  <a16:creationId xmlns:a16="http://schemas.microsoft.com/office/drawing/2014/main" id="{07D9C537-ECBC-5128-3A5C-04559E164374}"/>
                </a:ext>
              </a:extLst>
            </p:cNvPr>
            <p:cNvSpPr/>
            <p:nvPr/>
          </p:nvSpPr>
          <p:spPr>
            <a:xfrm>
              <a:off x="5385026" y="5424487"/>
              <a:ext cx="782002" cy="298132"/>
            </a:xfrm>
            <a:custGeom>
              <a:avLst/>
              <a:gdLst>
                <a:gd name="connsiteX0" fmla="*/ 391477 w 782002"/>
                <a:gd name="connsiteY0" fmla="*/ 149542 h 298132"/>
                <a:gd name="connsiteX1" fmla="*/ 0 w 782002"/>
                <a:gd name="connsiteY1" fmla="*/ 298132 h 298132"/>
                <a:gd name="connsiteX2" fmla="*/ 782002 w 782002"/>
                <a:gd name="connsiteY2" fmla="*/ 298132 h 298132"/>
                <a:gd name="connsiteX3" fmla="*/ 782002 w 782002"/>
                <a:gd name="connsiteY3" fmla="*/ 0 h 298132"/>
                <a:gd name="connsiteX4" fmla="*/ 391477 w 782002"/>
                <a:gd name="connsiteY4" fmla="*/ 149542 h 29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298132">
                  <a:moveTo>
                    <a:pt x="391477" y="149542"/>
                  </a:moveTo>
                  <a:lnTo>
                    <a:pt x="0" y="298132"/>
                  </a:lnTo>
                  <a:lnTo>
                    <a:pt x="782002" y="298132"/>
                  </a:lnTo>
                  <a:lnTo>
                    <a:pt x="782002" y="0"/>
                  </a:lnTo>
                  <a:lnTo>
                    <a:pt x="391477" y="149542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Freeform 21">
              <a:extLst>
                <a:ext uri="{FF2B5EF4-FFF2-40B4-BE49-F238E27FC236}">
                  <a16:creationId xmlns:a16="http://schemas.microsoft.com/office/drawing/2014/main" id="{8832BCF7-9F7D-475A-B883-8696F3C3AF8C}"/>
                </a:ext>
              </a:extLst>
            </p:cNvPr>
            <p:cNvSpPr/>
            <p:nvPr/>
          </p:nvSpPr>
          <p:spPr>
            <a:xfrm>
              <a:off x="6167028" y="5424487"/>
              <a:ext cx="782002" cy="298132"/>
            </a:xfrm>
            <a:custGeom>
              <a:avLst/>
              <a:gdLst>
                <a:gd name="connsiteX0" fmla="*/ 391478 w 782002"/>
                <a:gd name="connsiteY0" fmla="*/ 149542 h 298132"/>
                <a:gd name="connsiteX1" fmla="*/ 0 w 782002"/>
                <a:gd name="connsiteY1" fmla="*/ 0 h 298132"/>
                <a:gd name="connsiteX2" fmla="*/ 0 w 782002"/>
                <a:gd name="connsiteY2" fmla="*/ 298132 h 298132"/>
                <a:gd name="connsiteX3" fmla="*/ 782003 w 782002"/>
                <a:gd name="connsiteY3" fmla="*/ 298132 h 298132"/>
                <a:gd name="connsiteX4" fmla="*/ 391478 w 782002"/>
                <a:gd name="connsiteY4" fmla="*/ 149542 h 29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298132">
                  <a:moveTo>
                    <a:pt x="391478" y="149542"/>
                  </a:moveTo>
                  <a:lnTo>
                    <a:pt x="0" y="0"/>
                  </a:lnTo>
                  <a:lnTo>
                    <a:pt x="0" y="298132"/>
                  </a:lnTo>
                  <a:lnTo>
                    <a:pt x="782003" y="298132"/>
                  </a:lnTo>
                  <a:lnTo>
                    <a:pt x="391478" y="14954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" name="Freeform 22">
              <a:extLst>
                <a:ext uri="{FF2B5EF4-FFF2-40B4-BE49-F238E27FC236}">
                  <a16:creationId xmlns:a16="http://schemas.microsoft.com/office/drawing/2014/main" id="{517499AB-3662-D398-88FD-9B2806C2A588}"/>
                </a:ext>
              </a:extLst>
            </p:cNvPr>
            <p:cNvSpPr/>
            <p:nvPr/>
          </p:nvSpPr>
          <p:spPr>
            <a:xfrm>
              <a:off x="5385026" y="5524500"/>
              <a:ext cx="782002" cy="198119"/>
            </a:xfrm>
            <a:custGeom>
              <a:avLst/>
              <a:gdLst>
                <a:gd name="connsiteX0" fmla="*/ 391477 w 782002"/>
                <a:gd name="connsiteY0" fmla="*/ 99060 h 198119"/>
                <a:gd name="connsiteX1" fmla="*/ 0 w 782002"/>
                <a:gd name="connsiteY1" fmla="*/ 198120 h 198119"/>
                <a:gd name="connsiteX2" fmla="*/ 782002 w 782002"/>
                <a:gd name="connsiteY2" fmla="*/ 198120 h 198119"/>
                <a:gd name="connsiteX3" fmla="*/ 782002 w 782002"/>
                <a:gd name="connsiteY3" fmla="*/ 0 h 198119"/>
                <a:gd name="connsiteX4" fmla="*/ 391477 w 782002"/>
                <a:gd name="connsiteY4" fmla="*/ 99060 h 19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198119">
                  <a:moveTo>
                    <a:pt x="391477" y="99060"/>
                  </a:moveTo>
                  <a:lnTo>
                    <a:pt x="0" y="198120"/>
                  </a:lnTo>
                  <a:lnTo>
                    <a:pt x="782002" y="198120"/>
                  </a:lnTo>
                  <a:lnTo>
                    <a:pt x="782002" y="0"/>
                  </a:lnTo>
                  <a:lnTo>
                    <a:pt x="391477" y="9906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" name="Freeform 23">
              <a:extLst>
                <a:ext uri="{FF2B5EF4-FFF2-40B4-BE49-F238E27FC236}">
                  <a16:creationId xmlns:a16="http://schemas.microsoft.com/office/drawing/2014/main" id="{89BAA535-64AE-506C-0205-5AD331628049}"/>
                </a:ext>
              </a:extLst>
            </p:cNvPr>
            <p:cNvSpPr/>
            <p:nvPr/>
          </p:nvSpPr>
          <p:spPr>
            <a:xfrm>
              <a:off x="6167028" y="5524500"/>
              <a:ext cx="782002" cy="198119"/>
            </a:xfrm>
            <a:custGeom>
              <a:avLst/>
              <a:gdLst>
                <a:gd name="connsiteX0" fmla="*/ 391478 w 782002"/>
                <a:gd name="connsiteY0" fmla="*/ 99060 h 198119"/>
                <a:gd name="connsiteX1" fmla="*/ 0 w 782002"/>
                <a:gd name="connsiteY1" fmla="*/ 0 h 198119"/>
                <a:gd name="connsiteX2" fmla="*/ 0 w 782002"/>
                <a:gd name="connsiteY2" fmla="*/ 198120 h 198119"/>
                <a:gd name="connsiteX3" fmla="*/ 782003 w 782002"/>
                <a:gd name="connsiteY3" fmla="*/ 198120 h 198119"/>
                <a:gd name="connsiteX4" fmla="*/ 391478 w 782002"/>
                <a:gd name="connsiteY4" fmla="*/ 99060 h 19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198119">
                  <a:moveTo>
                    <a:pt x="391478" y="9906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782003" y="198120"/>
                  </a:lnTo>
                  <a:lnTo>
                    <a:pt x="391478" y="9906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" name="Freeform 24">
              <a:extLst>
                <a:ext uri="{FF2B5EF4-FFF2-40B4-BE49-F238E27FC236}">
                  <a16:creationId xmlns:a16="http://schemas.microsoft.com/office/drawing/2014/main" id="{1D62C518-D6D6-7E32-BFF1-71860F9819DF}"/>
                </a:ext>
              </a:extLst>
            </p:cNvPr>
            <p:cNvSpPr/>
            <p:nvPr/>
          </p:nvSpPr>
          <p:spPr>
            <a:xfrm>
              <a:off x="5385026" y="5623559"/>
              <a:ext cx="782002" cy="99060"/>
            </a:xfrm>
            <a:custGeom>
              <a:avLst/>
              <a:gdLst>
                <a:gd name="connsiteX0" fmla="*/ 391477 w 782002"/>
                <a:gd name="connsiteY0" fmla="*/ 49530 h 99060"/>
                <a:gd name="connsiteX1" fmla="*/ 0 w 782002"/>
                <a:gd name="connsiteY1" fmla="*/ 99060 h 99060"/>
                <a:gd name="connsiteX2" fmla="*/ 782002 w 782002"/>
                <a:gd name="connsiteY2" fmla="*/ 99060 h 99060"/>
                <a:gd name="connsiteX3" fmla="*/ 782002 w 782002"/>
                <a:gd name="connsiteY3" fmla="*/ 0 h 99060"/>
                <a:gd name="connsiteX4" fmla="*/ 391477 w 782002"/>
                <a:gd name="connsiteY4" fmla="*/ 4953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99060">
                  <a:moveTo>
                    <a:pt x="391477" y="49530"/>
                  </a:moveTo>
                  <a:lnTo>
                    <a:pt x="0" y="99060"/>
                  </a:lnTo>
                  <a:lnTo>
                    <a:pt x="782002" y="99060"/>
                  </a:lnTo>
                  <a:lnTo>
                    <a:pt x="782002" y="0"/>
                  </a:lnTo>
                  <a:lnTo>
                    <a:pt x="391477" y="4953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" name="Freeform 25">
              <a:extLst>
                <a:ext uri="{FF2B5EF4-FFF2-40B4-BE49-F238E27FC236}">
                  <a16:creationId xmlns:a16="http://schemas.microsoft.com/office/drawing/2014/main" id="{8F113A99-A0D9-1D24-8BF6-4D3838C419B3}"/>
                </a:ext>
              </a:extLst>
            </p:cNvPr>
            <p:cNvSpPr/>
            <p:nvPr/>
          </p:nvSpPr>
          <p:spPr>
            <a:xfrm>
              <a:off x="6167028" y="5623559"/>
              <a:ext cx="782002" cy="99060"/>
            </a:xfrm>
            <a:custGeom>
              <a:avLst/>
              <a:gdLst>
                <a:gd name="connsiteX0" fmla="*/ 391478 w 782002"/>
                <a:gd name="connsiteY0" fmla="*/ 49530 h 99060"/>
                <a:gd name="connsiteX1" fmla="*/ 0 w 782002"/>
                <a:gd name="connsiteY1" fmla="*/ 0 h 99060"/>
                <a:gd name="connsiteX2" fmla="*/ 0 w 782002"/>
                <a:gd name="connsiteY2" fmla="*/ 99060 h 99060"/>
                <a:gd name="connsiteX3" fmla="*/ 782003 w 782002"/>
                <a:gd name="connsiteY3" fmla="*/ 99060 h 99060"/>
                <a:gd name="connsiteX4" fmla="*/ 391478 w 782002"/>
                <a:gd name="connsiteY4" fmla="*/ 4953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99060">
                  <a:moveTo>
                    <a:pt x="391478" y="49530"/>
                  </a:moveTo>
                  <a:lnTo>
                    <a:pt x="0" y="0"/>
                  </a:lnTo>
                  <a:lnTo>
                    <a:pt x="0" y="99060"/>
                  </a:lnTo>
                  <a:lnTo>
                    <a:pt x="782003" y="99060"/>
                  </a:lnTo>
                  <a:lnTo>
                    <a:pt x="391478" y="495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C398B646-B1A3-9133-54B0-B2C81422BC75}"/>
              </a:ext>
            </a:extLst>
          </p:cNvPr>
          <p:cNvSpPr txBox="1"/>
          <p:nvPr/>
        </p:nvSpPr>
        <p:spPr>
          <a:xfrm>
            <a:off x="4206240" y="5141598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779F293-9D12-CE57-3A17-940D9369FE87}"/>
              </a:ext>
            </a:extLst>
          </p:cNvPr>
          <p:cNvSpPr txBox="1"/>
          <p:nvPr/>
        </p:nvSpPr>
        <p:spPr>
          <a:xfrm>
            <a:off x="4206240" y="4494986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141338F-FBC4-E8E9-DA70-A3469D094BA2}"/>
              </a:ext>
            </a:extLst>
          </p:cNvPr>
          <p:cNvSpPr txBox="1"/>
          <p:nvPr/>
        </p:nvSpPr>
        <p:spPr>
          <a:xfrm>
            <a:off x="4206240" y="3828780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8CC04C7-63DF-DED1-C199-B79205428AA5}"/>
              </a:ext>
            </a:extLst>
          </p:cNvPr>
          <p:cNvSpPr txBox="1"/>
          <p:nvPr/>
        </p:nvSpPr>
        <p:spPr>
          <a:xfrm>
            <a:off x="4206240" y="3156043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0F4A509-1100-D7B3-AC78-B7DF171DBA07}"/>
              </a:ext>
            </a:extLst>
          </p:cNvPr>
          <p:cNvSpPr txBox="1"/>
          <p:nvPr/>
        </p:nvSpPr>
        <p:spPr>
          <a:xfrm>
            <a:off x="4206240" y="2496369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C57951D-C0D6-220E-D208-27E9523369A0}"/>
              </a:ext>
            </a:extLst>
          </p:cNvPr>
          <p:cNvGrpSpPr/>
          <p:nvPr/>
        </p:nvGrpSpPr>
        <p:grpSpPr>
          <a:xfrm>
            <a:off x="1249555" y="1553519"/>
            <a:ext cx="2888304" cy="952226"/>
            <a:chOff x="332936" y="2555951"/>
            <a:chExt cx="2926080" cy="126963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AF2CA7C-1FD8-A5FB-BD71-C91D952A40B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05 - 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CAA96C2-0212-6738-BA9D-17AC8449B87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2720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10456</TotalTime>
  <Words>450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Layered Five-Part Pyramid – Slide Template</vt:lpstr>
      <vt:lpstr>Layered Five-Part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Layered Five-Part Pyramid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2025-03-05T19:31:40Z</dcterms:modified>
  <cp:category>Charts &amp; Diagrams</cp:category>
</cp:coreProperties>
</file>