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14" r:id="rId4"/>
    <p:sldId id="315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79" d="100"/>
          <a:sy n="79" d="100"/>
        </p:scale>
        <p:origin x="60" y="9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3054B-62AB-5519-B5FB-06F8D24670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3AD757-B12F-4AFD-A65E-A63EDC7008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6F053D-A505-A18F-24AE-F96D2E7CBA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FDDF91-AB38-0A80-A3B4-3C6CDBE4FF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7855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832CC7-82C9-2317-BC7A-3299FA36FF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B3F0D5-8FBD-C1F4-CD52-B6AE15A000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6EFBBB-514F-DA6D-599C-939D90C1B1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2CFABE-EFDD-56F7-C4E9-A3C29DBD07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0847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54264A-0C00-C7AE-8DF1-BB959437E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7C49A-F00C-94CF-BBE8-DBCE52BB5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Layered Five-Part Pyramid – Slide Template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41402E8-F838-FCC2-4C44-B150FD72BB53}"/>
              </a:ext>
            </a:extLst>
          </p:cNvPr>
          <p:cNvGrpSpPr/>
          <p:nvPr/>
        </p:nvGrpSpPr>
        <p:grpSpPr>
          <a:xfrm>
            <a:off x="8280700" y="2012183"/>
            <a:ext cx="3517428" cy="1290153"/>
            <a:chOff x="332936" y="2947244"/>
            <a:chExt cx="2926080" cy="129015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4A55BBB-9813-F18A-2B89-793C007916DC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5">
                      <a:lumMod val="75000"/>
                    </a:schemeClr>
                  </a:solidFill>
                </a:rPr>
                <a:t>04 - 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57F5B47-51AE-B810-AFFF-345F5F1C0D58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DF2B3B4-B05F-51BE-8CE1-16C9E4553303}"/>
              </a:ext>
            </a:extLst>
          </p:cNvPr>
          <p:cNvGrpSpPr/>
          <p:nvPr/>
        </p:nvGrpSpPr>
        <p:grpSpPr>
          <a:xfrm>
            <a:off x="388419" y="3481531"/>
            <a:ext cx="2249644" cy="1659485"/>
            <a:chOff x="332936" y="4652338"/>
            <a:chExt cx="2926080" cy="1659485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3316A04-C347-334E-2A03-0AE4AF016057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1"/>
                  </a:solidFill>
                </a:rPr>
                <a:t>01 - 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91120CE-755C-8155-BAF3-3789C161090A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5C94811-9DE2-4FF3-1E52-C787C71A47A4}"/>
              </a:ext>
            </a:extLst>
          </p:cNvPr>
          <p:cNvGrpSpPr/>
          <p:nvPr/>
        </p:nvGrpSpPr>
        <p:grpSpPr>
          <a:xfrm>
            <a:off x="388419" y="2219939"/>
            <a:ext cx="3517428" cy="1105487"/>
            <a:chOff x="332936" y="2627766"/>
            <a:chExt cx="2926080" cy="1105487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9403826-F96C-AD2F-69AF-85D77F9146A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03 - 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13AE3A5-26A7-7585-0F27-097305440AB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D5BD7F8-6B1D-3779-8279-FEF3503800B8}"/>
              </a:ext>
            </a:extLst>
          </p:cNvPr>
          <p:cNvGrpSpPr/>
          <p:nvPr/>
        </p:nvGrpSpPr>
        <p:grpSpPr>
          <a:xfrm>
            <a:off x="9548484" y="3481531"/>
            <a:ext cx="2249644" cy="1659485"/>
            <a:chOff x="332936" y="4652338"/>
            <a:chExt cx="2926080" cy="1659485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A29F6B0-C6E5-3C54-9D2C-AD5047AFC48E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4">
                      <a:lumMod val="75000"/>
                    </a:schemeClr>
                  </a:solidFill>
                </a:rPr>
                <a:t>02 - 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DF8ACE9-AB94-5566-252C-1F156BE358B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62E634DF-6E48-DB33-5BB7-6F14DE77B826}"/>
              </a:ext>
            </a:extLst>
          </p:cNvPr>
          <p:cNvGrpSpPr/>
          <p:nvPr/>
        </p:nvGrpSpPr>
        <p:grpSpPr>
          <a:xfrm>
            <a:off x="2405130" y="1081773"/>
            <a:ext cx="7381740" cy="4693914"/>
            <a:chOff x="5385026" y="5225415"/>
            <a:chExt cx="1564004" cy="497204"/>
          </a:xfrm>
        </p:grpSpPr>
        <p:sp>
          <p:nvSpPr>
            <p:cNvPr id="5" name="Freeform 16">
              <a:extLst>
                <a:ext uri="{FF2B5EF4-FFF2-40B4-BE49-F238E27FC236}">
                  <a16:creationId xmlns:a16="http://schemas.microsoft.com/office/drawing/2014/main" id="{9D4D3843-140C-A250-3AEB-69722A9ABB7E}"/>
                </a:ext>
              </a:extLst>
            </p:cNvPr>
            <p:cNvSpPr/>
            <p:nvPr/>
          </p:nvSpPr>
          <p:spPr>
            <a:xfrm>
              <a:off x="5385026" y="5225415"/>
              <a:ext cx="782002" cy="497204"/>
            </a:xfrm>
            <a:custGeom>
              <a:avLst/>
              <a:gdLst>
                <a:gd name="connsiteX0" fmla="*/ 391477 w 782002"/>
                <a:gd name="connsiteY0" fmla="*/ 248602 h 497204"/>
                <a:gd name="connsiteX1" fmla="*/ 0 w 782002"/>
                <a:gd name="connsiteY1" fmla="*/ 497205 h 497204"/>
                <a:gd name="connsiteX2" fmla="*/ 782002 w 782002"/>
                <a:gd name="connsiteY2" fmla="*/ 497205 h 497204"/>
                <a:gd name="connsiteX3" fmla="*/ 782002 w 782002"/>
                <a:gd name="connsiteY3" fmla="*/ 0 h 497204"/>
                <a:gd name="connsiteX4" fmla="*/ 391477 w 782002"/>
                <a:gd name="connsiteY4" fmla="*/ 248602 h 497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002" h="497204">
                  <a:moveTo>
                    <a:pt x="391477" y="248602"/>
                  </a:moveTo>
                  <a:lnTo>
                    <a:pt x="0" y="497205"/>
                  </a:lnTo>
                  <a:lnTo>
                    <a:pt x="782002" y="497205"/>
                  </a:lnTo>
                  <a:lnTo>
                    <a:pt x="782002" y="0"/>
                  </a:lnTo>
                  <a:lnTo>
                    <a:pt x="391477" y="248602"/>
                  </a:ln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17">
              <a:extLst>
                <a:ext uri="{FF2B5EF4-FFF2-40B4-BE49-F238E27FC236}">
                  <a16:creationId xmlns:a16="http://schemas.microsoft.com/office/drawing/2014/main" id="{0E780B97-FA2D-74D5-78B0-9A11F79141BB}"/>
                </a:ext>
              </a:extLst>
            </p:cNvPr>
            <p:cNvSpPr/>
            <p:nvPr/>
          </p:nvSpPr>
          <p:spPr>
            <a:xfrm>
              <a:off x="6167028" y="5225415"/>
              <a:ext cx="782002" cy="497204"/>
            </a:xfrm>
            <a:custGeom>
              <a:avLst/>
              <a:gdLst>
                <a:gd name="connsiteX0" fmla="*/ 391478 w 782002"/>
                <a:gd name="connsiteY0" fmla="*/ 248602 h 497204"/>
                <a:gd name="connsiteX1" fmla="*/ 0 w 782002"/>
                <a:gd name="connsiteY1" fmla="*/ 0 h 497204"/>
                <a:gd name="connsiteX2" fmla="*/ 0 w 782002"/>
                <a:gd name="connsiteY2" fmla="*/ 497205 h 497204"/>
                <a:gd name="connsiteX3" fmla="*/ 782003 w 782002"/>
                <a:gd name="connsiteY3" fmla="*/ 497205 h 497204"/>
                <a:gd name="connsiteX4" fmla="*/ 391478 w 782002"/>
                <a:gd name="connsiteY4" fmla="*/ 248602 h 497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002" h="497204">
                  <a:moveTo>
                    <a:pt x="391478" y="248602"/>
                  </a:moveTo>
                  <a:lnTo>
                    <a:pt x="0" y="0"/>
                  </a:lnTo>
                  <a:lnTo>
                    <a:pt x="0" y="497205"/>
                  </a:lnTo>
                  <a:lnTo>
                    <a:pt x="782003" y="497205"/>
                  </a:lnTo>
                  <a:lnTo>
                    <a:pt x="391478" y="248602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18">
              <a:extLst>
                <a:ext uri="{FF2B5EF4-FFF2-40B4-BE49-F238E27FC236}">
                  <a16:creationId xmlns:a16="http://schemas.microsoft.com/office/drawing/2014/main" id="{027CF735-9AA0-ABBA-C117-462813446D35}"/>
                </a:ext>
              </a:extLst>
            </p:cNvPr>
            <p:cNvSpPr/>
            <p:nvPr/>
          </p:nvSpPr>
          <p:spPr>
            <a:xfrm>
              <a:off x="5385026" y="5325427"/>
              <a:ext cx="782002" cy="397192"/>
            </a:xfrm>
            <a:custGeom>
              <a:avLst/>
              <a:gdLst>
                <a:gd name="connsiteX0" fmla="*/ 391477 w 782002"/>
                <a:gd name="connsiteY0" fmla="*/ 199073 h 397192"/>
                <a:gd name="connsiteX1" fmla="*/ 0 w 782002"/>
                <a:gd name="connsiteY1" fmla="*/ 397192 h 397192"/>
                <a:gd name="connsiteX2" fmla="*/ 782002 w 782002"/>
                <a:gd name="connsiteY2" fmla="*/ 397192 h 397192"/>
                <a:gd name="connsiteX3" fmla="*/ 782002 w 782002"/>
                <a:gd name="connsiteY3" fmla="*/ 0 h 397192"/>
                <a:gd name="connsiteX4" fmla="*/ 391477 w 782002"/>
                <a:gd name="connsiteY4" fmla="*/ 199073 h 397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002" h="397192">
                  <a:moveTo>
                    <a:pt x="391477" y="199073"/>
                  </a:moveTo>
                  <a:lnTo>
                    <a:pt x="0" y="397192"/>
                  </a:lnTo>
                  <a:lnTo>
                    <a:pt x="782002" y="397192"/>
                  </a:lnTo>
                  <a:lnTo>
                    <a:pt x="782002" y="0"/>
                  </a:lnTo>
                  <a:lnTo>
                    <a:pt x="391477" y="199073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19">
              <a:extLst>
                <a:ext uri="{FF2B5EF4-FFF2-40B4-BE49-F238E27FC236}">
                  <a16:creationId xmlns:a16="http://schemas.microsoft.com/office/drawing/2014/main" id="{E7E9E656-2DE2-0E03-9FBB-B4EFA01C7E84}"/>
                </a:ext>
              </a:extLst>
            </p:cNvPr>
            <p:cNvSpPr/>
            <p:nvPr/>
          </p:nvSpPr>
          <p:spPr>
            <a:xfrm>
              <a:off x="6167028" y="5325427"/>
              <a:ext cx="782002" cy="397192"/>
            </a:xfrm>
            <a:custGeom>
              <a:avLst/>
              <a:gdLst>
                <a:gd name="connsiteX0" fmla="*/ 391478 w 782002"/>
                <a:gd name="connsiteY0" fmla="*/ 199073 h 397192"/>
                <a:gd name="connsiteX1" fmla="*/ 0 w 782002"/>
                <a:gd name="connsiteY1" fmla="*/ 0 h 397192"/>
                <a:gd name="connsiteX2" fmla="*/ 0 w 782002"/>
                <a:gd name="connsiteY2" fmla="*/ 397192 h 397192"/>
                <a:gd name="connsiteX3" fmla="*/ 782003 w 782002"/>
                <a:gd name="connsiteY3" fmla="*/ 397192 h 397192"/>
                <a:gd name="connsiteX4" fmla="*/ 391478 w 782002"/>
                <a:gd name="connsiteY4" fmla="*/ 199073 h 397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002" h="397192">
                  <a:moveTo>
                    <a:pt x="391478" y="199073"/>
                  </a:moveTo>
                  <a:lnTo>
                    <a:pt x="0" y="0"/>
                  </a:lnTo>
                  <a:lnTo>
                    <a:pt x="0" y="397192"/>
                  </a:lnTo>
                  <a:lnTo>
                    <a:pt x="782003" y="397192"/>
                  </a:lnTo>
                  <a:lnTo>
                    <a:pt x="391478" y="199073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20">
              <a:extLst>
                <a:ext uri="{FF2B5EF4-FFF2-40B4-BE49-F238E27FC236}">
                  <a16:creationId xmlns:a16="http://schemas.microsoft.com/office/drawing/2014/main" id="{EF015B20-EB0E-0E43-26B4-B7A9486F79C2}"/>
                </a:ext>
              </a:extLst>
            </p:cNvPr>
            <p:cNvSpPr/>
            <p:nvPr/>
          </p:nvSpPr>
          <p:spPr>
            <a:xfrm>
              <a:off x="5385026" y="5424487"/>
              <a:ext cx="782002" cy="298132"/>
            </a:xfrm>
            <a:custGeom>
              <a:avLst/>
              <a:gdLst>
                <a:gd name="connsiteX0" fmla="*/ 391477 w 782002"/>
                <a:gd name="connsiteY0" fmla="*/ 149542 h 298132"/>
                <a:gd name="connsiteX1" fmla="*/ 0 w 782002"/>
                <a:gd name="connsiteY1" fmla="*/ 298132 h 298132"/>
                <a:gd name="connsiteX2" fmla="*/ 782002 w 782002"/>
                <a:gd name="connsiteY2" fmla="*/ 298132 h 298132"/>
                <a:gd name="connsiteX3" fmla="*/ 782002 w 782002"/>
                <a:gd name="connsiteY3" fmla="*/ 0 h 298132"/>
                <a:gd name="connsiteX4" fmla="*/ 391477 w 782002"/>
                <a:gd name="connsiteY4" fmla="*/ 149542 h 298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002" h="298132">
                  <a:moveTo>
                    <a:pt x="391477" y="149542"/>
                  </a:moveTo>
                  <a:lnTo>
                    <a:pt x="0" y="298132"/>
                  </a:lnTo>
                  <a:lnTo>
                    <a:pt x="782002" y="298132"/>
                  </a:lnTo>
                  <a:lnTo>
                    <a:pt x="782002" y="0"/>
                  </a:lnTo>
                  <a:lnTo>
                    <a:pt x="391477" y="149542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 21">
              <a:extLst>
                <a:ext uri="{FF2B5EF4-FFF2-40B4-BE49-F238E27FC236}">
                  <a16:creationId xmlns:a16="http://schemas.microsoft.com/office/drawing/2014/main" id="{E057829F-B5EC-421F-BD8A-BC7321AA7C14}"/>
                </a:ext>
              </a:extLst>
            </p:cNvPr>
            <p:cNvSpPr/>
            <p:nvPr/>
          </p:nvSpPr>
          <p:spPr>
            <a:xfrm>
              <a:off x="6167028" y="5424487"/>
              <a:ext cx="782002" cy="298132"/>
            </a:xfrm>
            <a:custGeom>
              <a:avLst/>
              <a:gdLst>
                <a:gd name="connsiteX0" fmla="*/ 391478 w 782002"/>
                <a:gd name="connsiteY0" fmla="*/ 149542 h 298132"/>
                <a:gd name="connsiteX1" fmla="*/ 0 w 782002"/>
                <a:gd name="connsiteY1" fmla="*/ 0 h 298132"/>
                <a:gd name="connsiteX2" fmla="*/ 0 w 782002"/>
                <a:gd name="connsiteY2" fmla="*/ 298132 h 298132"/>
                <a:gd name="connsiteX3" fmla="*/ 782003 w 782002"/>
                <a:gd name="connsiteY3" fmla="*/ 298132 h 298132"/>
                <a:gd name="connsiteX4" fmla="*/ 391478 w 782002"/>
                <a:gd name="connsiteY4" fmla="*/ 149542 h 298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002" h="298132">
                  <a:moveTo>
                    <a:pt x="391478" y="149542"/>
                  </a:moveTo>
                  <a:lnTo>
                    <a:pt x="0" y="0"/>
                  </a:lnTo>
                  <a:lnTo>
                    <a:pt x="0" y="298132"/>
                  </a:lnTo>
                  <a:lnTo>
                    <a:pt x="782003" y="298132"/>
                  </a:lnTo>
                  <a:lnTo>
                    <a:pt x="391478" y="149542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 22">
              <a:extLst>
                <a:ext uri="{FF2B5EF4-FFF2-40B4-BE49-F238E27FC236}">
                  <a16:creationId xmlns:a16="http://schemas.microsoft.com/office/drawing/2014/main" id="{5A7BEE07-4F69-3B74-2C37-8B14A2393936}"/>
                </a:ext>
              </a:extLst>
            </p:cNvPr>
            <p:cNvSpPr/>
            <p:nvPr/>
          </p:nvSpPr>
          <p:spPr>
            <a:xfrm>
              <a:off x="5385026" y="5524500"/>
              <a:ext cx="782002" cy="198119"/>
            </a:xfrm>
            <a:custGeom>
              <a:avLst/>
              <a:gdLst>
                <a:gd name="connsiteX0" fmla="*/ 391477 w 782002"/>
                <a:gd name="connsiteY0" fmla="*/ 99060 h 198119"/>
                <a:gd name="connsiteX1" fmla="*/ 0 w 782002"/>
                <a:gd name="connsiteY1" fmla="*/ 198120 h 198119"/>
                <a:gd name="connsiteX2" fmla="*/ 782002 w 782002"/>
                <a:gd name="connsiteY2" fmla="*/ 198120 h 198119"/>
                <a:gd name="connsiteX3" fmla="*/ 782002 w 782002"/>
                <a:gd name="connsiteY3" fmla="*/ 0 h 198119"/>
                <a:gd name="connsiteX4" fmla="*/ 391477 w 782002"/>
                <a:gd name="connsiteY4" fmla="*/ 99060 h 198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002" h="198119">
                  <a:moveTo>
                    <a:pt x="391477" y="99060"/>
                  </a:moveTo>
                  <a:lnTo>
                    <a:pt x="0" y="198120"/>
                  </a:lnTo>
                  <a:lnTo>
                    <a:pt x="782002" y="198120"/>
                  </a:lnTo>
                  <a:lnTo>
                    <a:pt x="782002" y="0"/>
                  </a:lnTo>
                  <a:lnTo>
                    <a:pt x="391477" y="99060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23">
              <a:extLst>
                <a:ext uri="{FF2B5EF4-FFF2-40B4-BE49-F238E27FC236}">
                  <a16:creationId xmlns:a16="http://schemas.microsoft.com/office/drawing/2014/main" id="{327BD3F1-F0C2-ED61-6FD2-CE6D09B1395D}"/>
                </a:ext>
              </a:extLst>
            </p:cNvPr>
            <p:cNvSpPr/>
            <p:nvPr/>
          </p:nvSpPr>
          <p:spPr>
            <a:xfrm>
              <a:off x="6167028" y="5524500"/>
              <a:ext cx="782002" cy="198119"/>
            </a:xfrm>
            <a:custGeom>
              <a:avLst/>
              <a:gdLst>
                <a:gd name="connsiteX0" fmla="*/ 391478 w 782002"/>
                <a:gd name="connsiteY0" fmla="*/ 99060 h 198119"/>
                <a:gd name="connsiteX1" fmla="*/ 0 w 782002"/>
                <a:gd name="connsiteY1" fmla="*/ 0 h 198119"/>
                <a:gd name="connsiteX2" fmla="*/ 0 w 782002"/>
                <a:gd name="connsiteY2" fmla="*/ 198120 h 198119"/>
                <a:gd name="connsiteX3" fmla="*/ 782003 w 782002"/>
                <a:gd name="connsiteY3" fmla="*/ 198120 h 198119"/>
                <a:gd name="connsiteX4" fmla="*/ 391478 w 782002"/>
                <a:gd name="connsiteY4" fmla="*/ 99060 h 198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002" h="198119">
                  <a:moveTo>
                    <a:pt x="391478" y="99060"/>
                  </a:moveTo>
                  <a:lnTo>
                    <a:pt x="0" y="0"/>
                  </a:lnTo>
                  <a:lnTo>
                    <a:pt x="0" y="198120"/>
                  </a:lnTo>
                  <a:lnTo>
                    <a:pt x="782003" y="198120"/>
                  </a:lnTo>
                  <a:lnTo>
                    <a:pt x="391478" y="9906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 24">
              <a:extLst>
                <a:ext uri="{FF2B5EF4-FFF2-40B4-BE49-F238E27FC236}">
                  <a16:creationId xmlns:a16="http://schemas.microsoft.com/office/drawing/2014/main" id="{BACEB880-7EAC-51DD-4A03-CF3242874146}"/>
                </a:ext>
              </a:extLst>
            </p:cNvPr>
            <p:cNvSpPr/>
            <p:nvPr/>
          </p:nvSpPr>
          <p:spPr>
            <a:xfrm>
              <a:off x="5385026" y="5623559"/>
              <a:ext cx="782002" cy="99060"/>
            </a:xfrm>
            <a:custGeom>
              <a:avLst/>
              <a:gdLst>
                <a:gd name="connsiteX0" fmla="*/ 391477 w 782002"/>
                <a:gd name="connsiteY0" fmla="*/ 49530 h 99060"/>
                <a:gd name="connsiteX1" fmla="*/ 0 w 782002"/>
                <a:gd name="connsiteY1" fmla="*/ 99060 h 99060"/>
                <a:gd name="connsiteX2" fmla="*/ 782002 w 782002"/>
                <a:gd name="connsiteY2" fmla="*/ 99060 h 99060"/>
                <a:gd name="connsiteX3" fmla="*/ 782002 w 782002"/>
                <a:gd name="connsiteY3" fmla="*/ 0 h 99060"/>
                <a:gd name="connsiteX4" fmla="*/ 391477 w 782002"/>
                <a:gd name="connsiteY4" fmla="*/ 49530 h 99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002" h="99060">
                  <a:moveTo>
                    <a:pt x="391477" y="49530"/>
                  </a:moveTo>
                  <a:lnTo>
                    <a:pt x="0" y="99060"/>
                  </a:lnTo>
                  <a:lnTo>
                    <a:pt x="782002" y="99060"/>
                  </a:lnTo>
                  <a:lnTo>
                    <a:pt x="782002" y="0"/>
                  </a:lnTo>
                  <a:lnTo>
                    <a:pt x="391477" y="49530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 25">
              <a:extLst>
                <a:ext uri="{FF2B5EF4-FFF2-40B4-BE49-F238E27FC236}">
                  <a16:creationId xmlns:a16="http://schemas.microsoft.com/office/drawing/2014/main" id="{C1898EEF-B118-3730-C6E3-FFC6F55D6C0C}"/>
                </a:ext>
              </a:extLst>
            </p:cNvPr>
            <p:cNvSpPr/>
            <p:nvPr/>
          </p:nvSpPr>
          <p:spPr>
            <a:xfrm>
              <a:off x="6167028" y="5623559"/>
              <a:ext cx="782002" cy="99060"/>
            </a:xfrm>
            <a:custGeom>
              <a:avLst/>
              <a:gdLst>
                <a:gd name="connsiteX0" fmla="*/ 391478 w 782002"/>
                <a:gd name="connsiteY0" fmla="*/ 49530 h 99060"/>
                <a:gd name="connsiteX1" fmla="*/ 0 w 782002"/>
                <a:gd name="connsiteY1" fmla="*/ 0 h 99060"/>
                <a:gd name="connsiteX2" fmla="*/ 0 w 782002"/>
                <a:gd name="connsiteY2" fmla="*/ 99060 h 99060"/>
                <a:gd name="connsiteX3" fmla="*/ 782003 w 782002"/>
                <a:gd name="connsiteY3" fmla="*/ 99060 h 99060"/>
                <a:gd name="connsiteX4" fmla="*/ 391478 w 782002"/>
                <a:gd name="connsiteY4" fmla="*/ 49530 h 99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002" h="99060">
                  <a:moveTo>
                    <a:pt x="391478" y="49530"/>
                  </a:moveTo>
                  <a:lnTo>
                    <a:pt x="0" y="0"/>
                  </a:lnTo>
                  <a:lnTo>
                    <a:pt x="0" y="99060"/>
                  </a:lnTo>
                  <a:lnTo>
                    <a:pt x="782003" y="99060"/>
                  </a:lnTo>
                  <a:lnTo>
                    <a:pt x="391478" y="4953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E9632B88-5F3C-005F-D0B1-377FA7951EA9}"/>
              </a:ext>
            </a:extLst>
          </p:cNvPr>
          <p:cNvSpPr txBox="1"/>
          <p:nvPr/>
        </p:nvSpPr>
        <p:spPr>
          <a:xfrm>
            <a:off x="5608320" y="5142874"/>
            <a:ext cx="487680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6EF4DF6-24B9-8E40-E7F1-C6E16F65A47F}"/>
              </a:ext>
            </a:extLst>
          </p:cNvPr>
          <p:cNvSpPr txBox="1"/>
          <p:nvPr/>
        </p:nvSpPr>
        <p:spPr>
          <a:xfrm>
            <a:off x="5608320" y="4280725"/>
            <a:ext cx="487680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A9BBC62-87F2-AA0F-5D84-2E66FBA7371A}"/>
              </a:ext>
            </a:extLst>
          </p:cNvPr>
          <p:cNvSpPr txBox="1"/>
          <p:nvPr/>
        </p:nvSpPr>
        <p:spPr>
          <a:xfrm>
            <a:off x="5608320" y="3392451"/>
            <a:ext cx="487680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DF87C44-FF5F-51BB-6573-4E60C996FFEA}"/>
              </a:ext>
            </a:extLst>
          </p:cNvPr>
          <p:cNvSpPr txBox="1"/>
          <p:nvPr/>
        </p:nvSpPr>
        <p:spPr>
          <a:xfrm>
            <a:off x="5608320" y="2495468"/>
            <a:ext cx="487680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8D2CA04-AB82-F2E3-F5E7-E6F5147B8E7C}"/>
              </a:ext>
            </a:extLst>
          </p:cNvPr>
          <p:cNvSpPr txBox="1"/>
          <p:nvPr/>
        </p:nvSpPr>
        <p:spPr>
          <a:xfrm>
            <a:off x="5608320" y="1615902"/>
            <a:ext cx="487680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05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4F8A2EE-7D66-1F09-D497-CED7BFB9FD23}"/>
              </a:ext>
            </a:extLst>
          </p:cNvPr>
          <p:cNvGrpSpPr/>
          <p:nvPr/>
        </p:nvGrpSpPr>
        <p:grpSpPr>
          <a:xfrm>
            <a:off x="1483496" y="958346"/>
            <a:ext cx="3517428" cy="1105487"/>
            <a:chOff x="332936" y="2627766"/>
            <a:chExt cx="2926080" cy="1105487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48554104-42F5-87F4-D23A-647DE80CE73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05 - 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794A7F3-5080-6CD7-13F4-CA77A0D371A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822048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104519-43C9-EECE-C5CD-8B85EE1705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B5B96-C790-F394-8C53-9E84E4AE6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Layered Five-Part Pyramid – Slide Template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7D70101-C762-CFE4-6353-1ECDD9EC6315}"/>
              </a:ext>
            </a:extLst>
          </p:cNvPr>
          <p:cNvGrpSpPr/>
          <p:nvPr/>
        </p:nvGrpSpPr>
        <p:grpSpPr>
          <a:xfrm>
            <a:off x="2405130" y="1081773"/>
            <a:ext cx="7381740" cy="4693914"/>
            <a:chOff x="5385026" y="5225415"/>
            <a:chExt cx="1564004" cy="497204"/>
          </a:xfrm>
        </p:grpSpPr>
        <p:sp>
          <p:nvSpPr>
            <p:cNvPr id="5" name="Freeform 16">
              <a:extLst>
                <a:ext uri="{FF2B5EF4-FFF2-40B4-BE49-F238E27FC236}">
                  <a16:creationId xmlns:a16="http://schemas.microsoft.com/office/drawing/2014/main" id="{6A2E2A27-3C8F-3F9B-A163-B421892DC6F1}"/>
                </a:ext>
              </a:extLst>
            </p:cNvPr>
            <p:cNvSpPr/>
            <p:nvPr/>
          </p:nvSpPr>
          <p:spPr>
            <a:xfrm>
              <a:off x="5385026" y="5225415"/>
              <a:ext cx="782002" cy="497204"/>
            </a:xfrm>
            <a:custGeom>
              <a:avLst/>
              <a:gdLst>
                <a:gd name="connsiteX0" fmla="*/ 391477 w 782002"/>
                <a:gd name="connsiteY0" fmla="*/ 248602 h 497204"/>
                <a:gd name="connsiteX1" fmla="*/ 0 w 782002"/>
                <a:gd name="connsiteY1" fmla="*/ 497205 h 497204"/>
                <a:gd name="connsiteX2" fmla="*/ 782002 w 782002"/>
                <a:gd name="connsiteY2" fmla="*/ 497205 h 497204"/>
                <a:gd name="connsiteX3" fmla="*/ 782002 w 782002"/>
                <a:gd name="connsiteY3" fmla="*/ 0 h 497204"/>
                <a:gd name="connsiteX4" fmla="*/ 391477 w 782002"/>
                <a:gd name="connsiteY4" fmla="*/ 248602 h 497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002" h="497204">
                  <a:moveTo>
                    <a:pt x="391477" y="248602"/>
                  </a:moveTo>
                  <a:lnTo>
                    <a:pt x="0" y="497205"/>
                  </a:lnTo>
                  <a:lnTo>
                    <a:pt x="782002" y="497205"/>
                  </a:lnTo>
                  <a:lnTo>
                    <a:pt x="782002" y="0"/>
                  </a:lnTo>
                  <a:lnTo>
                    <a:pt x="391477" y="248602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17">
              <a:extLst>
                <a:ext uri="{FF2B5EF4-FFF2-40B4-BE49-F238E27FC236}">
                  <a16:creationId xmlns:a16="http://schemas.microsoft.com/office/drawing/2014/main" id="{B651B0DE-E3FE-9782-2CCF-B07424BD6A26}"/>
                </a:ext>
              </a:extLst>
            </p:cNvPr>
            <p:cNvSpPr/>
            <p:nvPr/>
          </p:nvSpPr>
          <p:spPr>
            <a:xfrm>
              <a:off x="6167028" y="5225415"/>
              <a:ext cx="782002" cy="497204"/>
            </a:xfrm>
            <a:custGeom>
              <a:avLst/>
              <a:gdLst>
                <a:gd name="connsiteX0" fmla="*/ 391478 w 782002"/>
                <a:gd name="connsiteY0" fmla="*/ 248602 h 497204"/>
                <a:gd name="connsiteX1" fmla="*/ 0 w 782002"/>
                <a:gd name="connsiteY1" fmla="*/ 0 h 497204"/>
                <a:gd name="connsiteX2" fmla="*/ 0 w 782002"/>
                <a:gd name="connsiteY2" fmla="*/ 497205 h 497204"/>
                <a:gd name="connsiteX3" fmla="*/ 782003 w 782002"/>
                <a:gd name="connsiteY3" fmla="*/ 497205 h 497204"/>
                <a:gd name="connsiteX4" fmla="*/ 391478 w 782002"/>
                <a:gd name="connsiteY4" fmla="*/ 248602 h 497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002" h="497204">
                  <a:moveTo>
                    <a:pt x="391478" y="248602"/>
                  </a:moveTo>
                  <a:lnTo>
                    <a:pt x="0" y="0"/>
                  </a:lnTo>
                  <a:lnTo>
                    <a:pt x="0" y="497205"/>
                  </a:lnTo>
                  <a:lnTo>
                    <a:pt x="782003" y="497205"/>
                  </a:lnTo>
                  <a:lnTo>
                    <a:pt x="391478" y="248602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18">
              <a:extLst>
                <a:ext uri="{FF2B5EF4-FFF2-40B4-BE49-F238E27FC236}">
                  <a16:creationId xmlns:a16="http://schemas.microsoft.com/office/drawing/2014/main" id="{6E96934B-1CF2-A31E-EF98-1240A2470CF2}"/>
                </a:ext>
              </a:extLst>
            </p:cNvPr>
            <p:cNvSpPr/>
            <p:nvPr/>
          </p:nvSpPr>
          <p:spPr>
            <a:xfrm>
              <a:off x="5385026" y="5325427"/>
              <a:ext cx="782002" cy="397192"/>
            </a:xfrm>
            <a:custGeom>
              <a:avLst/>
              <a:gdLst>
                <a:gd name="connsiteX0" fmla="*/ 391477 w 782002"/>
                <a:gd name="connsiteY0" fmla="*/ 199073 h 397192"/>
                <a:gd name="connsiteX1" fmla="*/ 0 w 782002"/>
                <a:gd name="connsiteY1" fmla="*/ 397192 h 397192"/>
                <a:gd name="connsiteX2" fmla="*/ 782002 w 782002"/>
                <a:gd name="connsiteY2" fmla="*/ 397192 h 397192"/>
                <a:gd name="connsiteX3" fmla="*/ 782002 w 782002"/>
                <a:gd name="connsiteY3" fmla="*/ 0 h 397192"/>
                <a:gd name="connsiteX4" fmla="*/ 391477 w 782002"/>
                <a:gd name="connsiteY4" fmla="*/ 199073 h 397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002" h="397192">
                  <a:moveTo>
                    <a:pt x="391477" y="199073"/>
                  </a:moveTo>
                  <a:lnTo>
                    <a:pt x="0" y="397192"/>
                  </a:lnTo>
                  <a:lnTo>
                    <a:pt x="782002" y="397192"/>
                  </a:lnTo>
                  <a:lnTo>
                    <a:pt x="782002" y="0"/>
                  </a:lnTo>
                  <a:lnTo>
                    <a:pt x="391477" y="199073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19">
              <a:extLst>
                <a:ext uri="{FF2B5EF4-FFF2-40B4-BE49-F238E27FC236}">
                  <a16:creationId xmlns:a16="http://schemas.microsoft.com/office/drawing/2014/main" id="{8F6B0D80-1E5B-4796-EFB2-323A9038F7BF}"/>
                </a:ext>
              </a:extLst>
            </p:cNvPr>
            <p:cNvSpPr/>
            <p:nvPr/>
          </p:nvSpPr>
          <p:spPr>
            <a:xfrm>
              <a:off x="6167028" y="5325427"/>
              <a:ext cx="782002" cy="397192"/>
            </a:xfrm>
            <a:custGeom>
              <a:avLst/>
              <a:gdLst>
                <a:gd name="connsiteX0" fmla="*/ 391478 w 782002"/>
                <a:gd name="connsiteY0" fmla="*/ 199073 h 397192"/>
                <a:gd name="connsiteX1" fmla="*/ 0 w 782002"/>
                <a:gd name="connsiteY1" fmla="*/ 0 h 397192"/>
                <a:gd name="connsiteX2" fmla="*/ 0 w 782002"/>
                <a:gd name="connsiteY2" fmla="*/ 397192 h 397192"/>
                <a:gd name="connsiteX3" fmla="*/ 782003 w 782002"/>
                <a:gd name="connsiteY3" fmla="*/ 397192 h 397192"/>
                <a:gd name="connsiteX4" fmla="*/ 391478 w 782002"/>
                <a:gd name="connsiteY4" fmla="*/ 199073 h 3971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002" h="397192">
                  <a:moveTo>
                    <a:pt x="391478" y="199073"/>
                  </a:moveTo>
                  <a:lnTo>
                    <a:pt x="0" y="0"/>
                  </a:lnTo>
                  <a:lnTo>
                    <a:pt x="0" y="397192"/>
                  </a:lnTo>
                  <a:lnTo>
                    <a:pt x="782003" y="397192"/>
                  </a:lnTo>
                  <a:lnTo>
                    <a:pt x="391478" y="199073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20">
              <a:extLst>
                <a:ext uri="{FF2B5EF4-FFF2-40B4-BE49-F238E27FC236}">
                  <a16:creationId xmlns:a16="http://schemas.microsoft.com/office/drawing/2014/main" id="{D5BC8D9C-A65D-5A31-1DF2-7B713F7B3485}"/>
                </a:ext>
              </a:extLst>
            </p:cNvPr>
            <p:cNvSpPr/>
            <p:nvPr/>
          </p:nvSpPr>
          <p:spPr>
            <a:xfrm>
              <a:off x="5385026" y="5424487"/>
              <a:ext cx="782002" cy="298132"/>
            </a:xfrm>
            <a:custGeom>
              <a:avLst/>
              <a:gdLst>
                <a:gd name="connsiteX0" fmla="*/ 391477 w 782002"/>
                <a:gd name="connsiteY0" fmla="*/ 149542 h 298132"/>
                <a:gd name="connsiteX1" fmla="*/ 0 w 782002"/>
                <a:gd name="connsiteY1" fmla="*/ 298132 h 298132"/>
                <a:gd name="connsiteX2" fmla="*/ 782002 w 782002"/>
                <a:gd name="connsiteY2" fmla="*/ 298132 h 298132"/>
                <a:gd name="connsiteX3" fmla="*/ 782002 w 782002"/>
                <a:gd name="connsiteY3" fmla="*/ 0 h 298132"/>
                <a:gd name="connsiteX4" fmla="*/ 391477 w 782002"/>
                <a:gd name="connsiteY4" fmla="*/ 149542 h 298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002" h="298132">
                  <a:moveTo>
                    <a:pt x="391477" y="149542"/>
                  </a:moveTo>
                  <a:lnTo>
                    <a:pt x="0" y="298132"/>
                  </a:lnTo>
                  <a:lnTo>
                    <a:pt x="782002" y="298132"/>
                  </a:lnTo>
                  <a:lnTo>
                    <a:pt x="782002" y="0"/>
                  </a:lnTo>
                  <a:lnTo>
                    <a:pt x="391477" y="149542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 21">
              <a:extLst>
                <a:ext uri="{FF2B5EF4-FFF2-40B4-BE49-F238E27FC236}">
                  <a16:creationId xmlns:a16="http://schemas.microsoft.com/office/drawing/2014/main" id="{E587E64F-1716-9365-83DF-B6E3D5A22926}"/>
                </a:ext>
              </a:extLst>
            </p:cNvPr>
            <p:cNvSpPr/>
            <p:nvPr/>
          </p:nvSpPr>
          <p:spPr>
            <a:xfrm>
              <a:off x="6167028" y="5424487"/>
              <a:ext cx="782002" cy="298132"/>
            </a:xfrm>
            <a:custGeom>
              <a:avLst/>
              <a:gdLst>
                <a:gd name="connsiteX0" fmla="*/ 391478 w 782002"/>
                <a:gd name="connsiteY0" fmla="*/ 149542 h 298132"/>
                <a:gd name="connsiteX1" fmla="*/ 0 w 782002"/>
                <a:gd name="connsiteY1" fmla="*/ 0 h 298132"/>
                <a:gd name="connsiteX2" fmla="*/ 0 w 782002"/>
                <a:gd name="connsiteY2" fmla="*/ 298132 h 298132"/>
                <a:gd name="connsiteX3" fmla="*/ 782003 w 782002"/>
                <a:gd name="connsiteY3" fmla="*/ 298132 h 298132"/>
                <a:gd name="connsiteX4" fmla="*/ 391478 w 782002"/>
                <a:gd name="connsiteY4" fmla="*/ 149542 h 298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002" h="298132">
                  <a:moveTo>
                    <a:pt x="391478" y="149542"/>
                  </a:moveTo>
                  <a:lnTo>
                    <a:pt x="0" y="0"/>
                  </a:lnTo>
                  <a:lnTo>
                    <a:pt x="0" y="298132"/>
                  </a:lnTo>
                  <a:lnTo>
                    <a:pt x="782003" y="298132"/>
                  </a:lnTo>
                  <a:lnTo>
                    <a:pt x="391478" y="149542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 22">
              <a:extLst>
                <a:ext uri="{FF2B5EF4-FFF2-40B4-BE49-F238E27FC236}">
                  <a16:creationId xmlns:a16="http://schemas.microsoft.com/office/drawing/2014/main" id="{8BC8B1E6-70DB-1D18-66AF-1F45AAE8EE73}"/>
                </a:ext>
              </a:extLst>
            </p:cNvPr>
            <p:cNvSpPr/>
            <p:nvPr/>
          </p:nvSpPr>
          <p:spPr>
            <a:xfrm>
              <a:off x="5385026" y="5524500"/>
              <a:ext cx="782002" cy="198119"/>
            </a:xfrm>
            <a:custGeom>
              <a:avLst/>
              <a:gdLst>
                <a:gd name="connsiteX0" fmla="*/ 391477 w 782002"/>
                <a:gd name="connsiteY0" fmla="*/ 99060 h 198119"/>
                <a:gd name="connsiteX1" fmla="*/ 0 w 782002"/>
                <a:gd name="connsiteY1" fmla="*/ 198120 h 198119"/>
                <a:gd name="connsiteX2" fmla="*/ 782002 w 782002"/>
                <a:gd name="connsiteY2" fmla="*/ 198120 h 198119"/>
                <a:gd name="connsiteX3" fmla="*/ 782002 w 782002"/>
                <a:gd name="connsiteY3" fmla="*/ 0 h 198119"/>
                <a:gd name="connsiteX4" fmla="*/ 391477 w 782002"/>
                <a:gd name="connsiteY4" fmla="*/ 99060 h 198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002" h="198119">
                  <a:moveTo>
                    <a:pt x="391477" y="99060"/>
                  </a:moveTo>
                  <a:lnTo>
                    <a:pt x="0" y="198120"/>
                  </a:lnTo>
                  <a:lnTo>
                    <a:pt x="782002" y="198120"/>
                  </a:lnTo>
                  <a:lnTo>
                    <a:pt x="782002" y="0"/>
                  </a:lnTo>
                  <a:lnTo>
                    <a:pt x="391477" y="99060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23">
              <a:extLst>
                <a:ext uri="{FF2B5EF4-FFF2-40B4-BE49-F238E27FC236}">
                  <a16:creationId xmlns:a16="http://schemas.microsoft.com/office/drawing/2014/main" id="{62E751EF-E8EE-3F03-0EC9-87359C6A75CC}"/>
                </a:ext>
              </a:extLst>
            </p:cNvPr>
            <p:cNvSpPr/>
            <p:nvPr/>
          </p:nvSpPr>
          <p:spPr>
            <a:xfrm>
              <a:off x="6167028" y="5524500"/>
              <a:ext cx="782002" cy="198119"/>
            </a:xfrm>
            <a:custGeom>
              <a:avLst/>
              <a:gdLst>
                <a:gd name="connsiteX0" fmla="*/ 391478 w 782002"/>
                <a:gd name="connsiteY0" fmla="*/ 99060 h 198119"/>
                <a:gd name="connsiteX1" fmla="*/ 0 w 782002"/>
                <a:gd name="connsiteY1" fmla="*/ 0 h 198119"/>
                <a:gd name="connsiteX2" fmla="*/ 0 w 782002"/>
                <a:gd name="connsiteY2" fmla="*/ 198120 h 198119"/>
                <a:gd name="connsiteX3" fmla="*/ 782003 w 782002"/>
                <a:gd name="connsiteY3" fmla="*/ 198120 h 198119"/>
                <a:gd name="connsiteX4" fmla="*/ 391478 w 782002"/>
                <a:gd name="connsiteY4" fmla="*/ 99060 h 198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002" h="198119">
                  <a:moveTo>
                    <a:pt x="391478" y="99060"/>
                  </a:moveTo>
                  <a:lnTo>
                    <a:pt x="0" y="0"/>
                  </a:lnTo>
                  <a:lnTo>
                    <a:pt x="0" y="198120"/>
                  </a:lnTo>
                  <a:lnTo>
                    <a:pt x="782003" y="198120"/>
                  </a:lnTo>
                  <a:lnTo>
                    <a:pt x="391478" y="9906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 24">
              <a:extLst>
                <a:ext uri="{FF2B5EF4-FFF2-40B4-BE49-F238E27FC236}">
                  <a16:creationId xmlns:a16="http://schemas.microsoft.com/office/drawing/2014/main" id="{97EA9D39-695D-F37F-65C0-BD9A9A8B9650}"/>
                </a:ext>
              </a:extLst>
            </p:cNvPr>
            <p:cNvSpPr/>
            <p:nvPr/>
          </p:nvSpPr>
          <p:spPr>
            <a:xfrm>
              <a:off x="5385026" y="5623559"/>
              <a:ext cx="782002" cy="99060"/>
            </a:xfrm>
            <a:custGeom>
              <a:avLst/>
              <a:gdLst>
                <a:gd name="connsiteX0" fmla="*/ 391477 w 782002"/>
                <a:gd name="connsiteY0" fmla="*/ 49530 h 99060"/>
                <a:gd name="connsiteX1" fmla="*/ 0 w 782002"/>
                <a:gd name="connsiteY1" fmla="*/ 99060 h 99060"/>
                <a:gd name="connsiteX2" fmla="*/ 782002 w 782002"/>
                <a:gd name="connsiteY2" fmla="*/ 99060 h 99060"/>
                <a:gd name="connsiteX3" fmla="*/ 782002 w 782002"/>
                <a:gd name="connsiteY3" fmla="*/ 0 h 99060"/>
                <a:gd name="connsiteX4" fmla="*/ 391477 w 782002"/>
                <a:gd name="connsiteY4" fmla="*/ 49530 h 99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002" h="99060">
                  <a:moveTo>
                    <a:pt x="391477" y="49530"/>
                  </a:moveTo>
                  <a:lnTo>
                    <a:pt x="0" y="99060"/>
                  </a:lnTo>
                  <a:lnTo>
                    <a:pt x="782002" y="99060"/>
                  </a:lnTo>
                  <a:lnTo>
                    <a:pt x="782002" y="0"/>
                  </a:lnTo>
                  <a:lnTo>
                    <a:pt x="391477" y="49530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 25">
              <a:extLst>
                <a:ext uri="{FF2B5EF4-FFF2-40B4-BE49-F238E27FC236}">
                  <a16:creationId xmlns:a16="http://schemas.microsoft.com/office/drawing/2014/main" id="{DD8A4398-CF83-CFF0-6EC9-05DE59AB59C3}"/>
                </a:ext>
              </a:extLst>
            </p:cNvPr>
            <p:cNvSpPr/>
            <p:nvPr/>
          </p:nvSpPr>
          <p:spPr>
            <a:xfrm>
              <a:off x="6167028" y="5623559"/>
              <a:ext cx="782002" cy="99060"/>
            </a:xfrm>
            <a:custGeom>
              <a:avLst/>
              <a:gdLst>
                <a:gd name="connsiteX0" fmla="*/ 391478 w 782002"/>
                <a:gd name="connsiteY0" fmla="*/ 49530 h 99060"/>
                <a:gd name="connsiteX1" fmla="*/ 0 w 782002"/>
                <a:gd name="connsiteY1" fmla="*/ 0 h 99060"/>
                <a:gd name="connsiteX2" fmla="*/ 0 w 782002"/>
                <a:gd name="connsiteY2" fmla="*/ 99060 h 99060"/>
                <a:gd name="connsiteX3" fmla="*/ 782003 w 782002"/>
                <a:gd name="connsiteY3" fmla="*/ 99060 h 99060"/>
                <a:gd name="connsiteX4" fmla="*/ 391478 w 782002"/>
                <a:gd name="connsiteY4" fmla="*/ 49530 h 990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2002" h="99060">
                  <a:moveTo>
                    <a:pt x="391478" y="49530"/>
                  </a:moveTo>
                  <a:lnTo>
                    <a:pt x="0" y="0"/>
                  </a:lnTo>
                  <a:lnTo>
                    <a:pt x="0" y="99060"/>
                  </a:lnTo>
                  <a:lnTo>
                    <a:pt x="782003" y="99060"/>
                  </a:lnTo>
                  <a:lnTo>
                    <a:pt x="391478" y="4953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3285EC87-B85A-436B-267D-E737526FD1E8}"/>
              </a:ext>
            </a:extLst>
          </p:cNvPr>
          <p:cNvSpPr txBox="1"/>
          <p:nvPr/>
        </p:nvSpPr>
        <p:spPr>
          <a:xfrm>
            <a:off x="5608320" y="5142874"/>
            <a:ext cx="487680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38C975D-D73B-B64A-40D1-B76C8D142B9A}"/>
              </a:ext>
            </a:extLst>
          </p:cNvPr>
          <p:cNvSpPr txBox="1"/>
          <p:nvPr/>
        </p:nvSpPr>
        <p:spPr>
          <a:xfrm>
            <a:off x="5608320" y="4280725"/>
            <a:ext cx="487680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290951D-F601-ACE0-7FD5-0C4A2938573D}"/>
              </a:ext>
            </a:extLst>
          </p:cNvPr>
          <p:cNvSpPr txBox="1"/>
          <p:nvPr/>
        </p:nvSpPr>
        <p:spPr>
          <a:xfrm>
            <a:off x="5608320" y="3392451"/>
            <a:ext cx="487680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7D829F6-11F6-CB26-28DB-BAE21CFF4331}"/>
              </a:ext>
            </a:extLst>
          </p:cNvPr>
          <p:cNvSpPr txBox="1"/>
          <p:nvPr/>
        </p:nvSpPr>
        <p:spPr>
          <a:xfrm>
            <a:off x="5608320" y="2495468"/>
            <a:ext cx="487680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7A7B524-8590-670F-AB4C-57CA52D2E3CB}"/>
              </a:ext>
            </a:extLst>
          </p:cNvPr>
          <p:cNvSpPr txBox="1"/>
          <p:nvPr/>
        </p:nvSpPr>
        <p:spPr>
          <a:xfrm>
            <a:off x="5608320" y="1615902"/>
            <a:ext cx="487680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05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71BB3D9-09A7-23BD-3ABD-9251D9D6C249}"/>
              </a:ext>
            </a:extLst>
          </p:cNvPr>
          <p:cNvGrpSpPr/>
          <p:nvPr/>
        </p:nvGrpSpPr>
        <p:grpSpPr>
          <a:xfrm>
            <a:off x="8280700" y="2012183"/>
            <a:ext cx="3517428" cy="1290153"/>
            <a:chOff x="332936" y="2947244"/>
            <a:chExt cx="2926080" cy="129015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CBA93BB-B13C-8EB3-7DC1-3DF27ED5CD70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5"/>
                  </a:solidFill>
                </a:rPr>
                <a:t>04 - 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78177C5-B552-7078-D04F-B4E3803FBBFC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677C758-5F8D-4399-8DB0-6AEE0E39FA6E}"/>
              </a:ext>
            </a:extLst>
          </p:cNvPr>
          <p:cNvGrpSpPr/>
          <p:nvPr/>
        </p:nvGrpSpPr>
        <p:grpSpPr>
          <a:xfrm>
            <a:off x="388419" y="3481531"/>
            <a:ext cx="2249644" cy="1659485"/>
            <a:chOff x="332936" y="4652338"/>
            <a:chExt cx="2926080" cy="1659485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9DCF27C-E2FD-2984-AAFC-2586DFECAF4A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1"/>
                  </a:solidFill>
                </a:rPr>
                <a:t>01 - 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9E1444F-BAF4-8CAD-659E-BBEA2BC6B26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84A3228-36E6-80F7-6191-1AF90375EEE9}"/>
              </a:ext>
            </a:extLst>
          </p:cNvPr>
          <p:cNvGrpSpPr/>
          <p:nvPr/>
        </p:nvGrpSpPr>
        <p:grpSpPr>
          <a:xfrm>
            <a:off x="388419" y="2219939"/>
            <a:ext cx="3517428" cy="1105487"/>
            <a:chOff x="332936" y="2627766"/>
            <a:chExt cx="2926080" cy="1105487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C3F55F6-E4B6-3EBE-1912-976707F7B3D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03 - 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2A295EB-92BE-6B1A-ACD8-6439C5374BF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91A0766-7A37-0445-F6A0-1A6B911E404B}"/>
              </a:ext>
            </a:extLst>
          </p:cNvPr>
          <p:cNvGrpSpPr/>
          <p:nvPr/>
        </p:nvGrpSpPr>
        <p:grpSpPr>
          <a:xfrm>
            <a:off x="9548484" y="3481531"/>
            <a:ext cx="2249644" cy="1659485"/>
            <a:chOff x="332936" y="4652338"/>
            <a:chExt cx="2926080" cy="1659485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40EB62C-F08B-3A0A-7D64-F92FA67E51B6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4"/>
                  </a:solidFill>
                </a:rPr>
                <a:t>02 - 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38A753F-51AA-FAC4-3148-8F3F1D467E66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FCA22EF-3562-6067-4370-DE974F5A4353}"/>
              </a:ext>
            </a:extLst>
          </p:cNvPr>
          <p:cNvGrpSpPr/>
          <p:nvPr/>
        </p:nvGrpSpPr>
        <p:grpSpPr>
          <a:xfrm>
            <a:off x="1483496" y="958346"/>
            <a:ext cx="3517428" cy="1105487"/>
            <a:chOff x="332936" y="2627766"/>
            <a:chExt cx="2926080" cy="110548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3B45F5B-A7D6-761B-91C1-A99A67718D6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05 - 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1F8F448-95E5-D31C-E7E4-1FD56C12902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227209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9456</TotalTime>
  <Words>464</Words>
  <Application>Microsoft Office PowerPoint</Application>
  <PresentationFormat>Widescreen</PresentationFormat>
  <Paragraphs>39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Layered Five-Part Pyramid – Slide Template</vt:lpstr>
      <vt:lpstr>Layered Five-Part Pyramid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Layered Five-Part Pyramid</dc:title>
  <dc:creator>PresentationGO.com</dc:creator>
  <dc:description>© Copyright PresentationGO.com - Do not distribute or sale without written permission.</dc:description>
  <cp:lastModifiedBy>Christophe Barroche</cp:lastModifiedBy>
  <cp:revision>41</cp:revision>
  <dcterms:created xsi:type="dcterms:W3CDTF">2014-11-26T05:14:11Z</dcterms:created>
  <dcterms:modified xsi:type="dcterms:W3CDTF">2025-03-05T19:31:54Z</dcterms:modified>
  <cp:category>Charts &amp; Diagrams</cp:category>
</cp:coreProperties>
</file>