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5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AF14-CEEB-EDB3-FD97-660A49BF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597D3-10B1-12FC-BA8A-1ED60C4E6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58AC86-62AF-8AAE-BE29-986399B6F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8408D-772C-4B0A-4414-92C94508C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02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CC575-17C6-0B95-258D-64E290CA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433E05-BC37-BB0D-6BB4-A3C113951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897678-7357-0BDF-FB09-47C121396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8CAC5-11EF-76BD-FFC8-1D40B3557D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18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FFAF3-7A03-9348-5AE6-5C1ECBF3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1D9F-F389-8F3C-D4DF-C6B933B23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Four-Part Pyramid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E8937B-30BA-CCE3-018D-34C49FB9E3BC}"/>
              </a:ext>
            </a:extLst>
          </p:cNvPr>
          <p:cNvGrpSpPr/>
          <p:nvPr/>
        </p:nvGrpSpPr>
        <p:grpSpPr>
          <a:xfrm>
            <a:off x="5663045" y="1742293"/>
            <a:ext cx="1915715" cy="1413892"/>
            <a:chOff x="332936" y="2875429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BE506E-E441-29D4-8384-F30BC57E287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86C7C7-7223-A501-AA68-8EABDA84F84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96CB9D-8447-2BFB-CC17-23A39D74456A}"/>
              </a:ext>
            </a:extLst>
          </p:cNvPr>
          <p:cNvGrpSpPr/>
          <p:nvPr/>
        </p:nvGrpSpPr>
        <p:grpSpPr>
          <a:xfrm>
            <a:off x="474194" y="3448079"/>
            <a:ext cx="1915715" cy="1413892"/>
            <a:chOff x="332936" y="4580523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693ED3-F143-DA28-6268-885522E8333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1EB5B7-4A12-7CF3-1B39-5317ACDAF39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DFDC0C-D46E-4F4E-C97C-A1F613A684C2}"/>
              </a:ext>
            </a:extLst>
          </p:cNvPr>
          <p:cNvGrpSpPr/>
          <p:nvPr/>
        </p:nvGrpSpPr>
        <p:grpSpPr>
          <a:xfrm>
            <a:off x="1565240" y="1742293"/>
            <a:ext cx="1915715" cy="1413892"/>
            <a:chOff x="332936" y="2555951"/>
            <a:chExt cx="2926080" cy="188518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B73DCB-CCCC-F383-0FA7-31144C22D64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AF249E-923F-9405-AB48-DD1AC92D75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AC52363-5F9A-0755-471B-B24A186A313D}"/>
              </a:ext>
            </a:extLst>
          </p:cNvPr>
          <p:cNvGrpSpPr/>
          <p:nvPr/>
        </p:nvGrpSpPr>
        <p:grpSpPr>
          <a:xfrm>
            <a:off x="1803848" y="2118851"/>
            <a:ext cx="5536305" cy="3520439"/>
            <a:chOff x="2405130" y="1081774"/>
            <a:chExt cx="7381740" cy="46939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4589249-52BB-E5EB-DA1D-E75B416CD1A0}"/>
                </a:ext>
              </a:extLst>
            </p:cNvPr>
            <p:cNvGrpSpPr/>
            <p:nvPr/>
          </p:nvGrpSpPr>
          <p:grpSpPr>
            <a:xfrm>
              <a:off x="2405130" y="1081774"/>
              <a:ext cx="7381740" cy="4693918"/>
              <a:chOff x="5385026" y="5325427"/>
              <a:chExt cx="1564004" cy="397192"/>
            </a:xfrm>
          </p:grpSpPr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C2A57645-F029-5D22-9FAE-C48F9D411CE6}"/>
                  </a:ext>
                </a:extLst>
              </p:cNvPr>
              <p:cNvSpPr/>
              <p:nvPr/>
            </p:nvSpPr>
            <p:spPr>
              <a:xfrm>
                <a:off x="5385026" y="5325427"/>
                <a:ext cx="782002" cy="397192"/>
              </a:xfrm>
              <a:custGeom>
                <a:avLst/>
                <a:gdLst>
                  <a:gd name="connsiteX0" fmla="*/ 391477 w 782002"/>
                  <a:gd name="connsiteY0" fmla="*/ 199073 h 397192"/>
                  <a:gd name="connsiteX1" fmla="*/ 0 w 782002"/>
                  <a:gd name="connsiteY1" fmla="*/ 397192 h 397192"/>
                  <a:gd name="connsiteX2" fmla="*/ 782002 w 782002"/>
                  <a:gd name="connsiteY2" fmla="*/ 397192 h 397192"/>
                  <a:gd name="connsiteX3" fmla="*/ 782002 w 782002"/>
                  <a:gd name="connsiteY3" fmla="*/ 0 h 397192"/>
                  <a:gd name="connsiteX4" fmla="*/ 391477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7" y="199073"/>
                    </a:moveTo>
                    <a:lnTo>
                      <a:pt x="0" y="397192"/>
                    </a:lnTo>
                    <a:lnTo>
                      <a:pt x="782002" y="397192"/>
                    </a:lnTo>
                    <a:lnTo>
                      <a:pt x="782002" y="0"/>
                    </a:lnTo>
                    <a:lnTo>
                      <a:pt x="391477" y="199073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" name="Freeform 19">
                <a:extLst>
                  <a:ext uri="{FF2B5EF4-FFF2-40B4-BE49-F238E27FC236}">
                    <a16:creationId xmlns:a16="http://schemas.microsoft.com/office/drawing/2014/main" id="{4C3EF197-2D41-D06B-5684-DBB5046F0A1A}"/>
                  </a:ext>
                </a:extLst>
              </p:cNvPr>
              <p:cNvSpPr/>
              <p:nvPr/>
            </p:nvSpPr>
            <p:spPr>
              <a:xfrm>
                <a:off x="6167028" y="5325427"/>
                <a:ext cx="782002" cy="397192"/>
              </a:xfrm>
              <a:custGeom>
                <a:avLst/>
                <a:gdLst>
                  <a:gd name="connsiteX0" fmla="*/ 391478 w 782002"/>
                  <a:gd name="connsiteY0" fmla="*/ 199073 h 397192"/>
                  <a:gd name="connsiteX1" fmla="*/ 0 w 782002"/>
                  <a:gd name="connsiteY1" fmla="*/ 0 h 397192"/>
                  <a:gd name="connsiteX2" fmla="*/ 0 w 782002"/>
                  <a:gd name="connsiteY2" fmla="*/ 397192 h 397192"/>
                  <a:gd name="connsiteX3" fmla="*/ 782003 w 782002"/>
                  <a:gd name="connsiteY3" fmla="*/ 397192 h 397192"/>
                  <a:gd name="connsiteX4" fmla="*/ 391478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8" y="199073"/>
                    </a:moveTo>
                    <a:lnTo>
                      <a:pt x="0" y="0"/>
                    </a:lnTo>
                    <a:lnTo>
                      <a:pt x="0" y="397192"/>
                    </a:lnTo>
                    <a:lnTo>
                      <a:pt x="782003" y="397192"/>
                    </a:lnTo>
                    <a:lnTo>
                      <a:pt x="391478" y="19907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" name="Freeform 20">
                <a:extLst>
                  <a:ext uri="{FF2B5EF4-FFF2-40B4-BE49-F238E27FC236}">
                    <a16:creationId xmlns:a16="http://schemas.microsoft.com/office/drawing/2014/main" id="{3A961EE9-4B12-FE36-5890-382A5F9F8A6E}"/>
                  </a:ext>
                </a:extLst>
              </p:cNvPr>
              <p:cNvSpPr/>
              <p:nvPr/>
            </p:nvSpPr>
            <p:spPr>
              <a:xfrm>
                <a:off x="5385026" y="5424487"/>
                <a:ext cx="782002" cy="298132"/>
              </a:xfrm>
              <a:custGeom>
                <a:avLst/>
                <a:gdLst>
                  <a:gd name="connsiteX0" fmla="*/ 391477 w 782002"/>
                  <a:gd name="connsiteY0" fmla="*/ 149542 h 298132"/>
                  <a:gd name="connsiteX1" fmla="*/ 0 w 782002"/>
                  <a:gd name="connsiteY1" fmla="*/ 298132 h 298132"/>
                  <a:gd name="connsiteX2" fmla="*/ 782002 w 782002"/>
                  <a:gd name="connsiteY2" fmla="*/ 298132 h 298132"/>
                  <a:gd name="connsiteX3" fmla="*/ 782002 w 782002"/>
                  <a:gd name="connsiteY3" fmla="*/ 0 h 298132"/>
                  <a:gd name="connsiteX4" fmla="*/ 391477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7" y="149542"/>
                    </a:moveTo>
                    <a:lnTo>
                      <a:pt x="0" y="298132"/>
                    </a:lnTo>
                    <a:lnTo>
                      <a:pt x="782002" y="298132"/>
                    </a:lnTo>
                    <a:lnTo>
                      <a:pt x="782002" y="0"/>
                    </a:lnTo>
                    <a:lnTo>
                      <a:pt x="391477" y="149542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" name="Freeform 21">
                <a:extLst>
                  <a:ext uri="{FF2B5EF4-FFF2-40B4-BE49-F238E27FC236}">
                    <a16:creationId xmlns:a16="http://schemas.microsoft.com/office/drawing/2014/main" id="{0D31FA32-C279-586D-930F-7D7BCEBA0D2B}"/>
                  </a:ext>
                </a:extLst>
              </p:cNvPr>
              <p:cNvSpPr/>
              <p:nvPr/>
            </p:nvSpPr>
            <p:spPr>
              <a:xfrm>
                <a:off x="6167028" y="5424487"/>
                <a:ext cx="782002" cy="298132"/>
              </a:xfrm>
              <a:custGeom>
                <a:avLst/>
                <a:gdLst>
                  <a:gd name="connsiteX0" fmla="*/ 391478 w 782002"/>
                  <a:gd name="connsiteY0" fmla="*/ 149542 h 298132"/>
                  <a:gd name="connsiteX1" fmla="*/ 0 w 782002"/>
                  <a:gd name="connsiteY1" fmla="*/ 0 h 298132"/>
                  <a:gd name="connsiteX2" fmla="*/ 0 w 782002"/>
                  <a:gd name="connsiteY2" fmla="*/ 298132 h 298132"/>
                  <a:gd name="connsiteX3" fmla="*/ 782003 w 782002"/>
                  <a:gd name="connsiteY3" fmla="*/ 298132 h 298132"/>
                  <a:gd name="connsiteX4" fmla="*/ 391478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8" y="149542"/>
                    </a:moveTo>
                    <a:lnTo>
                      <a:pt x="0" y="0"/>
                    </a:lnTo>
                    <a:lnTo>
                      <a:pt x="0" y="298132"/>
                    </a:lnTo>
                    <a:lnTo>
                      <a:pt x="782003" y="298132"/>
                    </a:lnTo>
                    <a:lnTo>
                      <a:pt x="391478" y="14954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ACEBDB6E-1D30-C101-D638-415010849CD6}"/>
                  </a:ext>
                </a:extLst>
              </p:cNvPr>
              <p:cNvSpPr/>
              <p:nvPr/>
            </p:nvSpPr>
            <p:spPr>
              <a:xfrm>
                <a:off x="5385026" y="5524500"/>
                <a:ext cx="782002" cy="198119"/>
              </a:xfrm>
              <a:custGeom>
                <a:avLst/>
                <a:gdLst>
                  <a:gd name="connsiteX0" fmla="*/ 391477 w 782002"/>
                  <a:gd name="connsiteY0" fmla="*/ 99060 h 198119"/>
                  <a:gd name="connsiteX1" fmla="*/ 0 w 782002"/>
                  <a:gd name="connsiteY1" fmla="*/ 198120 h 198119"/>
                  <a:gd name="connsiteX2" fmla="*/ 782002 w 782002"/>
                  <a:gd name="connsiteY2" fmla="*/ 198120 h 198119"/>
                  <a:gd name="connsiteX3" fmla="*/ 782002 w 782002"/>
                  <a:gd name="connsiteY3" fmla="*/ 0 h 198119"/>
                  <a:gd name="connsiteX4" fmla="*/ 391477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7" y="99060"/>
                    </a:moveTo>
                    <a:lnTo>
                      <a:pt x="0" y="198120"/>
                    </a:lnTo>
                    <a:lnTo>
                      <a:pt x="782002" y="198120"/>
                    </a:lnTo>
                    <a:lnTo>
                      <a:pt x="782002" y="0"/>
                    </a:lnTo>
                    <a:lnTo>
                      <a:pt x="391477" y="99060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6E2D2BF7-AA51-0F5B-01AD-FA9666CD79A4}"/>
                  </a:ext>
                </a:extLst>
              </p:cNvPr>
              <p:cNvSpPr/>
              <p:nvPr/>
            </p:nvSpPr>
            <p:spPr>
              <a:xfrm>
                <a:off x="6167028" y="5524500"/>
                <a:ext cx="782002" cy="198119"/>
              </a:xfrm>
              <a:custGeom>
                <a:avLst/>
                <a:gdLst>
                  <a:gd name="connsiteX0" fmla="*/ 391478 w 782002"/>
                  <a:gd name="connsiteY0" fmla="*/ 99060 h 198119"/>
                  <a:gd name="connsiteX1" fmla="*/ 0 w 782002"/>
                  <a:gd name="connsiteY1" fmla="*/ 0 h 198119"/>
                  <a:gd name="connsiteX2" fmla="*/ 0 w 782002"/>
                  <a:gd name="connsiteY2" fmla="*/ 198120 h 198119"/>
                  <a:gd name="connsiteX3" fmla="*/ 782003 w 782002"/>
                  <a:gd name="connsiteY3" fmla="*/ 198120 h 198119"/>
                  <a:gd name="connsiteX4" fmla="*/ 391478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8" y="99060"/>
                    </a:moveTo>
                    <a:lnTo>
                      <a:pt x="0" y="0"/>
                    </a:lnTo>
                    <a:lnTo>
                      <a:pt x="0" y="198120"/>
                    </a:lnTo>
                    <a:lnTo>
                      <a:pt x="782003" y="198120"/>
                    </a:lnTo>
                    <a:lnTo>
                      <a:pt x="391478" y="9906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C2D1D676-4713-5728-92F8-39D2788FD71D}"/>
                  </a:ext>
                </a:extLst>
              </p:cNvPr>
              <p:cNvSpPr/>
              <p:nvPr/>
            </p:nvSpPr>
            <p:spPr>
              <a:xfrm>
                <a:off x="5385026" y="5623559"/>
                <a:ext cx="782002" cy="99060"/>
              </a:xfrm>
              <a:custGeom>
                <a:avLst/>
                <a:gdLst>
                  <a:gd name="connsiteX0" fmla="*/ 391477 w 782002"/>
                  <a:gd name="connsiteY0" fmla="*/ 49530 h 99060"/>
                  <a:gd name="connsiteX1" fmla="*/ 0 w 782002"/>
                  <a:gd name="connsiteY1" fmla="*/ 99060 h 99060"/>
                  <a:gd name="connsiteX2" fmla="*/ 782002 w 782002"/>
                  <a:gd name="connsiteY2" fmla="*/ 99060 h 99060"/>
                  <a:gd name="connsiteX3" fmla="*/ 782002 w 782002"/>
                  <a:gd name="connsiteY3" fmla="*/ 0 h 99060"/>
                  <a:gd name="connsiteX4" fmla="*/ 391477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7" y="49530"/>
                    </a:moveTo>
                    <a:lnTo>
                      <a:pt x="0" y="99060"/>
                    </a:lnTo>
                    <a:lnTo>
                      <a:pt x="782002" y="99060"/>
                    </a:lnTo>
                    <a:lnTo>
                      <a:pt x="782002" y="0"/>
                    </a:lnTo>
                    <a:lnTo>
                      <a:pt x="391477" y="4953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5DB3E728-976F-EBF6-AF2B-F928D68164AE}"/>
                  </a:ext>
                </a:extLst>
              </p:cNvPr>
              <p:cNvSpPr/>
              <p:nvPr/>
            </p:nvSpPr>
            <p:spPr>
              <a:xfrm>
                <a:off x="6167028" y="5623559"/>
                <a:ext cx="782002" cy="99060"/>
              </a:xfrm>
              <a:custGeom>
                <a:avLst/>
                <a:gdLst>
                  <a:gd name="connsiteX0" fmla="*/ 391478 w 782002"/>
                  <a:gd name="connsiteY0" fmla="*/ 49530 h 99060"/>
                  <a:gd name="connsiteX1" fmla="*/ 0 w 782002"/>
                  <a:gd name="connsiteY1" fmla="*/ 0 h 99060"/>
                  <a:gd name="connsiteX2" fmla="*/ 0 w 782002"/>
                  <a:gd name="connsiteY2" fmla="*/ 99060 h 99060"/>
                  <a:gd name="connsiteX3" fmla="*/ 782003 w 782002"/>
                  <a:gd name="connsiteY3" fmla="*/ 99060 h 99060"/>
                  <a:gd name="connsiteX4" fmla="*/ 391478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8" y="49530"/>
                    </a:moveTo>
                    <a:lnTo>
                      <a:pt x="0" y="0"/>
                    </a:lnTo>
                    <a:lnTo>
                      <a:pt x="0" y="99060"/>
                    </a:lnTo>
                    <a:lnTo>
                      <a:pt x="782003" y="99060"/>
                    </a:lnTo>
                    <a:lnTo>
                      <a:pt x="391478" y="4953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8B21E1D-55F0-9D9A-ED8D-0C36EAB9435B}"/>
                </a:ext>
              </a:extLst>
            </p:cNvPr>
            <p:cNvSpPr txBox="1"/>
            <p:nvPr/>
          </p:nvSpPr>
          <p:spPr>
            <a:xfrm>
              <a:off x="5608321" y="5065341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997D54-4C0E-6470-6BF8-339CC173D27C}"/>
                </a:ext>
              </a:extLst>
            </p:cNvPr>
            <p:cNvSpPr txBox="1"/>
            <p:nvPr/>
          </p:nvSpPr>
          <p:spPr>
            <a:xfrm>
              <a:off x="5608321" y="3924519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9E3B17-FCA7-B5DA-4715-442303B5DE52}"/>
                </a:ext>
              </a:extLst>
            </p:cNvPr>
            <p:cNvSpPr txBox="1"/>
            <p:nvPr/>
          </p:nvSpPr>
          <p:spPr>
            <a:xfrm>
              <a:off x="5608321" y="2783695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C923CC-2660-9531-4AE8-04EC242EA07B}"/>
                </a:ext>
              </a:extLst>
            </p:cNvPr>
            <p:cNvSpPr txBox="1"/>
            <p:nvPr/>
          </p:nvSpPr>
          <p:spPr>
            <a:xfrm>
              <a:off x="5608321" y="1729959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4227A8D-6EB5-FD52-F054-22E8230114E3}"/>
              </a:ext>
            </a:extLst>
          </p:cNvPr>
          <p:cNvGrpSpPr/>
          <p:nvPr/>
        </p:nvGrpSpPr>
        <p:grpSpPr>
          <a:xfrm>
            <a:off x="6982573" y="3448079"/>
            <a:ext cx="1915715" cy="1413892"/>
            <a:chOff x="332936" y="4580523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6ACAAEC-D4B8-1072-93AF-482FE5DDB06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BEA9B6-71FC-94D5-ABD7-B3568A7EE58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745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E3854-9841-9C44-641A-B85B87FE0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D4C0-3291-F1A0-9DB7-AE01A8AEC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Four-Part Pyramid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7A2C7E-BE01-99F2-5807-92851C3105CF}"/>
              </a:ext>
            </a:extLst>
          </p:cNvPr>
          <p:cNvGrpSpPr/>
          <p:nvPr/>
        </p:nvGrpSpPr>
        <p:grpSpPr>
          <a:xfrm>
            <a:off x="5663045" y="1742293"/>
            <a:ext cx="1915715" cy="1413892"/>
            <a:chOff x="332936" y="2875429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3E42DA-4AA8-5BD9-F285-4EA8E444B89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954CE3-2031-483B-9C43-98F25AF067B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6F1B7E-CBAC-8601-5662-836468EC9D66}"/>
              </a:ext>
            </a:extLst>
          </p:cNvPr>
          <p:cNvGrpSpPr/>
          <p:nvPr/>
        </p:nvGrpSpPr>
        <p:grpSpPr>
          <a:xfrm>
            <a:off x="474194" y="3448079"/>
            <a:ext cx="1915715" cy="1413892"/>
            <a:chOff x="332936" y="4580523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2E79F4-19F9-9959-2CB6-F7095EB4BC7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7A0958-3E43-217D-A9C3-F266F341C47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164C90-5BBE-C047-D8ED-4DADA271347B}"/>
              </a:ext>
            </a:extLst>
          </p:cNvPr>
          <p:cNvGrpSpPr/>
          <p:nvPr/>
        </p:nvGrpSpPr>
        <p:grpSpPr>
          <a:xfrm>
            <a:off x="1565240" y="1742293"/>
            <a:ext cx="1915715" cy="1413892"/>
            <a:chOff x="332936" y="2555951"/>
            <a:chExt cx="2926080" cy="188518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E66FBE-9BE5-DA2C-7201-C545CAE3187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F375AD6-0C25-990F-6558-455E80D8D3A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313AE1-2162-183B-C779-A24C895A5337}"/>
              </a:ext>
            </a:extLst>
          </p:cNvPr>
          <p:cNvGrpSpPr/>
          <p:nvPr/>
        </p:nvGrpSpPr>
        <p:grpSpPr>
          <a:xfrm>
            <a:off x="1803848" y="2118851"/>
            <a:ext cx="5536305" cy="3520439"/>
            <a:chOff x="2405130" y="1081774"/>
            <a:chExt cx="7381740" cy="46939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F8A6365-8B6A-6C22-4270-AA69E35480C8}"/>
                </a:ext>
              </a:extLst>
            </p:cNvPr>
            <p:cNvGrpSpPr/>
            <p:nvPr/>
          </p:nvGrpSpPr>
          <p:grpSpPr>
            <a:xfrm>
              <a:off x="2405130" y="1081774"/>
              <a:ext cx="7381740" cy="4693918"/>
              <a:chOff x="5385026" y="5325427"/>
              <a:chExt cx="1564004" cy="397192"/>
            </a:xfrm>
          </p:grpSpPr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A59725C2-4777-17F5-4076-16CA75D19B4E}"/>
                  </a:ext>
                </a:extLst>
              </p:cNvPr>
              <p:cNvSpPr/>
              <p:nvPr/>
            </p:nvSpPr>
            <p:spPr>
              <a:xfrm>
                <a:off x="5385026" y="5325427"/>
                <a:ext cx="782002" cy="397192"/>
              </a:xfrm>
              <a:custGeom>
                <a:avLst/>
                <a:gdLst>
                  <a:gd name="connsiteX0" fmla="*/ 391477 w 782002"/>
                  <a:gd name="connsiteY0" fmla="*/ 199073 h 397192"/>
                  <a:gd name="connsiteX1" fmla="*/ 0 w 782002"/>
                  <a:gd name="connsiteY1" fmla="*/ 397192 h 397192"/>
                  <a:gd name="connsiteX2" fmla="*/ 782002 w 782002"/>
                  <a:gd name="connsiteY2" fmla="*/ 397192 h 397192"/>
                  <a:gd name="connsiteX3" fmla="*/ 782002 w 782002"/>
                  <a:gd name="connsiteY3" fmla="*/ 0 h 397192"/>
                  <a:gd name="connsiteX4" fmla="*/ 391477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7" y="199073"/>
                    </a:moveTo>
                    <a:lnTo>
                      <a:pt x="0" y="397192"/>
                    </a:lnTo>
                    <a:lnTo>
                      <a:pt x="782002" y="397192"/>
                    </a:lnTo>
                    <a:lnTo>
                      <a:pt x="782002" y="0"/>
                    </a:lnTo>
                    <a:lnTo>
                      <a:pt x="391477" y="199073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" name="Freeform 19">
                <a:extLst>
                  <a:ext uri="{FF2B5EF4-FFF2-40B4-BE49-F238E27FC236}">
                    <a16:creationId xmlns:a16="http://schemas.microsoft.com/office/drawing/2014/main" id="{F43B3DCC-6B26-7C00-B5BF-83B752029E0C}"/>
                  </a:ext>
                </a:extLst>
              </p:cNvPr>
              <p:cNvSpPr/>
              <p:nvPr/>
            </p:nvSpPr>
            <p:spPr>
              <a:xfrm>
                <a:off x="6167028" y="5325427"/>
                <a:ext cx="782002" cy="397192"/>
              </a:xfrm>
              <a:custGeom>
                <a:avLst/>
                <a:gdLst>
                  <a:gd name="connsiteX0" fmla="*/ 391478 w 782002"/>
                  <a:gd name="connsiteY0" fmla="*/ 199073 h 397192"/>
                  <a:gd name="connsiteX1" fmla="*/ 0 w 782002"/>
                  <a:gd name="connsiteY1" fmla="*/ 0 h 397192"/>
                  <a:gd name="connsiteX2" fmla="*/ 0 w 782002"/>
                  <a:gd name="connsiteY2" fmla="*/ 397192 h 397192"/>
                  <a:gd name="connsiteX3" fmla="*/ 782003 w 782002"/>
                  <a:gd name="connsiteY3" fmla="*/ 397192 h 397192"/>
                  <a:gd name="connsiteX4" fmla="*/ 391478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8" y="199073"/>
                    </a:moveTo>
                    <a:lnTo>
                      <a:pt x="0" y="0"/>
                    </a:lnTo>
                    <a:lnTo>
                      <a:pt x="0" y="397192"/>
                    </a:lnTo>
                    <a:lnTo>
                      <a:pt x="782003" y="397192"/>
                    </a:lnTo>
                    <a:lnTo>
                      <a:pt x="391478" y="19907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" name="Freeform 20">
                <a:extLst>
                  <a:ext uri="{FF2B5EF4-FFF2-40B4-BE49-F238E27FC236}">
                    <a16:creationId xmlns:a16="http://schemas.microsoft.com/office/drawing/2014/main" id="{CB661627-92B5-8AA7-0724-5208588B609B}"/>
                  </a:ext>
                </a:extLst>
              </p:cNvPr>
              <p:cNvSpPr/>
              <p:nvPr/>
            </p:nvSpPr>
            <p:spPr>
              <a:xfrm>
                <a:off x="5385026" y="5424487"/>
                <a:ext cx="782002" cy="298132"/>
              </a:xfrm>
              <a:custGeom>
                <a:avLst/>
                <a:gdLst>
                  <a:gd name="connsiteX0" fmla="*/ 391477 w 782002"/>
                  <a:gd name="connsiteY0" fmla="*/ 149542 h 298132"/>
                  <a:gd name="connsiteX1" fmla="*/ 0 w 782002"/>
                  <a:gd name="connsiteY1" fmla="*/ 298132 h 298132"/>
                  <a:gd name="connsiteX2" fmla="*/ 782002 w 782002"/>
                  <a:gd name="connsiteY2" fmla="*/ 298132 h 298132"/>
                  <a:gd name="connsiteX3" fmla="*/ 782002 w 782002"/>
                  <a:gd name="connsiteY3" fmla="*/ 0 h 298132"/>
                  <a:gd name="connsiteX4" fmla="*/ 391477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7" y="149542"/>
                    </a:moveTo>
                    <a:lnTo>
                      <a:pt x="0" y="298132"/>
                    </a:lnTo>
                    <a:lnTo>
                      <a:pt x="782002" y="298132"/>
                    </a:lnTo>
                    <a:lnTo>
                      <a:pt x="782002" y="0"/>
                    </a:lnTo>
                    <a:lnTo>
                      <a:pt x="391477" y="149542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" name="Freeform 21">
                <a:extLst>
                  <a:ext uri="{FF2B5EF4-FFF2-40B4-BE49-F238E27FC236}">
                    <a16:creationId xmlns:a16="http://schemas.microsoft.com/office/drawing/2014/main" id="{1F497667-558D-C4EC-9FBF-319B3F87D12B}"/>
                  </a:ext>
                </a:extLst>
              </p:cNvPr>
              <p:cNvSpPr/>
              <p:nvPr/>
            </p:nvSpPr>
            <p:spPr>
              <a:xfrm>
                <a:off x="6167028" y="5424487"/>
                <a:ext cx="782002" cy="298132"/>
              </a:xfrm>
              <a:custGeom>
                <a:avLst/>
                <a:gdLst>
                  <a:gd name="connsiteX0" fmla="*/ 391478 w 782002"/>
                  <a:gd name="connsiteY0" fmla="*/ 149542 h 298132"/>
                  <a:gd name="connsiteX1" fmla="*/ 0 w 782002"/>
                  <a:gd name="connsiteY1" fmla="*/ 0 h 298132"/>
                  <a:gd name="connsiteX2" fmla="*/ 0 w 782002"/>
                  <a:gd name="connsiteY2" fmla="*/ 298132 h 298132"/>
                  <a:gd name="connsiteX3" fmla="*/ 782003 w 782002"/>
                  <a:gd name="connsiteY3" fmla="*/ 298132 h 298132"/>
                  <a:gd name="connsiteX4" fmla="*/ 391478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8" y="149542"/>
                    </a:moveTo>
                    <a:lnTo>
                      <a:pt x="0" y="0"/>
                    </a:lnTo>
                    <a:lnTo>
                      <a:pt x="0" y="298132"/>
                    </a:lnTo>
                    <a:lnTo>
                      <a:pt x="782003" y="298132"/>
                    </a:lnTo>
                    <a:lnTo>
                      <a:pt x="391478" y="14954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BCA8F1EF-5A6D-CDB8-DA73-B38DD8201E2E}"/>
                  </a:ext>
                </a:extLst>
              </p:cNvPr>
              <p:cNvSpPr/>
              <p:nvPr/>
            </p:nvSpPr>
            <p:spPr>
              <a:xfrm>
                <a:off x="5385026" y="5524500"/>
                <a:ext cx="782002" cy="198119"/>
              </a:xfrm>
              <a:custGeom>
                <a:avLst/>
                <a:gdLst>
                  <a:gd name="connsiteX0" fmla="*/ 391477 w 782002"/>
                  <a:gd name="connsiteY0" fmla="*/ 99060 h 198119"/>
                  <a:gd name="connsiteX1" fmla="*/ 0 w 782002"/>
                  <a:gd name="connsiteY1" fmla="*/ 198120 h 198119"/>
                  <a:gd name="connsiteX2" fmla="*/ 782002 w 782002"/>
                  <a:gd name="connsiteY2" fmla="*/ 198120 h 198119"/>
                  <a:gd name="connsiteX3" fmla="*/ 782002 w 782002"/>
                  <a:gd name="connsiteY3" fmla="*/ 0 h 198119"/>
                  <a:gd name="connsiteX4" fmla="*/ 391477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7" y="99060"/>
                    </a:moveTo>
                    <a:lnTo>
                      <a:pt x="0" y="198120"/>
                    </a:lnTo>
                    <a:lnTo>
                      <a:pt x="782002" y="198120"/>
                    </a:lnTo>
                    <a:lnTo>
                      <a:pt x="782002" y="0"/>
                    </a:lnTo>
                    <a:lnTo>
                      <a:pt x="391477" y="99060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14E92C11-8755-34EC-A971-951C228360C2}"/>
                  </a:ext>
                </a:extLst>
              </p:cNvPr>
              <p:cNvSpPr/>
              <p:nvPr/>
            </p:nvSpPr>
            <p:spPr>
              <a:xfrm>
                <a:off x="6167028" y="5524500"/>
                <a:ext cx="782002" cy="198119"/>
              </a:xfrm>
              <a:custGeom>
                <a:avLst/>
                <a:gdLst>
                  <a:gd name="connsiteX0" fmla="*/ 391478 w 782002"/>
                  <a:gd name="connsiteY0" fmla="*/ 99060 h 198119"/>
                  <a:gd name="connsiteX1" fmla="*/ 0 w 782002"/>
                  <a:gd name="connsiteY1" fmla="*/ 0 h 198119"/>
                  <a:gd name="connsiteX2" fmla="*/ 0 w 782002"/>
                  <a:gd name="connsiteY2" fmla="*/ 198120 h 198119"/>
                  <a:gd name="connsiteX3" fmla="*/ 782003 w 782002"/>
                  <a:gd name="connsiteY3" fmla="*/ 198120 h 198119"/>
                  <a:gd name="connsiteX4" fmla="*/ 391478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8" y="99060"/>
                    </a:moveTo>
                    <a:lnTo>
                      <a:pt x="0" y="0"/>
                    </a:lnTo>
                    <a:lnTo>
                      <a:pt x="0" y="198120"/>
                    </a:lnTo>
                    <a:lnTo>
                      <a:pt x="782003" y="198120"/>
                    </a:lnTo>
                    <a:lnTo>
                      <a:pt x="391478" y="9906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E243C716-22B7-BF6A-980A-D17994635802}"/>
                  </a:ext>
                </a:extLst>
              </p:cNvPr>
              <p:cNvSpPr/>
              <p:nvPr/>
            </p:nvSpPr>
            <p:spPr>
              <a:xfrm>
                <a:off x="5385026" y="5623559"/>
                <a:ext cx="782002" cy="99060"/>
              </a:xfrm>
              <a:custGeom>
                <a:avLst/>
                <a:gdLst>
                  <a:gd name="connsiteX0" fmla="*/ 391477 w 782002"/>
                  <a:gd name="connsiteY0" fmla="*/ 49530 h 99060"/>
                  <a:gd name="connsiteX1" fmla="*/ 0 w 782002"/>
                  <a:gd name="connsiteY1" fmla="*/ 99060 h 99060"/>
                  <a:gd name="connsiteX2" fmla="*/ 782002 w 782002"/>
                  <a:gd name="connsiteY2" fmla="*/ 99060 h 99060"/>
                  <a:gd name="connsiteX3" fmla="*/ 782002 w 782002"/>
                  <a:gd name="connsiteY3" fmla="*/ 0 h 99060"/>
                  <a:gd name="connsiteX4" fmla="*/ 391477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7" y="49530"/>
                    </a:moveTo>
                    <a:lnTo>
                      <a:pt x="0" y="99060"/>
                    </a:lnTo>
                    <a:lnTo>
                      <a:pt x="782002" y="99060"/>
                    </a:lnTo>
                    <a:lnTo>
                      <a:pt x="782002" y="0"/>
                    </a:lnTo>
                    <a:lnTo>
                      <a:pt x="391477" y="4953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CC272D77-FBAA-AAEF-C769-66BD0B58D429}"/>
                  </a:ext>
                </a:extLst>
              </p:cNvPr>
              <p:cNvSpPr/>
              <p:nvPr/>
            </p:nvSpPr>
            <p:spPr>
              <a:xfrm>
                <a:off x="6167028" y="5623559"/>
                <a:ext cx="782002" cy="99060"/>
              </a:xfrm>
              <a:custGeom>
                <a:avLst/>
                <a:gdLst>
                  <a:gd name="connsiteX0" fmla="*/ 391478 w 782002"/>
                  <a:gd name="connsiteY0" fmla="*/ 49530 h 99060"/>
                  <a:gd name="connsiteX1" fmla="*/ 0 w 782002"/>
                  <a:gd name="connsiteY1" fmla="*/ 0 h 99060"/>
                  <a:gd name="connsiteX2" fmla="*/ 0 w 782002"/>
                  <a:gd name="connsiteY2" fmla="*/ 99060 h 99060"/>
                  <a:gd name="connsiteX3" fmla="*/ 782003 w 782002"/>
                  <a:gd name="connsiteY3" fmla="*/ 99060 h 99060"/>
                  <a:gd name="connsiteX4" fmla="*/ 391478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8" y="49530"/>
                    </a:moveTo>
                    <a:lnTo>
                      <a:pt x="0" y="0"/>
                    </a:lnTo>
                    <a:lnTo>
                      <a:pt x="0" y="99060"/>
                    </a:lnTo>
                    <a:lnTo>
                      <a:pt x="782003" y="99060"/>
                    </a:lnTo>
                    <a:lnTo>
                      <a:pt x="391478" y="4953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22E8B5E-D49A-E532-59DE-540FBA75FE93}"/>
                </a:ext>
              </a:extLst>
            </p:cNvPr>
            <p:cNvSpPr txBox="1"/>
            <p:nvPr/>
          </p:nvSpPr>
          <p:spPr>
            <a:xfrm>
              <a:off x="5608321" y="5065341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A41E60D-23CA-3BB9-7824-802C945EE41A}"/>
                </a:ext>
              </a:extLst>
            </p:cNvPr>
            <p:cNvSpPr txBox="1"/>
            <p:nvPr/>
          </p:nvSpPr>
          <p:spPr>
            <a:xfrm>
              <a:off x="5608321" y="3924519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2F06467-7FEB-568D-ECE9-C1FEDC64A40D}"/>
                </a:ext>
              </a:extLst>
            </p:cNvPr>
            <p:cNvSpPr txBox="1"/>
            <p:nvPr/>
          </p:nvSpPr>
          <p:spPr>
            <a:xfrm>
              <a:off x="5608321" y="2783695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34C426-5F74-C3A5-1CCA-9C15456D7178}"/>
                </a:ext>
              </a:extLst>
            </p:cNvPr>
            <p:cNvSpPr txBox="1"/>
            <p:nvPr/>
          </p:nvSpPr>
          <p:spPr>
            <a:xfrm>
              <a:off x="5608321" y="1729959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F38AF31-0D0C-F124-7721-BF86903ADE89}"/>
              </a:ext>
            </a:extLst>
          </p:cNvPr>
          <p:cNvGrpSpPr/>
          <p:nvPr/>
        </p:nvGrpSpPr>
        <p:grpSpPr>
          <a:xfrm>
            <a:off x="6982573" y="3448079"/>
            <a:ext cx="1915715" cy="1413892"/>
            <a:chOff x="332936" y="4580523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114E0D-C323-FF88-A183-6A3CFE9D6B7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226FAD5-FF52-AE53-0498-F2DD6EB2DF4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478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10456</TotalTime>
  <Words>408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Layered Four-Part Pyramid – Slide Template</vt:lpstr>
      <vt:lpstr>Layered Four-Part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Four-Part Pyramid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2025-03-05T19:30:57Z</dcterms:modified>
  <cp:category>Charts &amp; Diagrams</cp:category>
</cp:coreProperties>
</file>