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2" r:id="rId4"/>
    <p:sldId id="31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9" d="100"/>
          <a:sy n="79" d="100"/>
        </p:scale>
        <p:origin x="109" y="100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9AF14-CEEB-EDB3-FD97-660A49BF4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5597D3-10B1-12FC-BA8A-1ED60C4E61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58AC86-62AF-8AAE-BE29-986399B6F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78408D-772C-4B0A-4414-92C94508C4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102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38C0C-754C-37AB-938E-29B05DD11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30676E-32E8-662D-090C-99E874149A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2B1CE4-A691-BF0F-CD83-4BC20F1D3F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8788E1-6664-DDC8-F6B3-045DBF3186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5100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FFAF3-7A03-9348-5AE6-5C1ECBF31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A1D9F-F389-8F3C-D4DF-C6B933B23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Layered Four-Part Pyramid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CE8937B-30BA-CCE3-018D-34C49FB9E3BC}"/>
              </a:ext>
            </a:extLst>
          </p:cNvPr>
          <p:cNvGrpSpPr/>
          <p:nvPr/>
        </p:nvGrpSpPr>
        <p:grpSpPr>
          <a:xfrm>
            <a:off x="7875641" y="965380"/>
            <a:ext cx="2249644" cy="1659485"/>
            <a:chOff x="332936" y="2947244"/>
            <a:chExt cx="2926080" cy="165948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EBE506E-E441-29D4-8384-F30BC57E2878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686C7C7-7223-A501-AA68-8EABDA84F84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D96CB9D-8447-2BFB-CC17-23A39D74456A}"/>
              </a:ext>
            </a:extLst>
          </p:cNvPr>
          <p:cNvGrpSpPr/>
          <p:nvPr/>
        </p:nvGrpSpPr>
        <p:grpSpPr>
          <a:xfrm>
            <a:off x="632259" y="2925894"/>
            <a:ext cx="2249644" cy="1659485"/>
            <a:chOff x="332936" y="4652338"/>
            <a:chExt cx="2926080" cy="165948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A693ED3-F143-DA28-6268-885522E8333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01 -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F1EB5B7-4A12-7CF3-1B39-5317ACDAF39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8DFDC0C-D46E-4F4E-C97C-A1F613A684C2}"/>
              </a:ext>
            </a:extLst>
          </p:cNvPr>
          <p:cNvGrpSpPr/>
          <p:nvPr/>
        </p:nvGrpSpPr>
        <p:grpSpPr>
          <a:xfrm>
            <a:off x="2066715" y="965380"/>
            <a:ext cx="2249644" cy="1659485"/>
            <a:chOff x="332936" y="2627766"/>
            <a:chExt cx="2926080" cy="165948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8B73DCB-CCCC-F383-0FA7-31144C22D64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CAF249E-923F-9405-AB48-DD1AC92D75A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AC52363-5F9A-0755-471B-B24A186A313D}"/>
              </a:ext>
            </a:extLst>
          </p:cNvPr>
          <p:cNvGrpSpPr/>
          <p:nvPr/>
        </p:nvGrpSpPr>
        <p:grpSpPr>
          <a:xfrm>
            <a:off x="2405130" y="1081774"/>
            <a:ext cx="7381740" cy="4693918"/>
            <a:chOff x="2405130" y="1081774"/>
            <a:chExt cx="7381740" cy="469391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4589249-52BB-E5EB-DA1D-E75B416CD1A0}"/>
                </a:ext>
              </a:extLst>
            </p:cNvPr>
            <p:cNvGrpSpPr/>
            <p:nvPr/>
          </p:nvGrpSpPr>
          <p:grpSpPr>
            <a:xfrm>
              <a:off x="2405130" y="1081774"/>
              <a:ext cx="7381740" cy="4693918"/>
              <a:chOff x="5385026" y="5325427"/>
              <a:chExt cx="1564004" cy="397192"/>
            </a:xfrm>
          </p:grpSpPr>
          <p:sp>
            <p:nvSpPr>
              <p:cNvPr id="13" name="Freeform 18">
                <a:extLst>
                  <a:ext uri="{FF2B5EF4-FFF2-40B4-BE49-F238E27FC236}">
                    <a16:creationId xmlns:a16="http://schemas.microsoft.com/office/drawing/2014/main" id="{C2A57645-F029-5D22-9FAE-C48F9D411CE6}"/>
                  </a:ext>
                </a:extLst>
              </p:cNvPr>
              <p:cNvSpPr/>
              <p:nvPr/>
            </p:nvSpPr>
            <p:spPr>
              <a:xfrm>
                <a:off x="5385026" y="5325427"/>
                <a:ext cx="782002" cy="397192"/>
              </a:xfrm>
              <a:custGeom>
                <a:avLst/>
                <a:gdLst>
                  <a:gd name="connsiteX0" fmla="*/ 391477 w 782002"/>
                  <a:gd name="connsiteY0" fmla="*/ 199073 h 397192"/>
                  <a:gd name="connsiteX1" fmla="*/ 0 w 782002"/>
                  <a:gd name="connsiteY1" fmla="*/ 397192 h 397192"/>
                  <a:gd name="connsiteX2" fmla="*/ 782002 w 782002"/>
                  <a:gd name="connsiteY2" fmla="*/ 397192 h 397192"/>
                  <a:gd name="connsiteX3" fmla="*/ 782002 w 782002"/>
                  <a:gd name="connsiteY3" fmla="*/ 0 h 397192"/>
                  <a:gd name="connsiteX4" fmla="*/ 391477 w 782002"/>
                  <a:gd name="connsiteY4" fmla="*/ 199073 h 397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397192">
                    <a:moveTo>
                      <a:pt x="391477" y="199073"/>
                    </a:moveTo>
                    <a:lnTo>
                      <a:pt x="0" y="397192"/>
                    </a:lnTo>
                    <a:lnTo>
                      <a:pt x="782002" y="397192"/>
                    </a:lnTo>
                    <a:lnTo>
                      <a:pt x="782002" y="0"/>
                    </a:lnTo>
                    <a:lnTo>
                      <a:pt x="391477" y="199073"/>
                    </a:lnTo>
                    <a:close/>
                  </a:path>
                </a:pathLst>
              </a:custGeom>
              <a:solidFill>
                <a:schemeClr val="accent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 19">
                <a:extLst>
                  <a:ext uri="{FF2B5EF4-FFF2-40B4-BE49-F238E27FC236}">
                    <a16:creationId xmlns:a16="http://schemas.microsoft.com/office/drawing/2014/main" id="{4C3EF197-2D41-D06B-5684-DBB5046F0A1A}"/>
                  </a:ext>
                </a:extLst>
              </p:cNvPr>
              <p:cNvSpPr/>
              <p:nvPr/>
            </p:nvSpPr>
            <p:spPr>
              <a:xfrm>
                <a:off x="6167028" y="5325427"/>
                <a:ext cx="782002" cy="397192"/>
              </a:xfrm>
              <a:custGeom>
                <a:avLst/>
                <a:gdLst>
                  <a:gd name="connsiteX0" fmla="*/ 391478 w 782002"/>
                  <a:gd name="connsiteY0" fmla="*/ 199073 h 397192"/>
                  <a:gd name="connsiteX1" fmla="*/ 0 w 782002"/>
                  <a:gd name="connsiteY1" fmla="*/ 0 h 397192"/>
                  <a:gd name="connsiteX2" fmla="*/ 0 w 782002"/>
                  <a:gd name="connsiteY2" fmla="*/ 397192 h 397192"/>
                  <a:gd name="connsiteX3" fmla="*/ 782003 w 782002"/>
                  <a:gd name="connsiteY3" fmla="*/ 397192 h 397192"/>
                  <a:gd name="connsiteX4" fmla="*/ 391478 w 782002"/>
                  <a:gd name="connsiteY4" fmla="*/ 199073 h 397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397192">
                    <a:moveTo>
                      <a:pt x="391478" y="199073"/>
                    </a:moveTo>
                    <a:lnTo>
                      <a:pt x="0" y="0"/>
                    </a:lnTo>
                    <a:lnTo>
                      <a:pt x="0" y="397192"/>
                    </a:lnTo>
                    <a:lnTo>
                      <a:pt x="782003" y="397192"/>
                    </a:lnTo>
                    <a:lnTo>
                      <a:pt x="391478" y="19907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 20">
                <a:extLst>
                  <a:ext uri="{FF2B5EF4-FFF2-40B4-BE49-F238E27FC236}">
                    <a16:creationId xmlns:a16="http://schemas.microsoft.com/office/drawing/2014/main" id="{3A961EE9-4B12-FE36-5890-382A5F9F8A6E}"/>
                  </a:ext>
                </a:extLst>
              </p:cNvPr>
              <p:cNvSpPr/>
              <p:nvPr/>
            </p:nvSpPr>
            <p:spPr>
              <a:xfrm>
                <a:off x="5385026" y="5424487"/>
                <a:ext cx="782002" cy="298132"/>
              </a:xfrm>
              <a:custGeom>
                <a:avLst/>
                <a:gdLst>
                  <a:gd name="connsiteX0" fmla="*/ 391477 w 782002"/>
                  <a:gd name="connsiteY0" fmla="*/ 149542 h 298132"/>
                  <a:gd name="connsiteX1" fmla="*/ 0 w 782002"/>
                  <a:gd name="connsiteY1" fmla="*/ 298132 h 298132"/>
                  <a:gd name="connsiteX2" fmla="*/ 782002 w 782002"/>
                  <a:gd name="connsiteY2" fmla="*/ 298132 h 298132"/>
                  <a:gd name="connsiteX3" fmla="*/ 782002 w 782002"/>
                  <a:gd name="connsiteY3" fmla="*/ 0 h 298132"/>
                  <a:gd name="connsiteX4" fmla="*/ 391477 w 782002"/>
                  <a:gd name="connsiteY4" fmla="*/ 149542 h 298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298132">
                    <a:moveTo>
                      <a:pt x="391477" y="149542"/>
                    </a:moveTo>
                    <a:lnTo>
                      <a:pt x="0" y="298132"/>
                    </a:lnTo>
                    <a:lnTo>
                      <a:pt x="782002" y="298132"/>
                    </a:lnTo>
                    <a:lnTo>
                      <a:pt x="782002" y="0"/>
                    </a:lnTo>
                    <a:lnTo>
                      <a:pt x="391477" y="149542"/>
                    </a:ln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 21">
                <a:extLst>
                  <a:ext uri="{FF2B5EF4-FFF2-40B4-BE49-F238E27FC236}">
                    <a16:creationId xmlns:a16="http://schemas.microsoft.com/office/drawing/2014/main" id="{0D31FA32-C279-586D-930F-7D7BCEBA0D2B}"/>
                  </a:ext>
                </a:extLst>
              </p:cNvPr>
              <p:cNvSpPr/>
              <p:nvPr/>
            </p:nvSpPr>
            <p:spPr>
              <a:xfrm>
                <a:off x="6167028" y="5424487"/>
                <a:ext cx="782002" cy="298132"/>
              </a:xfrm>
              <a:custGeom>
                <a:avLst/>
                <a:gdLst>
                  <a:gd name="connsiteX0" fmla="*/ 391478 w 782002"/>
                  <a:gd name="connsiteY0" fmla="*/ 149542 h 298132"/>
                  <a:gd name="connsiteX1" fmla="*/ 0 w 782002"/>
                  <a:gd name="connsiteY1" fmla="*/ 0 h 298132"/>
                  <a:gd name="connsiteX2" fmla="*/ 0 w 782002"/>
                  <a:gd name="connsiteY2" fmla="*/ 298132 h 298132"/>
                  <a:gd name="connsiteX3" fmla="*/ 782003 w 782002"/>
                  <a:gd name="connsiteY3" fmla="*/ 298132 h 298132"/>
                  <a:gd name="connsiteX4" fmla="*/ 391478 w 782002"/>
                  <a:gd name="connsiteY4" fmla="*/ 149542 h 298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298132">
                    <a:moveTo>
                      <a:pt x="391478" y="149542"/>
                    </a:moveTo>
                    <a:lnTo>
                      <a:pt x="0" y="0"/>
                    </a:lnTo>
                    <a:lnTo>
                      <a:pt x="0" y="298132"/>
                    </a:lnTo>
                    <a:lnTo>
                      <a:pt x="782003" y="298132"/>
                    </a:lnTo>
                    <a:lnTo>
                      <a:pt x="391478" y="149542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 22">
                <a:extLst>
                  <a:ext uri="{FF2B5EF4-FFF2-40B4-BE49-F238E27FC236}">
                    <a16:creationId xmlns:a16="http://schemas.microsoft.com/office/drawing/2014/main" id="{ACEBDB6E-1D30-C101-D638-415010849CD6}"/>
                  </a:ext>
                </a:extLst>
              </p:cNvPr>
              <p:cNvSpPr/>
              <p:nvPr/>
            </p:nvSpPr>
            <p:spPr>
              <a:xfrm>
                <a:off x="5385026" y="5524500"/>
                <a:ext cx="782002" cy="198119"/>
              </a:xfrm>
              <a:custGeom>
                <a:avLst/>
                <a:gdLst>
                  <a:gd name="connsiteX0" fmla="*/ 391477 w 782002"/>
                  <a:gd name="connsiteY0" fmla="*/ 99060 h 198119"/>
                  <a:gd name="connsiteX1" fmla="*/ 0 w 782002"/>
                  <a:gd name="connsiteY1" fmla="*/ 198120 h 198119"/>
                  <a:gd name="connsiteX2" fmla="*/ 782002 w 782002"/>
                  <a:gd name="connsiteY2" fmla="*/ 198120 h 198119"/>
                  <a:gd name="connsiteX3" fmla="*/ 782002 w 782002"/>
                  <a:gd name="connsiteY3" fmla="*/ 0 h 198119"/>
                  <a:gd name="connsiteX4" fmla="*/ 391477 w 782002"/>
                  <a:gd name="connsiteY4" fmla="*/ 99060 h 198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198119">
                    <a:moveTo>
                      <a:pt x="391477" y="99060"/>
                    </a:moveTo>
                    <a:lnTo>
                      <a:pt x="0" y="198120"/>
                    </a:lnTo>
                    <a:lnTo>
                      <a:pt x="782002" y="198120"/>
                    </a:lnTo>
                    <a:lnTo>
                      <a:pt x="782002" y="0"/>
                    </a:lnTo>
                    <a:lnTo>
                      <a:pt x="391477" y="99060"/>
                    </a:lnTo>
                    <a:close/>
                  </a:path>
                </a:pathLst>
              </a:custGeom>
              <a:solidFill>
                <a:schemeClr val="accent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 23">
                <a:extLst>
                  <a:ext uri="{FF2B5EF4-FFF2-40B4-BE49-F238E27FC236}">
                    <a16:creationId xmlns:a16="http://schemas.microsoft.com/office/drawing/2014/main" id="{6E2D2BF7-AA51-0F5B-01AD-FA9666CD79A4}"/>
                  </a:ext>
                </a:extLst>
              </p:cNvPr>
              <p:cNvSpPr/>
              <p:nvPr/>
            </p:nvSpPr>
            <p:spPr>
              <a:xfrm>
                <a:off x="6167028" y="5524500"/>
                <a:ext cx="782002" cy="198119"/>
              </a:xfrm>
              <a:custGeom>
                <a:avLst/>
                <a:gdLst>
                  <a:gd name="connsiteX0" fmla="*/ 391478 w 782002"/>
                  <a:gd name="connsiteY0" fmla="*/ 99060 h 198119"/>
                  <a:gd name="connsiteX1" fmla="*/ 0 w 782002"/>
                  <a:gd name="connsiteY1" fmla="*/ 0 h 198119"/>
                  <a:gd name="connsiteX2" fmla="*/ 0 w 782002"/>
                  <a:gd name="connsiteY2" fmla="*/ 198120 h 198119"/>
                  <a:gd name="connsiteX3" fmla="*/ 782003 w 782002"/>
                  <a:gd name="connsiteY3" fmla="*/ 198120 h 198119"/>
                  <a:gd name="connsiteX4" fmla="*/ 391478 w 782002"/>
                  <a:gd name="connsiteY4" fmla="*/ 99060 h 198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198119">
                    <a:moveTo>
                      <a:pt x="391478" y="99060"/>
                    </a:moveTo>
                    <a:lnTo>
                      <a:pt x="0" y="0"/>
                    </a:lnTo>
                    <a:lnTo>
                      <a:pt x="0" y="198120"/>
                    </a:lnTo>
                    <a:lnTo>
                      <a:pt x="782003" y="198120"/>
                    </a:lnTo>
                    <a:lnTo>
                      <a:pt x="391478" y="9906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 24">
                <a:extLst>
                  <a:ext uri="{FF2B5EF4-FFF2-40B4-BE49-F238E27FC236}">
                    <a16:creationId xmlns:a16="http://schemas.microsoft.com/office/drawing/2014/main" id="{C2D1D676-4713-5728-92F8-39D2788FD71D}"/>
                  </a:ext>
                </a:extLst>
              </p:cNvPr>
              <p:cNvSpPr/>
              <p:nvPr/>
            </p:nvSpPr>
            <p:spPr>
              <a:xfrm>
                <a:off x="5385026" y="5623559"/>
                <a:ext cx="782002" cy="99060"/>
              </a:xfrm>
              <a:custGeom>
                <a:avLst/>
                <a:gdLst>
                  <a:gd name="connsiteX0" fmla="*/ 391477 w 782002"/>
                  <a:gd name="connsiteY0" fmla="*/ 49530 h 99060"/>
                  <a:gd name="connsiteX1" fmla="*/ 0 w 782002"/>
                  <a:gd name="connsiteY1" fmla="*/ 99060 h 99060"/>
                  <a:gd name="connsiteX2" fmla="*/ 782002 w 782002"/>
                  <a:gd name="connsiteY2" fmla="*/ 99060 h 99060"/>
                  <a:gd name="connsiteX3" fmla="*/ 782002 w 782002"/>
                  <a:gd name="connsiteY3" fmla="*/ 0 h 99060"/>
                  <a:gd name="connsiteX4" fmla="*/ 391477 w 782002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99060">
                    <a:moveTo>
                      <a:pt x="391477" y="49530"/>
                    </a:moveTo>
                    <a:lnTo>
                      <a:pt x="0" y="99060"/>
                    </a:lnTo>
                    <a:lnTo>
                      <a:pt x="782002" y="99060"/>
                    </a:lnTo>
                    <a:lnTo>
                      <a:pt x="782002" y="0"/>
                    </a:lnTo>
                    <a:lnTo>
                      <a:pt x="391477" y="49530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 25">
                <a:extLst>
                  <a:ext uri="{FF2B5EF4-FFF2-40B4-BE49-F238E27FC236}">
                    <a16:creationId xmlns:a16="http://schemas.microsoft.com/office/drawing/2014/main" id="{5DB3E728-976F-EBF6-AF2B-F928D68164AE}"/>
                  </a:ext>
                </a:extLst>
              </p:cNvPr>
              <p:cNvSpPr/>
              <p:nvPr/>
            </p:nvSpPr>
            <p:spPr>
              <a:xfrm>
                <a:off x="6167028" y="5623559"/>
                <a:ext cx="782002" cy="99060"/>
              </a:xfrm>
              <a:custGeom>
                <a:avLst/>
                <a:gdLst>
                  <a:gd name="connsiteX0" fmla="*/ 391478 w 782002"/>
                  <a:gd name="connsiteY0" fmla="*/ 49530 h 99060"/>
                  <a:gd name="connsiteX1" fmla="*/ 0 w 782002"/>
                  <a:gd name="connsiteY1" fmla="*/ 0 h 99060"/>
                  <a:gd name="connsiteX2" fmla="*/ 0 w 782002"/>
                  <a:gd name="connsiteY2" fmla="*/ 99060 h 99060"/>
                  <a:gd name="connsiteX3" fmla="*/ 782003 w 782002"/>
                  <a:gd name="connsiteY3" fmla="*/ 99060 h 99060"/>
                  <a:gd name="connsiteX4" fmla="*/ 391478 w 782002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99060">
                    <a:moveTo>
                      <a:pt x="391478" y="49530"/>
                    </a:moveTo>
                    <a:lnTo>
                      <a:pt x="0" y="0"/>
                    </a:lnTo>
                    <a:lnTo>
                      <a:pt x="0" y="99060"/>
                    </a:lnTo>
                    <a:lnTo>
                      <a:pt x="782003" y="99060"/>
                    </a:lnTo>
                    <a:lnTo>
                      <a:pt x="391478" y="4953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8B21E1D-55F0-9D9A-ED8D-0C36EAB9435B}"/>
                </a:ext>
              </a:extLst>
            </p:cNvPr>
            <p:cNvSpPr txBox="1"/>
            <p:nvPr/>
          </p:nvSpPr>
          <p:spPr>
            <a:xfrm>
              <a:off x="5608320" y="5096118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C997D54-4C0E-6470-6BF8-339CC173D27C}"/>
                </a:ext>
              </a:extLst>
            </p:cNvPr>
            <p:cNvSpPr txBox="1"/>
            <p:nvPr/>
          </p:nvSpPr>
          <p:spPr>
            <a:xfrm>
              <a:off x="5608320" y="3955295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49E3B17-FCA7-B5DA-4715-442303B5DE52}"/>
                </a:ext>
              </a:extLst>
            </p:cNvPr>
            <p:cNvSpPr txBox="1"/>
            <p:nvPr/>
          </p:nvSpPr>
          <p:spPr>
            <a:xfrm>
              <a:off x="5608320" y="2814472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C923CC-2660-9531-4AE8-04EC242EA07B}"/>
                </a:ext>
              </a:extLst>
            </p:cNvPr>
            <p:cNvSpPr txBox="1"/>
            <p:nvPr/>
          </p:nvSpPr>
          <p:spPr>
            <a:xfrm>
              <a:off x="5608320" y="1760735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4227A8D-6EB5-FD52-F054-22E8230114E3}"/>
              </a:ext>
            </a:extLst>
          </p:cNvPr>
          <p:cNvGrpSpPr/>
          <p:nvPr/>
        </p:nvGrpSpPr>
        <p:grpSpPr>
          <a:xfrm>
            <a:off x="9310097" y="2925894"/>
            <a:ext cx="2249644" cy="1659485"/>
            <a:chOff x="332936" y="4652338"/>
            <a:chExt cx="2926080" cy="1659485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6ACAAEC-D4B8-1072-93AF-482FE5DDB06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7BEA9B6-71FC-94D5-ABD7-B3568A7EE58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7459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9D249-AA89-3D67-DB2F-8874457A9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C441A-966A-3566-3F76-9B9A7AA19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Layered Four-Part Pyramid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BCA887E-B913-5D24-3145-4C2A954EEFEC}"/>
              </a:ext>
            </a:extLst>
          </p:cNvPr>
          <p:cNvGrpSpPr/>
          <p:nvPr/>
        </p:nvGrpSpPr>
        <p:grpSpPr>
          <a:xfrm>
            <a:off x="2405130" y="1081774"/>
            <a:ext cx="7381740" cy="4693918"/>
            <a:chOff x="2405130" y="1081774"/>
            <a:chExt cx="7381740" cy="469391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FB5EC3A-D80A-B4CD-56BD-1496DF1ADD0B}"/>
                </a:ext>
              </a:extLst>
            </p:cNvPr>
            <p:cNvGrpSpPr/>
            <p:nvPr/>
          </p:nvGrpSpPr>
          <p:grpSpPr>
            <a:xfrm>
              <a:off x="2405130" y="1081774"/>
              <a:ext cx="7381740" cy="4693918"/>
              <a:chOff x="5385026" y="5325427"/>
              <a:chExt cx="1564004" cy="397192"/>
            </a:xfrm>
          </p:grpSpPr>
          <p:sp>
            <p:nvSpPr>
              <p:cNvPr id="13" name="Freeform 18">
                <a:extLst>
                  <a:ext uri="{FF2B5EF4-FFF2-40B4-BE49-F238E27FC236}">
                    <a16:creationId xmlns:a16="http://schemas.microsoft.com/office/drawing/2014/main" id="{D22B621F-199E-8050-CD40-D2B3FC67D704}"/>
                  </a:ext>
                </a:extLst>
              </p:cNvPr>
              <p:cNvSpPr/>
              <p:nvPr/>
            </p:nvSpPr>
            <p:spPr>
              <a:xfrm>
                <a:off x="5385026" y="5325427"/>
                <a:ext cx="782002" cy="397192"/>
              </a:xfrm>
              <a:custGeom>
                <a:avLst/>
                <a:gdLst>
                  <a:gd name="connsiteX0" fmla="*/ 391477 w 782002"/>
                  <a:gd name="connsiteY0" fmla="*/ 199073 h 397192"/>
                  <a:gd name="connsiteX1" fmla="*/ 0 w 782002"/>
                  <a:gd name="connsiteY1" fmla="*/ 397192 h 397192"/>
                  <a:gd name="connsiteX2" fmla="*/ 782002 w 782002"/>
                  <a:gd name="connsiteY2" fmla="*/ 397192 h 397192"/>
                  <a:gd name="connsiteX3" fmla="*/ 782002 w 782002"/>
                  <a:gd name="connsiteY3" fmla="*/ 0 h 397192"/>
                  <a:gd name="connsiteX4" fmla="*/ 391477 w 782002"/>
                  <a:gd name="connsiteY4" fmla="*/ 199073 h 397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397192">
                    <a:moveTo>
                      <a:pt x="391477" y="199073"/>
                    </a:moveTo>
                    <a:lnTo>
                      <a:pt x="0" y="397192"/>
                    </a:lnTo>
                    <a:lnTo>
                      <a:pt x="782002" y="397192"/>
                    </a:lnTo>
                    <a:lnTo>
                      <a:pt x="782002" y="0"/>
                    </a:lnTo>
                    <a:lnTo>
                      <a:pt x="391477" y="199073"/>
                    </a:lnTo>
                    <a:close/>
                  </a:path>
                </a:pathLst>
              </a:custGeom>
              <a:solidFill>
                <a:schemeClr val="accent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 19">
                <a:extLst>
                  <a:ext uri="{FF2B5EF4-FFF2-40B4-BE49-F238E27FC236}">
                    <a16:creationId xmlns:a16="http://schemas.microsoft.com/office/drawing/2014/main" id="{72F6AF45-E435-C2FD-CA9D-3C6F9FC03D55}"/>
                  </a:ext>
                </a:extLst>
              </p:cNvPr>
              <p:cNvSpPr/>
              <p:nvPr/>
            </p:nvSpPr>
            <p:spPr>
              <a:xfrm>
                <a:off x="6167028" y="5325427"/>
                <a:ext cx="782002" cy="397192"/>
              </a:xfrm>
              <a:custGeom>
                <a:avLst/>
                <a:gdLst>
                  <a:gd name="connsiteX0" fmla="*/ 391478 w 782002"/>
                  <a:gd name="connsiteY0" fmla="*/ 199073 h 397192"/>
                  <a:gd name="connsiteX1" fmla="*/ 0 w 782002"/>
                  <a:gd name="connsiteY1" fmla="*/ 0 h 397192"/>
                  <a:gd name="connsiteX2" fmla="*/ 0 w 782002"/>
                  <a:gd name="connsiteY2" fmla="*/ 397192 h 397192"/>
                  <a:gd name="connsiteX3" fmla="*/ 782003 w 782002"/>
                  <a:gd name="connsiteY3" fmla="*/ 397192 h 397192"/>
                  <a:gd name="connsiteX4" fmla="*/ 391478 w 782002"/>
                  <a:gd name="connsiteY4" fmla="*/ 199073 h 397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397192">
                    <a:moveTo>
                      <a:pt x="391478" y="199073"/>
                    </a:moveTo>
                    <a:lnTo>
                      <a:pt x="0" y="0"/>
                    </a:lnTo>
                    <a:lnTo>
                      <a:pt x="0" y="397192"/>
                    </a:lnTo>
                    <a:lnTo>
                      <a:pt x="782003" y="397192"/>
                    </a:lnTo>
                    <a:lnTo>
                      <a:pt x="391478" y="19907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 20">
                <a:extLst>
                  <a:ext uri="{FF2B5EF4-FFF2-40B4-BE49-F238E27FC236}">
                    <a16:creationId xmlns:a16="http://schemas.microsoft.com/office/drawing/2014/main" id="{36795C63-1DD9-2BB9-06EE-AB747CAEAA66}"/>
                  </a:ext>
                </a:extLst>
              </p:cNvPr>
              <p:cNvSpPr/>
              <p:nvPr/>
            </p:nvSpPr>
            <p:spPr>
              <a:xfrm>
                <a:off x="5385026" y="5424487"/>
                <a:ext cx="782002" cy="298132"/>
              </a:xfrm>
              <a:custGeom>
                <a:avLst/>
                <a:gdLst>
                  <a:gd name="connsiteX0" fmla="*/ 391477 w 782002"/>
                  <a:gd name="connsiteY0" fmla="*/ 149542 h 298132"/>
                  <a:gd name="connsiteX1" fmla="*/ 0 w 782002"/>
                  <a:gd name="connsiteY1" fmla="*/ 298132 h 298132"/>
                  <a:gd name="connsiteX2" fmla="*/ 782002 w 782002"/>
                  <a:gd name="connsiteY2" fmla="*/ 298132 h 298132"/>
                  <a:gd name="connsiteX3" fmla="*/ 782002 w 782002"/>
                  <a:gd name="connsiteY3" fmla="*/ 0 h 298132"/>
                  <a:gd name="connsiteX4" fmla="*/ 391477 w 782002"/>
                  <a:gd name="connsiteY4" fmla="*/ 149542 h 298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298132">
                    <a:moveTo>
                      <a:pt x="391477" y="149542"/>
                    </a:moveTo>
                    <a:lnTo>
                      <a:pt x="0" y="298132"/>
                    </a:lnTo>
                    <a:lnTo>
                      <a:pt x="782002" y="298132"/>
                    </a:lnTo>
                    <a:lnTo>
                      <a:pt x="782002" y="0"/>
                    </a:lnTo>
                    <a:lnTo>
                      <a:pt x="391477" y="149542"/>
                    </a:ln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 21">
                <a:extLst>
                  <a:ext uri="{FF2B5EF4-FFF2-40B4-BE49-F238E27FC236}">
                    <a16:creationId xmlns:a16="http://schemas.microsoft.com/office/drawing/2014/main" id="{E2FAC253-A625-71E7-4F4C-8899D42F483F}"/>
                  </a:ext>
                </a:extLst>
              </p:cNvPr>
              <p:cNvSpPr/>
              <p:nvPr/>
            </p:nvSpPr>
            <p:spPr>
              <a:xfrm>
                <a:off x="6167028" y="5424487"/>
                <a:ext cx="782002" cy="298132"/>
              </a:xfrm>
              <a:custGeom>
                <a:avLst/>
                <a:gdLst>
                  <a:gd name="connsiteX0" fmla="*/ 391478 w 782002"/>
                  <a:gd name="connsiteY0" fmla="*/ 149542 h 298132"/>
                  <a:gd name="connsiteX1" fmla="*/ 0 w 782002"/>
                  <a:gd name="connsiteY1" fmla="*/ 0 h 298132"/>
                  <a:gd name="connsiteX2" fmla="*/ 0 w 782002"/>
                  <a:gd name="connsiteY2" fmla="*/ 298132 h 298132"/>
                  <a:gd name="connsiteX3" fmla="*/ 782003 w 782002"/>
                  <a:gd name="connsiteY3" fmla="*/ 298132 h 298132"/>
                  <a:gd name="connsiteX4" fmla="*/ 391478 w 782002"/>
                  <a:gd name="connsiteY4" fmla="*/ 149542 h 298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298132">
                    <a:moveTo>
                      <a:pt x="391478" y="149542"/>
                    </a:moveTo>
                    <a:lnTo>
                      <a:pt x="0" y="0"/>
                    </a:lnTo>
                    <a:lnTo>
                      <a:pt x="0" y="298132"/>
                    </a:lnTo>
                    <a:lnTo>
                      <a:pt x="782003" y="298132"/>
                    </a:lnTo>
                    <a:lnTo>
                      <a:pt x="391478" y="149542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 22">
                <a:extLst>
                  <a:ext uri="{FF2B5EF4-FFF2-40B4-BE49-F238E27FC236}">
                    <a16:creationId xmlns:a16="http://schemas.microsoft.com/office/drawing/2014/main" id="{CF7665C9-AC9B-71B2-4332-3B9AE042FD52}"/>
                  </a:ext>
                </a:extLst>
              </p:cNvPr>
              <p:cNvSpPr/>
              <p:nvPr/>
            </p:nvSpPr>
            <p:spPr>
              <a:xfrm>
                <a:off x="5385026" y="5524500"/>
                <a:ext cx="782002" cy="198119"/>
              </a:xfrm>
              <a:custGeom>
                <a:avLst/>
                <a:gdLst>
                  <a:gd name="connsiteX0" fmla="*/ 391477 w 782002"/>
                  <a:gd name="connsiteY0" fmla="*/ 99060 h 198119"/>
                  <a:gd name="connsiteX1" fmla="*/ 0 w 782002"/>
                  <a:gd name="connsiteY1" fmla="*/ 198120 h 198119"/>
                  <a:gd name="connsiteX2" fmla="*/ 782002 w 782002"/>
                  <a:gd name="connsiteY2" fmla="*/ 198120 h 198119"/>
                  <a:gd name="connsiteX3" fmla="*/ 782002 w 782002"/>
                  <a:gd name="connsiteY3" fmla="*/ 0 h 198119"/>
                  <a:gd name="connsiteX4" fmla="*/ 391477 w 782002"/>
                  <a:gd name="connsiteY4" fmla="*/ 99060 h 198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198119">
                    <a:moveTo>
                      <a:pt x="391477" y="99060"/>
                    </a:moveTo>
                    <a:lnTo>
                      <a:pt x="0" y="198120"/>
                    </a:lnTo>
                    <a:lnTo>
                      <a:pt x="782002" y="198120"/>
                    </a:lnTo>
                    <a:lnTo>
                      <a:pt x="782002" y="0"/>
                    </a:lnTo>
                    <a:lnTo>
                      <a:pt x="391477" y="99060"/>
                    </a:lnTo>
                    <a:close/>
                  </a:path>
                </a:pathLst>
              </a:custGeom>
              <a:solidFill>
                <a:schemeClr val="accent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 23">
                <a:extLst>
                  <a:ext uri="{FF2B5EF4-FFF2-40B4-BE49-F238E27FC236}">
                    <a16:creationId xmlns:a16="http://schemas.microsoft.com/office/drawing/2014/main" id="{1D3D7FC7-28B8-EA98-FBD8-E5BB3CE94827}"/>
                  </a:ext>
                </a:extLst>
              </p:cNvPr>
              <p:cNvSpPr/>
              <p:nvPr/>
            </p:nvSpPr>
            <p:spPr>
              <a:xfrm>
                <a:off x="6167028" y="5524500"/>
                <a:ext cx="782002" cy="198119"/>
              </a:xfrm>
              <a:custGeom>
                <a:avLst/>
                <a:gdLst>
                  <a:gd name="connsiteX0" fmla="*/ 391478 w 782002"/>
                  <a:gd name="connsiteY0" fmla="*/ 99060 h 198119"/>
                  <a:gd name="connsiteX1" fmla="*/ 0 w 782002"/>
                  <a:gd name="connsiteY1" fmla="*/ 0 h 198119"/>
                  <a:gd name="connsiteX2" fmla="*/ 0 w 782002"/>
                  <a:gd name="connsiteY2" fmla="*/ 198120 h 198119"/>
                  <a:gd name="connsiteX3" fmla="*/ 782003 w 782002"/>
                  <a:gd name="connsiteY3" fmla="*/ 198120 h 198119"/>
                  <a:gd name="connsiteX4" fmla="*/ 391478 w 782002"/>
                  <a:gd name="connsiteY4" fmla="*/ 99060 h 198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198119">
                    <a:moveTo>
                      <a:pt x="391478" y="99060"/>
                    </a:moveTo>
                    <a:lnTo>
                      <a:pt x="0" y="0"/>
                    </a:lnTo>
                    <a:lnTo>
                      <a:pt x="0" y="198120"/>
                    </a:lnTo>
                    <a:lnTo>
                      <a:pt x="782003" y="198120"/>
                    </a:lnTo>
                    <a:lnTo>
                      <a:pt x="391478" y="9906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 24">
                <a:extLst>
                  <a:ext uri="{FF2B5EF4-FFF2-40B4-BE49-F238E27FC236}">
                    <a16:creationId xmlns:a16="http://schemas.microsoft.com/office/drawing/2014/main" id="{61CB5EDD-AFD5-5AAC-A481-19B3B6ED894F}"/>
                  </a:ext>
                </a:extLst>
              </p:cNvPr>
              <p:cNvSpPr/>
              <p:nvPr/>
            </p:nvSpPr>
            <p:spPr>
              <a:xfrm>
                <a:off x="5385026" y="5623559"/>
                <a:ext cx="782002" cy="99060"/>
              </a:xfrm>
              <a:custGeom>
                <a:avLst/>
                <a:gdLst>
                  <a:gd name="connsiteX0" fmla="*/ 391477 w 782002"/>
                  <a:gd name="connsiteY0" fmla="*/ 49530 h 99060"/>
                  <a:gd name="connsiteX1" fmla="*/ 0 w 782002"/>
                  <a:gd name="connsiteY1" fmla="*/ 99060 h 99060"/>
                  <a:gd name="connsiteX2" fmla="*/ 782002 w 782002"/>
                  <a:gd name="connsiteY2" fmla="*/ 99060 h 99060"/>
                  <a:gd name="connsiteX3" fmla="*/ 782002 w 782002"/>
                  <a:gd name="connsiteY3" fmla="*/ 0 h 99060"/>
                  <a:gd name="connsiteX4" fmla="*/ 391477 w 782002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99060">
                    <a:moveTo>
                      <a:pt x="391477" y="49530"/>
                    </a:moveTo>
                    <a:lnTo>
                      <a:pt x="0" y="99060"/>
                    </a:lnTo>
                    <a:lnTo>
                      <a:pt x="782002" y="99060"/>
                    </a:lnTo>
                    <a:lnTo>
                      <a:pt x="782002" y="0"/>
                    </a:lnTo>
                    <a:lnTo>
                      <a:pt x="391477" y="49530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 25">
                <a:extLst>
                  <a:ext uri="{FF2B5EF4-FFF2-40B4-BE49-F238E27FC236}">
                    <a16:creationId xmlns:a16="http://schemas.microsoft.com/office/drawing/2014/main" id="{E045DFED-3B75-C5AE-7F3E-09F312B5E1B6}"/>
                  </a:ext>
                </a:extLst>
              </p:cNvPr>
              <p:cNvSpPr/>
              <p:nvPr/>
            </p:nvSpPr>
            <p:spPr>
              <a:xfrm>
                <a:off x="6167028" y="5623559"/>
                <a:ext cx="782002" cy="99060"/>
              </a:xfrm>
              <a:custGeom>
                <a:avLst/>
                <a:gdLst>
                  <a:gd name="connsiteX0" fmla="*/ 391478 w 782002"/>
                  <a:gd name="connsiteY0" fmla="*/ 49530 h 99060"/>
                  <a:gd name="connsiteX1" fmla="*/ 0 w 782002"/>
                  <a:gd name="connsiteY1" fmla="*/ 0 h 99060"/>
                  <a:gd name="connsiteX2" fmla="*/ 0 w 782002"/>
                  <a:gd name="connsiteY2" fmla="*/ 99060 h 99060"/>
                  <a:gd name="connsiteX3" fmla="*/ 782003 w 782002"/>
                  <a:gd name="connsiteY3" fmla="*/ 99060 h 99060"/>
                  <a:gd name="connsiteX4" fmla="*/ 391478 w 782002"/>
                  <a:gd name="connsiteY4" fmla="*/ 49530 h 99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02" h="99060">
                    <a:moveTo>
                      <a:pt x="391478" y="49530"/>
                    </a:moveTo>
                    <a:lnTo>
                      <a:pt x="0" y="0"/>
                    </a:lnTo>
                    <a:lnTo>
                      <a:pt x="0" y="99060"/>
                    </a:lnTo>
                    <a:lnTo>
                      <a:pt x="782003" y="99060"/>
                    </a:lnTo>
                    <a:lnTo>
                      <a:pt x="391478" y="4953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7F1DA3F-C5D0-9198-DE2A-07BC392DA882}"/>
                </a:ext>
              </a:extLst>
            </p:cNvPr>
            <p:cNvSpPr txBox="1"/>
            <p:nvPr/>
          </p:nvSpPr>
          <p:spPr>
            <a:xfrm>
              <a:off x="5608320" y="5096118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5265253-A996-335A-07EA-1C209C620E74}"/>
                </a:ext>
              </a:extLst>
            </p:cNvPr>
            <p:cNvSpPr txBox="1"/>
            <p:nvPr/>
          </p:nvSpPr>
          <p:spPr>
            <a:xfrm>
              <a:off x="5608320" y="3955295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66E812D-2718-6583-EDF0-0107D7394242}"/>
                </a:ext>
              </a:extLst>
            </p:cNvPr>
            <p:cNvSpPr txBox="1"/>
            <p:nvPr/>
          </p:nvSpPr>
          <p:spPr>
            <a:xfrm>
              <a:off x="5608320" y="2814472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15590BA-9C90-9D3D-0B10-2F052C070D59}"/>
                </a:ext>
              </a:extLst>
            </p:cNvPr>
            <p:cNvSpPr txBox="1"/>
            <p:nvPr/>
          </p:nvSpPr>
          <p:spPr>
            <a:xfrm>
              <a:off x="5608320" y="1760735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94474EE-EEF9-2705-2CA2-878DD3071809}"/>
              </a:ext>
            </a:extLst>
          </p:cNvPr>
          <p:cNvGrpSpPr/>
          <p:nvPr/>
        </p:nvGrpSpPr>
        <p:grpSpPr>
          <a:xfrm>
            <a:off x="7875641" y="965380"/>
            <a:ext cx="2249644" cy="1659485"/>
            <a:chOff x="332936" y="2947244"/>
            <a:chExt cx="2926080" cy="165948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D83B142-657E-7AF2-D245-66CF5B32576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5"/>
                  </a:solidFill>
                </a:rPr>
                <a:t>04 - 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5EB4036-0D0F-5FF2-8F0E-35907C75CDE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0077D6E-471A-EE8B-E65D-09F0888D7354}"/>
              </a:ext>
            </a:extLst>
          </p:cNvPr>
          <p:cNvGrpSpPr/>
          <p:nvPr/>
        </p:nvGrpSpPr>
        <p:grpSpPr>
          <a:xfrm>
            <a:off x="632259" y="2925894"/>
            <a:ext cx="2249644" cy="1659485"/>
            <a:chOff x="332936" y="4652338"/>
            <a:chExt cx="2926080" cy="165948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99DD186-8730-F605-B785-18499AA8F00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01 - 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39B07E0-2A3A-8959-8CB0-12DBDA7E436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D77F934-FA55-A1A0-F6B0-B050F2870149}"/>
              </a:ext>
            </a:extLst>
          </p:cNvPr>
          <p:cNvGrpSpPr/>
          <p:nvPr/>
        </p:nvGrpSpPr>
        <p:grpSpPr>
          <a:xfrm>
            <a:off x="2066715" y="965380"/>
            <a:ext cx="2249644" cy="1659485"/>
            <a:chOff x="332936" y="2627766"/>
            <a:chExt cx="2926080" cy="165948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C9062E4-DA6A-EF1B-C80D-41A31546859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03 - 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EA993BC-8672-3202-95C0-E611C1BAB79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768B00A-08D1-3095-2806-E76365DC4CC1}"/>
              </a:ext>
            </a:extLst>
          </p:cNvPr>
          <p:cNvGrpSpPr/>
          <p:nvPr/>
        </p:nvGrpSpPr>
        <p:grpSpPr>
          <a:xfrm>
            <a:off x="9310097" y="2925894"/>
            <a:ext cx="2249644" cy="1659485"/>
            <a:chOff x="332936" y="4652338"/>
            <a:chExt cx="2926080" cy="165948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91C5E92-A8B2-05F9-D0E1-DBE2A8DA092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4"/>
                  </a:solidFill>
                </a:rPr>
                <a:t>02 - 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5127F6F-8CA8-E89F-01D8-A7F4EEFA69A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4370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9456</TotalTime>
  <Words>408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Layered Four-Part Pyramid – Slide Template</vt:lpstr>
      <vt:lpstr>Layered Four-Part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Layered Four-Part Pyramid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2025-03-05T19:31:19Z</dcterms:modified>
  <cp:category>Charts &amp; Diagrams</cp:category>
</cp:coreProperties>
</file>