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02" d="100"/>
          <a:sy n="102" d="100"/>
        </p:scale>
        <p:origin x="76" y="5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891A0-C422-CD28-1515-47CFE5133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84A4D0-4A81-1CC6-7EAB-0264518FCE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75AE2A-26CA-ED0F-211E-CF5A60600D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0DBBBD-E26B-20F5-C45F-F93DDA4BE7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218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Layered Three-Part Pyramid – Slide Template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500DFC0-8CAE-55D6-376E-5CF5A9E09DDE}"/>
              </a:ext>
            </a:extLst>
          </p:cNvPr>
          <p:cNvGrpSpPr/>
          <p:nvPr/>
        </p:nvGrpSpPr>
        <p:grpSpPr>
          <a:xfrm>
            <a:off x="6192293" y="2504285"/>
            <a:ext cx="2040406" cy="1260003"/>
            <a:chOff x="332936" y="2875429"/>
            <a:chExt cx="2926080" cy="168000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2A5AF0D-8F20-233B-7D88-BF58292B8435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A7C1D07-3425-3C31-8361-1728959CE654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D74B838-911D-5D0D-1320-CC625F6D078B}"/>
              </a:ext>
            </a:extLst>
          </p:cNvPr>
          <p:cNvGrpSpPr/>
          <p:nvPr/>
        </p:nvGrpSpPr>
        <p:grpSpPr>
          <a:xfrm>
            <a:off x="474194" y="3239477"/>
            <a:ext cx="2040406" cy="1260003"/>
            <a:chOff x="332936" y="4580523"/>
            <a:chExt cx="2926080" cy="168000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639EDFC-6C54-F8D0-B243-B2B647FFAEEE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1"/>
                  </a:solidFill>
                </a:rPr>
                <a:t>01 - 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4573711-1C66-CB8B-D0A1-4CA38C316B5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D59E830-801A-E9CA-3E49-792DCF290B0C}"/>
              </a:ext>
            </a:extLst>
          </p:cNvPr>
          <p:cNvGrpSpPr/>
          <p:nvPr/>
        </p:nvGrpSpPr>
        <p:grpSpPr>
          <a:xfrm>
            <a:off x="1603340" y="1769093"/>
            <a:ext cx="2040406" cy="1260003"/>
            <a:chOff x="332936" y="2555951"/>
            <a:chExt cx="2926080" cy="168000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A003F4C-5FA9-A59B-1EF8-DBFE7B85D8B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AA7A599-4A3B-B841-E52D-C3EC03213C7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982B195-DDEF-5E3D-C54E-5DD6F1EC499D}"/>
              </a:ext>
            </a:extLst>
          </p:cNvPr>
          <p:cNvGrpSpPr/>
          <p:nvPr/>
        </p:nvGrpSpPr>
        <p:grpSpPr>
          <a:xfrm>
            <a:off x="1803848" y="2118852"/>
            <a:ext cx="5536305" cy="3520438"/>
            <a:chOff x="2405130" y="1081773"/>
            <a:chExt cx="7381740" cy="4693917"/>
          </a:xfrm>
        </p:grpSpPr>
        <p:sp>
          <p:nvSpPr>
            <p:cNvPr id="13" name="Freeform 20">
              <a:extLst>
                <a:ext uri="{FF2B5EF4-FFF2-40B4-BE49-F238E27FC236}">
                  <a16:creationId xmlns:a16="http://schemas.microsoft.com/office/drawing/2014/main" id="{EF7AE8A0-62AC-228E-D6BE-5653D83F27C3}"/>
                </a:ext>
              </a:extLst>
            </p:cNvPr>
            <p:cNvSpPr/>
            <p:nvPr/>
          </p:nvSpPr>
          <p:spPr>
            <a:xfrm>
              <a:off x="2405130" y="1081773"/>
              <a:ext cx="3690870" cy="4693917"/>
            </a:xfrm>
            <a:custGeom>
              <a:avLst/>
              <a:gdLst>
                <a:gd name="connsiteX0" fmla="*/ 391477 w 782002"/>
                <a:gd name="connsiteY0" fmla="*/ 149542 h 298132"/>
                <a:gd name="connsiteX1" fmla="*/ 0 w 782002"/>
                <a:gd name="connsiteY1" fmla="*/ 298132 h 298132"/>
                <a:gd name="connsiteX2" fmla="*/ 782002 w 782002"/>
                <a:gd name="connsiteY2" fmla="*/ 298132 h 298132"/>
                <a:gd name="connsiteX3" fmla="*/ 782002 w 782002"/>
                <a:gd name="connsiteY3" fmla="*/ 0 h 298132"/>
                <a:gd name="connsiteX4" fmla="*/ 391477 w 782002"/>
                <a:gd name="connsiteY4" fmla="*/ 149542 h 298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298132">
                  <a:moveTo>
                    <a:pt x="391477" y="149542"/>
                  </a:moveTo>
                  <a:lnTo>
                    <a:pt x="0" y="298132"/>
                  </a:lnTo>
                  <a:lnTo>
                    <a:pt x="782002" y="298132"/>
                  </a:lnTo>
                  <a:lnTo>
                    <a:pt x="782002" y="0"/>
                  </a:lnTo>
                  <a:lnTo>
                    <a:pt x="391477" y="149542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id="{822029BF-09A8-FE8E-C703-A73414C0BE0A}"/>
                </a:ext>
              </a:extLst>
            </p:cNvPr>
            <p:cNvSpPr/>
            <p:nvPr/>
          </p:nvSpPr>
          <p:spPr>
            <a:xfrm>
              <a:off x="6096000" y="1081773"/>
              <a:ext cx="3690870" cy="4693917"/>
            </a:xfrm>
            <a:custGeom>
              <a:avLst/>
              <a:gdLst>
                <a:gd name="connsiteX0" fmla="*/ 391478 w 782002"/>
                <a:gd name="connsiteY0" fmla="*/ 149542 h 298132"/>
                <a:gd name="connsiteX1" fmla="*/ 0 w 782002"/>
                <a:gd name="connsiteY1" fmla="*/ 0 h 298132"/>
                <a:gd name="connsiteX2" fmla="*/ 0 w 782002"/>
                <a:gd name="connsiteY2" fmla="*/ 298132 h 298132"/>
                <a:gd name="connsiteX3" fmla="*/ 782003 w 782002"/>
                <a:gd name="connsiteY3" fmla="*/ 298132 h 298132"/>
                <a:gd name="connsiteX4" fmla="*/ 391478 w 782002"/>
                <a:gd name="connsiteY4" fmla="*/ 149542 h 298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298132">
                  <a:moveTo>
                    <a:pt x="391478" y="149542"/>
                  </a:moveTo>
                  <a:lnTo>
                    <a:pt x="0" y="0"/>
                  </a:lnTo>
                  <a:lnTo>
                    <a:pt x="0" y="298132"/>
                  </a:lnTo>
                  <a:lnTo>
                    <a:pt x="782003" y="298132"/>
                  </a:lnTo>
                  <a:lnTo>
                    <a:pt x="391478" y="14954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id="{EF51B3F7-289F-BA6A-1967-92E277BD087B}"/>
                </a:ext>
              </a:extLst>
            </p:cNvPr>
            <p:cNvSpPr/>
            <p:nvPr/>
          </p:nvSpPr>
          <p:spPr>
            <a:xfrm>
              <a:off x="2405130" y="2656420"/>
              <a:ext cx="3690870" cy="3119270"/>
            </a:xfrm>
            <a:custGeom>
              <a:avLst/>
              <a:gdLst>
                <a:gd name="connsiteX0" fmla="*/ 391477 w 782002"/>
                <a:gd name="connsiteY0" fmla="*/ 99060 h 198119"/>
                <a:gd name="connsiteX1" fmla="*/ 0 w 782002"/>
                <a:gd name="connsiteY1" fmla="*/ 198120 h 198119"/>
                <a:gd name="connsiteX2" fmla="*/ 782002 w 782002"/>
                <a:gd name="connsiteY2" fmla="*/ 198120 h 198119"/>
                <a:gd name="connsiteX3" fmla="*/ 782002 w 782002"/>
                <a:gd name="connsiteY3" fmla="*/ 0 h 198119"/>
                <a:gd name="connsiteX4" fmla="*/ 391477 w 782002"/>
                <a:gd name="connsiteY4" fmla="*/ 99060 h 198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198119">
                  <a:moveTo>
                    <a:pt x="391477" y="99060"/>
                  </a:moveTo>
                  <a:lnTo>
                    <a:pt x="0" y="198120"/>
                  </a:lnTo>
                  <a:lnTo>
                    <a:pt x="782002" y="198120"/>
                  </a:lnTo>
                  <a:lnTo>
                    <a:pt x="782002" y="0"/>
                  </a:lnTo>
                  <a:lnTo>
                    <a:pt x="391477" y="99060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7F74ED63-7D30-8C0C-1E63-3A6E409F3ADB}"/>
                </a:ext>
              </a:extLst>
            </p:cNvPr>
            <p:cNvSpPr/>
            <p:nvPr/>
          </p:nvSpPr>
          <p:spPr>
            <a:xfrm>
              <a:off x="6096000" y="2656420"/>
              <a:ext cx="3690870" cy="3119270"/>
            </a:xfrm>
            <a:custGeom>
              <a:avLst/>
              <a:gdLst>
                <a:gd name="connsiteX0" fmla="*/ 391478 w 782002"/>
                <a:gd name="connsiteY0" fmla="*/ 99060 h 198119"/>
                <a:gd name="connsiteX1" fmla="*/ 0 w 782002"/>
                <a:gd name="connsiteY1" fmla="*/ 0 h 198119"/>
                <a:gd name="connsiteX2" fmla="*/ 0 w 782002"/>
                <a:gd name="connsiteY2" fmla="*/ 198120 h 198119"/>
                <a:gd name="connsiteX3" fmla="*/ 782003 w 782002"/>
                <a:gd name="connsiteY3" fmla="*/ 198120 h 198119"/>
                <a:gd name="connsiteX4" fmla="*/ 391478 w 782002"/>
                <a:gd name="connsiteY4" fmla="*/ 99060 h 198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198119">
                  <a:moveTo>
                    <a:pt x="391478" y="99060"/>
                  </a:moveTo>
                  <a:lnTo>
                    <a:pt x="0" y="0"/>
                  </a:lnTo>
                  <a:lnTo>
                    <a:pt x="0" y="198120"/>
                  </a:lnTo>
                  <a:lnTo>
                    <a:pt x="782003" y="198120"/>
                  </a:lnTo>
                  <a:lnTo>
                    <a:pt x="391478" y="9906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" name="Freeform 24">
              <a:extLst>
                <a:ext uri="{FF2B5EF4-FFF2-40B4-BE49-F238E27FC236}">
                  <a16:creationId xmlns:a16="http://schemas.microsoft.com/office/drawing/2014/main" id="{A27EB2E7-8703-8B70-B27C-5162936089F8}"/>
                </a:ext>
              </a:extLst>
            </p:cNvPr>
            <p:cNvSpPr/>
            <p:nvPr/>
          </p:nvSpPr>
          <p:spPr>
            <a:xfrm>
              <a:off x="2405130" y="4216047"/>
              <a:ext cx="3690870" cy="1559643"/>
            </a:xfrm>
            <a:custGeom>
              <a:avLst/>
              <a:gdLst>
                <a:gd name="connsiteX0" fmla="*/ 391477 w 782002"/>
                <a:gd name="connsiteY0" fmla="*/ 49530 h 99060"/>
                <a:gd name="connsiteX1" fmla="*/ 0 w 782002"/>
                <a:gd name="connsiteY1" fmla="*/ 99060 h 99060"/>
                <a:gd name="connsiteX2" fmla="*/ 782002 w 782002"/>
                <a:gd name="connsiteY2" fmla="*/ 99060 h 99060"/>
                <a:gd name="connsiteX3" fmla="*/ 782002 w 782002"/>
                <a:gd name="connsiteY3" fmla="*/ 0 h 99060"/>
                <a:gd name="connsiteX4" fmla="*/ 391477 w 782002"/>
                <a:gd name="connsiteY4" fmla="*/ 49530 h 99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99060">
                  <a:moveTo>
                    <a:pt x="391477" y="49530"/>
                  </a:moveTo>
                  <a:lnTo>
                    <a:pt x="0" y="99060"/>
                  </a:lnTo>
                  <a:lnTo>
                    <a:pt x="782002" y="99060"/>
                  </a:lnTo>
                  <a:lnTo>
                    <a:pt x="782002" y="0"/>
                  </a:lnTo>
                  <a:lnTo>
                    <a:pt x="391477" y="49530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" name="Freeform 25">
              <a:extLst>
                <a:ext uri="{FF2B5EF4-FFF2-40B4-BE49-F238E27FC236}">
                  <a16:creationId xmlns:a16="http://schemas.microsoft.com/office/drawing/2014/main" id="{A72D2CCD-1F18-C3D7-1C19-8A10B1777B8D}"/>
                </a:ext>
              </a:extLst>
            </p:cNvPr>
            <p:cNvSpPr/>
            <p:nvPr/>
          </p:nvSpPr>
          <p:spPr>
            <a:xfrm>
              <a:off x="6096000" y="4216047"/>
              <a:ext cx="3690870" cy="1559643"/>
            </a:xfrm>
            <a:custGeom>
              <a:avLst/>
              <a:gdLst>
                <a:gd name="connsiteX0" fmla="*/ 391478 w 782002"/>
                <a:gd name="connsiteY0" fmla="*/ 49530 h 99060"/>
                <a:gd name="connsiteX1" fmla="*/ 0 w 782002"/>
                <a:gd name="connsiteY1" fmla="*/ 0 h 99060"/>
                <a:gd name="connsiteX2" fmla="*/ 0 w 782002"/>
                <a:gd name="connsiteY2" fmla="*/ 99060 h 99060"/>
                <a:gd name="connsiteX3" fmla="*/ 782003 w 782002"/>
                <a:gd name="connsiteY3" fmla="*/ 99060 h 99060"/>
                <a:gd name="connsiteX4" fmla="*/ 391478 w 782002"/>
                <a:gd name="connsiteY4" fmla="*/ 49530 h 99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99060">
                  <a:moveTo>
                    <a:pt x="391478" y="49530"/>
                  </a:moveTo>
                  <a:lnTo>
                    <a:pt x="0" y="0"/>
                  </a:lnTo>
                  <a:lnTo>
                    <a:pt x="0" y="99060"/>
                  </a:lnTo>
                  <a:lnTo>
                    <a:pt x="782003" y="99060"/>
                  </a:lnTo>
                  <a:lnTo>
                    <a:pt x="391478" y="4953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54D84ED-7DC2-BEBF-A14D-5FA9E8B6431F}"/>
                </a:ext>
              </a:extLst>
            </p:cNvPr>
            <p:cNvSpPr txBox="1"/>
            <p:nvPr/>
          </p:nvSpPr>
          <p:spPr>
            <a:xfrm>
              <a:off x="5608321" y="4891170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D7ED719-B478-BB45-DEB5-9A1B3B84F212}"/>
                </a:ext>
              </a:extLst>
            </p:cNvPr>
            <p:cNvSpPr txBox="1"/>
            <p:nvPr/>
          </p:nvSpPr>
          <p:spPr>
            <a:xfrm>
              <a:off x="5608321" y="3410714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9C2D8C6-88B9-B60E-BE38-F697B92F86A0}"/>
                </a:ext>
              </a:extLst>
            </p:cNvPr>
            <p:cNvSpPr txBox="1"/>
            <p:nvPr/>
          </p:nvSpPr>
          <p:spPr>
            <a:xfrm>
              <a:off x="5608321" y="1851086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F495BE0D-35F8-2906-F802-12542AA17122}"/>
              </a:ext>
            </a:extLst>
          </p:cNvPr>
          <p:cNvSpPr/>
          <p:nvPr/>
        </p:nvSpPr>
        <p:spPr>
          <a:xfrm>
            <a:off x="-1537855" y="5065740"/>
            <a:ext cx="573550" cy="5735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BCF1C-87B1-3EE1-C565-0C15D0B4F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4EFEB-CD13-3920-FFE9-624D342EF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Layered Three-Part Pyramid – Slide Template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3C78A99-E1C9-81B2-2C16-A83B58E5E5BA}"/>
              </a:ext>
            </a:extLst>
          </p:cNvPr>
          <p:cNvGrpSpPr/>
          <p:nvPr/>
        </p:nvGrpSpPr>
        <p:grpSpPr>
          <a:xfrm>
            <a:off x="6192293" y="2504285"/>
            <a:ext cx="2040406" cy="1260003"/>
            <a:chOff x="332936" y="2875429"/>
            <a:chExt cx="2926080" cy="1680004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72683DA-BDD9-76BA-D53F-36C32B4A3941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4"/>
                  </a:solidFill>
                </a:rPr>
                <a:t>02 - 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C7564C6-D198-3289-EEBD-107368684B82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014CE04-68EE-6918-3F0D-511236DF5208}"/>
              </a:ext>
            </a:extLst>
          </p:cNvPr>
          <p:cNvGrpSpPr/>
          <p:nvPr/>
        </p:nvGrpSpPr>
        <p:grpSpPr>
          <a:xfrm>
            <a:off x="474194" y="3239477"/>
            <a:ext cx="2040406" cy="1260003"/>
            <a:chOff x="332936" y="4580523"/>
            <a:chExt cx="2926080" cy="1680004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FC78311-6775-D841-DC31-019CA0525B3E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1"/>
                  </a:solidFill>
                </a:rPr>
                <a:t>01 - 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1426ECE-66DF-BBF1-8E92-F870DDABC0D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226D26E-CA6F-ABAB-3C8F-8283C90BAF2F}"/>
              </a:ext>
            </a:extLst>
          </p:cNvPr>
          <p:cNvGrpSpPr/>
          <p:nvPr/>
        </p:nvGrpSpPr>
        <p:grpSpPr>
          <a:xfrm>
            <a:off x="1603340" y="1769093"/>
            <a:ext cx="2040406" cy="1260003"/>
            <a:chOff x="332936" y="2555951"/>
            <a:chExt cx="2926080" cy="1680004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233EDFB-DAC9-2786-29CA-BBF6950D747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03 - 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75E82E7-999D-57FC-89C8-D45A53F0B70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919458A-9FB7-9AC7-937C-9C2979B72E72}"/>
              </a:ext>
            </a:extLst>
          </p:cNvPr>
          <p:cNvGrpSpPr/>
          <p:nvPr/>
        </p:nvGrpSpPr>
        <p:grpSpPr>
          <a:xfrm>
            <a:off x="1803848" y="2118852"/>
            <a:ext cx="5536305" cy="3520438"/>
            <a:chOff x="2405130" y="1081773"/>
            <a:chExt cx="7381740" cy="4693917"/>
          </a:xfrm>
        </p:grpSpPr>
        <p:sp>
          <p:nvSpPr>
            <p:cNvPr id="51" name="Freeform 20">
              <a:extLst>
                <a:ext uri="{FF2B5EF4-FFF2-40B4-BE49-F238E27FC236}">
                  <a16:creationId xmlns:a16="http://schemas.microsoft.com/office/drawing/2014/main" id="{219FC46C-159A-FC14-1405-64B8EABC310A}"/>
                </a:ext>
              </a:extLst>
            </p:cNvPr>
            <p:cNvSpPr/>
            <p:nvPr/>
          </p:nvSpPr>
          <p:spPr>
            <a:xfrm>
              <a:off x="2405130" y="1081773"/>
              <a:ext cx="3690870" cy="4693917"/>
            </a:xfrm>
            <a:custGeom>
              <a:avLst/>
              <a:gdLst>
                <a:gd name="connsiteX0" fmla="*/ 391477 w 782002"/>
                <a:gd name="connsiteY0" fmla="*/ 149542 h 298132"/>
                <a:gd name="connsiteX1" fmla="*/ 0 w 782002"/>
                <a:gd name="connsiteY1" fmla="*/ 298132 h 298132"/>
                <a:gd name="connsiteX2" fmla="*/ 782002 w 782002"/>
                <a:gd name="connsiteY2" fmla="*/ 298132 h 298132"/>
                <a:gd name="connsiteX3" fmla="*/ 782002 w 782002"/>
                <a:gd name="connsiteY3" fmla="*/ 0 h 298132"/>
                <a:gd name="connsiteX4" fmla="*/ 391477 w 782002"/>
                <a:gd name="connsiteY4" fmla="*/ 149542 h 298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298132">
                  <a:moveTo>
                    <a:pt x="391477" y="149542"/>
                  </a:moveTo>
                  <a:lnTo>
                    <a:pt x="0" y="298132"/>
                  </a:lnTo>
                  <a:lnTo>
                    <a:pt x="782002" y="298132"/>
                  </a:lnTo>
                  <a:lnTo>
                    <a:pt x="782002" y="0"/>
                  </a:lnTo>
                  <a:lnTo>
                    <a:pt x="391477" y="149542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" name="Freeform 21">
              <a:extLst>
                <a:ext uri="{FF2B5EF4-FFF2-40B4-BE49-F238E27FC236}">
                  <a16:creationId xmlns:a16="http://schemas.microsoft.com/office/drawing/2014/main" id="{ADA06CD0-F212-4275-896B-1A3192660D79}"/>
                </a:ext>
              </a:extLst>
            </p:cNvPr>
            <p:cNvSpPr/>
            <p:nvPr/>
          </p:nvSpPr>
          <p:spPr>
            <a:xfrm>
              <a:off x="6096000" y="1081773"/>
              <a:ext cx="3690870" cy="4693917"/>
            </a:xfrm>
            <a:custGeom>
              <a:avLst/>
              <a:gdLst>
                <a:gd name="connsiteX0" fmla="*/ 391478 w 782002"/>
                <a:gd name="connsiteY0" fmla="*/ 149542 h 298132"/>
                <a:gd name="connsiteX1" fmla="*/ 0 w 782002"/>
                <a:gd name="connsiteY1" fmla="*/ 0 h 298132"/>
                <a:gd name="connsiteX2" fmla="*/ 0 w 782002"/>
                <a:gd name="connsiteY2" fmla="*/ 298132 h 298132"/>
                <a:gd name="connsiteX3" fmla="*/ 782003 w 782002"/>
                <a:gd name="connsiteY3" fmla="*/ 298132 h 298132"/>
                <a:gd name="connsiteX4" fmla="*/ 391478 w 782002"/>
                <a:gd name="connsiteY4" fmla="*/ 149542 h 298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298132">
                  <a:moveTo>
                    <a:pt x="391478" y="149542"/>
                  </a:moveTo>
                  <a:lnTo>
                    <a:pt x="0" y="0"/>
                  </a:lnTo>
                  <a:lnTo>
                    <a:pt x="0" y="298132"/>
                  </a:lnTo>
                  <a:lnTo>
                    <a:pt x="782003" y="298132"/>
                  </a:lnTo>
                  <a:lnTo>
                    <a:pt x="391478" y="14954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3" name="Freeform 22">
              <a:extLst>
                <a:ext uri="{FF2B5EF4-FFF2-40B4-BE49-F238E27FC236}">
                  <a16:creationId xmlns:a16="http://schemas.microsoft.com/office/drawing/2014/main" id="{C6E02DC8-7191-74C8-372D-834A6439A996}"/>
                </a:ext>
              </a:extLst>
            </p:cNvPr>
            <p:cNvSpPr/>
            <p:nvPr/>
          </p:nvSpPr>
          <p:spPr>
            <a:xfrm>
              <a:off x="2405130" y="2656420"/>
              <a:ext cx="3690870" cy="3119270"/>
            </a:xfrm>
            <a:custGeom>
              <a:avLst/>
              <a:gdLst>
                <a:gd name="connsiteX0" fmla="*/ 391477 w 782002"/>
                <a:gd name="connsiteY0" fmla="*/ 99060 h 198119"/>
                <a:gd name="connsiteX1" fmla="*/ 0 w 782002"/>
                <a:gd name="connsiteY1" fmla="*/ 198120 h 198119"/>
                <a:gd name="connsiteX2" fmla="*/ 782002 w 782002"/>
                <a:gd name="connsiteY2" fmla="*/ 198120 h 198119"/>
                <a:gd name="connsiteX3" fmla="*/ 782002 w 782002"/>
                <a:gd name="connsiteY3" fmla="*/ 0 h 198119"/>
                <a:gd name="connsiteX4" fmla="*/ 391477 w 782002"/>
                <a:gd name="connsiteY4" fmla="*/ 99060 h 198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198119">
                  <a:moveTo>
                    <a:pt x="391477" y="99060"/>
                  </a:moveTo>
                  <a:lnTo>
                    <a:pt x="0" y="198120"/>
                  </a:lnTo>
                  <a:lnTo>
                    <a:pt x="782002" y="198120"/>
                  </a:lnTo>
                  <a:lnTo>
                    <a:pt x="782002" y="0"/>
                  </a:lnTo>
                  <a:lnTo>
                    <a:pt x="391477" y="99060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4" name="Freeform 23">
              <a:extLst>
                <a:ext uri="{FF2B5EF4-FFF2-40B4-BE49-F238E27FC236}">
                  <a16:creationId xmlns:a16="http://schemas.microsoft.com/office/drawing/2014/main" id="{55DB810C-7025-0128-E447-4FF5224ED4E4}"/>
                </a:ext>
              </a:extLst>
            </p:cNvPr>
            <p:cNvSpPr/>
            <p:nvPr/>
          </p:nvSpPr>
          <p:spPr>
            <a:xfrm>
              <a:off x="6096000" y="2656420"/>
              <a:ext cx="3690870" cy="3119270"/>
            </a:xfrm>
            <a:custGeom>
              <a:avLst/>
              <a:gdLst>
                <a:gd name="connsiteX0" fmla="*/ 391478 w 782002"/>
                <a:gd name="connsiteY0" fmla="*/ 99060 h 198119"/>
                <a:gd name="connsiteX1" fmla="*/ 0 w 782002"/>
                <a:gd name="connsiteY1" fmla="*/ 0 h 198119"/>
                <a:gd name="connsiteX2" fmla="*/ 0 w 782002"/>
                <a:gd name="connsiteY2" fmla="*/ 198120 h 198119"/>
                <a:gd name="connsiteX3" fmla="*/ 782003 w 782002"/>
                <a:gd name="connsiteY3" fmla="*/ 198120 h 198119"/>
                <a:gd name="connsiteX4" fmla="*/ 391478 w 782002"/>
                <a:gd name="connsiteY4" fmla="*/ 99060 h 198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198119">
                  <a:moveTo>
                    <a:pt x="391478" y="99060"/>
                  </a:moveTo>
                  <a:lnTo>
                    <a:pt x="0" y="0"/>
                  </a:lnTo>
                  <a:lnTo>
                    <a:pt x="0" y="198120"/>
                  </a:lnTo>
                  <a:lnTo>
                    <a:pt x="782003" y="198120"/>
                  </a:lnTo>
                  <a:lnTo>
                    <a:pt x="391478" y="9906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5" name="Freeform 24">
              <a:extLst>
                <a:ext uri="{FF2B5EF4-FFF2-40B4-BE49-F238E27FC236}">
                  <a16:creationId xmlns:a16="http://schemas.microsoft.com/office/drawing/2014/main" id="{551E1BD5-82CB-1C42-2676-3862C79623CB}"/>
                </a:ext>
              </a:extLst>
            </p:cNvPr>
            <p:cNvSpPr/>
            <p:nvPr/>
          </p:nvSpPr>
          <p:spPr>
            <a:xfrm>
              <a:off x="2405130" y="4216047"/>
              <a:ext cx="3690870" cy="1559643"/>
            </a:xfrm>
            <a:custGeom>
              <a:avLst/>
              <a:gdLst>
                <a:gd name="connsiteX0" fmla="*/ 391477 w 782002"/>
                <a:gd name="connsiteY0" fmla="*/ 49530 h 99060"/>
                <a:gd name="connsiteX1" fmla="*/ 0 w 782002"/>
                <a:gd name="connsiteY1" fmla="*/ 99060 h 99060"/>
                <a:gd name="connsiteX2" fmla="*/ 782002 w 782002"/>
                <a:gd name="connsiteY2" fmla="*/ 99060 h 99060"/>
                <a:gd name="connsiteX3" fmla="*/ 782002 w 782002"/>
                <a:gd name="connsiteY3" fmla="*/ 0 h 99060"/>
                <a:gd name="connsiteX4" fmla="*/ 391477 w 782002"/>
                <a:gd name="connsiteY4" fmla="*/ 49530 h 99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99060">
                  <a:moveTo>
                    <a:pt x="391477" y="49530"/>
                  </a:moveTo>
                  <a:lnTo>
                    <a:pt x="0" y="99060"/>
                  </a:lnTo>
                  <a:lnTo>
                    <a:pt x="782002" y="99060"/>
                  </a:lnTo>
                  <a:lnTo>
                    <a:pt x="782002" y="0"/>
                  </a:lnTo>
                  <a:lnTo>
                    <a:pt x="391477" y="49530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6" name="Freeform 25">
              <a:extLst>
                <a:ext uri="{FF2B5EF4-FFF2-40B4-BE49-F238E27FC236}">
                  <a16:creationId xmlns:a16="http://schemas.microsoft.com/office/drawing/2014/main" id="{9A5E1AAC-6A25-4A53-12F8-DD217BD1632E}"/>
                </a:ext>
              </a:extLst>
            </p:cNvPr>
            <p:cNvSpPr/>
            <p:nvPr/>
          </p:nvSpPr>
          <p:spPr>
            <a:xfrm>
              <a:off x="6096000" y="4216047"/>
              <a:ext cx="3690870" cy="1559643"/>
            </a:xfrm>
            <a:custGeom>
              <a:avLst/>
              <a:gdLst>
                <a:gd name="connsiteX0" fmla="*/ 391478 w 782002"/>
                <a:gd name="connsiteY0" fmla="*/ 49530 h 99060"/>
                <a:gd name="connsiteX1" fmla="*/ 0 w 782002"/>
                <a:gd name="connsiteY1" fmla="*/ 0 h 99060"/>
                <a:gd name="connsiteX2" fmla="*/ 0 w 782002"/>
                <a:gd name="connsiteY2" fmla="*/ 99060 h 99060"/>
                <a:gd name="connsiteX3" fmla="*/ 782003 w 782002"/>
                <a:gd name="connsiteY3" fmla="*/ 99060 h 99060"/>
                <a:gd name="connsiteX4" fmla="*/ 391478 w 782002"/>
                <a:gd name="connsiteY4" fmla="*/ 49530 h 99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99060">
                  <a:moveTo>
                    <a:pt x="391478" y="49530"/>
                  </a:moveTo>
                  <a:lnTo>
                    <a:pt x="0" y="0"/>
                  </a:lnTo>
                  <a:lnTo>
                    <a:pt x="0" y="99060"/>
                  </a:lnTo>
                  <a:lnTo>
                    <a:pt x="782003" y="99060"/>
                  </a:lnTo>
                  <a:lnTo>
                    <a:pt x="391478" y="4953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4695CEE-A16C-9302-83B9-876FE047705B}"/>
                </a:ext>
              </a:extLst>
            </p:cNvPr>
            <p:cNvSpPr txBox="1"/>
            <p:nvPr/>
          </p:nvSpPr>
          <p:spPr>
            <a:xfrm>
              <a:off x="5608321" y="4891170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2AAF5F2-08DE-26CE-5670-048484FE349A}"/>
                </a:ext>
              </a:extLst>
            </p:cNvPr>
            <p:cNvSpPr txBox="1"/>
            <p:nvPr/>
          </p:nvSpPr>
          <p:spPr>
            <a:xfrm>
              <a:off x="5608321" y="3410714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9A9DF22-F33E-5D27-65A4-1EAA6E4032F3}"/>
                </a:ext>
              </a:extLst>
            </p:cNvPr>
            <p:cNvSpPr txBox="1"/>
            <p:nvPr/>
          </p:nvSpPr>
          <p:spPr>
            <a:xfrm>
              <a:off x="5608321" y="1851086"/>
              <a:ext cx="4876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8314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10456</TotalTime>
  <Words>324</Words>
  <Application>Microsoft Office PowerPoint</Application>
  <PresentationFormat>On-screen Show (4:3)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Layered Three-Part Pyramid – Slide Template</vt:lpstr>
      <vt:lpstr>Layered Three-Part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Layered Three-Part Pyramid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2025-03-05T19:28:57Z</dcterms:modified>
  <cp:category>Charts &amp; Diagrams</cp:category>
</cp:coreProperties>
</file>