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9" d="100"/>
          <a:sy n="79" d="100"/>
        </p:scale>
        <p:origin x="109" y="100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891A0-C422-CD28-1515-47CFE5133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84A4D0-4A81-1CC6-7EAB-0264518FCE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75AE2A-26CA-ED0F-211E-CF5A60600D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0DBBBD-E26B-20F5-C45F-F93DDA4BE7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218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Layered Three-Part Pyramid – Slide Template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99BE358-438D-6F6D-8C72-E9E8A8E53A81}"/>
              </a:ext>
            </a:extLst>
          </p:cNvPr>
          <p:cNvGrpSpPr/>
          <p:nvPr/>
        </p:nvGrpSpPr>
        <p:grpSpPr>
          <a:xfrm>
            <a:off x="2405130" y="1081773"/>
            <a:ext cx="7381740" cy="4693917"/>
            <a:chOff x="2405130" y="1081773"/>
            <a:chExt cx="7381740" cy="4693917"/>
          </a:xfrm>
        </p:grpSpPr>
        <p:sp>
          <p:nvSpPr>
            <p:cNvPr id="4" name="Freeform 20">
              <a:extLst>
                <a:ext uri="{FF2B5EF4-FFF2-40B4-BE49-F238E27FC236}">
                  <a16:creationId xmlns:a16="http://schemas.microsoft.com/office/drawing/2014/main" id="{CD6B3DAC-6040-DB4E-CB31-B8BAE0A4B25B}"/>
                </a:ext>
              </a:extLst>
            </p:cNvPr>
            <p:cNvSpPr/>
            <p:nvPr/>
          </p:nvSpPr>
          <p:spPr>
            <a:xfrm>
              <a:off x="2405130" y="1081773"/>
              <a:ext cx="3690870" cy="4693917"/>
            </a:xfrm>
            <a:custGeom>
              <a:avLst/>
              <a:gdLst>
                <a:gd name="connsiteX0" fmla="*/ 391477 w 782002"/>
                <a:gd name="connsiteY0" fmla="*/ 149542 h 298132"/>
                <a:gd name="connsiteX1" fmla="*/ 0 w 782002"/>
                <a:gd name="connsiteY1" fmla="*/ 298132 h 298132"/>
                <a:gd name="connsiteX2" fmla="*/ 782002 w 782002"/>
                <a:gd name="connsiteY2" fmla="*/ 298132 h 298132"/>
                <a:gd name="connsiteX3" fmla="*/ 782002 w 782002"/>
                <a:gd name="connsiteY3" fmla="*/ 0 h 298132"/>
                <a:gd name="connsiteX4" fmla="*/ 391477 w 782002"/>
                <a:gd name="connsiteY4" fmla="*/ 149542 h 298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298132">
                  <a:moveTo>
                    <a:pt x="391477" y="149542"/>
                  </a:moveTo>
                  <a:lnTo>
                    <a:pt x="0" y="298132"/>
                  </a:lnTo>
                  <a:lnTo>
                    <a:pt x="782002" y="298132"/>
                  </a:lnTo>
                  <a:lnTo>
                    <a:pt x="782002" y="0"/>
                  </a:lnTo>
                  <a:lnTo>
                    <a:pt x="391477" y="149542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21">
              <a:extLst>
                <a:ext uri="{FF2B5EF4-FFF2-40B4-BE49-F238E27FC236}">
                  <a16:creationId xmlns:a16="http://schemas.microsoft.com/office/drawing/2014/main" id="{18CA01A9-1036-33B6-4878-73C4CE8C4450}"/>
                </a:ext>
              </a:extLst>
            </p:cNvPr>
            <p:cNvSpPr/>
            <p:nvPr/>
          </p:nvSpPr>
          <p:spPr>
            <a:xfrm>
              <a:off x="6096000" y="1081773"/>
              <a:ext cx="3690870" cy="4693917"/>
            </a:xfrm>
            <a:custGeom>
              <a:avLst/>
              <a:gdLst>
                <a:gd name="connsiteX0" fmla="*/ 391478 w 782002"/>
                <a:gd name="connsiteY0" fmla="*/ 149542 h 298132"/>
                <a:gd name="connsiteX1" fmla="*/ 0 w 782002"/>
                <a:gd name="connsiteY1" fmla="*/ 0 h 298132"/>
                <a:gd name="connsiteX2" fmla="*/ 0 w 782002"/>
                <a:gd name="connsiteY2" fmla="*/ 298132 h 298132"/>
                <a:gd name="connsiteX3" fmla="*/ 782003 w 782002"/>
                <a:gd name="connsiteY3" fmla="*/ 298132 h 298132"/>
                <a:gd name="connsiteX4" fmla="*/ 391478 w 782002"/>
                <a:gd name="connsiteY4" fmla="*/ 149542 h 298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298132">
                  <a:moveTo>
                    <a:pt x="391478" y="149542"/>
                  </a:moveTo>
                  <a:lnTo>
                    <a:pt x="0" y="0"/>
                  </a:lnTo>
                  <a:lnTo>
                    <a:pt x="0" y="298132"/>
                  </a:lnTo>
                  <a:lnTo>
                    <a:pt x="782003" y="298132"/>
                  </a:lnTo>
                  <a:lnTo>
                    <a:pt x="391478" y="14954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7AFE5A50-03CC-E95A-5625-6BC39221F01B}"/>
                </a:ext>
              </a:extLst>
            </p:cNvPr>
            <p:cNvSpPr/>
            <p:nvPr/>
          </p:nvSpPr>
          <p:spPr>
            <a:xfrm>
              <a:off x="2405130" y="2656420"/>
              <a:ext cx="3690870" cy="3119270"/>
            </a:xfrm>
            <a:custGeom>
              <a:avLst/>
              <a:gdLst>
                <a:gd name="connsiteX0" fmla="*/ 391477 w 782002"/>
                <a:gd name="connsiteY0" fmla="*/ 99060 h 198119"/>
                <a:gd name="connsiteX1" fmla="*/ 0 w 782002"/>
                <a:gd name="connsiteY1" fmla="*/ 198120 h 198119"/>
                <a:gd name="connsiteX2" fmla="*/ 782002 w 782002"/>
                <a:gd name="connsiteY2" fmla="*/ 198120 h 198119"/>
                <a:gd name="connsiteX3" fmla="*/ 782002 w 782002"/>
                <a:gd name="connsiteY3" fmla="*/ 0 h 198119"/>
                <a:gd name="connsiteX4" fmla="*/ 391477 w 782002"/>
                <a:gd name="connsiteY4" fmla="*/ 99060 h 198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198119">
                  <a:moveTo>
                    <a:pt x="391477" y="99060"/>
                  </a:moveTo>
                  <a:lnTo>
                    <a:pt x="0" y="198120"/>
                  </a:lnTo>
                  <a:lnTo>
                    <a:pt x="782002" y="198120"/>
                  </a:lnTo>
                  <a:lnTo>
                    <a:pt x="782002" y="0"/>
                  </a:lnTo>
                  <a:lnTo>
                    <a:pt x="391477" y="99060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23">
              <a:extLst>
                <a:ext uri="{FF2B5EF4-FFF2-40B4-BE49-F238E27FC236}">
                  <a16:creationId xmlns:a16="http://schemas.microsoft.com/office/drawing/2014/main" id="{D71C8AA5-F622-C1D0-2D7D-AD4749609B9E}"/>
                </a:ext>
              </a:extLst>
            </p:cNvPr>
            <p:cNvSpPr/>
            <p:nvPr/>
          </p:nvSpPr>
          <p:spPr>
            <a:xfrm>
              <a:off x="6096000" y="2656420"/>
              <a:ext cx="3690870" cy="3119270"/>
            </a:xfrm>
            <a:custGeom>
              <a:avLst/>
              <a:gdLst>
                <a:gd name="connsiteX0" fmla="*/ 391478 w 782002"/>
                <a:gd name="connsiteY0" fmla="*/ 99060 h 198119"/>
                <a:gd name="connsiteX1" fmla="*/ 0 w 782002"/>
                <a:gd name="connsiteY1" fmla="*/ 0 h 198119"/>
                <a:gd name="connsiteX2" fmla="*/ 0 w 782002"/>
                <a:gd name="connsiteY2" fmla="*/ 198120 h 198119"/>
                <a:gd name="connsiteX3" fmla="*/ 782003 w 782002"/>
                <a:gd name="connsiteY3" fmla="*/ 198120 h 198119"/>
                <a:gd name="connsiteX4" fmla="*/ 391478 w 782002"/>
                <a:gd name="connsiteY4" fmla="*/ 99060 h 198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198119">
                  <a:moveTo>
                    <a:pt x="391478" y="99060"/>
                  </a:moveTo>
                  <a:lnTo>
                    <a:pt x="0" y="0"/>
                  </a:lnTo>
                  <a:lnTo>
                    <a:pt x="0" y="198120"/>
                  </a:lnTo>
                  <a:lnTo>
                    <a:pt x="782003" y="198120"/>
                  </a:lnTo>
                  <a:lnTo>
                    <a:pt x="391478" y="9906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24">
              <a:extLst>
                <a:ext uri="{FF2B5EF4-FFF2-40B4-BE49-F238E27FC236}">
                  <a16:creationId xmlns:a16="http://schemas.microsoft.com/office/drawing/2014/main" id="{C51CA7BB-4B92-E039-C12E-38447B7ECEC2}"/>
                </a:ext>
              </a:extLst>
            </p:cNvPr>
            <p:cNvSpPr/>
            <p:nvPr/>
          </p:nvSpPr>
          <p:spPr>
            <a:xfrm>
              <a:off x="2405130" y="4216047"/>
              <a:ext cx="3690870" cy="1559643"/>
            </a:xfrm>
            <a:custGeom>
              <a:avLst/>
              <a:gdLst>
                <a:gd name="connsiteX0" fmla="*/ 391477 w 782002"/>
                <a:gd name="connsiteY0" fmla="*/ 49530 h 99060"/>
                <a:gd name="connsiteX1" fmla="*/ 0 w 782002"/>
                <a:gd name="connsiteY1" fmla="*/ 99060 h 99060"/>
                <a:gd name="connsiteX2" fmla="*/ 782002 w 782002"/>
                <a:gd name="connsiteY2" fmla="*/ 99060 h 99060"/>
                <a:gd name="connsiteX3" fmla="*/ 782002 w 782002"/>
                <a:gd name="connsiteY3" fmla="*/ 0 h 99060"/>
                <a:gd name="connsiteX4" fmla="*/ 391477 w 782002"/>
                <a:gd name="connsiteY4" fmla="*/ 49530 h 99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99060">
                  <a:moveTo>
                    <a:pt x="391477" y="49530"/>
                  </a:moveTo>
                  <a:lnTo>
                    <a:pt x="0" y="99060"/>
                  </a:lnTo>
                  <a:lnTo>
                    <a:pt x="782002" y="99060"/>
                  </a:lnTo>
                  <a:lnTo>
                    <a:pt x="782002" y="0"/>
                  </a:lnTo>
                  <a:lnTo>
                    <a:pt x="391477" y="49530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25">
              <a:extLst>
                <a:ext uri="{FF2B5EF4-FFF2-40B4-BE49-F238E27FC236}">
                  <a16:creationId xmlns:a16="http://schemas.microsoft.com/office/drawing/2014/main" id="{D1767DD3-6564-7D8D-88E1-4CD1B2225FC9}"/>
                </a:ext>
              </a:extLst>
            </p:cNvPr>
            <p:cNvSpPr/>
            <p:nvPr/>
          </p:nvSpPr>
          <p:spPr>
            <a:xfrm>
              <a:off x="6096000" y="4216047"/>
              <a:ext cx="3690870" cy="1559643"/>
            </a:xfrm>
            <a:custGeom>
              <a:avLst/>
              <a:gdLst>
                <a:gd name="connsiteX0" fmla="*/ 391478 w 782002"/>
                <a:gd name="connsiteY0" fmla="*/ 49530 h 99060"/>
                <a:gd name="connsiteX1" fmla="*/ 0 w 782002"/>
                <a:gd name="connsiteY1" fmla="*/ 0 h 99060"/>
                <a:gd name="connsiteX2" fmla="*/ 0 w 782002"/>
                <a:gd name="connsiteY2" fmla="*/ 99060 h 99060"/>
                <a:gd name="connsiteX3" fmla="*/ 782003 w 782002"/>
                <a:gd name="connsiteY3" fmla="*/ 99060 h 99060"/>
                <a:gd name="connsiteX4" fmla="*/ 391478 w 782002"/>
                <a:gd name="connsiteY4" fmla="*/ 49530 h 99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99060">
                  <a:moveTo>
                    <a:pt x="391478" y="49530"/>
                  </a:moveTo>
                  <a:lnTo>
                    <a:pt x="0" y="0"/>
                  </a:lnTo>
                  <a:lnTo>
                    <a:pt x="0" y="99060"/>
                  </a:lnTo>
                  <a:lnTo>
                    <a:pt x="782003" y="99060"/>
                  </a:lnTo>
                  <a:lnTo>
                    <a:pt x="391478" y="4953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4FAA06F-207C-7DD1-8DA3-80678CDB9E15}"/>
                </a:ext>
              </a:extLst>
            </p:cNvPr>
            <p:cNvSpPr txBox="1"/>
            <p:nvPr/>
          </p:nvSpPr>
          <p:spPr>
            <a:xfrm>
              <a:off x="5608320" y="4921947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54B9DDB-0008-43F6-1EE1-C3E087674162}"/>
                </a:ext>
              </a:extLst>
            </p:cNvPr>
            <p:cNvSpPr txBox="1"/>
            <p:nvPr/>
          </p:nvSpPr>
          <p:spPr>
            <a:xfrm>
              <a:off x="5608320" y="3441490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5594343-A183-418D-F5ED-882927C16961}"/>
                </a:ext>
              </a:extLst>
            </p:cNvPr>
            <p:cNvSpPr txBox="1"/>
            <p:nvPr/>
          </p:nvSpPr>
          <p:spPr>
            <a:xfrm>
              <a:off x="5608320" y="1881863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500DFC0-8CAE-55D6-376E-5CF5A9E09DDE}"/>
              </a:ext>
            </a:extLst>
          </p:cNvPr>
          <p:cNvGrpSpPr/>
          <p:nvPr/>
        </p:nvGrpSpPr>
        <p:grpSpPr>
          <a:xfrm>
            <a:off x="8606630" y="1945637"/>
            <a:ext cx="2249644" cy="1659485"/>
            <a:chOff x="332936" y="2947244"/>
            <a:chExt cx="2926080" cy="165948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2A5AF0D-8F20-233B-7D88-BF58292B8435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A7C1D07-3425-3C31-8361-1728959CE654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D74B838-911D-5D0D-1320-CC625F6D078B}"/>
              </a:ext>
            </a:extLst>
          </p:cNvPr>
          <p:cNvGrpSpPr/>
          <p:nvPr/>
        </p:nvGrpSpPr>
        <p:grpSpPr>
          <a:xfrm>
            <a:off x="632259" y="2925894"/>
            <a:ext cx="2249644" cy="1659485"/>
            <a:chOff x="332936" y="4652338"/>
            <a:chExt cx="2926080" cy="165948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639EDFC-6C54-F8D0-B243-B2B647FFAEE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01 - 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4573711-1C66-CB8B-D0A1-4CA38C316B5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D59E830-801A-E9CA-3E49-792DCF290B0C}"/>
              </a:ext>
            </a:extLst>
          </p:cNvPr>
          <p:cNvGrpSpPr/>
          <p:nvPr/>
        </p:nvGrpSpPr>
        <p:grpSpPr>
          <a:xfrm>
            <a:off x="2103361" y="965380"/>
            <a:ext cx="2249644" cy="1659485"/>
            <a:chOff x="332936" y="2627766"/>
            <a:chExt cx="2926080" cy="165948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A003F4C-5FA9-A59B-1EF8-DBFE7B85D8B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AA7A599-4A3B-B841-E52D-C3EC03213C7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BCF1C-87B1-3EE1-C565-0C15D0B4F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4EFEB-CD13-3920-FFE9-624D342EF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Layered Three-Part Pyramid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5696D3D-5031-B731-13FB-C82B90F660D3}"/>
              </a:ext>
            </a:extLst>
          </p:cNvPr>
          <p:cNvGrpSpPr/>
          <p:nvPr/>
        </p:nvGrpSpPr>
        <p:grpSpPr>
          <a:xfrm>
            <a:off x="2405130" y="1081773"/>
            <a:ext cx="7381740" cy="4693917"/>
            <a:chOff x="2405130" y="1081773"/>
            <a:chExt cx="7381740" cy="4693917"/>
          </a:xfrm>
        </p:grpSpPr>
        <p:sp>
          <p:nvSpPr>
            <p:cNvPr id="4" name="Freeform 20">
              <a:extLst>
                <a:ext uri="{FF2B5EF4-FFF2-40B4-BE49-F238E27FC236}">
                  <a16:creationId xmlns:a16="http://schemas.microsoft.com/office/drawing/2014/main" id="{3216CA4F-E783-072D-253A-969AD2976947}"/>
                </a:ext>
              </a:extLst>
            </p:cNvPr>
            <p:cNvSpPr/>
            <p:nvPr/>
          </p:nvSpPr>
          <p:spPr>
            <a:xfrm>
              <a:off x="2405130" y="1081773"/>
              <a:ext cx="3690870" cy="4693917"/>
            </a:xfrm>
            <a:custGeom>
              <a:avLst/>
              <a:gdLst>
                <a:gd name="connsiteX0" fmla="*/ 391477 w 782002"/>
                <a:gd name="connsiteY0" fmla="*/ 149542 h 298132"/>
                <a:gd name="connsiteX1" fmla="*/ 0 w 782002"/>
                <a:gd name="connsiteY1" fmla="*/ 298132 h 298132"/>
                <a:gd name="connsiteX2" fmla="*/ 782002 w 782002"/>
                <a:gd name="connsiteY2" fmla="*/ 298132 h 298132"/>
                <a:gd name="connsiteX3" fmla="*/ 782002 w 782002"/>
                <a:gd name="connsiteY3" fmla="*/ 0 h 298132"/>
                <a:gd name="connsiteX4" fmla="*/ 391477 w 782002"/>
                <a:gd name="connsiteY4" fmla="*/ 149542 h 298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298132">
                  <a:moveTo>
                    <a:pt x="391477" y="149542"/>
                  </a:moveTo>
                  <a:lnTo>
                    <a:pt x="0" y="298132"/>
                  </a:lnTo>
                  <a:lnTo>
                    <a:pt x="782002" y="298132"/>
                  </a:lnTo>
                  <a:lnTo>
                    <a:pt x="782002" y="0"/>
                  </a:lnTo>
                  <a:lnTo>
                    <a:pt x="391477" y="149542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21">
              <a:extLst>
                <a:ext uri="{FF2B5EF4-FFF2-40B4-BE49-F238E27FC236}">
                  <a16:creationId xmlns:a16="http://schemas.microsoft.com/office/drawing/2014/main" id="{31A2BF43-5B3D-25E2-731B-161375691EFC}"/>
                </a:ext>
              </a:extLst>
            </p:cNvPr>
            <p:cNvSpPr/>
            <p:nvPr/>
          </p:nvSpPr>
          <p:spPr>
            <a:xfrm>
              <a:off x="6096000" y="1081773"/>
              <a:ext cx="3690870" cy="4693917"/>
            </a:xfrm>
            <a:custGeom>
              <a:avLst/>
              <a:gdLst>
                <a:gd name="connsiteX0" fmla="*/ 391478 w 782002"/>
                <a:gd name="connsiteY0" fmla="*/ 149542 h 298132"/>
                <a:gd name="connsiteX1" fmla="*/ 0 w 782002"/>
                <a:gd name="connsiteY1" fmla="*/ 0 h 298132"/>
                <a:gd name="connsiteX2" fmla="*/ 0 w 782002"/>
                <a:gd name="connsiteY2" fmla="*/ 298132 h 298132"/>
                <a:gd name="connsiteX3" fmla="*/ 782003 w 782002"/>
                <a:gd name="connsiteY3" fmla="*/ 298132 h 298132"/>
                <a:gd name="connsiteX4" fmla="*/ 391478 w 782002"/>
                <a:gd name="connsiteY4" fmla="*/ 149542 h 298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298132">
                  <a:moveTo>
                    <a:pt x="391478" y="149542"/>
                  </a:moveTo>
                  <a:lnTo>
                    <a:pt x="0" y="0"/>
                  </a:lnTo>
                  <a:lnTo>
                    <a:pt x="0" y="298132"/>
                  </a:lnTo>
                  <a:lnTo>
                    <a:pt x="782003" y="298132"/>
                  </a:lnTo>
                  <a:lnTo>
                    <a:pt x="391478" y="14954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10685AB8-70F9-302B-3FAB-A8EC6A48EFE1}"/>
                </a:ext>
              </a:extLst>
            </p:cNvPr>
            <p:cNvSpPr/>
            <p:nvPr/>
          </p:nvSpPr>
          <p:spPr>
            <a:xfrm>
              <a:off x="2405130" y="2656420"/>
              <a:ext cx="3690870" cy="3119270"/>
            </a:xfrm>
            <a:custGeom>
              <a:avLst/>
              <a:gdLst>
                <a:gd name="connsiteX0" fmla="*/ 391477 w 782002"/>
                <a:gd name="connsiteY0" fmla="*/ 99060 h 198119"/>
                <a:gd name="connsiteX1" fmla="*/ 0 w 782002"/>
                <a:gd name="connsiteY1" fmla="*/ 198120 h 198119"/>
                <a:gd name="connsiteX2" fmla="*/ 782002 w 782002"/>
                <a:gd name="connsiteY2" fmla="*/ 198120 h 198119"/>
                <a:gd name="connsiteX3" fmla="*/ 782002 w 782002"/>
                <a:gd name="connsiteY3" fmla="*/ 0 h 198119"/>
                <a:gd name="connsiteX4" fmla="*/ 391477 w 782002"/>
                <a:gd name="connsiteY4" fmla="*/ 99060 h 198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198119">
                  <a:moveTo>
                    <a:pt x="391477" y="99060"/>
                  </a:moveTo>
                  <a:lnTo>
                    <a:pt x="0" y="198120"/>
                  </a:lnTo>
                  <a:lnTo>
                    <a:pt x="782002" y="198120"/>
                  </a:lnTo>
                  <a:lnTo>
                    <a:pt x="782002" y="0"/>
                  </a:lnTo>
                  <a:lnTo>
                    <a:pt x="391477" y="99060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23">
              <a:extLst>
                <a:ext uri="{FF2B5EF4-FFF2-40B4-BE49-F238E27FC236}">
                  <a16:creationId xmlns:a16="http://schemas.microsoft.com/office/drawing/2014/main" id="{4835F00D-1707-7333-29A0-E68CA83B48C3}"/>
                </a:ext>
              </a:extLst>
            </p:cNvPr>
            <p:cNvSpPr/>
            <p:nvPr/>
          </p:nvSpPr>
          <p:spPr>
            <a:xfrm>
              <a:off x="6096000" y="2656420"/>
              <a:ext cx="3690870" cy="3119270"/>
            </a:xfrm>
            <a:custGeom>
              <a:avLst/>
              <a:gdLst>
                <a:gd name="connsiteX0" fmla="*/ 391478 w 782002"/>
                <a:gd name="connsiteY0" fmla="*/ 99060 h 198119"/>
                <a:gd name="connsiteX1" fmla="*/ 0 w 782002"/>
                <a:gd name="connsiteY1" fmla="*/ 0 h 198119"/>
                <a:gd name="connsiteX2" fmla="*/ 0 w 782002"/>
                <a:gd name="connsiteY2" fmla="*/ 198120 h 198119"/>
                <a:gd name="connsiteX3" fmla="*/ 782003 w 782002"/>
                <a:gd name="connsiteY3" fmla="*/ 198120 h 198119"/>
                <a:gd name="connsiteX4" fmla="*/ 391478 w 782002"/>
                <a:gd name="connsiteY4" fmla="*/ 99060 h 198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198119">
                  <a:moveTo>
                    <a:pt x="391478" y="99060"/>
                  </a:moveTo>
                  <a:lnTo>
                    <a:pt x="0" y="0"/>
                  </a:lnTo>
                  <a:lnTo>
                    <a:pt x="0" y="198120"/>
                  </a:lnTo>
                  <a:lnTo>
                    <a:pt x="782003" y="198120"/>
                  </a:lnTo>
                  <a:lnTo>
                    <a:pt x="391478" y="9906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24">
              <a:extLst>
                <a:ext uri="{FF2B5EF4-FFF2-40B4-BE49-F238E27FC236}">
                  <a16:creationId xmlns:a16="http://schemas.microsoft.com/office/drawing/2014/main" id="{A57DAB1F-F5B1-AE8E-653F-B306DD765E80}"/>
                </a:ext>
              </a:extLst>
            </p:cNvPr>
            <p:cNvSpPr/>
            <p:nvPr/>
          </p:nvSpPr>
          <p:spPr>
            <a:xfrm>
              <a:off x="2405130" y="4216047"/>
              <a:ext cx="3690870" cy="1559643"/>
            </a:xfrm>
            <a:custGeom>
              <a:avLst/>
              <a:gdLst>
                <a:gd name="connsiteX0" fmla="*/ 391477 w 782002"/>
                <a:gd name="connsiteY0" fmla="*/ 49530 h 99060"/>
                <a:gd name="connsiteX1" fmla="*/ 0 w 782002"/>
                <a:gd name="connsiteY1" fmla="*/ 99060 h 99060"/>
                <a:gd name="connsiteX2" fmla="*/ 782002 w 782002"/>
                <a:gd name="connsiteY2" fmla="*/ 99060 h 99060"/>
                <a:gd name="connsiteX3" fmla="*/ 782002 w 782002"/>
                <a:gd name="connsiteY3" fmla="*/ 0 h 99060"/>
                <a:gd name="connsiteX4" fmla="*/ 391477 w 782002"/>
                <a:gd name="connsiteY4" fmla="*/ 49530 h 99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99060">
                  <a:moveTo>
                    <a:pt x="391477" y="49530"/>
                  </a:moveTo>
                  <a:lnTo>
                    <a:pt x="0" y="99060"/>
                  </a:lnTo>
                  <a:lnTo>
                    <a:pt x="782002" y="99060"/>
                  </a:lnTo>
                  <a:lnTo>
                    <a:pt x="782002" y="0"/>
                  </a:lnTo>
                  <a:lnTo>
                    <a:pt x="391477" y="49530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25">
              <a:extLst>
                <a:ext uri="{FF2B5EF4-FFF2-40B4-BE49-F238E27FC236}">
                  <a16:creationId xmlns:a16="http://schemas.microsoft.com/office/drawing/2014/main" id="{B35306D8-89C7-E002-C561-6764711C0BF6}"/>
                </a:ext>
              </a:extLst>
            </p:cNvPr>
            <p:cNvSpPr/>
            <p:nvPr/>
          </p:nvSpPr>
          <p:spPr>
            <a:xfrm>
              <a:off x="6096000" y="4216047"/>
              <a:ext cx="3690870" cy="1559643"/>
            </a:xfrm>
            <a:custGeom>
              <a:avLst/>
              <a:gdLst>
                <a:gd name="connsiteX0" fmla="*/ 391478 w 782002"/>
                <a:gd name="connsiteY0" fmla="*/ 49530 h 99060"/>
                <a:gd name="connsiteX1" fmla="*/ 0 w 782002"/>
                <a:gd name="connsiteY1" fmla="*/ 0 h 99060"/>
                <a:gd name="connsiteX2" fmla="*/ 0 w 782002"/>
                <a:gd name="connsiteY2" fmla="*/ 99060 h 99060"/>
                <a:gd name="connsiteX3" fmla="*/ 782003 w 782002"/>
                <a:gd name="connsiteY3" fmla="*/ 99060 h 99060"/>
                <a:gd name="connsiteX4" fmla="*/ 391478 w 782002"/>
                <a:gd name="connsiteY4" fmla="*/ 49530 h 99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99060">
                  <a:moveTo>
                    <a:pt x="391478" y="49530"/>
                  </a:moveTo>
                  <a:lnTo>
                    <a:pt x="0" y="0"/>
                  </a:lnTo>
                  <a:lnTo>
                    <a:pt x="0" y="99060"/>
                  </a:lnTo>
                  <a:lnTo>
                    <a:pt x="782003" y="99060"/>
                  </a:lnTo>
                  <a:lnTo>
                    <a:pt x="391478" y="4953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F49A8BC-5F19-377F-8267-F4EEF44926A5}"/>
                </a:ext>
              </a:extLst>
            </p:cNvPr>
            <p:cNvSpPr txBox="1"/>
            <p:nvPr/>
          </p:nvSpPr>
          <p:spPr>
            <a:xfrm>
              <a:off x="5608320" y="4921947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97404EE-3D27-AA5C-FB9A-6075D28E5C62}"/>
                </a:ext>
              </a:extLst>
            </p:cNvPr>
            <p:cNvSpPr txBox="1"/>
            <p:nvPr/>
          </p:nvSpPr>
          <p:spPr>
            <a:xfrm>
              <a:off x="5608320" y="3441490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3320C53-996C-987C-95D9-A7E17A4BF552}"/>
                </a:ext>
              </a:extLst>
            </p:cNvPr>
            <p:cNvSpPr txBox="1"/>
            <p:nvPr/>
          </p:nvSpPr>
          <p:spPr>
            <a:xfrm>
              <a:off x="5608320" y="1881863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8634911-1C43-97ED-ADF1-D43350FE3D31}"/>
              </a:ext>
            </a:extLst>
          </p:cNvPr>
          <p:cNvGrpSpPr/>
          <p:nvPr/>
        </p:nvGrpSpPr>
        <p:grpSpPr>
          <a:xfrm>
            <a:off x="8606630" y="1945637"/>
            <a:ext cx="2249644" cy="1659485"/>
            <a:chOff x="332936" y="2947244"/>
            <a:chExt cx="2926080" cy="165948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E918AFF-6452-439B-BAB1-CD20C9AC3BFD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4"/>
                  </a:solidFill>
                </a:rPr>
                <a:t>02 - 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3559490-CC56-BA33-F396-D3897EB809D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498505F-19D1-CE08-E32F-1CAE264F0BFB}"/>
              </a:ext>
            </a:extLst>
          </p:cNvPr>
          <p:cNvGrpSpPr/>
          <p:nvPr/>
        </p:nvGrpSpPr>
        <p:grpSpPr>
          <a:xfrm>
            <a:off x="632259" y="2925894"/>
            <a:ext cx="2249644" cy="1659485"/>
            <a:chOff x="332936" y="4652338"/>
            <a:chExt cx="2926080" cy="165948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EB07711-F26C-C76F-E880-5F38F3FA027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01 - 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B1D3EB8-E95A-CCDE-C41E-456EBF4E77D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A49272A-5796-7C68-C777-0938E78803A6}"/>
              </a:ext>
            </a:extLst>
          </p:cNvPr>
          <p:cNvGrpSpPr/>
          <p:nvPr/>
        </p:nvGrpSpPr>
        <p:grpSpPr>
          <a:xfrm>
            <a:off x="2103361" y="965380"/>
            <a:ext cx="2249644" cy="1659485"/>
            <a:chOff x="332936" y="2627766"/>
            <a:chExt cx="2926080" cy="165948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276D56-3968-2FEE-E621-B223EB5A305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03 - 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B35FAE2-DF50-04CC-9346-EDCA7B825DB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8314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9460</TotalTime>
  <Words>324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Layered Three-Part Pyramid – Slide Template</vt:lpstr>
      <vt:lpstr>Layered Three-Part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Layered Three-Part Pyramid</dc:title>
  <dc:creator>PresentationGO.com</dc:creator>
  <dc:description>© Copyright PresentationGO.com - Do not distribute or sale without written permission.</dc:description>
  <cp:lastModifiedBy>Christophe Barroche</cp:lastModifiedBy>
  <cp:revision>41</cp:revision>
  <dcterms:created xsi:type="dcterms:W3CDTF">2014-11-26T05:14:11Z</dcterms:created>
  <dcterms:modified xsi:type="dcterms:W3CDTF">2025-03-05T19:28:44Z</dcterms:modified>
  <cp:category>Charts &amp; Diagrams</cp:category>
</cp:coreProperties>
</file>