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1" r:id="rId4"/>
    <p:sldId id="312"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p:scale>
          <a:sx n="66" d="100"/>
          <a:sy n="66" d="100"/>
        </p:scale>
        <p:origin x="424" y="129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6ADA-A0DC-2225-AD6D-A942B7D18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61C5E-908D-81DE-9886-EBDA85575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1E06-F36A-A87C-A1C6-3D22798BC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8FEAACE-599C-1651-E8C7-CCE258E0D33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27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AC1E5-FCC5-5464-8318-E15E0B401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43F64-39AA-3AC5-2D77-00B495F3C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E6A64-E5D2-D947-CA63-E028EDA69B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831675D4-2A66-AA98-2D12-D5B355516BAB}"/>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40513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477F-563C-3922-3951-3636E3006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3974E-5084-0566-825E-99F344A5972E}"/>
              </a:ext>
            </a:extLst>
          </p:cNvPr>
          <p:cNvSpPr>
            <a:spLocks noGrp="1"/>
          </p:cNvSpPr>
          <p:nvPr>
            <p:ph type="title"/>
          </p:nvPr>
        </p:nvSpPr>
        <p:spPr/>
        <p:txBody>
          <a:bodyPr/>
          <a:lstStyle/>
          <a:p>
            <a:r>
              <a:rPr lang="en-US" dirty="0"/>
              <a:t>Workplace Team Duo – Slide Template</a:t>
            </a:r>
          </a:p>
        </p:txBody>
      </p:sp>
      <p:grpSp>
        <p:nvGrpSpPr>
          <p:cNvPr id="3" name="Group 2">
            <a:extLst>
              <a:ext uri="{FF2B5EF4-FFF2-40B4-BE49-F238E27FC236}">
                <a16:creationId xmlns:a16="http://schemas.microsoft.com/office/drawing/2014/main" id="{2B34DB38-0820-4E29-EB0C-530C8C29E3DD}"/>
              </a:ext>
            </a:extLst>
          </p:cNvPr>
          <p:cNvGrpSpPr/>
          <p:nvPr/>
        </p:nvGrpSpPr>
        <p:grpSpPr>
          <a:xfrm>
            <a:off x="6957707" y="1276443"/>
            <a:ext cx="4651197" cy="3044479"/>
            <a:chOff x="332936" y="2504656"/>
            <a:chExt cx="2926080" cy="3044479"/>
          </a:xfrm>
        </p:grpSpPr>
        <p:sp>
          <p:nvSpPr>
            <p:cNvPr id="4" name="TextBox 3">
              <a:extLst>
                <a:ext uri="{FF2B5EF4-FFF2-40B4-BE49-F238E27FC236}">
                  <a16:creationId xmlns:a16="http://schemas.microsoft.com/office/drawing/2014/main" id="{69298A9E-A55A-C566-9569-F1804FA9E737}"/>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51628B65-8D78-5786-C787-AC9DD9E6307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6" name="Group 15">
            <a:extLst>
              <a:ext uri="{FF2B5EF4-FFF2-40B4-BE49-F238E27FC236}">
                <a16:creationId xmlns:a16="http://schemas.microsoft.com/office/drawing/2014/main" id="{9E098393-A993-9502-9D7C-868FB19E7C83}"/>
              </a:ext>
            </a:extLst>
          </p:cNvPr>
          <p:cNvGrpSpPr/>
          <p:nvPr/>
        </p:nvGrpSpPr>
        <p:grpSpPr>
          <a:xfrm>
            <a:off x="-899278" y="1331146"/>
            <a:ext cx="8026202" cy="4738350"/>
            <a:chOff x="-899278" y="1331146"/>
            <a:chExt cx="8026202" cy="4738350"/>
          </a:xfrm>
        </p:grpSpPr>
        <p:sp>
          <p:nvSpPr>
            <p:cNvPr id="15" name="Freeform: Shape 14">
              <a:extLst>
                <a:ext uri="{FF2B5EF4-FFF2-40B4-BE49-F238E27FC236}">
                  <a16:creationId xmlns:a16="http://schemas.microsoft.com/office/drawing/2014/main" id="{A573FA7E-3AEE-3FD0-FEE4-AA29AE720AC0}"/>
                </a:ext>
              </a:extLst>
            </p:cNvPr>
            <p:cNvSpPr/>
            <p:nvPr/>
          </p:nvSpPr>
          <p:spPr>
            <a:xfrm>
              <a:off x="420958" y="1331146"/>
              <a:ext cx="5673907" cy="4476292"/>
            </a:xfrm>
            <a:custGeom>
              <a:avLst/>
              <a:gdLst>
                <a:gd name="connsiteX0" fmla="*/ 3027877 w 5673907"/>
                <a:gd name="connsiteY0" fmla="*/ 1196 h 4476292"/>
                <a:gd name="connsiteX1" fmla="*/ 4263669 w 5673907"/>
                <a:gd name="connsiteY1" fmla="*/ 581423 h 4476292"/>
                <a:gd name="connsiteX2" fmla="*/ 5025520 w 5673907"/>
                <a:gd name="connsiteY2" fmla="*/ 1026940 h 4476292"/>
                <a:gd name="connsiteX3" fmla="*/ 5613229 w 5673907"/>
                <a:gd name="connsiteY3" fmla="*/ 1651208 h 4476292"/>
                <a:gd name="connsiteX4" fmla="*/ 5543007 w 5673907"/>
                <a:gd name="connsiteY4" fmla="*/ 2557368 h 4476292"/>
                <a:gd name="connsiteX5" fmla="*/ 5004223 w 5673907"/>
                <a:gd name="connsiteY5" fmla="*/ 3343232 h 4476292"/>
                <a:gd name="connsiteX6" fmla="*/ 3604070 w 5673907"/>
                <a:gd name="connsiteY6" fmla="*/ 4421883 h 4476292"/>
                <a:gd name="connsiteX7" fmla="*/ 2383442 w 5673907"/>
                <a:gd name="connsiteY7" fmla="*/ 4362105 h 4476292"/>
                <a:gd name="connsiteX8" fmla="*/ 412807 w 5673907"/>
                <a:gd name="connsiteY8" fmla="*/ 3323134 h 4476292"/>
                <a:gd name="connsiteX9" fmla="*/ 247222 w 5673907"/>
                <a:gd name="connsiteY9" fmla="*/ 2185966 h 4476292"/>
                <a:gd name="connsiteX10" fmla="*/ 63001 w 5673907"/>
                <a:gd name="connsiteY10" fmla="*/ 1228993 h 4476292"/>
                <a:gd name="connsiteX11" fmla="*/ 588965 w 5673907"/>
                <a:gd name="connsiteY11" fmla="*/ 922638 h 4476292"/>
                <a:gd name="connsiteX12" fmla="*/ 1347770 w 5673907"/>
                <a:gd name="connsiteY12" fmla="*/ 708933 h 4476292"/>
                <a:gd name="connsiteX13" fmla="*/ 2072109 w 5673907"/>
                <a:gd name="connsiteY13" fmla="*/ 433911 h 4476292"/>
                <a:gd name="connsiteX14" fmla="*/ 2806015 w 5673907"/>
                <a:gd name="connsiteY14" fmla="*/ 34074 h 4476292"/>
                <a:gd name="connsiteX15" fmla="*/ 3027877 w 5673907"/>
                <a:gd name="connsiteY15" fmla="*/ 1196 h 447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73907" h="4476292">
                  <a:moveTo>
                    <a:pt x="3027877" y="1196"/>
                  </a:moveTo>
                  <a:cubicBezTo>
                    <a:pt x="3524025" y="-22364"/>
                    <a:pt x="3877785" y="306790"/>
                    <a:pt x="4263669" y="581423"/>
                  </a:cubicBezTo>
                  <a:cubicBezTo>
                    <a:pt x="4503550" y="751670"/>
                    <a:pt x="4775857" y="872005"/>
                    <a:pt x="5025520" y="1026940"/>
                  </a:cubicBezTo>
                  <a:cubicBezTo>
                    <a:pt x="5275183" y="1181875"/>
                    <a:pt x="5508950" y="1382381"/>
                    <a:pt x="5613229" y="1651208"/>
                  </a:cubicBezTo>
                  <a:cubicBezTo>
                    <a:pt x="5723557" y="1938058"/>
                    <a:pt x="5673487" y="2269455"/>
                    <a:pt x="5543007" y="2557368"/>
                  </a:cubicBezTo>
                  <a:cubicBezTo>
                    <a:pt x="5412528" y="2845280"/>
                    <a:pt x="5208934" y="3096618"/>
                    <a:pt x="5004223" y="3343232"/>
                  </a:cubicBezTo>
                  <a:cubicBezTo>
                    <a:pt x="4618957" y="3806871"/>
                    <a:pt x="4215057" y="4251592"/>
                    <a:pt x="3604070" y="4421883"/>
                  </a:cubicBezTo>
                  <a:cubicBezTo>
                    <a:pt x="3199354" y="4533657"/>
                    <a:pt x="2776214" y="4452794"/>
                    <a:pt x="2383442" y="4362105"/>
                  </a:cubicBezTo>
                  <a:cubicBezTo>
                    <a:pt x="1663451" y="4194938"/>
                    <a:pt x="842156" y="3942400"/>
                    <a:pt x="412807" y="3323134"/>
                  </a:cubicBezTo>
                  <a:cubicBezTo>
                    <a:pt x="165511" y="2964726"/>
                    <a:pt x="334970" y="2578873"/>
                    <a:pt x="247222" y="2185966"/>
                  </a:cubicBezTo>
                  <a:cubicBezTo>
                    <a:pt x="177371" y="1878803"/>
                    <a:pt x="-130616" y="1563031"/>
                    <a:pt x="63001" y="1228993"/>
                  </a:cubicBezTo>
                  <a:cubicBezTo>
                    <a:pt x="166161" y="1051799"/>
                    <a:pt x="388229" y="979096"/>
                    <a:pt x="588965" y="922638"/>
                  </a:cubicBezTo>
                  <a:cubicBezTo>
                    <a:pt x="841741" y="851018"/>
                    <a:pt x="1094994" y="780554"/>
                    <a:pt x="1347770" y="708933"/>
                  </a:cubicBezTo>
                  <a:cubicBezTo>
                    <a:pt x="1596039" y="639173"/>
                    <a:pt x="1851751" y="571302"/>
                    <a:pt x="2072109" y="433911"/>
                  </a:cubicBezTo>
                  <a:cubicBezTo>
                    <a:pt x="2308196" y="286195"/>
                    <a:pt x="2529174" y="101871"/>
                    <a:pt x="2806015" y="34074"/>
                  </a:cubicBezTo>
                  <a:cubicBezTo>
                    <a:pt x="2883214" y="15125"/>
                    <a:pt x="2956998" y="4561"/>
                    <a:pt x="3027877" y="1196"/>
                  </a:cubicBezTo>
                  <a:close/>
                </a:path>
              </a:pathLst>
            </a:custGeom>
            <a:solidFill>
              <a:schemeClr val="lt1"/>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7" name="Google Shape;78;p3">
              <a:extLst>
                <a:ext uri="{FF2B5EF4-FFF2-40B4-BE49-F238E27FC236}">
                  <a16:creationId xmlns:a16="http://schemas.microsoft.com/office/drawing/2014/main" id="{93F92006-6477-B88A-785B-87645CFF84CB}"/>
                </a:ext>
              </a:extLst>
            </p:cNvPr>
            <p:cNvSpPr/>
            <p:nvPr/>
          </p:nvSpPr>
          <p:spPr>
            <a:xfrm>
              <a:off x="-40297" y="1849945"/>
              <a:ext cx="6795088" cy="4211586"/>
            </a:xfrm>
            <a:custGeom>
              <a:avLst/>
              <a:gdLst/>
              <a:ahLst/>
              <a:cxnLst/>
              <a:rect l="l" t="t" r="r" b="b"/>
              <a:pathLst>
                <a:path w="21596" h="21560" extrusionOk="0">
                  <a:moveTo>
                    <a:pt x="5978" y="16200"/>
                  </a:moveTo>
                  <a:cubicBezTo>
                    <a:pt x="6161" y="15138"/>
                    <a:pt x="6321" y="14069"/>
                    <a:pt x="6387" y="12970"/>
                  </a:cubicBezTo>
                  <a:cubicBezTo>
                    <a:pt x="6392" y="12925"/>
                    <a:pt x="6392" y="12871"/>
                    <a:pt x="6392" y="12826"/>
                  </a:cubicBezTo>
                  <a:cubicBezTo>
                    <a:pt x="6387" y="11666"/>
                    <a:pt x="6500" y="10521"/>
                    <a:pt x="6580" y="9369"/>
                  </a:cubicBezTo>
                  <a:cubicBezTo>
                    <a:pt x="6594" y="9134"/>
                    <a:pt x="6623" y="8899"/>
                    <a:pt x="6721" y="8664"/>
                  </a:cubicBezTo>
                  <a:cubicBezTo>
                    <a:pt x="6839" y="9066"/>
                    <a:pt x="6962" y="9429"/>
                    <a:pt x="6980" y="9846"/>
                  </a:cubicBezTo>
                  <a:cubicBezTo>
                    <a:pt x="7042" y="10976"/>
                    <a:pt x="6971" y="12098"/>
                    <a:pt x="6929" y="13220"/>
                  </a:cubicBezTo>
                  <a:cubicBezTo>
                    <a:pt x="6896" y="14153"/>
                    <a:pt x="6849" y="15093"/>
                    <a:pt x="6830" y="16025"/>
                  </a:cubicBezTo>
                  <a:cubicBezTo>
                    <a:pt x="6820" y="16571"/>
                    <a:pt x="6754" y="17064"/>
                    <a:pt x="6519" y="17474"/>
                  </a:cubicBezTo>
                  <a:cubicBezTo>
                    <a:pt x="6467" y="17564"/>
                    <a:pt x="6439" y="17587"/>
                    <a:pt x="6368" y="17534"/>
                  </a:cubicBezTo>
                  <a:cubicBezTo>
                    <a:pt x="6039" y="17292"/>
                    <a:pt x="5879" y="16753"/>
                    <a:pt x="5978" y="16200"/>
                  </a:cubicBezTo>
                  <a:close/>
                  <a:moveTo>
                    <a:pt x="8435" y="2098"/>
                  </a:moveTo>
                  <a:cubicBezTo>
                    <a:pt x="8750" y="1901"/>
                    <a:pt x="9070" y="1908"/>
                    <a:pt x="9395" y="1984"/>
                  </a:cubicBezTo>
                  <a:cubicBezTo>
                    <a:pt x="9433" y="1946"/>
                    <a:pt x="9470" y="1916"/>
                    <a:pt x="9503" y="1878"/>
                  </a:cubicBezTo>
                  <a:cubicBezTo>
                    <a:pt x="9080" y="1757"/>
                    <a:pt x="8665" y="1742"/>
                    <a:pt x="8265" y="2045"/>
                  </a:cubicBezTo>
                  <a:cubicBezTo>
                    <a:pt x="8322" y="2075"/>
                    <a:pt x="8369" y="2144"/>
                    <a:pt x="8435" y="2098"/>
                  </a:cubicBezTo>
                  <a:close/>
                  <a:moveTo>
                    <a:pt x="6872" y="8580"/>
                  </a:moveTo>
                  <a:cubicBezTo>
                    <a:pt x="6820" y="8611"/>
                    <a:pt x="6811" y="8664"/>
                    <a:pt x="6834" y="8732"/>
                  </a:cubicBezTo>
                  <a:cubicBezTo>
                    <a:pt x="6877" y="8853"/>
                    <a:pt x="6905" y="8990"/>
                    <a:pt x="6952" y="9119"/>
                  </a:cubicBezTo>
                  <a:cubicBezTo>
                    <a:pt x="6947" y="8975"/>
                    <a:pt x="6943" y="8830"/>
                    <a:pt x="6938" y="8686"/>
                  </a:cubicBezTo>
                  <a:cubicBezTo>
                    <a:pt x="6933" y="8626"/>
                    <a:pt x="6938" y="8535"/>
                    <a:pt x="6872" y="8580"/>
                  </a:cubicBezTo>
                  <a:close/>
                  <a:moveTo>
                    <a:pt x="6792" y="8429"/>
                  </a:moveTo>
                  <a:cubicBezTo>
                    <a:pt x="6886" y="8398"/>
                    <a:pt x="6952" y="8262"/>
                    <a:pt x="6980" y="8103"/>
                  </a:cubicBezTo>
                  <a:cubicBezTo>
                    <a:pt x="6994" y="8019"/>
                    <a:pt x="7013" y="7928"/>
                    <a:pt x="7009" y="7837"/>
                  </a:cubicBezTo>
                  <a:cubicBezTo>
                    <a:pt x="6999" y="7625"/>
                    <a:pt x="6971" y="7435"/>
                    <a:pt x="6849" y="7314"/>
                  </a:cubicBezTo>
                  <a:cubicBezTo>
                    <a:pt x="6816" y="7284"/>
                    <a:pt x="6783" y="7246"/>
                    <a:pt x="6740" y="7291"/>
                  </a:cubicBezTo>
                  <a:cubicBezTo>
                    <a:pt x="6547" y="7504"/>
                    <a:pt x="6505" y="7852"/>
                    <a:pt x="6632" y="8178"/>
                  </a:cubicBezTo>
                  <a:cubicBezTo>
                    <a:pt x="6674" y="8285"/>
                    <a:pt x="6698" y="8467"/>
                    <a:pt x="6792" y="8429"/>
                  </a:cubicBezTo>
                  <a:close/>
                  <a:moveTo>
                    <a:pt x="8948" y="1385"/>
                  </a:moveTo>
                  <a:cubicBezTo>
                    <a:pt x="8717" y="1385"/>
                    <a:pt x="8496" y="1454"/>
                    <a:pt x="8279" y="1575"/>
                  </a:cubicBezTo>
                  <a:cubicBezTo>
                    <a:pt x="8359" y="1575"/>
                    <a:pt x="8439" y="1590"/>
                    <a:pt x="8515" y="1575"/>
                  </a:cubicBezTo>
                  <a:cubicBezTo>
                    <a:pt x="8675" y="1545"/>
                    <a:pt x="8830" y="1522"/>
                    <a:pt x="8990" y="1552"/>
                  </a:cubicBezTo>
                  <a:cubicBezTo>
                    <a:pt x="9183" y="1590"/>
                    <a:pt x="9221" y="1514"/>
                    <a:pt x="9155" y="1226"/>
                  </a:cubicBezTo>
                  <a:cubicBezTo>
                    <a:pt x="9146" y="1188"/>
                    <a:pt x="9141" y="1135"/>
                    <a:pt x="9108" y="1143"/>
                  </a:cubicBezTo>
                  <a:cubicBezTo>
                    <a:pt x="9080" y="1150"/>
                    <a:pt x="9066" y="1196"/>
                    <a:pt x="9070" y="1234"/>
                  </a:cubicBezTo>
                  <a:cubicBezTo>
                    <a:pt x="9089" y="1423"/>
                    <a:pt x="9009" y="1385"/>
                    <a:pt x="8948" y="1385"/>
                  </a:cubicBezTo>
                  <a:close/>
                  <a:moveTo>
                    <a:pt x="8567" y="134"/>
                  </a:moveTo>
                  <a:cubicBezTo>
                    <a:pt x="8364" y="36"/>
                    <a:pt x="8204" y="165"/>
                    <a:pt x="8044" y="233"/>
                  </a:cubicBezTo>
                  <a:cubicBezTo>
                    <a:pt x="7884" y="301"/>
                    <a:pt x="7733" y="438"/>
                    <a:pt x="7564" y="430"/>
                  </a:cubicBezTo>
                  <a:cubicBezTo>
                    <a:pt x="7809" y="248"/>
                    <a:pt x="8049" y="51"/>
                    <a:pt x="8317" y="5"/>
                  </a:cubicBezTo>
                  <a:cubicBezTo>
                    <a:pt x="8585" y="-40"/>
                    <a:pt x="8816" y="203"/>
                    <a:pt x="9061" y="309"/>
                  </a:cubicBezTo>
                  <a:cubicBezTo>
                    <a:pt x="9075" y="331"/>
                    <a:pt x="9089" y="362"/>
                    <a:pt x="9103" y="385"/>
                  </a:cubicBezTo>
                  <a:cubicBezTo>
                    <a:pt x="9197" y="551"/>
                    <a:pt x="9136" y="832"/>
                    <a:pt x="9306" y="984"/>
                  </a:cubicBezTo>
                  <a:cubicBezTo>
                    <a:pt x="9018" y="900"/>
                    <a:pt x="8788" y="1067"/>
                    <a:pt x="8543" y="1112"/>
                  </a:cubicBezTo>
                  <a:cubicBezTo>
                    <a:pt x="8364" y="1150"/>
                    <a:pt x="8190" y="1226"/>
                    <a:pt x="8011" y="1150"/>
                  </a:cubicBezTo>
                  <a:cubicBezTo>
                    <a:pt x="7969" y="1128"/>
                    <a:pt x="7908" y="1128"/>
                    <a:pt x="7903" y="1044"/>
                  </a:cubicBezTo>
                  <a:cubicBezTo>
                    <a:pt x="7898" y="961"/>
                    <a:pt x="7955" y="938"/>
                    <a:pt x="7997" y="900"/>
                  </a:cubicBezTo>
                  <a:cubicBezTo>
                    <a:pt x="8039" y="862"/>
                    <a:pt x="8082" y="824"/>
                    <a:pt x="8124" y="771"/>
                  </a:cubicBezTo>
                  <a:cubicBezTo>
                    <a:pt x="7903" y="771"/>
                    <a:pt x="7677" y="893"/>
                    <a:pt x="7470" y="658"/>
                  </a:cubicBezTo>
                  <a:cubicBezTo>
                    <a:pt x="7879" y="771"/>
                    <a:pt x="8223" y="529"/>
                    <a:pt x="8567" y="134"/>
                  </a:cubicBezTo>
                  <a:close/>
                  <a:moveTo>
                    <a:pt x="8345" y="567"/>
                  </a:moveTo>
                  <a:cubicBezTo>
                    <a:pt x="8397" y="635"/>
                    <a:pt x="8449" y="521"/>
                    <a:pt x="8520" y="574"/>
                  </a:cubicBezTo>
                  <a:cubicBezTo>
                    <a:pt x="8350" y="748"/>
                    <a:pt x="8157" y="817"/>
                    <a:pt x="8011" y="1029"/>
                  </a:cubicBezTo>
                  <a:cubicBezTo>
                    <a:pt x="8331" y="1074"/>
                    <a:pt x="8642" y="953"/>
                    <a:pt x="8948" y="855"/>
                  </a:cubicBezTo>
                  <a:cubicBezTo>
                    <a:pt x="9000" y="839"/>
                    <a:pt x="9070" y="832"/>
                    <a:pt x="9084" y="733"/>
                  </a:cubicBezTo>
                  <a:cubicBezTo>
                    <a:pt x="9103" y="620"/>
                    <a:pt x="9051" y="529"/>
                    <a:pt x="9004" y="460"/>
                  </a:cubicBezTo>
                  <a:cubicBezTo>
                    <a:pt x="8976" y="415"/>
                    <a:pt x="8938" y="385"/>
                    <a:pt x="8901" y="362"/>
                  </a:cubicBezTo>
                  <a:cubicBezTo>
                    <a:pt x="8680" y="203"/>
                    <a:pt x="8505" y="347"/>
                    <a:pt x="8345" y="567"/>
                  </a:cubicBezTo>
                  <a:close/>
                  <a:moveTo>
                    <a:pt x="7573" y="1719"/>
                  </a:moveTo>
                  <a:cubicBezTo>
                    <a:pt x="7437" y="1499"/>
                    <a:pt x="7324" y="1241"/>
                    <a:pt x="7145" y="1105"/>
                  </a:cubicBezTo>
                  <a:cubicBezTo>
                    <a:pt x="7249" y="1310"/>
                    <a:pt x="7352" y="1522"/>
                    <a:pt x="7456" y="1727"/>
                  </a:cubicBezTo>
                  <a:cubicBezTo>
                    <a:pt x="7493" y="1734"/>
                    <a:pt x="7531" y="1666"/>
                    <a:pt x="7573" y="1719"/>
                  </a:cubicBezTo>
                  <a:close/>
                  <a:moveTo>
                    <a:pt x="14949" y="19983"/>
                  </a:moveTo>
                  <a:cubicBezTo>
                    <a:pt x="14959" y="20021"/>
                    <a:pt x="14977" y="20021"/>
                    <a:pt x="14996" y="20006"/>
                  </a:cubicBezTo>
                  <a:cubicBezTo>
                    <a:pt x="14987" y="19975"/>
                    <a:pt x="14968" y="19968"/>
                    <a:pt x="14949" y="19983"/>
                  </a:cubicBezTo>
                  <a:close/>
                  <a:moveTo>
                    <a:pt x="16126" y="18391"/>
                  </a:moveTo>
                  <a:cubicBezTo>
                    <a:pt x="16008" y="18398"/>
                    <a:pt x="15895" y="18414"/>
                    <a:pt x="15730" y="18429"/>
                  </a:cubicBezTo>
                  <a:cubicBezTo>
                    <a:pt x="16008" y="18747"/>
                    <a:pt x="16272" y="18815"/>
                    <a:pt x="16554" y="18687"/>
                  </a:cubicBezTo>
                  <a:cubicBezTo>
                    <a:pt x="16597" y="18671"/>
                    <a:pt x="16615" y="18641"/>
                    <a:pt x="16615" y="18573"/>
                  </a:cubicBezTo>
                  <a:cubicBezTo>
                    <a:pt x="16615" y="18391"/>
                    <a:pt x="16606" y="18209"/>
                    <a:pt x="16540" y="18042"/>
                  </a:cubicBezTo>
                  <a:cubicBezTo>
                    <a:pt x="16394" y="18368"/>
                    <a:pt x="16394" y="18368"/>
                    <a:pt x="16126" y="18391"/>
                  </a:cubicBezTo>
                  <a:close/>
                  <a:moveTo>
                    <a:pt x="18140" y="6109"/>
                  </a:moveTo>
                  <a:cubicBezTo>
                    <a:pt x="18136" y="6078"/>
                    <a:pt x="18136" y="6056"/>
                    <a:pt x="18131" y="6025"/>
                  </a:cubicBezTo>
                  <a:cubicBezTo>
                    <a:pt x="18131" y="6056"/>
                    <a:pt x="18131" y="6086"/>
                    <a:pt x="18140" y="6109"/>
                  </a:cubicBezTo>
                  <a:close/>
                  <a:moveTo>
                    <a:pt x="17660" y="6427"/>
                  </a:moveTo>
                  <a:cubicBezTo>
                    <a:pt x="17660" y="6427"/>
                    <a:pt x="17656" y="6427"/>
                    <a:pt x="17660" y="6427"/>
                  </a:cubicBezTo>
                  <a:cubicBezTo>
                    <a:pt x="17656" y="6420"/>
                    <a:pt x="17656" y="6420"/>
                    <a:pt x="17660" y="6427"/>
                  </a:cubicBezTo>
                  <a:cubicBezTo>
                    <a:pt x="17656" y="6427"/>
                    <a:pt x="17656" y="6427"/>
                    <a:pt x="17656" y="6427"/>
                  </a:cubicBezTo>
                  <a:cubicBezTo>
                    <a:pt x="17656" y="6427"/>
                    <a:pt x="17656" y="6427"/>
                    <a:pt x="17656" y="6427"/>
                  </a:cubicBezTo>
                  <a:cubicBezTo>
                    <a:pt x="17656" y="6427"/>
                    <a:pt x="17656" y="6427"/>
                    <a:pt x="17660" y="6427"/>
                  </a:cubicBezTo>
                  <a:close/>
                  <a:moveTo>
                    <a:pt x="17514" y="5100"/>
                  </a:moveTo>
                  <a:cubicBezTo>
                    <a:pt x="17703" y="5495"/>
                    <a:pt x="17853" y="5889"/>
                    <a:pt x="17609" y="6359"/>
                  </a:cubicBezTo>
                  <a:cubicBezTo>
                    <a:pt x="17576" y="6427"/>
                    <a:pt x="17632" y="6412"/>
                    <a:pt x="17656" y="6420"/>
                  </a:cubicBezTo>
                  <a:cubicBezTo>
                    <a:pt x="17844" y="5874"/>
                    <a:pt x="17792" y="5343"/>
                    <a:pt x="17514" y="5100"/>
                  </a:cubicBezTo>
                  <a:close/>
                  <a:moveTo>
                    <a:pt x="18145" y="5934"/>
                  </a:moveTo>
                  <a:cubicBezTo>
                    <a:pt x="18150" y="5707"/>
                    <a:pt x="18173" y="5479"/>
                    <a:pt x="18093" y="5222"/>
                  </a:cubicBezTo>
                  <a:cubicBezTo>
                    <a:pt x="18084" y="5517"/>
                    <a:pt x="18112" y="5775"/>
                    <a:pt x="18136" y="6018"/>
                  </a:cubicBezTo>
                  <a:cubicBezTo>
                    <a:pt x="18136" y="5995"/>
                    <a:pt x="18145" y="5965"/>
                    <a:pt x="18145" y="5934"/>
                  </a:cubicBezTo>
                  <a:close/>
                  <a:moveTo>
                    <a:pt x="18178" y="6147"/>
                  </a:moveTo>
                  <a:cubicBezTo>
                    <a:pt x="18159" y="6139"/>
                    <a:pt x="18150" y="6124"/>
                    <a:pt x="18140" y="6109"/>
                  </a:cubicBezTo>
                  <a:cubicBezTo>
                    <a:pt x="18145" y="6139"/>
                    <a:pt x="18145" y="6177"/>
                    <a:pt x="18150" y="6207"/>
                  </a:cubicBezTo>
                  <a:cubicBezTo>
                    <a:pt x="18159" y="6184"/>
                    <a:pt x="18169" y="6162"/>
                    <a:pt x="18178" y="6147"/>
                  </a:cubicBezTo>
                  <a:close/>
                  <a:moveTo>
                    <a:pt x="17853" y="6344"/>
                  </a:moveTo>
                  <a:cubicBezTo>
                    <a:pt x="18009" y="6048"/>
                    <a:pt x="17990" y="5487"/>
                    <a:pt x="17820" y="5206"/>
                  </a:cubicBezTo>
                  <a:cubicBezTo>
                    <a:pt x="17919" y="5677"/>
                    <a:pt x="17924" y="5927"/>
                    <a:pt x="17844" y="6200"/>
                  </a:cubicBezTo>
                  <a:cubicBezTo>
                    <a:pt x="17806" y="6329"/>
                    <a:pt x="17764" y="6442"/>
                    <a:pt x="17656" y="6420"/>
                  </a:cubicBezTo>
                  <a:cubicBezTo>
                    <a:pt x="17740" y="6495"/>
                    <a:pt x="17802" y="6450"/>
                    <a:pt x="17853" y="6344"/>
                  </a:cubicBezTo>
                  <a:close/>
                  <a:moveTo>
                    <a:pt x="16611" y="5532"/>
                  </a:moveTo>
                  <a:cubicBezTo>
                    <a:pt x="16328" y="5927"/>
                    <a:pt x="16022" y="6245"/>
                    <a:pt x="15679" y="6473"/>
                  </a:cubicBezTo>
                  <a:cubicBezTo>
                    <a:pt x="16060" y="6344"/>
                    <a:pt x="16357" y="6003"/>
                    <a:pt x="16611" y="5532"/>
                  </a:cubicBezTo>
                  <a:close/>
                  <a:moveTo>
                    <a:pt x="15825" y="13872"/>
                  </a:moveTo>
                  <a:cubicBezTo>
                    <a:pt x="16088" y="15282"/>
                    <a:pt x="16389" y="16670"/>
                    <a:pt x="16672" y="18065"/>
                  </a:cubicBezTo>
                  <a:cubicBezTo>
                    <a:pt x="16724" y="18315"/>
                    <a:pt x="16785" y="18330"/>
                    <a:pt x="16907" y="18209"/>
                  </a:cubicBezTo>
                  <a:cubicBezTo>
                    <a:pt x="16710" y="17557"/>
                    <a:pt x="16672" y="16859"/>
                    <a:pt x="16672" y="16147"/>
                  </a:cubicBezTo>
                  <a:cubicBezTo>
                    <a:pt x="16667" y="15563"/>
                    <a:pt x="16771" y="15070"/>
                    <a:pt x="17011" y="14638"/>
                  </a:cubicBezTo>
                  <a:cubicBezTo>
                    <a:pt x="17373" y="13978"/>
                    <a:pt x="17726" y="13304"/>
                    <a:pt x="18046" y="12591"/>
                  </a:cubicBezTo>
                  <a:cubicBezTo>
                    <a:pt x="18107" y="12454"/>
                    <a:pt x="18107" y="12371"/>
                    <a:pt x="18027" y="12265"/>
                  </a:cubicBezTo>
                  <a:cubicBezTo>
                    <a:pt x="17957" y="12159"/>
                    <a:pt x="17891" y="12045"/>
                    <a:pt x="17825" y="11931"/>
                  </a:cubicBezTo>
                  <a:cubicBezTo>
                    <a:pt x="17750" y="11802"/>
                    <a:pt x="17773" y="11711"/>
                    <a:pt x="17877" y="11666"/>
                  </a:cubicBezTo>
                  <a:cubicBezTo>
                    <a:pt x="17985" y="11628"/>
                    <a:pt x="18098" y="11583"/>
                    <a:pt x="18206" y="11560"/>
                  </a:cubicBezTo>
                  <a:cubicBezTo>
                    <a:pt x="18300" y="11537"/>
                    <a:pt x="18352" y="11469"/>
                    <a:pt x="18357" y="11310"/>
                  </a:cubicBezTo>
                  <a:cubicBezTo>
                    <a:pt x="18371" y="10718"/>
                    <a:pt x="18399" y="10127"/>
                    <a:pt x="18376" y="9536"/>
                  </a:cubicBezTo>
                  <a:cubicBezTo>
                    <a:pt x="18357" y="9096"/>
                    <a:pt x="18220" y="8830"/>
                    <a:pt x="17853" y="8982"/>
                  </a:cubicBezTo>
                  <a:cubicBezTo>
                    <a:pt x="17914" y="9088"/>
                    <a:pt x="17914" y="9088"/>
                    <a:pt x="18023" y="9020"/>
                  </a:cubicBezTo>
                  <a:cubicBezTo>
                    <a:pt x="18013" y="9088"/>
                    <a:pt x="18013" y="9156"/>
                    <a:pt x="17999" y="9217"/>
                  </a:cubicBezTo>
                  <a:cubicBezTo>
                    <a:pt x="17849" y="10150"/>
                    <a:pt x="17674" y="11067"/>
                    <a:pt x="17481" y="11977"/>
                  </a:cubicBezTo>
                  <a:cubicBezTo>
                    <a:pt x="17265" y="13000"/>
                    <a:pt x="16983" y="13971"/>
                    <a:pt x="16691" y="14941"/>
                  </a:cubicBezTo>
                  <a:cubicBezTo>
                    <a:pt x="16587" y="15282"/>
                    <a:pt x="16526" y="15631"/>
                    <a:pt x="16597" y="16010"/>
                  </a:cubicBezTo>
                  <a:cubicBezTo>
                    <a:pt x="16606" y="16056"/>
                    <a:pt x="16620" y="16116"/>
                    <a:pt x="16582" y="16139"/>
                  </a:cubicBezTo>
                  <a:cubicBezTo>
                    <a:pt x="16549" y="16162"/>
                    <a:pt x="16531" y="16101"/>
                    <a:pt x="16512" y="16063"/>
                  </a:cubicBezTo>
                  <a:cubicBezTo>
                    <a:pt x="16422" y="15866"/>
                    <a:pt x="16366" y="15631"/>
                    <a:pt x="16300" y="15411"/>
                  </a:cubicBezTo>
                  <a:cubicBezTo>
                    <a:pt x="16164" y="14956"/>
                    <a:pt x="16116" y="14479"/>
                    <a:pt x="16173" y="13971"/>
                  </a:cubicBezTo>
                  <a:cubicBezTo>
                    <a:pt x="16248" y="13319"/>
                    <a:pt x="16399" y="12697"/>
                    <a:pt x="16474" y="12037"/>
                  </a:cubicBezTo>
                  <a:cubicBezTo>
                    <a:pt x="16531" y="11567"/>
                    <a:pt x="16601" y="11097"/>
                    <a:pt x="16672" y="10574"/>
                  </a:cubicBezTo>
                  <a:cubicBezTo>
                    <a:pt x="16295" y="10915"/>
                    <a:pt x="15947" y="11219"/>
                    <a:pt x="15905" y="11962"/>
                  </a:cubicBezTo>
                  <a:cubicBezTo>
                    <a:pt x="15895" y="12121"/>
                    <a:pt x="15876" y="12273"/>
                    <a:pt x="15872" y="12424"/>
                  </a:cubicBezTo>
                  <a:cubicBezTo>
                    <a:pt x="15867" y="12583"/>
                    <a:pt x="15829" y="12652"/>
                    <a:pt x="15730" y="12636"/>
                  </a:cubicBezTo>
                  <a:cubicBezTo>
                    <a:pt x="15627" y="12621"/>
                    <a:pt x="15608" y="12705"/>
                    <a:pt x="15636" y="12849"/>
                  </a:cubicBezTo>
                  <a:cubicBezTo>
                    <a:pt x="15707" y="13197"/>
                    <a:pt x="15763" y="13539"/>
                    <a:pt x="15825" y="13872"/>
                  </a:cubicBezTo>
                  <a:close/>
                  <a:moveTo>
                    <a:pt x="4980" y="5229"/>
                  </a:moveTo>
                  <a:cubicBezTo>
                    <a:pt x="4980" y="5229"/>
                    <a:pt x="4980" y="5229"/>
                    <a:pt x="4980" y="5229"/>
                  </a:cubicBezTo>
                  <a:cubicBezTo>
                    <a:pt x="4980" y="5229"/>
                    <a:pt x="4980" y="5229"/>
                    <a:pt x="4980" y="5229"/>
                  </a:cubicBezTo>
                  <a:cubicBezTo>
                    <a:pt x="4980" y="5229"/>
                    <a:pt x="4980" y="5229"/>
                    <a:pt x="4980" y="5229"/>
                  </a:cubicBezTo>
                  <a:close/>
                  <a:moveTo>
                    <a:pt x="16592" y="12652"/>
                  </a:moveTo>
                  <a:cubicBezTo>
                    <a:pt x="16535" y="12614"/>
                    <a:pt x="16559" y="12545"/>
                    <a:pt x="16545" y="12492"/>
                  </a:cubicBezTo>
                  <a:cubicBezTo>
                    <a:pt x="16498" y="12682"/>
                    <a:pt x="16507" y="12894"/>
                    <a:pt x="16484" y="13091"/>
                  </a:cubicBezTo>
                  <a:cubicBezTo>
                    <a:pt x="16446" y="13410"/>
                    <a:pt x="16469" y="13463"/>
                    <a:pt x="16672" y="13539"/>
                  </a:cubicBezTo>
                  <a:cubicBezTo>
                    <a:pt x="16714" y="13554"/>
                    <a:pt x="16761" y="13561"/>
                    <a:pt x="16808" y="13569"/>
                  </a:cubicBezTo>
                  <a:cubicBezTo>
                    <a:pt x="16648" y="13137"/>
                    <a:pt x="16658" y="12652"/>
                    <a:pt x="16658" y="12166"/>
                  </a:cubicBezTo>
                  <a:cubicBezTo>
                    <a:pt x="16653" y="12341"/>
                    <a:pt x="16630" y="12500"/>
                    <a:pt x="16592" y="12652"/>
                  </a:cubicBezTo>
                  <a:close/>
                  <a:moveTo>
                    <a:pt x="16474" y="6154"/>
                  </a:moveTo>
                  <a:cubicBezTo>
                    <a:pt x="16940" y="6313"/>
                    <a:pt x="17223" y="5957"/>
                    <a:pt x="17152" y="5358"/>
                  </a:cubicBezTo>
                  <a:cubicBezTo>
                    <a:pt x="17147" y="5328"/>
                    <a:pt x="17128" y="5267"/>
                    <a:pt x="17138" y="5260"/>
                  </a:cubicBezTo>
                  <a:cubicBezTo>
                    <a:pt x="17166" y="5222"/>
                    <a:pt x="17176" y="5275"/>
                    <a:pt x="17190" y="5297"/>
                  </a:cubicBezTo>
                  <a:cubicBezTo>
                    <a:pt x="17368" y="5646"/>
                    <a:pt x="17312" y="6010"/>
                    <a:pt x="17053" y="6268"/>
                  </a:cubicBezTo>
                  <a:cubicBezTo>
                    <a:pt x="17227" y="6238"/>
                    <a:pt x="17350" y="6010"/>
                    <a:pt x="17345" y="5722"/>
                  </a:cubicBezTo>
                  <a:cubicBezTo>
                    <a:pt x="17340" y="5404"/>
                    <a:pt x="17223" y="5169"/>
                    <a:pt x="17058" y="5153"/>
                  </a:cubicBezTo>
                  <a:cubicBezTo>
                    <a:pt x="17105" y="5358"/>
                    <a:pt x="17161" y="5570"/>
                    <a:pt x="17081" y="5783"/>
                  </a:cubicBezTo>
                  <a:cubicBezTo>
                    <a:pt x="16954" y="6139"/>
                    <a:pt x="16724" y="6124"/>
                    <a:pt x="16474" y="6154"/>
                  </a:cubicBezTo>
                  <a:close/>
                  <a:moveTo>
                    <a:pt x="17665" y="4661"/>
                  </a:moveTo>
                  <a:cubicBezTo>
                    <a:pt x="17703" y="4426"/>
                    <a:pt x="17637" y="4251"/>
                    <a:pt x="17571" y="4062"/>
                  </a:cubicBezTo>
                  <a:cubicBezTo>
                    <a:pt x="17552" y="4009"/>
                    <a:pt x="17472" y="3978"/>
                    <a:pt x="17533" y="3880"/>
                  </a:cubicBezTo>
                  <a:cubicBezTo>
                    <a:pt x="17453" y="3834"/>
                    <a:pt x="17373" y="3766"/>
                    <a:pt x="17284" y="3774"/>
                  </a:cubicBezTo>
                  <a:cubicBezTo>
                    <a:pt x="17491" y="3986"/>
                    <a:pt x="17585" y="4312"/>
                    <a:pt x="17665" y="4661"/>
                  </a:cubicBezTo>
                  <a:close/>
                  <a:moveTo>
                    <a:pt x="16375" y="13698"/>
                  </a:moveTo>
                  <a:cubicBezTo>
                    <a:pt x="16342" y="14001"/>
                    <a:pt x="16295" y="14312"/>
                    <a:pt x="16295" y="14623"/>
                  </a:cubicBezTo>
                  <a:cubicBezTo>
                    <a:pt x="16295" y="14926"/>
                    <a:pt x="16352" y="15199"/>
                    <a:pt x="16465" y="15502"/>
                  </a:cubicBezTo>
                  <a:cubicBezTo>
                    <a:pt x="16540" y="14835"/>
                    <a:pt x="16771" y="14327"/>
                    <a:pt x="16917" y="13743"/>
                  </a:cubicBezTo>
                  <a:cubicBezTo>
                    <a:pt x="16752" y="13751"/>
                    <a:pt x="16601" y="13728"/>
                    <a:pt x="16465" y="13614"/>
                  </a:cubicBezTo>
                  <a:cubicBezTo>
                    <a:pt x="16399" y="13554"/>
                    <a:pt x="16385" y="13622"/>
                    <a:pt x="16375" y="13698"/>
                  </a:cubicBezTo>
                  <a:close/>
                  <a:moveTo>
                    <a:pt x="584" y="19066"/>
                  </a:moveTo>
                  <a:cubicBezTo>
                    <a:pt x="1351" y="19050"/>
                    <a:pt x="2113" y="19043"/>
                    <a:pt x="2881" y="19028"/>
                  </a:cubicBezTo>
                  <a:cubicBezTo>
                    <a:pt x="2932" y="19028"/>
                    <a:pt x="2994" y="19050"/>
                    <a:pt x="3036" y="18967"/>
                  </a:cubicBezTo>
                  <a:cubicBezTo>
                    <a:pt x="3036" y="18952"/>
                    <a:pt x="3041" y="18937"/>
                    <a:pt x="3041" y="18922"/>
                  </a:cubicBezTo>
                  <a:cubicBezTo>
                    <a:pt x="3050" y="18482"/>
                    <a:pt x="3050" y="18474"/>
                    <a:pt x="2777" y="18482"/>
                  </a:cubicBezTo>
                  <a:cubicBezTo>
                    <a:pt x="2584" y="18489"/>
                    <a:pt x="2396" y="18406"/>
                    <a:pt x="2203" y="18398"/>
                  </a:cubicBezTo>
                  <a:cubicBezTo>
                    <a:pt x="1727" y="18353"/>
                    <a:pt x="1257" y="18383"/>
                    <a:pt x="781" y="18383"/>
                  </a:cubicBezTo>
                  <a:cubicBezTo>
                    <a:pt x="466" y="18383"/>
                    <a:pt x="471" y="18383"/>
                    <a:pt x="475" y="18891"/>
                  </a:cubicBezTo>
                  <a:cubicBezTo>
                    <a:pt x="471" y="19028"/>
                    <a:pt x="494" y="19066"/>
                    <a:pt x="584" y="19066"/>
                  </a:cubicBezTo>
                  <a:close/>
                  <a:moveTo>
                    <a:pt x="1629" y="21545"/>
                  </a:moveTo>
                  <a:cubicBezTo>
                    <a:pt x="1610" y="21545"/>
                    <a:pt x="1596" y="21545"/>
                    <a:pt x="1582" y="21552"/>
                  </a:cubicBezTo>
                  <a:lnTo>
                    <a:pt x="2711" y="21552"/>
                  </a:lnTo>
                  <a:cubicBezTo>
                    <a:pt x="2697" y="21545"/>
                    <a:pt x="2678" y="21545"/>
                    <a:pt x="2655" y="21545"/>
                  </a:cubicBezTo>
                  <a:cubicBezTo>
                    <a:pt x="2311" y="21552"/>
                    <a:pt x="1967" y="21552"/>
                    <a:pt x="1629" y="21545"/>
                  </a:cubicBezTo>
                  <a:close/>
                  <a:moveTo>
                    <a:pt x="1374" y="21545"/>
                  </a:moveTo>
                  <a:cubicBezTo>
                    <a:pt x="1285" y="21552"/>
                    <a:pt x="1191" y="21545"/>
                    <a:pt x="1097" y="21545"/>
                  </a:cubicBezTo>
                  <a:cubicBezTo>
                    <a:pt x="1012" y="21545"/>
                    <a:pt x="946" y="21545"/>
                    <a:pt x="894" y="21552"/>
                  </a:cubicBezTo>
                  <a:lnTo>
                    <a:pt x="1445" y="21552"/>
                  </a:lnTo>
                  <a:cubicBezTo>
                    <a:pt x="1426" y="21545"/>
                    <a:pt x="1403" y="21545"/>
                    <a:pt x="1374" y="21545"/>
                  </a:cubicBezTo>
                  <a:close/>
                  <a:moveTo>
                    <a:pt x="2636" y="17307"/>
                  </a:moveTo>
                  <a:cubicBezTo>
                    <a:pt x="2631" y="17451"/>
                    <a:pt x="2626" y="17595"/>
                    <a:pt x="2622" y="17746"/>
                  </a:cubicBezTo>
                  <a:cubicBezTo>
                    <a:pt x="2608" y="18201"/>
                    <a:pt x="2608" y="18201"/>
                    <a:pt x="2895" y="18171"/>
                  </a:cubicBezTo>
                  <a:cubicBezTo>
                    <a:pt x="2899" y="18171"/>
                    <a:pt x="2899" y="18163"/>
                    <a:pt x="2909" y="18148"/>
                  </a:cubicBezTo>
                  <a:cubicBezTo>
                    <a:pt x="2829" y="17868"/>
                    <a:pt x="2749" y="17580"/>
                    <a:pt x="2664" y="17292"/>
                  </a:cubicBezTo>
                  <a:cubicBezTo>
                    <a:pt x="2650" y="17299"/>
                    <a:pt x="2645" y="17307"/>
                    <a:pt x="2636" y="17307"/>
                  </a:cubicBezTo>
                  <a:close/>
                  <a:moveTo>
                    <a:pt x="3078" y="18846"/>
                  </a:moveTo>
                  <a:cubicBezTo>
                    <a:pt x="3088" y="18838"/>
                    <a:pt x="3097" y="18823"/>
                    <a:pt x="3102" y="18831"/>
                  </a:cubicBezTo>
                  <a:cubicBezTo>
                    <a:pt x="3304" y="19081"/>
                    <a:pt x="3337" y="19073"/>
                    <a:pt x="3408" y="18732"/>
                  </a:cubicBezTo>
                  <a:cubicBezTo>
                    <a:pt x="3408" y="18724"/>
                    <a:pt x="3417" y="18732"/>
                    <a:pt x="3422" y="18724"/>
                  </a:cubicBezTo>
                  <a:cubicBezTo>
                    <a:pt x="3427" y="18717"/>
                    <a:pt x="3431" y="18709"/>
                    <a:pt x="3427" y="18702"/>
                  </a:cubicBezTo>
                  <a:cubicBezTo>
                    <a:pt x="3323" y="18580"/>
                    <a:pt x="3201" y="18580"/>
                    <a:pt x="3083" y="18535"/>
                  </a:cubicBezTo>
                  <a:cubicBezTo>
                    <a:pt x="3069" y="18634"/>
                    <a:pt x="3064" y="18740"/>
                    <a:pt x="3078" y="18846"/>
                  </a:cubicBezTo>
                  <a:close/>
                  <a:moveTo>
                    <a:pt x="1421" y="18186"/>
                  </a:moveTo>
                  <a:cubicBezTo>
                    <a:pt x="1506" y="18179"/>
                    <a:pt x="1596" y="18186"/>
                    <a:pt x="1680" y="18186"/>
                  </a:cubicBezTo>
                  <a:cubicBezTo>
                    <a:pt x="1680" y="18186"/>
                    <a:pt x="1680" y="18186"/>
                    <a:pt x="1680" y="18186"/>
                  </a:cubicBezTo>
                  <a:cubicBezTo>
                    <a:pt x="1760" y="18186"/>
                    <a:pt x="1845" y="18194"/>
                    <a:pt x="1925" y="18186"/>
                  </a:cubicBezTo>
                  <a:cubicBezTo>
                    <a:pt x="1977" y="18179"/>
                    <a:pt x="2048" y="18232"/>
                    <a:pt x="2052" y="18057"/>
                  </a:cubicBezTo>
                  <a:cubicBezTo>
                    <a:pt x="2052" y="17898"/>
                    <a:pt x="2010" y="17860"/>
                    <a:pt x="1925" y="17860"/>
                  </a:cubicBezTo>
                  <a:cubicBezTo>
                    <a:pt x="1756" y="17860"/>
                    <a:pt x="1586" y="17860"/>
                    <a:pt x="1417" y="17845"/>
                  </a:cubicBezTo>
                  <a:cubicBezTo>
                    <a:pt x="1332" y="17837"/>
                    <a:pt x="1299" y="17875"/>
                    <a:pt x="1299" y="18019"/>
                  </a:cubicBezTo>
                  <a:cubicBezTo>
                    <a:pt x="1299" y="18171"/>
                    <a:pt x="1341" y="18194"/>
                    <a:pt x="1421" y="18186"/>
                  </a:cubicBezTo>
                  <a:close/>
                  <a:moveTo>
                    <a:pt x="12789" y="19983"/>
                  </a:moveTo>
                  <a:cubicBezTo>
                    <a:pt x="12619" y="19998"/>
                    <a:pt x="12445" y="20021"/>
                    <a:pt x="12280" y="20036"/>
                  </a:cubicBezTo>
                  <a:cubicBezTo>
                    <a:pt x="12450" y="20051"/>
                    <a:pt x="12619" y="20074"/>
                    <a:pt x="12793" y="20044"/>
                  </a:cubicBezTo>
                  <a:cubicBezTo>
                    <a:pt x="12812" y="20021"/>
                    <a:pt x="12803" y="19998"/>
                    <a:pt x="12789" y="19983"/>
                  </a:cubicBezTo>
                  <a:close/>
                  <a:moveTo>
                    <a:pt x="14285" y="20021"/>
                  </a:moveTo>
                  <a:cubicBezTo>
                    <a:pt x="13834" y="20021"/>
                    <a:pt x="13377" y="20036"/>
                    <a:pt x="12925" y="20044"/>
                  </a:cubicBezTo>
                  <a:cubicBezTo>
                    <a:pt x="13551" y="20044"/>
                    <a:pt x="14177" y="20044"/>
                    <a:pt x="14803" y="20051"/>
                  </a:cubicBezTo>
                  <a:cubicBezTo>
                    <a:pt x="14634" y="19998"/>
                    <a:pt x="14460" y="20021"/>
                    <a:pt x="14285" y="20021"/>
                  </a:cubicBezTo>
                  <a:close/>
                  <a:moveTo>
                    <a:pt x="3408" y="19217"/>
                  </a:moveTo>
                  <a:cubicBezTo>
                    <a:pt x="2805" y="19217"/>
                    <a:pt x="2203" y="19217"/>
                    <a:pt x="1600" y="19217"/>
                  </a:cubicBezTo>
                  <a:cubicBezTo>
                    <a:pt x="1125" y="19217"/>
                    <a:pt x="650" y="19225"/>
                    <a:pt x="174" y="19217"/>
                  </a:cubicBezTo>
                  <a:cubicBezTo>
                    <a:pt x="71" y="19217"/>
                    <a:pt x="28" y="19263"/>
                    <a:pt x="33" y="19437"/>
                  </a:cubicBezTo>
                  <a:cubicBezTo>
                    <a:pt x="33" y="19589"/>
                    <a:pt x="9" y="19748"/>
                    <a:pt x="0" y="19900"/>
                  </a:cubicBezTo>
                  <a:cubicBezTo>
                    <a:pt x="146" y="19983"/>
                    <a:pt x="297" y="19945"/>
                    <a:pt x="447" y="19938"/>
                  </a:cubicBezTo>
                  <a:cubicBezTo>
                    <a:pt x="490" y="19900"/>
                    <a:pt x="532" y="19869"/>
                    <a:pt x="584" y="19847"/>
                  </a:cubicBezTo>
                  <a:cubicBezTo>
                    <a:pt x="899" y="19733"/>
                    <a:pt x="1224" y="19725"/>
                    <a:pt x="1544" y="19718"/>
                  </a:cubicBezTo>
                  <a:cubicBezTo>
                    <a:pt x="2165" y="19695"/>
                    <a:pt x="2791" y="19680"/>
                    <a:pt x="3413" y="19680"/>
                  </a:cubicBezTo>
                  <a:cubicBezTo>
                    <a:pt x="3563" y="19680"/>
                    <a:pt x="3535" y="19551"/>
                    <a:pt x="3549" y="19399"/>
                  </a:cubicBezTo>
                  <a:cubicBezTo>
                    <a:pt x="3558" y="19217"/>
                    <a:pt x="3493" y="19217"/>
                    <a:pt x="3408" y="19217"/>
                  </a:cubicBezTo>
                  <a:close/>
                  <a:moveTo>
                    <a:pt x="8896" y="21552"/>
                  </a:moveTo>
                  <a:cubicBezTo>
                    <a:pt x="7225" y="21552"/>
                    <a:pt x="5554" y="21552"/>
                    <a:pt x="3888" y="21560"/>
                  </a:cubicBezTo>
                  <a:cubicBezTo>
                    <a:pt x="3860" y="21560"/>
                    <a:pt x="3831" y="21560"/>
                    <a:pt x="3798" y="21560"/>
                  </a:cubicBezTo>
                  <a:lnTo>
                    <a:pt x="11381" y="21560"/>
                  </a:lnTo>
                  <a:cubicBezTo>
                    <a:pt x="11381" y="21560"/>
                    <a:pt x="11381" y="21560"/>
                    <a:pt x="11381" y="21560"/>
                  </a:cubicBezTo>
                  <a:cubicBezTo>
                    <a:pt x="10553" y="21552"/>
                    <a:pt x="9724" y="21552"/>
                    <a:pt x="8896" y="21552"/>
                  </a:cubicBezTo>
                  <a:close/>
                  <a:moveTo>
                    <a:pt x="20075" y="21545"/>
                  </a:moveTo>
                  <a:cubicBezTo>
                    <a:pt x="20051" y="21545"/>
                    <a:pt x="20033" y="21545"/>
                    <a:pt x="20018" y="21552"/>
                  </a:cubicBezTo>
                  <a:lnTo>
                    <a:pt x="21496" y="21552"/>
                  </a:lnTo>
                  <a:cubicBezTo>
                    <a:pt x="21021" y="21530"/>
                    <a:pt x="20550" y="21560"/>
                    <a:pt x="20075" y="21545"/>
                  </a:cubicBezTo>
                  <a:close/>
                  <a:moveTo>
                    <a:pt x="17430" y="21552"/>
                  </a:moveTo>
                  <a:cubicBezTo>
                    <a:pt x="17406" y="21552"/>
                    <a:pt x="17387" y="21552"/>
                    <a:pt x="17364" y="21552"/>
                  </a:cubicBezTo>
                  <a:lnTo>
                    <a:pt x="19811" y="21552"/>
                  </a:lnTo>
                  <a:cubicBezTo>
                    <a:pt x="19797" y="21545"/>
                    <a:pt x="19778" y="21545"/>
                    <a:pt x="19760" y="21545"/>
                  </a:cubicBezTo>
                  <a:cubicBezTo>
                    <a:pt x="18983" y="21552"/>
                    <a:pt x="18206" y="21552"/>
                    <a:pt x="17430" y="21552"/>
                  </a:cubicBezTo>
                  <a:close/>
                  <a:moveTo>
                    <a:pt x="17453" y="20059"/>
                  </a:moveTo>
                  <a:cubicBezTo>
                    <a:pt x="17303" y="20066"/>
                    <a:pt x="17270" y="19991"/>
                    <a:pt x="17293" y="19771"/>
                  </a:cubicBezTo>
                  <a:cubicBezTo>
                    <a:pt x="17307" y="19642"/>
                    <a:pt x="17312" y="19513"/>
                    <a:pt x="17298" y="19377"/>
                  </a:cubicBezTo>
                  <a:cubicBezTo>
                    <a:pt x="17256" y="18800"/>
                    <a:pt x="17152" y="18603"/>
                    <a:pt x="16799" y="18452"/>
                  </a:cubicBezTo>
                  <a:cubicBezTo>
                    <a:pt x="17072" y="18292"/>
                    <a:pt x="17345" y="18277"/>
                    <a:pt x="17613" y="18232"/>
                  </a:cubicBezTo>
                  <a:cubicBezTo>
                    <a:pt x="18112" y="18156"/>
                    <a:pt x="18616" y="18163"/>
                    <a:pt x="19115" y="18209"/>
                  </a:cubicBezTo>
                  <a:cubicBezTo>
                    <a:pt x="19237" y="18217"/>
                    <a:pt x="19360" y="18209"/>
                    <a:pt x="19468" y="18088"/>
                  </a:cubicBezTo>
                  <a:cubicBezTo>
                    <a:pt x="19510" y="18042"/>
                    <a:pt x="19548" y="18042"/>
                    <a:pt x="19595" y="18065"/>
                  </a:cubicBezTo>
                  <a:cubicBezTo>
                    <a:pt x="19821" y="18156"/>
                    <a:pt x="20051" y="18239"/>
                    <a:pt x="20282" y="18323"/>
                  </a:cubicBezTo>
                  <a:cubicBezTo>
                    <a:pt x="20324" y="18338"/>
                    <a:pt x="20386" y="18436"/>
                    <a:pt x="20414" y="18307"/>
                  </a:cubicBezTo>
                  <a:cubicBezTo>
                    <a:pt x="20442" y="18156"/>
                    <a:pt x="20353" y="18163"/>
                    <a:pt x="20301" y="18141"/>
                  </a:cubicBezTo>
                  <a:cubicBezTo>
                    <a:pt x="20075" y="18050"/>
                    <a:pt x="19844" y="17981"/>
                    <a:pt x="19618" y="17883"/>
                  </a:cubicBezTo>
                  <a:cubicBezTo>
                    <a:pt x="19463" y="17822"/>
                    <a:pt x="19322" y="17731"/>
                    <a:pt x="19350" y="17398"/>
                  </a:cubicBezTo>
                  <a:cubicBezTo>
                    <a:pt x="19360" y="17276"/>
                    <a:pt x="19289" y="17216"/>
                    <a:pt x="19237" y="17148"/>
                  </a:cubicBezTo>
                  <a:cubicBezTo>
                    <a:pt x="19129" y="17011"/>
                    <a:pt x="19072" y="16867"/>
                    <a:pt x="19101" y="16617"/>
                  </a:cubicBezTo>
                  <a:cubicBezTo>
                    <a:pt x="19134" y="16351"/>
                    <a:pt x="19002" y="16041"/>
                    <a:pt x="18851" y="15950"/>
                  </a:cubicBezTo>
                  <a:cubicBezTo>
                    <a:pt x="18842" y="16048"/>
                    <a:pt x="18889" y="16101"/>
                    <a:pt x="18917" y="16169"/>
                  </a:cubicBezTo>
                  <a:cubicBezTo>
                    <a:pt x="18974" y="16336"/>
                    <a:pt x="19030" y="16488"/>
                    <a:pt x="18992" y="16700"/>
                  </a:cubicBezTo>
                  <a:cubicBezTo>
                    <a:pt x="18950" y="16943"/>
                    <a:pt x="19049" y="17102"/>
                    <a:pt x="19152" y="17238"/>
                  </a:cubicBezTo>
                  <a:cubicBezTo>
                    <a:pt x="19209" y="17314"/>
                    <a:pt x="19251" y="17375"/>
                    <a:pt x="19242" y="17519"/>
                  </a:cubicBezTo>
                  <a:cubicBezTo>
                    <a:pt x="19223" y="17716"/>
                    <a:pt x="19317" y="17822"/>
                    <a:pt x="19435" y="17928"/>
                  </a:cubicBezTo>
                  <a:cubicBezTo>
                    <a:pt x="19312" y="18065"/>
                    <a:pt x="19185" y="18050"/>
                    <a:pt x="19087" y="18004"/>
                  </a:cubicBezTo>
                  <a:cubicBezTo>
                    <a:pt x="18992" y="17959"/>
                    <a:pt x="19077" y="17769"/>
                    <a:pt x="19039" y="17655"/>
                  </a:cubicBezTo>
                  <a:cubicBezTo>
                    <a:pt x="19035" y="17655"/>
                    <a:pt x="19016" y="17648"/>
                    <a:pt x="19016" y="17655"/>
                  </a:cubicBezTo>
                  <a:cubicBezTo>
                    <a:pt x="18926" y="17989"/>
                    <a:pt x="18757" y="17989"/>
                    <a:pt x="18564" y="17989"/>
                  </a:cubicBezTo>
                  <a:cubicBezTo>
                    <a:pt x="18084" y="17981"/>
                    <a:pt x="17604" y="18012"/>
                    <a:pt x="17128" y="18141"/>
                  </a:cubicBezTo>
                  <a:cubicBezTo>
                    <a:pt x="17044" y="18163"/>
                    <a:pt x="17025" y="18118"/>
                    <a:pt x="16997" y="18019"/>
                  </a:cubicBezTo>
                  <a:cubicBezTo>
                    <a:pt x="16893" y="17671"/>
                    <a:pt x="16851" y="17299"/>
                    <a:pt x="16827" y="16928"/>
                  </a:cubicBezTo>
                  <a:cubicBezTo>
                    <a:pt x="16799" y="16518"/>
                    <a:pt x="16794" y="16101"/>
                    <a:pt x="16822" y="15692"/>
                  </a:cubicBezTo>
                  <a:cubicBezTo>
                    <a:pt x="16855" y="15176"/>
                    <a:pt x="17072" y="14820"/>
                    <a:pt x="17270" y="14456"/>
                  </a:cubicBezTo>
                  <a:cubicBezTo>
                    <a:pt x="17571" y="13903"/>
                    <a:pt x="17858" y="13342"/>
                    <a:pt x="18126" y="12750"/>
                  </a:cubicBezTo>
                  <a:cubicBezTo>
                    <a:pt x="18272" y="12424"/>
                    <a:pt x="18272" y="12386"/>
                    <a:pt x="18098" y="12113"/>
                  </a:cubicBezTo>
                  <a:cubicBezTo>
                    <a:pt x="18046" y="12030"/>
                    <a:pt x="17980" y="11954"/>
                    <a:pt x="17924" y="11878"/>
                  </a:cubicBezTo>
                  <a:cubicBezTo>
                    <a:pt x="17933" y="11856"/>
                    <a:pt x="17943" y="11833"/>
                    <a:pt x="17957" y="11810"/>
                  </a:cubicBezTo>
                  <a:cubicBezTo>
                    <a:pt x="18018" y="11795"/>
                    <a:pt x="18079" y="11772"/>
                    <a:pt x="18136" y="11757"/>
                  </a:cubicBezTo>
                  <a:cubicBezTo>
                    <a:pt x="18465" y="11666"/>
                    <a:pt x="18470" y="11666"/>
                    <a:pt x="18493" y="11120"/>
                  </a:cubicBezTo>
                  <a:cubicBezTo>
                    <a:pt x="18508" y="10764"/>
                    <a:pt x="18508" y="10415"/>
                    <a:pt x="18517" y="10059"/>
                  </a:cubicBezTo>
                  <a:cubicBezTo>
                    <a:pt x="18517" y="9998"/>
                    <a:pt x="18503" y="9877"/>
                    <a:pt x="18583" y="9937"/>
                  </a:cubicBezTo>
                  <a:cubicBezTo>
                    <a:pt x="18898" y="10172"/>
                    <a:pt x="19237" y="10301"/>
                    <a:pt x="19534" y="10612"/>
                  </a:cubicBezTo>
                  <a:cubicBezTo>
                    <a:pt x="19887" y="10984"/>
                    <a:pt x="20056" y="11530"/>
                    <a:pt x="20150" y="12166"/>
                  </a:cubicBezTo>
                  <a:cubicBezTo>
                    <a:pt x="20386" y="13751"/>
                    <a:pt x="20616" y="15343"/>
                    <a:pt x="20814" y="16943"/>
                  </a:cubicBezTo>
                  <a:cubicBezTo>
                    <a:pt x="20866" y="17367"/>
                    <a:pt x="20885" y="17800"/>
                    <a:pt x="20889" y="18270"/>
                  </a:cubicBezTo>
                  <a:cubicBezTo>
                    <a:pt x="20753" y="18126"/>
                    <a:pt x="20673" y="17997"/>
                    <a:pt x="20668" y="17716"/>
                  </a:cubicBezTo>
                  <a:cubicBezTo>
                    <a:pt x="20649" y="16821"/>
                    <a:pt x="20569" y="15934"/>
                    <a:pt x="20447" y="15055"/>
                  </a:cubicBezTo>
                  <a:cubicBezTo>
                    <a:pt x="20442" y="15032"/>
                    <a:pt x="20433" y="15017"/>
                    <a:pt x="20414" y="14979"/>
                  </a:cubicBezTo>
                  <a:cubicBezTo>
                    <a:pt x="20433" y="15927"/>
                    <a:pt x="20517" y="16844"/>
                    <a:pt x="20588" y="17769"/>
                  </a:cubicBezTo>
                  <a:cubicBezTo>
                    <a:pt x="20612" y="18065"/>
                    <a:pt x="20710" y="18254"/>
                    <a:pt x="20814" y="18459"/>
                  </a:cubicBezTo>
                  <a:cubicBezTo>
                    <a:pt x="20908" y="18641"/>
                    <a:pt x="20993" y="18838"/>
                    <a:pt x="20965" y="19104"/>
                  </a:cubicBezTo>
                  <a:cubicBezTo>
                    <a:pt x="20908" y="19649"/>
                    <a:pt x="20776" y="19847"/>
                    <a:pt x="20433" y="19847"/>
                  </a:cubicBezTo>
                  <a:cubicBezTo>
                    <a:pt x="19435" y="19877"/>
                    <a:pt x="18446" y="20006"/>
                    <a:pt x="17453" y="20059"/>
                  </a:cubicBezTo>
                  <a:close/>
                  <a:moveTo>
                    <a:pt x="17957" y="14956"/>
                  </a:moveTo>
                  <a:cubicBezTo>
                    <a:pt x="17750" y="15123"/>
                    <a:pt x="17401" y="15881"/>
                    <a:pt x="17378" y="16192"/>
                  </a:cubicBezTo>
                  <a:cubicBezTo>
                    <a:pt x="17590" y="15806"/>
                    <a:pt x="17802" y="15457"/>
                    <a:pt x="17957" y="14956"/>
                  </a:cubicBezTo>
                  <a:close/>
                  <a:moveTo>
                    <a:pt x="18621" y="16321"/>
                  </a:moveTo>
                  <a:cubicBezTo>
                    <a:pt x="18465" y="16685"/>
                    <a:pt x="18352" y="17072"/>
                    <a:pt x="18319" y="17519"/>
                  </a:cubicBezTo>
                  <a:cubicBezTo>
                    <a:pt x="18479" y="17163"/>
                    <a:pt x="18564" y="16753"/>
                    <a:pt x="18621" y="16321"/>
                  </a:cubicBezTo>
                  <a:close/>
                  <a:moveTo>
                    <a:pt x="19214" y="11097"/>
                  </a:moveTo>
                  <a:cubicBezTo>
                    <a:pt x="18879" y="11507"/>
                    <a:pt x="18639" y="13091"/>
                    <a:pt x="18814" y="13675"/>
                  </a:cubicBezTo>
                  <a:cubicBezTo>
                    <a:pt x="18908" y="12796"/>
                    <a:pt x="18917" y="11893"/>
                    <a:pt x="19214" y="11097"/>
                  </a:cubicBezTo>
                  <a:close/>
                  <a:moveTo>
                    <a:pt x="19463" y="13273"/>
                  </a:moveTo>
                  <a:cubicBezTo>
                    <a:pt x="19397" y="14221"/>
                    <a:pt x="19261" y="15169"/>
                    <a:pt x="19378" y="16132"/>
                  </a:cubicBezTo>
                  <a:cubicBezTo>
                    <a:pt x="19421" y="15176"/>
                    <a:pt x="19543" y="14236"/>
                    <a:pt x="19463" y="13273"/>
                  </a:cubicBezTo>
                  <a:close/>
                  <a:moveTo>
                    <a:pt x="20047" y="18497"/>
                  </a:moveTo>
                  <a:cubicBezTo>
                    <a:pt x="20202" y="18770"/>
                    <a:pt x="20376" y="18975"/>
                    <a:pt x="20612" y="18990"/>
                  </a:cubicBezTo>
                  <a:cubicBezTo>
                    <a:pt x="20442" y="18785"/>
                    <a:pt x="20263" y="18588"/>
                    <a:pt x="20047" y="18497"/>
                  </a:cubicBezTo>
                  <a:close/>
                  <a:moveTo>
                    <a:pt x="6147" y="19672"/>
                  </a:moveTo>
                  <a:lnTo>
                    <a:pt x="6157" y="19687"/>
                  </a:lnTo>
                  <a:cubicBezTo>
                    <a:pt x="6157" y="19687"/>
                    <a:pt x="6166" y="19680"/>
                    <a:pt x="6166" y="19680"/>
                  </a:cubicBezTo>
                  <a:cubicBezTo>
                    <a:pt x="6199" y="19665"/>
                    <a:pt x="6246" y="19710"/>
                    <a:pt x="6260" y="19619"/>
                  </a:cubicBezTo>
                  <a:cubicBezTo>
                    <a:pt x="6218" y="19604"/>
                    <a:pt x="6171" y="19589"/>
                    <a:pt x="6147" y="19672"/>
                  </a:cubicBezTo>
                  <a:close/>
                  <a:moveTo>
                    <a:pt x="6736" y="18679"/>
                  </a:moveTo>
                  <a:cubicBezTo>
                    <a:pt x="6736" y="18679"/>
                    <a:pt x="6736" y="18679"/>
                    <a:pt x="6736" y="18679"/>
                  </a:cubicBezTo>
                  <a:cubicBezTo>
                    <a:pt x="6736" y="18687"/>
                    <a:pt x="6736" y="18687"/>
                    <a:pt x="6736" y="18679"/>
                  </a:cubicBezTo>
                  <a:cubicBezTo>
                    <a:pt x="6736" y="18687"/>
                    <a:pt x="6736" y="18679"/>
                    <a:pt x="6736" y="18679"/>
                  </a:cubicBezTo>
                  <a:close/>
                  <a:moveTo>
                    <a:pt x="21591" y="18103"/>
                  </a:moveTo>
                  <a:cubicBezTo>
                    <a:pt x="21586" y="18103"/>
                    <a:pt x="21581" y="18103"/>
                    <a:pt x="21581" y="18103"/>
                  </a:cubicBezTo>
                  <a:cubicBezTo>
                    <a:pt x="21581" y="17519"/>
                    <a:pt x="21581" y="16935"/>
                    <a:pt x="21581" y="16351"/>
                  </a:cubicBezTo>
                  <a:cubicBezTo>
                    <a:pt x="21581" y="16207"/>
                    <a:pt x="21586" y="16071"/>
                    <a:pt x="21459" y="16101"/>
                  </a:cubicBezTo>
                  <a:cubicBezTo>
                    <a:pt x="21369" y="16124"/>
                    <a:pt x="21247" y="16010"/>
                    <a:pt x="21233" y="16306"/>
                  </a:cubicBezTo>
                  <a:cubicBezTo>
                    <a:pt x="21181" y="17329"/>
                    <a:pt x="21026" y="18338"/>
                    <a:pt x="21026" y="19369"/>
                  </a:cubicBezTo>
                  <a:cubicBezTo>
                    <a:pt x="21026" y="19543"/>
                    <a:pt x="21012" y="19710"/>
                    <a:pt x="20998" y="19884"/>
                  </a:cubicBezTo>
                  <a:cubicBezTo>
                    <a:pt x="20988" y="20013"/>
                    <a:pt x="21016" y="20059"/>
                    <a:pt x="21101" y="20059"/>
                  </a:cubicBezTo>
                  <a:cubicBezTo>
                    <a:pt x="21233" y="20051"/>
                    <a:pt x="21365" y="20051"/>
                    <a:pt x="21501" y="20059"/>
                  </a:cubicBezTo>
                  <a:cubicBezTo>
                    <a:pt x="21586" y="20066"/>
                    <a:pt x="21600" y="20013"/>
                    <a:pt x="21595" y="19884"/>
                  </a:cubicBezTo>
                  <a:cubicBezTo>
                    <a:pt x="21591" y="19286"/>
                    <a:pt x="21591" y="18694"/>
                    <a:pt x="21591" y="18103"/>
                  </a:cubicBezTo>
                  <a:close/>
                  <a:moveTo>
                    <a:pt x="6863" y="18436"/>
                  </a:moveTo>
                  <a:cubicBezTo>
                    <a:pt x="6858" y="18436"/>
                    <a:pt x="6858" y="18436"/>
                    <a:pt x="6863" y="18436"/>
                  </a:cubicBezTo>
                  <a:cubicBezTo>
                    <a:pt x="6858" y="18436"/>
                    <a:pt x="6858" y="18436"/>
                    <a:pt x="6863" y="18436"/>
                  </a:cubicBezTo>
                  <a:cubicBezTo>
                    <a:pt x="6858" y="18436"/>
                    <a:pt x="6863" y="18436"/>
                    <a:pt x="6863" y="18436"/>
                  </a:cubicBezTo>
                  <a:close/>
                  <a:moveTo>
                    <a:pt x="16987" y="21552"/>
                  </a:moveTo>
                  <a:cubicBezTo>
                    <a:pt x="16799" y="21552"/>
                    <a:pt x="16615" y="21552"/>
                    <a:pt x="16427" y="21552"/>
                  </a:cubicBezTo>
                  <a:lnTo>
                    <a:pt x="17063" y="21552"/>
                  </a:lnTo>
                  <a:cubicBezTo>
                    <a:pt x="17039" y="21552"/>
                    <a:pt x="17011" y="21552"/>
                    <a:pt x="16987" y="21552"/>
                  </a:cubicBezTo>
                  <a:close/>
                  <a:moveTo>
                    <a:pt x="2386" y="9589"/>
                  </a:moveTo>
                  <a:cubicBezTo>
                    <a:pt x="2401" y="9551"/>
                    <a:pt x="2410" y="9520"/>
                    <a:pt x="2401" y="9475"/>
                  </a:cubicBezTo>
                  <a:cubicBezTo>
                    <a:pt x="2306" y="8959"/>
                    <a:pt x="2325" y="8444"/>
                    <a:pt x="2382" y="7921"/>
                  </a:cubicBezTo>
                  <a:cubicBezTo>
                    <a:pt x="2433" y="7451"/>
                    <a:pt x="2598" y="7087"/>
                    <a:pt x="2862" y="6859"/>
                  </a:cubicBezTo>
                  <a:cubicBezTo>
                    <a:pt x="3116" y="6639"/>
                    <a:pt x="3365" y="6397"/>
                    <a:pt x="3643" y="6260"/>
                  </a:cubicBezTo>
                  <a:cubicBezTo>
                    <a:pt x="3676" y="6245"/>
                    <a:pt x="3700" y="6200"/>
                    <a:pt x="3733" y="6169"/>
                  </a:cubicBezTo>
                  <a:cubicBezTo>
                    <a:pt x="3775" y="6162"/>
                    <a:pt x="3817" y="6169"/>
                    <a:pt x="3850" y="6147"/>
                  </a:cubicBezTo>
                  <a:cubicBezTo>
                    <a:pt x="4203" y="5927"/>
                    <a:pt x="4561" y="5699"/>
                    <a:pt x="4890" y="5388"/>
                  </a:cubicBezTo>
                  <a:cubicBezTo>
                    <a:pt x="4928" y="5351"/>
                    <a:pt x="4994" y="5343"/>
                    <a:pt x="4985" y="5229"/>
                  </a:cubicBezTo>
                  <a:cubicBezTo>
                    <a:pt x="5018" y="5260"/>
                    <a:pt x="5051" y="5229"/>
                    <a:pt x="5079" y="5214"/>
                  </a:cubicBezTo>
                  <a:cubicBezTo>
                    <a:pt x="5018" y="5858"/>
                    <a:pt x="4994" y="6503"/>
                    <a:pt x="4952" y="7147"/>
                  </a:cubicBezTo>
                  <a:cubicBezTo>
                    <a:pt x="4933" y="7443"/>
                    <a:pt x="4989" y="7602"/>
                    <a:pt x="5154" y="7724"/>
                  </a:cubicBezTo>
                  <a:cubicBezTo>
                    <a:pt x="5366" y="7875"/>
                    <a:pt x="5361" y="7890"/>
                    <a:pt x="5182" y="8133"/>
                  </a:cubicBezTo>
                  <a:cubicBezTo>
                    <a:pt x="5173" y="8141"/>
                    <a:pt x="5163" y="8156"/>
                    <a:pt x="5159" y="8163"/>
                  </a:cubicBezTo>
                  <a:cubicBezTo>
                    <a:pt x="4928" y="8474"/>
                    <a:pt x="4923" y="8482"/>
                    <a:pt x="5027" y="8929"/>
                  </a:cubicBezTo>
                  <a:cubicBezTo>
                    <a:pt x="5319" y="10150"/>
                    <a:pt x="5573" y="11385"/>
                    <a:pt x="5940" y="12553"/>
                  </a:cubicBezTo>
                  <a:cubicBezTo>
                    <a:pt x="6053" y="12917"/>
                    <a:pt x="5978" y="13319"/>
                    <a:pt x="5954" y="13698"/>
                  </a:cubicBezTo>
                  <a:cubicBezTo>
                    <a:pt x="5893" y="14615"/>
                    <a:pt x="5752" y="15502"/>
                    <a:pt x="5545" y="16367"/>
                  </a:cubicBezTo>
                  <a:cubicBezTo>
                    <a:pt x="5535" y="16412"/>
                    <a:pt x="5484" y="16473"/>
                    <a:pt x="5540" y="16556"/>
                  </a:cubicBezTo>
                  <a:cubicBezTo>
                    <a:pt x="5601" y="16427"/>
                    <a:pt x="5653" y="16291"/>
                    <a:pt x="5691" y="16147"/>
                  </a:cubicBezTo>
                  <a:cubicBezTo>
                    <a:pt x="5959" y="15154"/>
                    <a:pt x="6077" y="14107"/>
                    <a:pt x="6114" y="13031"/>
                  </a:cubicBezTo>
                  <a:cubicBezTo>
                    <a:pt x="6124" y="12796"/>
                    <a:pt x="6077" y="12583"/>
                    <a:pt x="6011" y="12371"/>
                  </a:cubicBezTo>
                  <a:cubicBezTo>
                    <a:pt x="5644" y="11173"/>
                    <a:pt x="5380" y="9915"/>
                    <a:pt x="5088" y="8664"/>
                  </a:cubicBezTo>
                  <a:cubicBezTo>
                    <a:pt x="5065" y="8558"/>
                    <a:pt x="5074" y="8482"/>
                    <a:pt x="5131" y="8406"/>
                  </a:cubicBezTo>
                  <a:cubicBezTo>
                    <a:pt x="5229" y="8277"/>
                    <a:pt x="5324" y="8141"/>
                    <a:pt x="5418" y="7997"/>
                  </a:cubicBezTo>
                  <a:cubicBezTo>
                    <a:pt x="5484" y="7898"/>
                    <a:pt x="5484" y="7799"/>
                    <a:pt x="5389" y="7731"/>
                  </a:cubicBezTo>
                  <a:cubicBezTo>
                    <a:pt x="5380" y="7724"/>
                    <a:pt x="5371" y="7708"/>
                    <a:pt x="5361" y="7708"/>
                  </a:cubicBezTo>
                  <a:cubicBezTo>
                    <a:pt x="5060" y="7587"/>
                    <a:pt x="5022" y="7254"/>
                    <a:pt x="5074" y="6829"/>
                  </a:cubicBezTo>
                  <a:cubicBezTo>
                    <a:pt x="5112" y="6541"/>
                    <a:pt x="5093" y="6238"/>
                    <a:pt x="5112" y="5949"/>
                  </a:cubicBezTo>
                  <a:cubicBezTo>
                    <a:pt x="5149" y="5426"/>
                    <a:pt x="5234" y="4918"/>
                    <a:pt x="5554" y="4623"/>
                  </a:cubicBezTo>
                  <a:cubicBezTo>
                    <a:pt x="5597" y="4585"/>
                    <a:pt x="5639" y="4486"/>
                    <a:pt x="5686" y="4577"/>
                  </a:cubicBezTo>
                  <a:cubicBezTo>
                    <a:pt x="5724" y="4653"/>
                    <a:pt x="5662" y="4691"/>
                    <a:pt x="5639" y="4752"/>
                  </a:cubicBezTo>
                  <a:cubicBezTo>
                    <a:pt x="5582" y="4888"/>
                    <a:pt x="5573" y="5055"/>
                    <a:pt x="5564" y="5222"/>
                  </a:cubicBezTo>
                  <a:cubicBezTo>
                    <a:pt x="5512" y="6169"/>
                    <a:pt x="5644" y="7087"/>
                    <a:pt x="5761" y="8004"/>
                  </a:cubicBezTo>
                  <a:cubicBezTo>
                    <a:pt x="5912" y="9149"/>
                    <a:pt x="6067" y="10301"/>
                    <a:pt x="6218" y="11446"/>
                  </a:cubicBezTo>
                  <a:cubicBezTo>
                    <a:pt x="6331" y="12326"/>
                    <a:pt x="6260" y="13197"/>
                    <a:pt x="6166" y="14069"/>
                  </a:cubicBezTo>
                  <a:cubicBezTo>
                    <a:pt x="6091" y="14774"/>
                    <a:pt x="5978" y="15464"/>
                    <a:pt x="5860" y="16154"/>
                  </a:cubicBezTo>
                  <a:cubicBezTo>
                    <a:pt x="5799" y="16518"/>
                    <a:pt x="5799" y="16518"/>
                    <a:pt x="5926" y="17132"/>
                  </a:cubicBezTo>
                  <a:cubicBezTo>
                    <a:pt x="5521" y="16996"/>
                    <a:pt x="5178" y="16640"/>
                    <a:pt x="4853" y="16245"/>
                  </a:cubicBezTo>
                  <a:cubicBezTo>
                    <a:pt x="4796" y="16177"/>
                    <a:pt x="4806" y="16094"/>
                    <a:pt x="4806" y="16003"/>
                  </a:cubicBezTo>
                  <a:cubicBezTo>
                    <a:pt x="4796" y="15608"/>
                    <a:pt x="4730" y="15517"/>
                    <a:pt x="4486" y="15525"/>
                  </a:cubicBezTo>
                  <a:cubicBezTo>
                    <a:pt x="4241" y="15533"/>
                    <a:pt x="3864" y="15760"/>
                    <a:pt x="3723" y="15995"/>
                  </a:cubicBezTo>
                  <a:cubicBezTo>
                    <a:pt x="3831" y="16025"/>
                    <a:pt x="3911" y="15934"/>
                    <a:pt x="4001" y="15897"/>
                  </a:cubicBezTo>
                  <a:cubicBezTo>
                    <a:pt x="4175" y="15821"/>
                    <a:pt x="4344" y="15745"/>
                    <a:pt x="4523" y="15730"/>
                  </a:cubicBezTo>
                  <a:cubicBezTo>
                    <a:pt x="4627" y="15722"/>
                    <a:pt x="4693" y="15783"/>
                    <a:pt x="4683" y="15980"/>
                  </a:cubicBezTo>
                  <a:cubicBezTo>
                    <a:pt x="4307" y="15897"/>
                    <a:pt x="3963" y="16086"/>
                    <a:pt x="3615" y="16260"/>
                  </a:cubicBezTo>
                  <a:cubicBezTo>
                    <a:pt x="3794" y="16367"/>
                    <a:pt x="3968" y="16298"/>
                    <a:pt x="4137" y="16245"/>
                  </a:cubicBezTo>
                  <a:cubicBezTo>
                    <a:pt x="4349" y="16177"/>
                    <a:pt x="4533" y="16200"/>
                    <a:pt x="4712" y="16420"/>
                  </a:cubicBezTo>
                  <a:cubicBezTo>
                    <a:pt x="4810" y="16541"/>
                    <a:pt x="4928" y="16640"/>
                    <a:pt x="5046" y="16723"/>
                  </a:cubicBezTo>
                  <a:cubicBezTo>
                    <a:pt x="5371" y="16935"/>
                    <a:pt x="5564" y="17428"/>
                    <a:pt x="5865" y="17693"/>
                  </a:cubicBezTo>
                  <a:cubicBezTo>
                    <a:pt x="6025" y="17837"/>
                    <a:pt x="6175" y="18012"/>
                    <a:pt x="6326" y="18171"/>
                  </a:cubicBezTo>
                  <a:cubicBezTo>
                    <a:pt x="6383" y="18224"/>
                    <a:pt x="6439" y="18285"/>
                    <a:pt x="6533" y="18224"/>
                  </a:cubicBezTo>
                  <a:cubicBezTo>
                    <a:pt x="6260" y="17837"/>
                    <a:pt x="5959" y="17557"/>
                    <a:pt x="5677" y="17231"/>
                  </a:cubicBezTo>
                  <a:cubicBezTo>
                    <a:pt x="5968" y="17443"/>
                    <a:pt x="6260" y="17663"/>
                    <a:pt x="6552" y="17875"/>
                  </a:cubicBezTo>
                  <a:cubicBezTo>
                    <a:pt x="6736" y="18004"/>
                    <a:pt x="6929" y="18126"/>
                    <a:pt x="7140" y="18065"/>
                  </a:cubicBezTo>
                  <a:cubicBezTo>
                    <a:pt x="7197" y="18050"/>
                    <a:pt x="7249" y="18035"/>
                    <a:pt x="7272" y="17898"/>
                  </a:cubicBezTo>
                  <a:cubicBezTo>
                    <a:pt x="7074" y="17906"/>
                    <a:pt x="6881" y="17891"/>
                    <a:pt x="6703" y="17777"/>
                  </a:cubicBezTo>
                  <a:cubicBezTo>
                    <a:pt x="6594" y="17709"/>
                    <a:pt x="6543" y="17655"/>
                    <a:pt x="6646" y="17489"/>
                  </a:cubicBezTo>
                  <a:cubicBezTo>
                    <a:pt x="6863" y="17148"/>
                    <a:pt x="6914" y="16715"/>
                    <a:pt x="6919" y="16245"/>
                  </a:cubicBezTo>
                  <a:cubicBezTo>
                    <a:pt x="6919" y="16101"/>
                    <a:pt x="6938" y="15950"/>
                    <a:pt x="6947" y="15806"/>
                  </a:cubicBezTo>
                  <a:cubicBezTo>
                    <a:pt x="7032" y="15722"/>
                    <a:pt x="7037" y="15578"/>
                    <a:pt x="7065" y="15449"/>
                  </a:cubicBezTo>
                  <a:cubicBezTo>
                    <a:pt x="7244" y="14585"/>
                    <a:pt x="7352" y="13698"/>
                    <a:pt x="7427" y="12803"/>
                  </a:cubicBezTo>
                  <a:cubicBezTo>
                    <a:pt x="7442" y="12621"/>
                    <a:pt x="7484" y="12705"/>
                    <a:pt x="7531" y="12743"/>
                  </a:cubicBezTo>
                  <a:cubicBezTo>
                    <a:pt x="7559" y="13091"/>
                    <a:pt x="7588" y="13440"/>
                    <a:pt x="7606" y="13789"/>
                  </a:cubicBezTo>
                  <a:cubicBezTo>
                    <a:pt x="7649" y="14502"/>
                    <a:pt x="7757" y="15191"/>
                    <a:pt x="7818" y="15904"/>
                  </a:cubicBezTo>
                  <a:cubicBezTo>
                    <a:pt x="7842" y="16185"/>
                    <a:pt x="7818" y="16458"/>
                    <a:pt x="7842" y="16761"/>
                  </a:cubicBezTo>
                  <a:cubicBezTo>
                    <a:pt x="7922" y="16685"/>
                    <a:pt x="7917" y="16571"/>
                    <a:pt x="7926" y="16465"/>
                  </a:cubicBezTo>
                  <a:cubicBezTo>
                    <a:pt x="7964" y="15889"/>
                    <a:pt x="7879" y="15336"/>
                    <a:pt x="7818" y="14782"/>
                  </a:cubicBezTo>
                  <a:cubicBezTo>
                    <a:pt x="7705" y="13751"/>
                    <a:pt x="7639" y="12720"/>
                    <a:pt x="7616" y="11674"/>
                  </a:cubicBezTo>
                  <a:cubicBezTo>
                    <a:pt x="7592" y="10665"/>
                    <a:pt x="7588" y="9649"/>
                    <a:pt x="7588" y="8641"/>
                  </a:cubicBezTo>
                  <a:cubicBezTo>
                    <a:pt x="7588" y="8148"/>
                    <a:pt x="7630" y="7655"/>
                    <a:pt x="7686" y="7178"/>
                  </a:cubicBezTo>
                  <a:cubicBezTo>
                    <a:pt x="7691" y="7132"/>
                    <a:pt x="7696" y="7079"/>
                    <a:pt x="7710" y="7034"/>
                  </a:cubicBezTo>
                  <a:cubicBezTo>
                    <a:pt x="7842" y="6624"/>
                    <a:pt x="8002" y="6230"/>
                    <a:pt x="8166" y="5851"/>
                  </a:cubicBezTo>
                  <a:cubicBezTo>
                    <a:pt x="8228" y="5889"/>
                    <a:pt x="8289" y="5927"/>
                    <a:pt x="8336" y="6003"/>
                  </a:cubicBezTo>
                  <a:cubicBezTo>
                    <a:pt x="8388" y="6131"/>
                    <a:pt x="8468" y="6200"/>
                    <a:pt x="8548" y="6260"/>
                  </a:cubicBezTo>
                  <a:cubicBezTo>
                    <a:pt x="8783" y="6442"/>
                    <a:pt x="9028" y="6586"/>
                    <a:pt x="9244" y="6814"/>
                  </a:cubicBezTo>
                  <a:cubicBezTo>
                    <a:pt x="9715" y="7307"/>
                    <a:pt x="9936" y="7989"/>
                    <a:pt x="9861" y="8906"/>
                  </a:cubicBezTo>
                  <a:cubicBezTo>
                    <a:pt x="9852" y="9028"/>
                    <a:pt x="9861" y="9157"/>
                    <a:pt x="9861" y="9278"/>
                  </a:cubicBezTo>
                  <a:cubicBezTo>
                    <a:pt x="9988" y="9043"/>
                    <a:pt x="10002" y="8755"/>
                    <a:pt x="10026" y="8474"/>
                  </a:cubicBezTo>
                  <a:lnTo>
                    <a:pt x="9969" y="10006"/>
                  </a:lnTo>
                  <a:cubicBezTo>
                    <a:pt x="9880" y="10059"/>
                    <a:pt x="9946" y="10150"/>
                    <a:pt x="9960" y="10203"/>
                  </a:cubicBezTo>
                  <a:cubicBezTo>
                    <a:pt x="10318" y="11492"/>
                    <a:pt x="10416" y="12856"/>
                    <a:pt x="10369" y="14251"/>
                  </a:cubicBezTo>
                  <a:cubicBezTo>
                    <a:pt x="10365" y="14350"/>
                    <a:pt x="10369" y="14441"/>
                    <a:pt x="10421" y="14524"/>
                  </a:cubicBezTo>
                  <a:cubicBezTo>
                    <a:pt x="10473" y="14608"/>
                    <a:pt x="10468" y="14615"/>
                    <a:pt x="10487" y="14782"/>
                  </a:cubicBezTo>
                  <a:cubicBezTo>
                    <a:pt x="10233" y="14555"/>
                    <a:pt x="9790" y="14721"/>
                    <a:pt x="9602" y="15146"/>
                  </a:cubicBezTo>
                  <a:cubicBezTo>
                    <a:pt x="9757" y="15055"/>
                    <a:pt x="9894" y="14972"/>
                    <a:pt x="10030" y="14903"/>
                  </a:cubicBezTo>
                  <a:cubicBezTo>
                    <a:pt x="10115" y="14858"/>
                    <a:pt x="10200" y="14850"/>
                    <a:pt x="10289" y="14850"/>
                  </a:cubicBezTo>
                  <a:cubicBezTo>
                    <a:pt x="10506" y="14850"/>
                    <a:pt x="10520" y="14881"/>
                    <a:pt x="10445" y="15214"/>
                  </a:cubicBezTo>
                  <a:cubicBezTo>
                    <a:pt x="10431" y="15282"/>
                    <a:pt x="10407" y="15351"/>
                    <a:pt x="10383" y="15442"/>
                  </a:cubicBezTo>
                  <a:cubicBezTo>
                    <a:pt x="10501" y="15381"/>
                    <a:pt x="10591" y="15457"/>
                    <a:pt x="10694" y="15593"/>
                  </a:cubicBezTo>
                  <a:cubicBezTo>
                    <a:pt x="10454" y="15601"/>
                    <a:pt x="10233" y="15540"/>
                    <a:pt x="10026" y="15745"/>
                  </a:cubicBezTo>
                  <a:cubicBezTo>
                    <a:pt x="10068" y="15798"/>
                    <a:pt x="10115" y="15783"/>
                    <a:pt x="10153" y="15775"/>
                  </a:cubicBezTo>
                  <a:cubicBezTo>
                    <a:pt x="10346" y="15730"/>
                    <a:pt x="10539" y="15760"/>
                    <a:pt x="10732" y="15798"/>
                  </a:cubicBezTo>
                  <a:cubicBezTo>
                    <a:pt x="10939" y="15836"/>
                    <a:pt x="11009" y="16018"/>
                    <a:pt x="10934" y="16336"/>
                  </a:cubicBezTo>
                  <a:cubicBezTo>
                    <a:pt x="10882" y="16556"/>
                    <a:pt x="10868" y="16708"/>
                    <a:pt x="11028" y="16852"/>
                  </a:cubicBezTo>
                  <a:cubicBezTo>
                    <a:pt x="11179" y="16988"/>
                    <a:pt x="11188" y="17390"/>
                    <a:pt x="11122" y="17648"/>
                  </a:cubicBezTo>
                  <a:cubicBezTo>
                    <a:pt x="11024" y="18012"/>
                    <a:pt x="10887" y="18156"/>
                    <a:pt x="10633" y="18118"/>
                  </a:cubicBezTo>
                  <a:cubicBezTo>
                    <a:pt x="10346" y="18080"/>
                    <a:pt x="10068" y="18217"/>
                    <a:pt x="9795" y="18376"/>
                  </a:cubicBezTo>
                  <a:cubicBezTo>
                    <a:pt x="9715" y="18421"/>
                    <a:pt x="9668" y="18406"/>
                    <a:pt x="9612" y="18300"/>
                  </a:cubicBezTo>
                  <a:cubicBezTo>
                    <a:pt x="9470" y="18050"/>
                    <a:pt x="9306" y="17830"/>
                    <a:pt x="9334" y="17436"/>
                  </a:cubicBezTo>
                  <a:cubicBezTo>
                    <a:pt x="9339" y="17360"/>
                    <a:pt x="9306" y="17284"/>
                    <a:pt x="9254" y="17284"/>
                  </a:cubicBezTo>
                  <a:cubicBezTo>
                    <a:pt x="9188" y="17284"/>
                    <a:pt x="9221" y="17383"/>
                    <a:pt x="9216" y="17436"/>
                  </a:cubicBezTo>
                  <a:cubicBezTo>
                    <a:pt x="9211" y="17481"/>
                    <a:pt x="9216" y="17534"/>
                    <a:pt x="9207" y="17587"/>
                  </a:cubicBezTo>
                  <a:cubicBezTo>
                    <a:pt x="9202" y="17337"/>
                    <a:pt x="9113" y="17178"/>
                    <a:pt x="8990" y="17041"/>
                  </a:cubicBezTo>
                  <a:cubicBezTo>
                    <a:pt x="8863" y="16905"/>
                    <a:pt x="8816" y="16693"/>
                    <a:pt x="8816" y="16442"/>
                  </a:cubicBezTo>
                  <a:cubicBezTo>
                    <a:pt x="8816" y="15919"/>
                    <a:pt x="8858" y="15389"/>
                    <a:pt x="8788" y="14865"/>
                  </a:cubicBezTo>
                  <a:cubicBezTo>
                    <a:pt x="8741" y="14494"/>
                    <a:pt x="8618" y="14160"/>
                    <a:pt x="8600" y="13774"/>
                  </a:cubicBezTo>
                  <a:cubicBezTo>
                    <a:pt x="8595" y="13690"/>
                    <a:pt x="8562" y="13721"/>
                    <a:pt x="8538" y="13743"/>
                  </a:cubicBezTo>
                  <a:cubicBezTo>
                    <a:pt x="8529" y="13751"/>
                    <a:pt x="8515" y="13781"/>
                    <a:pt x="8515" y="13804"/>
                  </a:cubicBezTo>
                  <a:cubicBezTo>
                    <a:pt x="8491" y="14297"/>
                    <a:pt x="8369" y="14759"/>
                    <a:pt x="8359" y="15260"/>
                  </a:cubicBezTo>
                  <a:cubicBezTo>
                    <a:pt x="8359" y="15290"/>
                    <a:pt x="8369" y="15320"/>
                    <a:pt x="8378" y="15351"/>
                  </a:cubicBezTo>
                  <a:cubicBezTo>
                    <a:pt x="8341" y="15540"/>
                    <a:pt x="8303" y="15730"/>
                    <a:pt x="8265" y="15912"/>
                  </a:cubicBezTo>
                  <a:cubicBezTo>
                    <a:pt x="8228" y="15745"/>
                    <a:pt x="8261" y="15571"/>
                    <a:pt x="8246" y="15396"/>
                  </a:cubicBezTo>
                  <a:cubicBezTo>
                    <a:pt x="8195" y="14593"/>
                    <a:pt x="8101" y="13804"/>
                    <a:pt x="8134" y="12993"/>
                  </a:cubicBezTo>
                  <a:cubicBezTo>
                    <a:pt x="8195" y="11522"/>
                    <a:pt x="8322" y="10066"/>
                    <a:pt x="8496" y="8618"/>
                  </a:cubicBezTo>
                  <a:cubicBezTo>
                    <a:pt x="8543" y="8216"/>
                    <a:pt x="8510" y="7959"/>
                    <a:pt x="8284" y="7769"/>
                  </a:cubicBezTo>
                  <a:cubicBezTo>
                    <a:pt x="8185" y="7686"/>
                    <a:pt x="8162" y="7587"/>
                    <a:pt x="8265" y="7443"/>
                  </a:cubicBezTo>
                  <a:cubicBezTo>
                    <a:pt x="8327" y="7360"/>
                    <a:pt x="8435" y="7254"/>
                    <a:pt x="8388" y="7102"/>
                  </a:cubicBezTo>
                  <a:cubicBezTo>
                    <a:pt x="8298" y="6821"/>
                    <a:pt x="8214" y="6526"/>
                    <a:pt x="8054" y="6238"/>
                  </a:cubicBezTo>
                  <a:cubicBezTo>
                    <a:pt x="8077" y="6571"/>
                    <a:pt x="8162" y="6791"/>
                    <a:pt x="8242" y="7011"/>
                  </a:cubicBezTo>
                  <a:cubicBezTo>
                    <a:pt x="8275" y="7102"/>
                    <a:pt x="8294" y="7170"/>
                    <a:pt x="8247" y="7276"/>
                  </a:cubicBezTo>
                  <a:cubicBezTo>
                    <a:pt x="8190" y="7405"/>
                    <a:pt x="8049" y="7489"/>
                    <a:pt x="8086" y="7655"/>
                  </a:cubicBezTo>
                  <a:cubicBezTo>
                    <a:pt x="8115" y="7792"/>
                    <a:pt x="8228" y="7883"/>
                    <a:pt x="8303" y="7989"/>
                  </a:cubicBezTo>
                  <a:cubicBezTo>
                    <a:pt x="8327" y="8019"/>
                    <a:pt x="8345" y="8057"/>
                    <a:pt x="8369" y="8088"/>
                  </a:cubicBezTo>
                  <a:cubicBezTo>
                    <a:pt x="8416" y="8141"/>
                    <a:pt x="8430" y="8216"/>
                    <a:pt x="8416" y="8307"/>
                  </a:cubicBezTo>
                  <a:cubicBezTo>
                    <a:pt x="8270" y="9399"/>
                    <a:pt x="8181" y="10506"/>
                    <a:pt x="8096" y="11613"/>
                  </a:cubicBezTo>
                  <a:cubicBezTo>
                    <a:pt x="8025" y="12508"/>
                    <a:pt x="7969" y="13410"/>
                    <a:pt x="8044" y="14312"/>
                  </a:cubicBezTo>
                  <a:cubicBezTo>
                    <a:pt x="8101" y="15010"/>
                    <a:pt x="8185" y="15707"/>
                    <a:pt x="8148" y="16420"/>
                  </a:cubicBezTo>
                  <a:cubicBezTo>
                    <a:pt x="8148" y="16458"/>
                    <a:pt x="8143" y="16503"/>
                    <a:pt x="8166" y="16533"/>
                  </a:cubicBezTo>
                  <a:cubicBezTo>
                    <a:pt x="8148" y="16556"/>
                    <a:pt x="8129" y="16571"/>
                    <a:pt x="8110" y="16594"/>
                  </a:cubicBezTo>
                  <a:cubicBezTo>
                    <a:pt x="7997" y="16640"/>
                    <a:pt x="8054" y="16776"/>
                    <a:pt x="8063" y="16867"/>
                  </a:cubicBezTo>
                  <a:cubicBezTo>
                    <a:pt x="8101" y="17140"/>
                    <a:pt x="8148" y="17405"/>
                    <a:pt x="8195" y="17678"/>
                  </a:cubicBezTo>
                  <a:cubicBezTo>
                    <a:pt x="8218" y="17800"/>
                    <a:pt x="8199" y="17853"/>
                    <a:pt x="8119" y="17891"/>
                  </a:cubicBezTo>
                  <a:cubicBezTo>
                    <a:pt x="7917" y="17982"/>
                    <a:pt x="7719" y="18095"/>
                    <a:pt x="7522" y="18186"/>
                  </a:cubicBezTo>
                  <a:cubicBezTo>
                    <a:pt x="7418" y="18232"/>
                    <a:pt x="7300" y="18270"/>
                    <a:pt x="7211" y="18103"/>
                  </a:cubicBezTo>
                  <a:cubicBezTo>
                    <a:pt x="7173" y="18035"/>
                    <a:pt x="7150" y="18103"/>
                    <a:pt x="7126" y="18133"/>
                  </a:cubicBezTo>
                  <a:cubicBezTo>
                    <a:pt x="7046" y="18239"/>
                    <a:pt x="6971" y="18345"/>
                    <a:pt x="6891" y="18452"/>
                  </a:cubicBezTo>
                  <a:cubicBezTo>
                    <a:pt x="6872" y="18414"/>
                    <a:pt x="6858" y="18421"/>
                    <a:pt x="6853" y="18459"/>
                  </a:cubicBezTo>
                  <a:cubicBezTo>
                    <a:pt x="6736" y="18444"/>
                    <a:pt x="6717" y="18550"/>
                    <a:pt x="6731" y="18709"/>
                  </a:cubicBezTo>
                  <a:cubicBezTo>
                    <a:pt x="6656" y="18717"/>
                    <a:pt x="6627" y="18793"/>
                    <a:pt x="6641" y="18906"/>
                  </a:cubicBezTo>
                  <a:cubicBezTo>
                    <a:pt x="6641" y="18906"/>
                    <a:pt x="6641" y="18906"/>
                    <a:pt x="6641" y="18906"/>
                  </a:cubicBezTo>
                  <a:cubicBezTo>
                    <a:pt x="6491" y="19028"/>
                    <a:pt x="6472" y="19278"/>
                    <a:pt x="6430" y="19490"/>
                  </a:cubicBezTo>
                  <a:cubicBezTo>
                    <a:pt x="6406" y="19604"/>
                    <a:pt x="6383" y="19642"/>
                    <a:pt x="6317" y="19612"/>
                  </a:cubicBezTo>
                  <a:cubicBezTo>
                    <a:pt x="6298" y="19460"/>
                    <a:pt x="6218" y="19483"/>
                    <a:pt x="6161" y="19498"/>
                  </a:cubicBezTo>
                  <a:cubicBezTo>
                    <a:pt x="5912" y="19543"/>
                    <a:pt x="5667" y="19596"/>
                    <a:pt x="5422" y="19649"/>
                  </a:cubicBezTo>
                  <a:cubicBezTo>
                    <a:pt x="5366" y="19665"/>
                    <a:pt x="5309" y="19680"/>
                    <a:pt x="5258" y="19634"/>
                  </a:cubicBezTo>
                  <a:cubicBezTo>
                    <a:pt x="5234" y="19581"/>
                    <a:pt x="5206" y="19528"/>
                    <a:pt x="5182" y="19483"/>
                  </a:cubicBezTo>
                  <a:cubicBezTo>
                    <a:pt x="5192" y="19308"/>
                    <a:pt x="5107" y="19240"/>
                    <a:pt x="5041" y="19157"/>
                  </a:cubicBezTo>
                  <a:cubicBezTo>
                    <a:pt x="4759" y="18823"/>
                    <a:pt x="4448" y="18573"/>
                    <a:pt x="4133" y="18345"/>
                  </a:cubicBezTo>
                  <a:cubicBezTo>
                    <a:pt x="3846" y="18141"/>
                    <a:pt x="3573" y="17883"/>
                    <a:pt x="3314" y="17595"/>
                  </a:cubicBezTo>
                  <a:cubicBezTo>
                    <a:pt x="3949" y="17716"/>
                    <a:pt x="4566" y="17951"/>
                    <a:pt x="5196" y="18088"/>
                  </a:cubicBezTo>
                  <a:cubicBezTo>
                    <a:pt x="5008" y="17883"/>
                    <a:pt x="4796" y="17784"/>
                    <a:pt x="4580" y="17709"/>
                  </a:cubicBezTo>
                  <a:cubicBezTo>
                    <a:pt x="4199" y="17580"/>
                    <a:pt x="3813" y="17511"/>
                    <a:pt x="3427" y="17458"/>
                  </a:cubicBezTo>
                  <a:cubicBezTo>
                    <a:pt x="3168" y="17420"/>
                    <a:pt x="3140" y="17375"/>
                    <a:pt x="3083" y="16981"/>
                  </a:cubicBezTo>
                  <a:cubicBezTo>
                    <a:pt x="3022" y="16571"/>
                    <a:pt x="2956" y="16170"/>
                    <a:pt x="2881" y="15699"/>
                  </a:cubicBezTo>
                  <a:cubicBezTo>
                    <a:pt x="2848" y="16586"/>
                    <a:pt x="3083" y="17360"/>
                    <a:pt x="3064" y="18179"/>
                  </a:cubicBezTo>
                  <a:cubicBezTo>
                    <a:pt x="2923" y="17913"/>
                    <a:pt x="2852" y="17595"/>
                    <a:pt x="2777" y="17276"/>
                  </a:cubicBezTo>
                  <a:cubicBezTo>
                    <a:pt x="2565" y="16389"/>
                    <a:pt x="2466" y="15457"/>
                    <a:pt x="2415" y="14517"/>
                  </a:cubicBezTo>
                  <a:cubicBezTo>
                    <a:pt x="2339" y="13084"/>
                    <a:pt x="2316" y="11643"/>
                    <a:pt x="2316" y="10195"/>
                  </a:cubicBezTo>
                  <a:cubicBezTo>
                    <a:pt x="2316" y="9975"/>
                    <a:pt x="2306" y="9763"/>
                    <a:pt x="2386" y="9589"/>
                  </a:cubicBezTo>
                  <a:close/>
                  <a:moveTo>
                    <a:pt x="9419" y="15760"/>
                  </a:moveTo>
                  <a:cubicBezTo>
                    <a:pt x="9287" y="15912"/>
                    <a:pt x="9160" y="16071"/>
                    <a:pt x="9047" y="16344"/>
                  </a:cubicBezTo>
                  <a:cubicBezTo>
                    <a:pt x="9094" y="16321"/>
                    <a:pt x="9103" y="16314"/>
                    <a:pt x="9108" y="16306"/>
                  </a:cubicBezTo>
                  <a:cubicBezTo>
                    <a:pt x="9461" y="15934"/>
                    <a:pt x="9790" y="15495"/>
                    <a:pt x="10200" y="15290"/>
                  </a:cubicBezTo>
                  <a:cubicBezTo>
                    <a:pt x="10223" y="15275"/>
                    <a:pt x="10261" y="15245"/>
                    <a:pt x="10252" y="15184"/>
                  </a:cubicBezTo>
                  <a:cubicBezTo>
                    <a:pt x="10233" y="15108"/>
                    <a:pt x="10190" y="15146"/>
                    <a:pt x="10158" y="15154"/>
                  </a:cubicBezTo>
                  <a:cubicBezTo>
                    <a:pt x="9875" y="15237"/>
                    <a:pt x="9644" y="15502"/>
                    <a:pt x="9419" y="15760"/>
                  </a:cubicBezTo>
                  <a:close/>
                  <a:moveTo>
                    <a:pt x="9362" y="14509"/>
                  </a:moveTo>
                  <a:cubicBezTo>
                    <a:pt x="9804" y="14411"/>
                    <a:pt x="10223" y="13463"/>
                    <a:pt x="10143" y="12743"/>
                  </a:cubicBezTo>
                  <a:cubicBezTo>
                    <a:pt x="9997" y="13478"/>
                    <a:pt x="9753" y="14062"/>
                    <a:pt x="9362" y="14509"/>
                  </a:cubicBezTo>
                  <a:close/>
                  <a:moveTo>
                    <a:pt x="9244" y="9376"/>
                  </a:moveTo>
                  <a:cubicBezTo>
                    <a:pt x="9414" y="8853"/>
                    <a:pt x="9475" y="8300"/>
                    <a:pt x="9461" y="7724"/>
                  </a:cubicBezTo>
                  <a:cubicBezTo>
                    <a:pt x="9353" y="8262"/>
                    <a:pt x="9277" y="8808"/>
                    <a:pt x="9244" y="9376"/>
                  </a:cubicBezTo>
                  <a:close/>
                  <a:moveTo>
                    <a:pt x="8618" y="12788"/>
                  </a:moveTo>
                  <a:cubicBezTo>
                    <a:pt x="8637" y="13023"/>
                    <a:pt x="8703" y="13251"/>
                    <a:pt x="8647" y="13493"/>
                  </a:cubicBezTo>
                  <a:cubicBezTo>
                    <a:pt x="8642" y="13508"/>
                    <a:pt x="8637" y="13561"/>
                    <a:pt x="8656" y="13546"/>
                  </a:cubicBezTo>
                  <a:cubicBezTo>
                    <a:pt x="8760" y="13448"/>
                    <a:pt x="8741" y="13622"/>
                    <a:pt x="8750" y="13675"/>
                  </a:cubicBezTo>
                  <a:cubicBezTo>
                    <a:pt x="8891" y="14213"/>
                    <a:pt x="8990" y="14774"/>
                    <a:pt x="9037" y="15358"/>
                  </a:cubicBezTo>
                  <a:cubicBezTo>
                    <a:pt x="9461" y="14903"/>
                    <a:pt x="9950" y="14585"/>
                    <a:pt x="10134" y="13743"/>
                  </a:cubicBezTo>
                  <a:cubicBezTo>
                    <a:pt x="9837" y="14312"/>
                    <a:pt x="9480" y="14759"/>
                    <a:pt x="9089" y="15154"/>
                  </a:cubicBezTo>
                  <a:cubicBezTo>
                    <a:pt x="9089" y="14805"/>
                    <a:pt x="9098" y="14464"/>
                    <a:pt x="9089" y="14130"/>
                  </a:cubicBezTo>
                  <a:cubicBezTo>
                    <a:pt x="9070" y="13440"/>
                    <a:pt x="9164" y="12811"/>
                    <a:pt x="9400" y="12235"/>
                  </a:cubicBezTo>
                  <a:cubicBezTo>
                    <a:pt x="9531" y="11916"/>
                    <a:pt x="9644" y="11590"/>
                    <a:pt x="9762" y="11264"/>
                  </a:cubicBezTo>
                  <a:cubicBezTo>
                    <a:pt x="9795" y="11173"/>
                    <a:pt x="9852" y="11082"/>
                    <a:pt x="9833" y="10953"/>
                  </a:cubicBezTo>
                  <a:cubicBezTo>
                    <a:pt x="9790" y="10953"/>
                    <a:pt x="9776" y="10999"/>
                    <a:pt x="9762" y="11037"/>
                  </a:cubicBezTo>
                  <a:cubicBezTo>
                    <a:pt x="9494" y="11621"/>
                    <a:pt x="9240" y="12212"/>
                    <a:pt x="9037" y="12864"/>
                  </a:cubicBezTo>
                  <a:cubicBezTo>
                    <a:pt x="9018" y="12932"/>
                    <a:pt x="8995" y="13000"/>
                    <a:pt x="8971" y="13061"/>
                  </a:cubicBezTo>
                  <a:cubicBezTo>
                    <a:pt x="8953" y="13114"/>
                    <a:pt x="8934" y="13190"/>
                    <a:pt x="8882" y="13167"/>
                  </a:cubicBezTo>
                  <a:cubicBezTo>
                    <a:pt x="8835" y="13152"/>
                    <a:pt x="8825" y="13084"/>
                    <a:pt x="8811" y="13016"/>
                  </a:cubicBezTo>
                  <a:cubicBezTo>
                    <a:pt x="8778" y="12879"/>
                    <a:pt x="8811" y="12750"/>
                    <a:pt x="8835" y="12629"/>
                  </a:cubicBezTo>
                  <a:cubicBezTo>
                    <a:pt x="8948" y="12083"/>
                    <a:pt x="9066" y="11537"/>
                    <a:pt x="9244" y="11037"/>
                  </a:cubicBezTo>
                  <a:cubicBezTo>
                    <a:pt x="9381" y="10665"/>
                    <a:pt x="9484" y="10271"/>
                    <a:pt x="9579" y="9877"/>
                  </a:cubicBezTo>
                  <a:cubicBezTo>
                    <a:pt x="9710" y="9293"/>
                    <a:pt x="9724" y="9088"/>
                    <a:pt x="9673" y="8724"/>
                  </a:cubicBezTo>
                  <a:cubicBezTo>
                    <a:pt x="9607" y="9240"/>
                    <a:pt x="9484" y="9740"/>
                    <a:pt x="9339" y="10218"/>
                  </a:cubicBezTo>
                  <a:cubicBezTo>
                    <a:pt x="9475" y="9664"/>
                    <a:pt x="9616" y="9119"/>
                    <a:pt x="9597" y="8444"/>
                  </a:cubicBezTo>
                  <a:cubicBezTo>
                    <a:pt x="9268" y="9846"/>
                    <a:pt x="8953" y="11188"/>
                    <a:pt x="8637" y="12530"/>
                  </a:cubicBezTo>
                  <a:cubicBezTo>
                    <a:pt x="8609" y="12606"/>
                    <a:pt x="8609" y="12697"/>
                    <a:pt x="8618" y="12788"/>
                  </a:cubicBezTo>
                  <a:close/>
                  <a:moveTo>
                    <a:pt x="8049" y="9232"/>
                  </a:moveTo>
                  <a:cubicBezTo>
                    <a:pt x="8171" y="8921"/>
                    <a:pt x="8214" y="8497"/>
                    <a:pt x="8152" y="8269"/>
                  </a:cubicBezTo>
                  <a:cubicBezTo>
                    <a:pt x="8082" y="8595"/>
                    <a:pt x="8044" y="8906"/>
                    <a:pt x="8049" y="9232"/>
                  </a:cubicBezTo>
                  <a:close/>
                  <a:moveTo>
                    <a:pt x="7691" y="15745"/>
                  </a:moveTo>
                  <a:cubicBezTo>
                    <a:pt x="7620" y="16109"/>
                    <a:pt x="7559" y="16473"/>
                    <a:pt x="7409" y="16768"/>
                  </a:cubicBezTo>
                  <a:cubicBezTo>
                    <a:pt x="7258" y="17064"/>
                    <a:pt x="7042" y="17216"/>
                    <a:pt x="6820" y="17420"/>
                  </a:cubicBezTo>
                  <a:cubicBezTo>
                    <a:pt x="7329" y="17443"/>
                    <a:pt x="7856" y="16405"/>
                    <a:pt x="7691" y="15745"/>
                  </a:cubicBezTo>
                  <a:close/>
                  <a:moveTo>
                    <a:pt x="4961" y="15957"/>
                  </a:moveTo>
                  <a:cubicBezTo>
                    <a:pt x="5041" y="15381"/>
                    <a:pt x="5116" y="14805"/>
                    <a:pt x="5196" y="14229"/>
                  </a:cubicBezTo>
                  <a:cubicBezTo>
                    <a:pt x="4970" y="14759"/>
                    <a:pt x="4886" y="15328"/>
                    <a:pt x="4961" y="15957"/>
                  </a:cubicBezTo>
                  <a:close/>
                  <a:moveTo>
                    <a:pt x="4420" y="13182"/>
                  </a:moveTo>
                  <a:cubicBezTo>
                    <a:pt x="4377" y="12978"/>
                    <a:pt x="4354" y="12773"/>
                    <a:pt x="4368" y="12553"/>
                  </a:cubicBezTo>
                  <a:cubicBezTo>
                    <a:pt x="4396" y="12068"/>
                    <a:pt x="4396" y="11583"/>
                    <a:pt x="4279" y="11120"/>
                  </a:cubicBezTo>
                  <a:cubicBezTo>
                    <a:pt x="4175" y="10703"/>
                    <a:pt x="4015" y="10354"/>
                    <a:pt x="3751" y="10150"/>
                  </a:cubicBezTo>
                  <a:cubicBezTo>
                    <a:pt x="3907" y="10498"/>
                    <a:pt x="4090" y="10802"/>
                    <a:pt x="4180" y="11219"/>
                  </a:cubicBezTo>
                  <a:cubicBezTo>
                    <a:pt x="4264" y="11621"/>
                    <a:pt x="4297" y="12037"/>
                    <a:pt x="4274" y="12500"/>
                  </a:cubicBezTo>
                  <a:cubicBezTo>
                    <a:pt x="4180" y="12303"/>
                    <a:pt x="4166" y="12075"/>
                    <a:pt x="4062" y="11901"/>
                  </a:cubicBezTo>
                  <a:cubicBezTo>
                    <a:pt x="4067" y="11939"/>
                    <a:pt x="4514" y="14752"/>
                    <a:pt x="4514" y="14752"/>
                  </a:cubicBezTo>
                  <a:cubicBezTo>
                    <a:pt x="4566" y="14699"/>
                    <a:pt x="4552" y="14608"/>
                    <a:pt x="4556" y="14532"/>
                  </a:cubicBezTo>
                  <a:cubicBezTo>
                    <a:pt x="4580" y="14062"/>
                    <a:pt x="4509" y="13614"/>
                    <a:pt x="4420" y="13182"/>
                  </a:cubicBezTo>
                  <a:close/>
                  <a:moveTo>
                    <a:pt x="4048" y="9657"/>
                  </a:moveTo>
                  <a:cubicBezTo>
                    <a:pt x="3742" y="8997"/>
                    <a:pt x="3422" y="8360"/>
                    <a:pt x="2994" y="7868"/>
                  </a:cubicBezTo>
                  <a:cubicBezTo>
                    <a:pt x="3031" y="7943"/>
                    <a:pt x="3064" y="8027"/>
                    <a:pt x="3102" y="8103"/>
                  </a:cubicBezTo>
                  <a:cubicBezTo>
                    <a:pt x="3431" y="8755"/>
                    <a:pt x="3766" y="9392"/>
                    <a:pt x="4086" y="10059"/>
                  </a:cubicBezTo>
                  <a:cubicBezTo>
                    <a:pt x="4443" y="10802"/>
                    <a:pt x="4608" y="11605"/>
                    <a:pt x="4547" y="12538"/>
                  </a:cubicBezTo>
                  <a:cubicBezTo>
                    <a:pt x="4528" y="12811"/>
                    <a:pt x="4542" y="13091"/>
                    <a:pt x="4542" y="13372"/>
                  </a:cubicBezTo>
                  <a:cubicBezTo>
                    <a:pt x="4580" y="13281"/>
                    <a:pt x="4594" y="13182"/>
                    <a:pt x="4608" y="13091"/>
                  </a:cubicBezTo>
                  <a:cubicBezTo>
                    <a:pt x="4617" y="12985"/>
                    <a:pt x="4627" y="12879"/>
                    <a:pt x="4636" y="12773"/>
                  </a:cubicBezTo>
                  <a:cubicBezTo>
                    <a:pt x="4730" y="11818"/>
                    <a:pt x="4660" y="10923"/>
                    <a:pt x="4264" y="10142"/>
                  </a:cubicBezTo>
                  <a:cubicBezTo>
                    <a:pt x="4184" y="9983"/>
                    <a:pt x="4123" y="9816"/>
                    <a:pt x="4048" y="9657"/>
                  </a:cubicBezTo>
                  <a:close/>
                  <a:moveTo>
                    <a:pt x="2994" y="7072"/>
                  </a:moveTo>
                  <a:cubicBezTo>
                    <a:pt x="3314" y="7769"/>
                    <a:pt x="3634" y="8474"/>
                    <a:pt x="3959" y="9172"/>
                  </a:cubicBezTo>
                  <a:cubicBezTo>
                    <a:pt x="3968" y="9156"/>
                    <a:pt x="3977" y="9149"/>
                    <a:pt x="3991" y="9134"/>
                  </a:cubicBezTo>
                  <a:cubicBezTo>
                    <a:pt x="3751" y="8345"/>
                    <a:pt x="3455" y="7610"/>
                    <a:pt x="3031" y="7034"/>
                  </a:cubicBezTo>
                  <a:cubicBezTo>
                    <a:pt x="3012" y="7049"/>
                    <a:pt x="3003" y="7056"/>
                    <a:pt x="2994" y="7072"/>
                  </a:cubicBezTo>
                  <a:close/>
                  <a:moveTo>
                    <a:pt x="2970" y="14297"/>
                  </a:moveTo>
                  <a:cubicBezTo>
                    <a:pt x="2899" y="13069"/>
                    <a:pt x="2749" y="11909"/>
                    <a:pt x="2575" y="10711"/>
                  </a:cubicBezTo>
                  <a:cubicBezTo>
                    <a:pt x="2542" y="11378"/>
                    <a:pt x="2815" y="13850"/>
                    <a:pt x="2970" y="14297"/>
                  </a:cubicBezTo>
                  <a:close/>
                  <a:moveTo>
                    <a:pt x="7319" y="20013"/>
                  </a:moveTo>
                  <a:cubicBezTo>
                    <a:pt x="7145" y="20021"/>
                    <a:pt x="6966" y="20021"/>
                    <a:pt x="6792" y="20029"/>
                  </a:cubicBezTo>
                  <a:cubicBezTo>
                    <a:pt x="7192" y="20029"/>
                    <a:pt x="7592" y="20029"/>
                    <a:pt x="7988" y="20029"/>
                  </a:cubicBezTo>
                  <a:cubicBezTo>
                    <a:pt x="7828" y="19998"/>
                    <a:pt x="7668" y="19945"/>
                    <a:pt x="7498" y="19975"/>
                  </a:cubicBezTo>
                  <a:cubicBezTo>
                    <a:pt x="7442" y="20036"/>
                    <a:pt x="7380" y="20013"/>
                    <a:pt x="7319" y="20013"/>
                  </a:cubicBezTo>
                  <a:close/>
                  <a:moveTo>
                    <a:pt x="16022" y="19975"/>
                  </a:moveTo>
                  <a:cubicBezTo>
                    <a:pt x="15726" y="20051"/>
                    <a:pt x="15425" y="20029"/>
                    <a:pt x="15128" y="20029"/>
                  </a:cubicBezTo>
                  <a:cubicBezTo>
                    <a:pt x="15128" y="20029"/>
                    <a:pt x="15119" y="20036"/>
                    <a:pt x="15119" y="20036"/>
                  </a:cubicBezTo>
                  <a:lnTo>
                    <a:pt x="15128" y="20044"/>
                  </a:lnTo>
                  <a:cubicBezTo>
                    <a:pt x="15246" y="20044"/>
                    <a:pt x="15363" y="20044"/>
                    <a:pt x="15476" y="20044"/>
                  </a:cubicBezTo>
                  <a:cubicBezTo>
                    <a:pt x="15839" y="20051"/>
                    <a:pt x="16196" y="20082"/>
                    <a:pt x="16559" y="20021"/>
                  </a:cubicBezTo>
                  <a:cubicBezTo>
                    <a:pt x="16380" y="19983"/>
                    <a:pt x="16196" y="20089"/>
                    <a:pt x="16022" y="19975"/>
                  </a:cubicBez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79;p3">
              <a:extLst>
                <a:ext uri="{FF2B5EF4-FFF2-40B4-BE49-F238E27FC236}">
                  <a16:creationId xmlns:a16="http://schemas.microsoft.com/office/drawing/2014/main" id="{B732C722-2BE6-14D9-B9F9-87F78A789D3A}"/>
                </a:ext>
              </a:extLst>
            </p:cNvPr>
            <p:cNvSpPr/>
            <p:nvPr/>
          </p:nvSpPr>
          <p:spPr>
            <a:xfrm>
              <a:off x="-899278" y="1627796"/>
              <a:ext cx="8026202" cy="4441700"/>
            </a:xfrm>
            <a:custGeom>
              <a:avLst/>
              <a:gdLst/>
              <a:ahLst/>
              <a:cxnLst/>
              <a:rect l="l" t="t" r="r" b="b"/>
              <a:pathLst>
                <a:path w="21590" h="21508" extrusionOk="0">
                  <a:moveTo>
                    <a:pt x="5682" y="9790"/>
                  </a:moveTo>
                  <a:cubicBezTo>
                    <a:pt x="5411" y="9130"/>
                    <a:pt x="5140" y="8463"/>
                    <a:pt x="4865" y="7804"/>
                  </a:cubicBezTo>
                  <a:cubicBezTo>
                    <a:pt x="4873" y="7789"/>
                    <a:pt x="4885" y="7782"/>
                    <a:pt x="4893" y="7768"/>
                  </a:cubicBezTo>
                  <a:cubicBezTo>
                    <a:pt x="5252" y="8313"/>
                    <a:pt x="5503" y="9008"/>
                    <a:pt x="5706" y="9754"/>
                  </a:cubicBezTo>
                  <a:cubicBezTo>
                    <a:pt x="5702" y="9769"/>
                    <a:pt x="5694" y="9776"/>
                    <a:pt x="5682" y="9790"/>
                  </a:cubicBezTo>
                  <a:close/>
                  <a:moveTo>
                    <a:pt x="9956" y="1543"/>
                  </a:moveTo>
                  <a:cubicBezTo>
                    <a:pt x="9933" y="1500"/>
                    <a:pt x="9901" y="1471"/>
                    <a:pt x="9869" y="1450"/>
                  </a:cubicBezTo>
                  <a:cubicBezTo>
                    <a:pt x="9686" y="1314"/>
                    <a:pt x="9534" y="1443"/>
                    <a:pt x="9399" y="1651"/>
                  </a:cubicBezTo>
                  <a:cubicBezTo>
                    <a:pt x="9443" y="1715"/>
                    <a:pt x="9486" y="1608"/>
                    <a:pt x="9546" y="1658"/>
                  </a:cubicBezTo>
                  <a:cubicBezTo>
                    <a:pt x="9403" y="1823"/>
                    <a:pt x="9239" y="1887"/>
                    <a:pt x="9116" y="2088"/>
                  </a:cubicBezTo>
                  <a:cubicBezTo>
                    <a:pt x="9387" y="2131"/>
                    <a:pt x="9650" y="2016"/>
                    <a:pt x="9909" y="1923"/>
                  </a:cubicBezTo>
                  <a:cubicBezTo>
                    <a:pt x="9952" y="1909"/>
                    <a:pt x="10012" y="1902"/>
                    <a:pt x="10024" y="1808"/>
                  </a:cubicBezTo>
                  <a:cubicBezTo>
                    <a:pt x="10040" y="1694"/>
                    <a:pt x="9996" y="1608"/>
                    <a:pt x="9956" y="1543"/>
                  </a:cubicBezTo>
                  <a:close/>
                  <a:moveTo>
                    <a:pt x="6534" y="16208"/>
                  </a:moveTo>
                  <a:cubicBezTo>
                    <a:pt x="6602" y="15663"/>
                    <a:pt x="6666" y="15118"/>
                    <a:pt x="6734" y="14573"/>
                  </a:cubicBezTo>
                  <a:cubicBezTo>
                    <a:pt x="6542" y="15075"/>
                    <a:pt x="6471" y="15613"/>
                    <a:pt x="6534" y="16208"/>
                  </a:cubicBezTo>
                  <a:close/>
                  <a:moveTo>
                    <a:pt x="7152" y="5451"/>
                  </a:moveTo>
                  <a:cubicBezTo>
                    <a:pt x="7136" y="5487"/>
                    <a:pt x="7128" y="5530"/>
                    <a:pt x="7124" y="5588"/>
                  </a:cubicBezTo>
                  <a:cubicBezTo>
                    <a:pt x="7144" y="5545"/>
                    <a:pt x="7176" y="5509"/>
                    <a:pt x="7152" y="5451"/>
                  </a:cubicBezTo>
                  <a:close/>
                  <a:moveTo>
                    <a:pt x="21589" y="21322"/>
                  </a:moveTo>
                  <a:cubicBezTo>
                    <a:pt x="21585" y="21185"/>
                    <a:pt x="21577" y="21092"/>
                    <a:pt x="21481" y="21121"/>
                  </a:cubicBezTo>
                  <a:cubicBezTo>
                    <a:pt x="21454" y="21128"/>
                    <a:pt x="21422" y="21121"/>
                    <a:pt x="21390" y="21121"/>
                  </a:cubicBezTo>
                  <a:cubicBezTo>
                    <a:pt x="14307" y="21121"/>
                    <a:pt x="7220" y="21121"/>
                    <a:pt x="136" y="21121"/>
                  </a:cubicBezTo>
                  <a:cubicBezTo>
                    <a:pt x="109" y="21121"/>
                    <a:pt x="85" y="21121"/>
                    <a:pt x="57" y="21121"/>
                  </a:cubicBezTo>
                  <a:cubicBezTo>
                    <a:pt x="9" y="21114"/>
                    <a:pt x="1" y="21157"/>
                    <a:pt x="1" y="21235"/>
                  </a:cubicBezTo>
                  <a:cubicBezTo>
                    <a:pt x="-3" y="21400"/>
                    <a:pt x="-7" y="21508"/>
                    <a:pt x="128" y="21508"/>
                  </a:cubicBezTo>
                  <a:cubicBezTo>
                    <a:pt x="626" y="21501"/>
                    <a:pt x="1124" y="21501"/>
                    <a:pt x="1618" y="21501"/>
                  </a:cubicBezTo>
                  <a:lnTo>
                    <a:pt x="1618" y="21501"/>
                  </a:lnTo>
                  <a:lnTo>
                    <a:pt x="2300" y="21501"/>
                  </a:lnTo>
                  <a:cubicBezTo>
                    <a:pt x="2443" y="21501"/>
                    <a:pt x="2590" y="21501"/>
                    <a:pt x="2734" y="21501"/>
                  </a:cubicBezTo>
                  <a:cubicBezTo>
                    <a:pt x="2746" y="21501"/>
                    <a:pt x="2758" y="21501"/>
                    <a:pt x="2766" y="21501"/>
                  </a:cubicBezTo>
                  <a:lnTo>
                    <a:pt x="20968" y="21501"/>
                  </a:lnTo>
                  <a:cubicBezTo>
                    <a:pt x="21139" y="21501"/>
                    <a:pt x="21306" y="21508"/>
                    <a:pt x="21477" y="21508"/>
                  </a:cubicBezTo>
                  <a:cubicBezTo>
                    <a:pt x="21569" y="21501"/>
                    <a:pt x="21593" y="21472"/>
                    <a:pt x="21589" y="21322"/>
                  </a:cubicBezTo>
                  <a:close/>
                  <a:moveTo>
                    <a:pt x="6076" y="13584"/>
                  </a:moveTo>
                  <a:cubicBezTo>
                    <a:pt x="6040" y="13390"/>
                    <a:pt x="6020" y="13196"/>
                    <a:pt x="6032" y="12988"/>
                  </a:cubicBezTo>
                  <a:cubicBezTo>
                    <a:pt x="6056" y="12529"/>
                    <a:pt x="6056" y="12071"/>
                    <a:pt x="5957" y="11633"/>
                  </a:cubicBezTo>
                  <a:cubicBezTo>
                    <a:pt x="5869" y="11239"/>
                    <a:pt x="5734" y="10909"/>
                    <a:pt x="5511" y="10715"/>
                  </a:cubicBezTo>
                  <a:cubicBezTo>
                    <a:pt x="5642" y="11045"/>
                    <a:pt x="5797" y="11332"/>
                    <a:pt x="5873" y="11726"/>
                  </a:cubicBezTo>
                  <a:cubicBezTo>
                    <a:pt x="5945" y="12106"/>
                    <a:pt x="5973" y="12501"/>
                    <a:pt x="5953" y="12938"/>
                  </a:cubicBezTo>
                  <a:cubicBezTo>
                    <a:pt x="5873" y="12752"/>
                    <a:pt x="5861" y="12537"/>
                    <a:pt x="5773" y="12372"/>
                  </a:cubicBezTo>
                  <a:cubicBezTo>
                    <a:pt x="5777" y="12408"/>
                    <a:pt x="6156" y="15068"/>
                    <a:pt x="6156" y="15068"/>
                  </a:cubicBezTo>
                  <a:cubicBezTo>
                    <a:pt x="6200" y="15018"/>
                    <a:pt x="6188" y="14932"/>
                    <a:pt x="6192" y="14860"/>
                  </a:cubicBezTo>
                  <a:cubicBezTo>
                    <a:pt x="6212" y="14416"/>
                    <a:pt x="6152" y="13992"/>
                    <a:pt x="6076" y="13584"/>
                  </a:cubicBezTo>
                  <a:close/>
                  <a:moveTo>
                    <a:pt x="4849" y="14638"/>
                  </a:moveTo>
                  <a:cubicBezTo>
                    <a:pt x="4789" y="13476"/>
                    <a:pt x="4662" y="12379"/>
                    <a:pt x="4515" y="11246"/>
                  </a:cubicBezTo>
                  <a:cubicBezTo>
                    <a:pt x="4487" y="11877"/>
                    <a:pt x="4718" y="14215"/>
                    <a:pt x="4849" y="14638"/>
                  </a:cubicBezTo>
                  <a:close/>
                  <a:moveTo>
                    <a:pt x="9395" y="6764"/>
                  </a:moveTo>
                  <a:cubicBezTo>
                    <a:pt x="9439" y="6886"/>
                    <a:pt x="9506" y="6950"/>
                    <a:pt x="9574" y="7008"/>
                  </a:cubicBezTo>
                  <a:cubicBezTo>
                    <a:pt x="9773" y="7180"/>
                    <a:pt x="9980" y="7316"/>
                    <a:pt x="10164" y="7531"/>
                  </a:cubicBezTo>
                  <a:cubicBezTo>
                    <a:pt x="10562" y="7997"/>
                    <a:pt x="10749" y="8643"/>
                    <a:pt x="10685" y="9510"/>
                  </a:cubicBezTo>
                  <a:cubicBezTo>
                    <a:pt x="10677" y="9625"/>
                    <a:pt x="10685" y="9747"/>
                    <a:pt x="10685" y="9862"/>
                  </a:cubicBezTo>
                  <a:cubicBezTo>
                    <a:pt x="10793" y="9639"/>
                    <a:pt x="10805" y="9367"/>
                    <a:pt x="10825" y="9102"/>
                  </a:cubicBezTo>
                  <a:cubicBezTo>
                    <a:pt x="10789" y="9051"/>
                    <a:pt x="10793" y="8980"/>
                    <a:pt x="10785" y="8915"/>
                  </a:cubicBezTo>
                  <a:cubicBezTo>
                    <a:pt x="10745" y="8449"/>
                    <a:pt x="10638" y="8047"/>
                    <a:pt x="10446" y="7718"/>
                  </a:cubicBezTo>
                  <a:cubicBezTo>
                    <a:pt x="10156" y="7208"/>
                    <a:pt x="9773" y="7000"/>
                    <a:pt x="9395" y="6764"/>
                  </a:cubicBezTo>
                  <a:close/>
                  <a:moveTo>
                    <a:pt x="10909" y="14107"/>
                  </a:moveTo>
                  <a:cubicBezTo>
                    <a:pt x="10658" y="14645"/>
                    <a:pt x="10355" y="15068"/>
                    <a:pt x="10024" y="15441"/>
                  </a:cubicBezTo>
                  <a:cubicBezTo>
                    <a:pt x="10024" y="15111"/>
                    <a:pt x="10032" y="14788"/>
                    <a:pt x="10024" y="14473"/>
                  </a:cubicBezTo>
                  <a:cubicBezTo>
                    <a:pt x="10008" y="13820"/>
                    <a:pt x="10088" y="13225"/>
                    <a:pt x="10287" y="12680"/>
                  </a:cubicBezTo>
                  <a:cubicBezTo>
                    <a:pt x="10399" y="12379"/>
                    <a:pt x="10494" y="12071"/>
                    <a:pt x="10594" y="11762"/>
                  </a:cubicBezTo>
                  <a:cubicBezTo>
                    <a:pt x="10622" y="11676"/>
                    <a:pt x="10670" y="11590"/>
                    <a:pt x="10654" y="11468"/>
                  </a:cubicBezTo>
                  <a:cubicBezTo>
                    <a:pt x="10618" y="11468"/>
                    <a:pt x="10606" y="11511"/>
                    <a:pt x="10594" y="11547"/>
                  </a:cubicBezTo>
                  <a:cubicBezTo>
                    <a:pt x="10367" y="12099"/>
                    <a:pt x="10152" y="12659"/>
                    <a:pt x="9980" y="13275"/>
                  </a:cubicBezTo>
                  <a:cubicBezTo>
                    <a:pt x="9964" y="13340"/>
                    <a:pt x="9944" y="13404"/>
                    <a:pt x="9925" y="13462"/>
                  </a:cubicBezTo>
                  <a:cubicBezTo>
                    <a:pt x="9909" y="13512"/>
                    <a:pt x="9893" y="13584"/>
                    <a:pt x="9849" y="13562"/>
                  </a:cubicBezTo>
                  <a:cubicBezTo>
                    <a:pt x="9809" y="13548"/>
                    <a:pt x="9801" y="13483"/>
                    <a:pt x="9789" y="13419"/>
                  </a:cubicBezTo>
                  <a:cubicBezTo>
                    <a:pt x="9761" y="13290"/>
                    <a:pt x="9789" y="13168"/>
                    <a:pt x="9809" y="13053"/>
                  </a:cubicBezTo>
                  <a:cubicBezTo>
                    <a:pt x="9905" y="12537"/>
                    <a:pt x="10004" y="12020"/>
                    <a:pt x="10156" y="11547"/>
                  </a:cubicBezTo>
                  <a:cubicBezTo>
                    <a:pt x="10271" y="11196"/>
                    <a:pt x="10359" y="10823"/>
                    <a:pt x="10438" y="10450"/>
                  </a:cubicBezTo>
                  <a:cubicBezTo>
                    <a:pt x="10550" y="9898"/>
                    <a:pt x="10562" y="9704"/>
                    <a:pt x="10518" y="9360"/>
                  </a:cubicBezTo>
                  <a:cubicBezTo>
                    <a:pt x="10462" y="9847"/>
                    <a:pt x="10359" y="10321"/>
                    <a:pt x="10235" y="10773"/>
                  </a:cubicBezTo>
                  <a:cubicBezTo>
                    <a:pt x="10351" y="10249"/>
                    <a:pt x="10470" y="9733"/>
                    <a:pt x="10454" y="9094"/>
                  </a:cubicBezTo>
                  <a:cubicBezTo>
                    <a:pt x="10176" y="10421"/>
                    <a:pt x="9909" y="11690"/>
                    <a:pt x="9642" y="12960"/>
                  </a:cubicBezTo>
                  <a:cubicBezTo>
                    <a:pt x="9626" y="13046"/>
                    <a:pt x="9626" y="13125"/>
                    <a:pt x="9634" y="13211"/>
                  </a:cubicBezTo>
                  <a:cubicBezTo>
                    <a:pt x="9650" y="13433"/>
                    <a:pt x="9705" y="13648"/>
                    <a:pt x="9658" y="13878"/>
                  </a:cubicBezTo>
                  <a:cubicBezTo>
                    <a:pt x="9654" y="13892"/>
                    <a:pt x="9650" y="13942"/>
                    <a:pt x="9666" y="13928"/>
                  </a:cubicBezTo>
                  <a:cubicBezTo>
                    <a:pt x="9753" y="13835"/>
                    <a:pt x="9737" y="14000"/>
                    <a:pt x="9745" y="14050"/>
                  </a:cubicBezTo>
                  <a:cubicBezTo>
                    <a:pt x="9865" y="14559"/>
                    <a:pt x="9948" y="15090"/>
                    <a:pt x="9988" y="15642"/>
                  </a:cubicBezTo>
                  <a:cubicBezTo>
                    <a:pt x="10339" y="15204"/>
                    <a:pt x="10753" y="14903"/>
                    <a:pt x="10909" y="14107"/>
                  </a:cubicBezTo>
                  <a:close/>
                  <a:moveTo>
                    <a:pt x="8140" y="18553"/>
                  </a:moveTo>
                  <a:cubicBezTo>
                    <a:pt x="8140" y="18561"/>
                    <a:pt x="8140" y="18561"/>
                    <a:pt x="8140" y="18553"/>
                  </a:cubicBezTo>
                  <a:cubicBezTo>
                    <a:pt x="8144" y="18553"/>
                    <a:pt x="8144" y="18553"/>
                    <a:pt x="8140" y="18553"/>
                  </a:cubicBezTo>
                  <a:lnTo>
                    <a:pt x="8140" y="18553"/>
                  </a:lnTo>
                  <a:close/>
                  <a:moveTo>
                    <a:pt x="10044" y="16538"/>
                  </a:moveTo>
                  <a:cubicBezTo>
                    <a:pt x="10343" y="16187"/>
                    <a:pt x="10622" y="15771"/>
                    <a:pt x="10968" y="15577"/>
                  </a:cubicBezTo>
                  <a:cubicBezTo>
                    <a:pt x="10988" y="15563"/>
                    <a:pt x="11020" y="15534"/>
                    <a:pt x="11012" y="15477"/>
                  </a:cubicBezTo>
                  <a:cubicBezTo>
                    <a:pt x="10996" y="15405"/>
                    <a:pt x="10960" y="15441"/>
                    <a:pt x="10932" y="15448"/>
                  </a:cubicBezTo>
                  <a:cubicBezTo>
                    <a:pt x="10689" y="15527"/>
                    <a:pt x="10498" y="15778"/>
                    <a:pt x="10303" y="16022"/>
                  </a:cubicBezTo>
                  <a:cubicBezTo>
                    <a:pt x="10191" y="16165"/>
                    <a:pt x="10084" y="16316"/>
                    <a:pt x="9988" y="16574"/>
                  </a:cubicBezTo>
                  <a:cubicBezTo>
                    <a:pt x="10032" y="16553"/>
                    <a:pt x="10040" y="16545"/>
                    <a:pt x="10044" y="16538"/>
                  </a:cubicBezTo>
                  <a:close/>
                  <a:moveTo>
                    <a:pt x="10160" y="9984"/>
                  </a:moveTo>
                  <a:cubicBezTo>
                    <a:pt x="10303" y="9489"/>
                    <a:pt x="10355" y="8965"/>
                    <a:pt x="10343" y="8420"/>
                  </a:cubicBezTo>
                  <a:cubicBezTo>
                    <a:pt x="10251" y="8930"/>
                    <a:pt x="10187" y="9446"/>
                    <a:pt x="10160" y="9984"/>
                  </a:cubicBezTo>
                  <a:close/>
                  <a:moveTo>
                    <a:pt x="10924" y="13168"/>
                  </a:moveTo>
                  <a:cubicBezTo>
                    <a:pt x="10797" y="13863"/>
                    <a:pt x="10590" y="14408"/>
                    <a:pt x="10263" y="14839"/>
                  </a:cubicBezTo>
                  <a:cubicBezTo>
                    <a:pt x="10638" y="14745"/>
                    <a:pt x="10992" y="13856"/>
                    <a:pt x="10924" y="13168"/>
                  </a:cubicBezTo>
                  <a:close/>
                  <a:moveTo>
                    <a:pt x="9235" y="8944"/>
                  </a:moveTo>
                  <a:cubicBezTo>
                    <a:pt x="9180" y="9245"/>
                    <a:pt x="9148" y="9539"/>
                    <a:pt x="9148" y="9855"/>
                  </a:cubicBezTo>
                  <a:cubicBezTo>
                    <a:pt x="9251" y="9561"/>
                    <a:pt x="9287" y="9152"/>
                    <a:pt x="9235" y="8944"/>
                  </a:cubicBezTo>
                  <a:close/>
                  <a:moveTo>
                    <a:pt x="9526" y="9252"/>
                  </a:moveTo>
                  <a:cubicBezTo>
                    <a:pt x="9566" y="8872"/>
                    <a:pt x="9538" y="8628"/>
                    <a:pt x="9347" y="8449"/>
                  </a:cubicBezTo>
                  <a:cubicBezTo>
                    <a:pt x="9263" y="8370"/>
                    <a:pt x="9243" y="8277"/>
                    <a:pt x="9331" y="8141"/>
                  </a:cubicBezTo>
                  <a:cubicBezTo>
                    <a:pt x="9383" y="8062"/>
                    <a:pt x="9474" y="7961"/>
                    <a:pt x="9435" y="7818"/>
                  </a:cubicBezTo>
                  <a:cubicBezTo>
                    <a:pt x="9359" y="7553"/>
                    <a:pt x="9287" y="7273"/>
                    <a:pt x="9152" y="7000"/>
                  </a:cubicBezTo>
                  <a:cubicBezTo>
                    <a:pt x="9172" y="7316"/>
                    <a:pt x="9243" y="7524"/>
                    <a:pt x="9311" y="7732"/>
                  </a:cubicBezTo>
                  <a:cubicBezTo>
                    <a:pt x="9339" y="7818"/>
                    <a:pt x="9355" y="7882"/>
                    <a:pt x="9315" y="7983"/>
                  </a:cubicBezTo>
                  <a:cubicBezTo>
                    <a:pt x="9267" y="8105"/>
                    <a:pt x="9148" y="8184"/>
                    <a:pt x="9180" y="8341"/>
                  </a:cubicBezTo>
                  <a:cubicBezTo>
                    <a:pt x="9203" y="8471"/>
                    <a:pt x="9299" y="8557"/>
                    <a:pt x="9363" y="8657"/>
                  </a:cubicBezTo>
                  <a:cubicBezTo>
                    <a:pt x="9383" y="8686"/>
                    <a:pt x="9399" y="8722"/>
                    <a:pt x="9419" y="8750"/>
                  </a:cubicBezTo>
                  <a:cubicBezTo>
                    <a:pt x="9458" y="8800"/>
                    <a:pt x="9470" y="8872"/>
                    <a:pt x="9458" y="8958"/>
                  </a:cubicBezTo>
                  <a:cubicBezTo>
                    <a:pt x="9335" y="9991"/>
                    <a:pt x="9259" y="11038"/>
                    <a:pt x="9188" y="12085"/>
                  </a:cubicBezTo>
                  <a:cubicBezTo>
                    <a:pt x="9128" y="12931"/>
                    <a:pt x="9080" y="13784"/>
                    <a:pt x="9144" y="14638"/>
                  </a:cubicBezTo>
                  <a:cubicBezTo>
                    <a:pt x="9192" y="15298"/>
                    <a:pt x="9263" y="15957"/>
                    <a:pt x="9231" y="16632"/>
                  </a:cubicBezTo>
                  <a:cubicBezTo>
                    <a:pt x="9231" y="16667"/>
                    <a:pt x="9227" y="16710"/>
                    <a:pt x="9247" y="16739"/>
                  </a:cubicBezTo>
                  <a:cubicBezTo>
                    <a:pt x="9303" y="16553"/>
                    <a:pt x="9311" y="16352"/>
                    <a:pt x="9331" y="16151"/>
                  </a:cubicBezTo>
                  <a:cubicBezTo>
                    <a:pt x="9299" y="15993"/>
                    <a:pt x="9327" y="15828"/>
                    <a:pt x="9315" y="15663"/>
                  </a:cubicBezTo>
                  <a:cubicBezTo>
                    <a:pt x="9271" y="14903"/>
                    <a:pt x="9192" y="14157"/>
                    <a:pt x="9219" y="13390"/>
                  </a:cubicBezTo>
                  <a:cubicBezTo>
                    <a:pt x="9271" y="11992"/>
                    <a:pt x="9379" y="10615"/>
                    <a:pt x="9526" y="9252"/>
                  </a:cubicBezTo>
                  <a:close/>
                  <a:moveTo>
                    <a:pt x="8849" y="6377"/>
                  </a:moveTo>
                  <a:cubicBezTo>
                    <a:pt x="8809" y="6333"/>
                    <a:pt x="8785" y="6219"/>
                    <a:pt x="8694" y="6276"/>
                  </a:cubicBezTo>
                  <a:cubicBezTo>
                    <a:pt x="8765" y="6405"/>
                    <a:pt x="8829" y="6520"/>
                    <a:pt x="8921" y="6549"/>
                  </a:cubicBezTo>
                  <a:cubicBezTo>
                    <a:pt x="8984" y="6563"/>
                    <a:pt x="9084" y="6606"/>
                    <a:pt x="9088" y="6441"/>
                  </a:cubicBezTo>
                  <a:cubicBezTo>
                    <a:pt x="9096" y="6169"/>
                    <a:pt x="9060" y="5896"/>
                    <a:pt x="9064" y="5624"/>
                  </a:cubicBezTo>
                  <a:cubicBezTo>
                    <a:pt x="9024" y="5824"/>
                    <a:pt x="9016" y="6018"/>
                    <a:pt x="9016" y="6219"/>
                  </a:cubicBezTo>
                  <a:cubicBezTo>
                    <a:pt x="9020" y="6448"/>
                    <a:pt x="8964" y="6498"/>
                    <a:pt x="8849" y="6377"/>
                  </a:cubicBezTo>
                  <a:close/>
                  <a:moveTo>
                    <a:pt x="8865" y="19156"/>
                  </a:moveTo>
                  <a:cubicBezTo>
                    <a:pt x="8865" y="19220"/>
                    <a:pt x="8897" y="19228"/>
                    <a:pt x="8921" y="19220"/>
                  </a:cubicBezTo>
                  <a:cubicBezTo>
                    <a:pt x="8996" y="19199"/>
                    <a:pt x="9076" y="19213"/>
                    <a:pt x="9168" y="19063"/>
                  </a:cubicBezTo>
                  <a:cubicBezTo>
                    <a:pt x="9060" y="19077"/>
                    <a:pt x="8984" y="19091"/>
                    <a:pt x="8909" y="19106"/>
                  </a:cubicBezTo>
                  <a:cubicBezTo>
                    <a:pt x="8893" y="19113"/>
                    <a:pt x="8865" y="19106"/>
                    <a:pt x="8865" y="19156"/>
                  </a:cubicBezTo>
                  <a:close/>
                  <a:moveTo>
                    <a:pt x="5793" y="10629"/>
                  </a:moveTo>
                  <a:cubicBezTo>
                    <a:pt x="6096" y="11332"/>
                    <a:pt x="6236" y="12092"/>
                    <a:pt x="6184" y="12974"/>
                  </a:cubicBezTo>
                  <a:cubicBezTo>
                    <a:pt x="6168" y="13232"/>
                    <a:pt x="6180" y="13498"/>
                    <a:pt x="6180" y="13763"/>
                  </a:cubicBezTo>
                  <a:cubicBezTo>
                    <a:pt x="6212" y="13677"/>
                    <a:pt x="6224" y="13584"/>
                    <a:pt x="6236" y="13498"/>
                  </a:cubicBezTo>
                  <a:cubicBezTo>
                    <a:pt x="6244" y="13397"/>
                    <a:pt x="6252" y="13297"/>
                    <a:pt x="6259" y="13196"/>
                  </a:cubicBezTo>
                  <a:cubicBezTo>
                    <a:pt x="6339" y="12293"/>
                    <a:pt x="6279" y="11447"/>
                    <a:pt x="5945" y="10708"/>
                  </a:cubicBezTo>
                  <a:cubicBezTo>
                    <a:pt x="5881" y="10565"/>
                    <a:pt x="5825" y="10407"/>
                    <a:pt x="5761" y="10256"/>
                  </a:cubicBezTo>
                  <a:cubicBezTo>
                    <a:pt x="5503" y="9632"/>
                    <a:pt x="5232" y="9030"/>
                    <a:pt x="4869" y="8564"/>
                  </a:cubicBezTo>
                  <a:cubicBezTo>
                    <a:pt x="4901" y="8635"/>
                    <a:pt x="4929" y="8714"/>
                    <a:pt x="4961" y="8786"/>
                  </a:cubicBezTo>
                  <a:cubicBezTo>
                    <a:pt x="5240" y="9396"/>
                    <a:pt x="5522" y="9998"/>
                    <a:pt x="5793" y="10629"/>
                  </a:cubicBezTo>
                  <a:close/>
                  <a:moveTo>
                    <a:pt x="9100" y="18639"/>
                  </a:moveTo>
                  <a:cubicBezTo>
                    <a:pt x="9168" y="18761"/>
                    <a:pt x="9219" y="18740"/>
                    <a:pt x="9275" y="18611"/>
                  </a:cubicBezTo>
                  <a:cubicBezTo>
                    <a:pt x="9211" y="18582"/>
                    <a:pt x="9156" y="18568"/>
                    <a:pt x="9100" y="18639"/>
                  </a:cubicBezTo>
                  <a:close/>
                  <a:moveTo>
                    <a:pt x="15072" y="9023"/>
                  </a:moveTo>
                  <a:cubicBezTo>
                    <a:pt x="15044" y="9066"/>
                    <a:pt x="15008" y="9123"/>
                    <a:pt x="15032" y="9195"/>
                  </a:cubicBezTo>
                  <a:cubicBezTo>
                    <a:pt x="15060" y="9281"/>
                    <a:pt x="15107" y="9259"/>
                    <a:pt x="15147" y="9224"/>
                  </a:cubicBezTo>
                  <a:cubicBezTo>
                    <a:pt x="15295" y="9087"/>
                    <a:pt x="15426" y="8901"/>
                    <a:pt x="15554" y="8714"/>
                  </a:cubicBezTo>
                  <a:cubicBezTo>
                    <a:pt x="15374" y="8743"/>
                    <a:pt x="15207" y="8822"/>
                    <a:pt x="15072" y="9023"/>
                  </a:cubicBezTo>
                  <a:close/>
                  <a:moveTo>
                    <a:pt x="15331" y="9668"/>
                  </a:moveTo>
                  <a:cubicBezTo>
                    <a:pt x="15542" y="9575"/>
                    <a:pt x="15645" y="9367"/>
                    <a:pt x="15629" y="9051"/>
                  </a:cubicBezTo>
                  <a:cubicBezTo>
                    <a:pt x="15558" y="9310"/>
                    <a:pt x="15358" y="9331"/>
                    <a:pt x="15331" y="9668"/>
                  </a:cubicBezTo>
                  <a:close/>
                  <a:moveTo>
                    <a:pt x="8889" y="6879"/>
                  </a:moveTo>
                  <a:cubicBezTo>
                    <a:pt x="8761" y="6979"/>
                    <a:pt x="8650" y="6914"/>
                    <a:pt x="8526" y="6857"/>
                  </a:cubicBezTo>
                  <a:cubicBezTo>
                    <a:pt x="8550" y="7058"/>
                    <a:pt x="8634" y="7065"/>
                    <a:pt x="8709" y="7072"/>
                  </a:cubicBezTo>
                  <a:cubicBezTo>
                    <a:pt x="8841" y="7086"/>
                    <a:pt x="8933" y="6972"/>
                    <a:pt x="8996" y="6742"/>
                  </a:cubicBezTo>
                  <a:cubicBezTo>
                    <a:pt x="8801" y="6699"/>
                    <a:pt x="8618" y="6656"/>
                    <a:pt x="8395" y="6606"/>
                  </a:cubicBezTo>
                  <a:cubicBezTo>
                    <a:pt x="8558" y="6843"/>
                    <a:pt x="8737" y="6764"/>
                    <a:pt x="8889" y="6879"/>
                  </a:cubicBezTo>
                  <a:close/>
                  <a:moveTo>
                    <a:pt x="8733" y="5007"/>
                  </a:moveTo>
                  <a:cubicBezTo>
                    <a:pt x="8586" y="4949"/>
                    <a:pt x="8455" y="4892"/>
                    <a:pt x="8291" y="4828"/>
                  </a:cubicBezTo>
                  <a:cubicBezTo>
                    <a:pt x="8466" y="5107"/>
                    <a:pt x="8582" y="5150"/>
                    <a:pt x="8733" y="5007"/>
                  </a:cubicBezTo>
                  <a:close/>
                  <a:moveTo>
                    <a:pt x="8956" y="4749"/>
                  </a:moveTo>
                  <a:cubicBezTo>
                    <a:pt x="8694" y="4620"/>
                    <a:pt x="8466" y="4275"/>
                    <a:pt x="8172" y="4519"/>
                  </a:cubicBezTo>
                  <a:cubicBezTo>
                    <a:pt x="8355" y="4605"/>
                    <a:pt x="8510" y="4828"/>
                    <a:pt x="8702" y="4878"/>
                  </a:cubicBezTo>
                  <a:cubicBezTo>
                    <a:pt x="8789" y="4899"/>
                    <a:pt x="8885" y="4921"/>
                    <a:pt x="8956" y="4749"/>
                  </a:cubicBezTo>
                  <a:close/>
                  <a:moveTo>
                    <a:pt x="16454" y="7667"/>
                  </a:moveTo>
                  <a:cubicBezTo>
                    <a:pt x="16426" y="7646"/>
                    <a:pt x="16398" y="7631"/>
                    <a:pt x="16370" y="7682"/>
                  </a:cubicBezTo>
                  <a:cubicBezTo>
                    <a:pt x="16350" y="7718"/>
                    <a:pt x="16342" y="7768"/>
                    <a:pt x="16366" y="7796"/>
                  </a:cubicBezTo>
                  <a:cubicBezTo>
                    <a:pt x="16450" y="7904"/>
                    <a:pt x="16474" y="8076"/>
                    <a:pt x="16514" y="8241"/>
                  </a:cubicBezTo>
                  <a:cubicBezTo>
                    <a:pt x="16609" y="8012"/>
                    <a:pt x="16577" y="7753"/>
                    <a:pt x="16454" y="7667"/>
                  </a:cubicBezTo>
                  <a:close/>
                  <a:moveTo>
                    <a:pt x="13" y="20160"/>
                  </a:moveTo>
                  <a:cubicBezTo>
                    <a:pt x="13" y="19995"/>
                    <a:pt x="116" y="20088"/>
                    <a:pt x="168" y="20088"/>
                  </a:cubicBezTo>
                  <a:cubicBezTo>
                    <a:pt x="2754" y="20081"/>
                    <a:pt x="5335" y="20074"/>
                    <a:pt x="7921" y="20067"/>
                  </a:cubicBezTo>
                  <a:cubicBezTo>
                    <a:pt x="7976" y="20067"/>
                    <a:pt x="8032" y="20124"/>
                    <a:pt x="8084" y="20059"/>
                  </a:cubicBezTo>
                  <a:cubicBezTo>
                    <a:pt x="8423" y="20059"/>
                    <a:pt x="8761" y="20059"/>
                    <a:pt x="9096" y="20059"/>
                  </a:cubicBezTo>
                  <a:cubicBezTo>
                    <a:pt x="8960" y="20031"/>
                    <a:pt x="8825" y="19981"/>
                    <a:pt x="8682" y="20009"/>
                  </a:cubicBezTo>
                  <a:cubicBezTo>
                    <a:pt x="8574" y="20002"/>
                    <a:pt x="8470" y="19959"/>
                    <a:pt x="8367" y="19916"/>
                  </a:cubicBezTo>
                  <a:cubicBezTo>
                    <a:pt x="8271" y="19880"/>
                    <a:pt x="8168" y="19945"/>
                    <a:pt x="8064" y="19966"/>
                  </a:cubicBezTo>
                  <a:cubicBezTo>
                    <a:pt x="8040" y="19973"/>
                    <a:pt x="8004" y="20009"/>
                    <a:pt x="7992" y="19995"/>
                  </a:cubicBezTo>
                  <a:cubicBezTo>
                    <a:pt x="7861" y="19823"/>
                    <a:pt x="7698" y="19851"/>
                    <a:pt x="7558" y="19730"/>
                  </a:cubicBezTo>
                  <a:cubicBezTo>
                    <a:pt x="7586" y="19715"/>
                    <a:pt x="7626" y="19758"/>
                    <a:pt x="7638" y="19672"/>
                  </a:cubicBezTo>
                  <a:cubicBezTo>
                    <a:pt x="7598" y="19665"/>
                    <a:pt x="7562" y="19643"/>
                    <a:pt x="7542" y="19730"/>
                  </a:cubicBezTo>
                  <a:cubicBezTo>
                    <a:pt x="7224" y="19823"/>
                    <a:pt x="6901" y="19894"/>
                    <a:pt x="6574" y="19866"/>
                  </a:cubicBezTo>
                  <a:cubicBezTo>
                    <a:pt x="6311" y="19844"/>
                    <a:pt x="6052" y="19780"/>
                    <a:pt x="5793" y="19672"/>
                  </a:cubicBezTo>
                  <a:cubicBezTo>
                    <a:pt x="5738" y="19651"/>
                    <a:pt x="5686" y="19615"/>
                    <a:pt x="5714" y="19787"/>
                  </a:cubicBezTo>
                  <a:cubicBezTo>
                    <a:pt x="5730" y="19873"/>
                    <a:pt x="5706" y="19916"/>
                    <a:pt x="5654" y="19916"/>
                  </a:cubicBezTo>
                  <a:cubicBezTo>
                    <a:pt x="5602" y="19916"/>
                    <a:pt x="5550" y="19937"/>
                    <a:pt x="5499" y="19937"/>
                  </a:cubicBezTo>
                  <a:cubicBezTo>
                    <a:pt x="5080" y="19937"/>
                    <a:pt x="4658" y="19902"/>
                    <a:pt x="4240" y="19945"/>
                  </a:cubicBezTo>
                  <a:cubicBezTo>
                    <a:pt x="3730" y="19988"/>
                    <a:pt x="3220" y="19995"/>
                    <a:pt x="2710" y="19995"/>
                  </a:cubicBezTo>
                  <a:cubicBezTo>
                    <a:pt x="2746" y="19959"/>
                    <a:pt x="2782" y="19930"/>
                    <a:pt x="2825" y="19909"/>
                  </a:cubicBezTo>
                  <a:cubicBezTo>
                    <a:pt x="3092" y="19801"/>
                    <a:pt x="3367" y="19794"/>
                    <a:pt x="3638" y="19787"/>
                  </a:cubicBezTo>
                  <a:cubicBezTo>
                    <a:pt x="4164" y="19765"/>
                    <a:pt x="4694" y="19751"/>
                    <a:pt x="5220" y="19751"/>
                  </a:cubicBezTo>
                  <a:cubicBezTo>
                    <a:pt x="5347" y="19751"/>
                    <a:pt x="5323" y="19629"/>
                    <a:pt x="5335" y="19486"/>
                  </a:cubicBezTo>
                  <a:cubicBezTo>
                    <a:pt x="5347" y="19306"/>
                    <a:pt x="5295" y="19306"/>
                    <a:pt x="5220" y="19306"/>
                  </a:cubicBezTo>
                  <a:cubicBezTo>
                    <a:pt x="4710" y="19306"/>
                    <a:pt x="4200" y="19306"/>
                    <a:pt x="3690" y="19306"/>
                  </a:cubicBezTo>
                  <a:cubicBezTo>
                    <a:pt x="3288" y="19306"/>
                    <a:pt x="2885" y="19314"/>
                    <a:pt x="2483" y="19306"/>
                  </a:cubicBezTo>
                  <a:cubicBezTo>
                    <a:pt x="2395" y="19306"/>
                    <a:pt x="2359" y="19349"/>
                    <a:pt x="2363" y="19514"/>
                  </a:cubicBezTo>
                  <a:cubicBezTo>
                    <a:pt x="2363" y="19658"/>
                    <a:pt x="2343" y="19808"/>
                    <a:pt x="2335" y="19952"/>
                  </a:cubicBezTo>
                  <a:cubicBezTo>
                    <a:pt x="2256" y="19873"/>
                    <a:pt x="2280" y="19737"/>
                    <a:pt x="2268" y="19615"/>
                  </a:cubicBezTo>
                  <a:cubicBezTo>
                    <a:pt x="2284" y="19471"/>
                    <a:pt x="2252" y="19314"/>
                    <a:pt x="2304" y="19177"/>
                  </a:cubicBezTo>
                  <a:cubicBezTo>
                    <a:pt x="2411" y="19127"/>
                    <a:pt x="2563" y="19249"/>
                    <a:pt x="2626" y="19113"/>
                  </a:cubicBezTo>
                  <a:cubicBezTo>
                    <a:pt x="2678" y="18991"/>
                    <a:pt x="2638" y="18740"/>
                    <a:pt x="2638" y="18546"/>
                  </a:cubicBezTo>
                  <a:cubicBezTo>
                    <a:pt x="2638" y="18367"/>
                    <a:pt x="2698" y="18324"/>
                    <a:pt x="2782" y="18324"/>
                  </a:cubicBezTo>
                  <a:cubicBezTo>
                    <a:pt x="2941" y="18324"/>
                    <a:pt x="3100" y="18317"/>
                    <a:pt x="3264" y="18324"/>
                  </a:cubicBezTo>
                  <a:cubicBezTo>
                    <a:pt x="3347" y="18331"/>
                    <a:pt x="3375" y="18281"/>
                    <a:pt x="3359" y="18138"/>
                  </a:cubicBezTo>
                  <a:cubicBezTo>
                    <a:pt x="3335" y="17894"/>
                    <a:pt x="3399" y="17829"/>
                    <a:pt x="3527" y="17843"/>
                  </a:cubicBezTo>
                  <a:cubicBezTo>
                    <a:pt x="3690" y="17865"/>
                    <a:pt x="3857" y="17858"/>
                    <a:pt x="4021" y="17851"/>
                  </a:cubicBezTo>
                  <a:cubicBezTo>
                    <a:pt x="4136" y="17843"/>
                    <a:pt x="4180" y="17930"/>
                    <a:pt x="4172" y="18123"/>
                  </a:cubicBezTo>
                  <a:cubicBezTo>
                    <a:pt x="4168" y="18231"/>
                    <a:pt x="4160" y="18360"/>
                    <a:pt x="4260" y="18317"/>
                  </a:cubicBezTo>
                  <a:cubicBezTo>
                    <a:pt x="4327" y="18288"/>
                    <a:pt x="4439" y="18432"/>
                    <a:pt x="4439" y="18145"/>
                  </a:cubicBezTo>
                  <a:cubicBezTo>
                    <a:pt x="4443" y="17779"/>
                    <a:pt x="4467" y="17413"/>
                    <a:pt x="4483" y="17047"/>
                  </a:cubicBezTo>
                  <a:cubicBezTo>
                    <a:pt x="4495" y="16689"/>
                    <a:pt x="4415" y="16366"/>
                    <a:pt x="4379" y="16022"/>
                  </a:cubicBezTo>
                  <a:cubicBezTo>
                    <a:pt x="4276" y="14982"/>
                    <a:pt x="4252" y="13935"/>
                    <a:pt x="4228" y="12888"/>
                  </a:cubicBezTo>
                  <a:cubicBezTo>
                    <a:pt x="4212" y="12185"/>
                    <a:pt x="4212" y="11490"/>
                    <a:pt x="4204" y="10787"/>
                  </a:cubicBezTo>
                  <a:cubicBezTo>
                    <a:pt x="4204" y="10536"/>
                    <a:pt x="4212" y="10285"/>
                    <a:pt x="4307" y="10077"/>
                  </a:cubicBezTo>
                  <a:cubicBezTo>
                    <a:pt x="4355" y="9969"/>
                    <a:pt x="4303" y="9869"/>
                    <a:pt x="4284" y="9783"/>
                  </a:cubicBezTo>
                  <a:cubicBezTo>
                    <a:pt x="4148" y="9130"/>
                    <a:pt x="4260" y="8141"/>
                    <a:pt x="4531" y="7689"/>
                  </a:cubicBezTo>
                  <a:cubicBezTo>
                    <a:pt x="4618" y="7538"/>
                    <a:pt x="4726" y="7431"/>
                    <a:pt x="4833" y="7337"/>
                  </a:cubicBezTo>
                  <a:cubicBezTo>
                    <a:pt x="5431" y="6807"/>
                    <a:pt x="6028" y="6290"/>
                    <a:pt x="6646" y="5846"/>
                  </a:cubicBezTo>
                  <a:cubicBezTo>
                    <a:pt x="6694" y="5810"/>
                    <a:pt x="6730" y="5767"/>
                    <a:pt x="6761" y="5702"/>
                  </a:cubicBezTo>
                  <a:cubicBezTo>
                    <a:pt x="6893" y="5459"/>
                    <a:pt x="7040" y="5265"/>
                    <a:pt x="7220" y="5150"/>
                  </a:cubicBezTo>
                  <a:cubicBezTo>
                    <a:pt x="7263" y="5122"/>
                    <a:pt x="7283" y="5093"/>
                    <a:pt x="7287" y="5007"/>
                  </a:cubicBezTo>
                  <a:cubicBezTo>
                    <a:pt x="7291" y="4928"/>
                    <a:pt x="7295" y="4849"/>
                    <a:pt x="7315" y="4784"/>
                  </a:cubicBezTo>
                  <a:cubicBezTo>
                    <a:pt x="7363" y="4620"/>
                    <a:pt x="7347" y="4490"/>
                    <a:pt x="7283" y="4354"/>
                  </a:cubicBezTo>
                  <a:cubicBezTo>
                    <a:pt x="7243" y="4261"/>
                    <a:pt x="7232" y="4146"/>
                    <a:pt x="7228" y="4024"/>
                  </a:cubicBezTo>
                  <a:cubicBezTo>
                    <a:pt x="7220" y="3243"/>
                    <a:pt x="7235" y="2461"/>
                    <a:pt x="7387" y="1708"/>
                  </a:cubicBezTo>
                  <a:cubicBezTo>
                    <a:pt x="7482" y="1235"/>
                    <a:pt x="7626" y="847"/>
                    <a:pt x="7921" y="718"/>
                  </a:cubicBezTo>
                  <a:cubicBezTo>
                    <a:pt x="7933" y="711"/>
                    <a:pt x="7949" y="697"/>
                    <a:pt x="7957" y="704"/>
                  </a:cubicBezTo>
                  <a:cubicBezTo>
                    <a:pt x="8116" y="826"/>
                    <a:pt x="8180" y="596"/>
                    <a:pt x="8263" y="439"/>
                  </a:cubicBezTo>
                  <a:cubicBezTo>
                    <a:pt x="8291" y="381"/>
                    <a:pt x="8323" y="331"/>
                    <a:pt x="8359" y="281"/>
                  </a:cubicBezTo>
                  <a:cubicBezTo>
                    <a:pt x="8582" y="-49"/>
                    <a:pt x="8757" y="-92"/>
                    <a:pt x="9012" y="173"/>
                  </a:cubicBezTo>
                  <a:cubicBezTo>
                    <a:pt x="9363" y="539"/>
                    <a:pt x="9721" y="876"/>
                    <a:pt x="10024" y="1364"/>
                  </a:cubicBezTo>
                  <a:cubicBezTo>
                    <a:pt x="10036" y="1385"/>
                    <a:pt x="10052" y="1407"/>
                    <a:pt x="10064" y="1428"/>
                  </a:cubicBezTo>
                  <a:cubicBezTo>
                    <a:pt x="10056" y="1443"/>
                    <a:pt x="10048" y="1457"/>
                    <a:pt x="10040" y="1464"/>
                  </a:cubicBezTo>
                  <a:cubicBezTo>
                    <a:pt x="10028" y="1443"/>
                    <a:pt x="10016" y="1414"/>
                    <a:pt x="10004" y="1392"/>
                  </a:cubicBezTo>
                  <a:cubicBezTo>
                    <a:pt x="9793" y="1299"/>
                    <a:pt x="9598" y="1063"/>
                    <a:pt x="9375" y="1106"/>
                  </a:cubicBezTo>
                  <a:cubicBezTo>
                    <a:pt x="9148" y="1149"/>
                    <a:pt x="8945" y="1335"/>
                    <a:pt x="8737" y="1507"/>
                  </a:cubicBezTo>
                  <a:cubicBezTo>
                    <a:pt x="8885" y="1514"/>
                    <a:pt x="9008" y="1385"/>
                    <a:pt x="9144" y="1321"/>
                  </a:cubicBezTo>
                  <a:cubicBezTo>
                    <a:pt x="9283" y="1256"/>
                    <a:pt x="9415" y="1134"/>
                    <a:pt x="9586" y="1228"/>
                  </a:cubicBezTo>
                  <a:cubicBezTo>
                    <a:pt x="9295" y="1600"/>
                    <a:pt x="9004" y="1830"/>
                    <a:pt x="8654" y="1715"/>
                  </a:cubicBezTo>
                  <a:cubicBezTo>
                    <a:pt x="8829" y="1930"/>
                    <a:pt x="9020" y="1823"/>
                    <a:pt x="9207" y="1823"/>
                  </a:cubicBezTo>
                  <a:cubicBezTo>
                    <a:pt x="9172" y="1873"/>
                    <a:pt x="9136" y="1909"/>
                    <a:pt x="9100" y="1945"/>
                  </a:cubicBezTo>
                  <a:cubicBezTo>
                    <a:pt x="9068" y="1981"/>
                    <a:pt x="9016" y="2002"/>
                    <a:pt x="9020" y="2081"/>
                  </a:cubicBezTo>
                  <a:cubicBezTo>
                    <a:pt x="9024" y="2160"/>
                    <a:pt x="9072" y="2167"/>
                    <a:pt x="9112" y="2181"/>
                  </a:cubicBezTo>
                  <a:cubicBezTo>
                    <a:pt x="9263" y="2253"/>
                    <a:pt x="9411" y="2181"/>
                    <a:pt x="9562" y="2145"/>
                  </a:cubicBezTo>
                  <a:cubicBezTo>
                    <a:pt x="9769" y="2102"/>
                    <a:pt x="9964" y="1937"/>
                    <a:pt x="10207" y="2024"/>
                  </a:cubicBezTo>
                  <a:cubicBezTo>
                    <a:pt x="10064" y="1880"/>
                    <a:pt x="10120" y="1615"/>
                    <a:pt x="10036" y="1457"/>
                  </a:cubicBezTo>
                  <a:cubicBezTo>
                    <a:pt x="10044" y="1443"/>
                    <a:pt x="10052" y="1428"/>
                    <a:pt x="10060" y="1421"/>
                  </a:cubicBezTo>
                  <a:cubicBezTo>
                    <a:pt x="10191" y="1615"/>
                    <a:pt x="10311" y="1837"/>
                    <a:pt x="10458" y="2002"/>
                  </a:cubicBezTo>
                  <a:cubicBezTo>
                    <a:pt x="10542" y="2095"/>
                    <a:pt x="10642" y="2210"/>
                    <a:pt x="10618" y="2418"/>
                  </a:cubicBezTo>
                  <a:cubicBezTo>
                    <a:pt x="10594" y="2647"/>
                    <a:pt x="10518" y="2834"/>
                    <a:pt x="10379" y="2891"/>
                  </a:cubicBezTo>
                  <a:cubicBezTo>
                    <a:pt x="10020" y="2777"/>
                    <a:pt x="9670" y="2762"/>
                    <a:pt x="9331" y="3049"/>
                  </a:cubicBezTo>
                  <a:cubicBezTo>
                    <a:pt x="9375" y="3071"/>
                    <a:pt x="9415" y="3135"/>
                    <a:pt x="9470" y="3092"/>
                  </a:cubicBezTo>
                  <a:cubicBezTo>
                    <a:pt x="9737" y="2906"/>
                    <a:pt x="10008" y="2913"/>
                    <a:pt x="10283" y="2984"/>
                  </a:cubicBezTo>
                  <a:cubicBezTo>
                    <a:pt x="10036" y="3451"/>
                    <a:pt x="9833" y="3960"/>
                    <a:pt x="9809" y="4634"/>
                  </a:cubicBezTo>
                  <a:cubicBezTo>
                    <a:pt x="9805" y="4749"/>
                    <a:pt x="9817" y="4914"/>
                    <a:pt x="9705" y="4928"/>
                  </a:cubicBezTo>
                  <a:cubicBezTo>
                    <a:pt x="9686" y="4928"/>
                    <a:pt x="9678" y="4957"/>
                    <a:pt x="9674" y="4992"/>
                  </a:cubicBezTo>
                  <a:cubicBezTo>
                    <a:pt x="9602" y="5573"/>
                    <a:pt x="9411" y="6047"/>
                    <a:pt x="9251" y="6541"/>
                  </a:cubicBezTo>
                  <a:cubicBezTo>
                    <a:pt x="9247" y="6563"/>
                    <a:pt x="9247" y="6584"/>
                    <a:pt x="9247" y="6613"/>
                  </a:cubicBezTo>
                  <a:cubicBezTo>
                    <a:pt x="9108" y="6972"/>
                    <a:pt x="8972" y="7337"/>
                    <a:pt x="8861" y="7732"/>
                  </a:cubicBezTo>
                  <a:cubicBezTo>
                    <a:pt x="8849" y="7775"/>
                    <a:pt x="8845" y="7818"/>
                    <a:pt x="8841" y="7868"/>
                  </a:cubicBezTo>
                  <a:cubicBezTo>
                    <a:pt x="8789" y="8327"/>
                    <a:pt x="8757" y="8786"/>
                    <a:pt x="8757" y="9252"/>
                  </a:cubicBezTo>
                  <a:cubicBezTo>
                    <a:pt x="8757" y="10206"/>
                    <a:pt x="8765" y="11167"/>
                    <a:pt x="8781" y="12121"/>
                  </a:cubicBezTo>
                  <a:cubicBezTo>
                    <a:pt x="8801" y="13110"/>
                    <a:pt x="8857" y="14086"/>
                    <a:pt x="8952" y="15061"/>
                  </a:cubicBezTo>
                  <a:cubicBezTo>
                    <a:pt x="9004" y="15585"/>
                    <a:pt x="9076" y="16115"/>
                    <a:pt x="9044" y="16653"/>
                  </a:cubicBezTo>
                  <a:cubicBezTo>
                    <a:pt x="9036" y="16753"/>
                    <a:pt x="9040" y="16861"/>
                    <a:pt x="8972" y="16933"/>
                  </a:cubicBezTo>
                  <a:cubicBezTo>
                    <a:pt x="8952" y="16653"/>
                    <a:pt x="8972" y="16388"/>
                    <a:pt x="8952" y="16122"/>
                  </a:cubicBezTo>
                  <a:cubicBezTo>
                    <a:pt x="8901" y="15455"/>
                    <a:pt x="8813" y="14796"/>
                    <a:pt x="8773" y="14122"/>
                  </a:cubicBezTo>
                  <a:cubicBezTo>
                    <a:pt x="8753" y="13792"/>
                    <a:pt x="8729" y="13462"/>
                    <a:pt x="8709" y="13132"/>
                  </a:cubicBezTo>
                  <a:cubicBezTo>
                    <a:pt x="8678" y="11748"/>
                    <a:pt x="8650" y="10357"/>
                    <a:pt x="8646" y="8965"/>
                  </a:cubicBezTo>
                  <a:cubicBezTo>
                    <a:pt x="8610" y="9044"/>
                    <a:pt x="8586" y="9130"/>
                    <a:pt x="8562" y="9216"/>
                  </a:cubicBezTo>
                  <a:cubicBezTo>
                    <a:pt x="8546" y="9259"/>
                    <a:pt x="8534" y="9324"/>
                    <a:pt x="8498" y="9317"/>
                  </a:cubicBezTo>
                  <a:cubicBezTo>
                    <a:pt x="8466" y="9310"/>
                    <a:pt x="8455" y="9252"/>
                    <a:pt x="8447" y="9202"/>
                  </a:cubicBezTo>
                  <a:cubicBezTo>
                    <a:pt x="8419" y="9066"/>
                    <a:pt x="8387" y="8930"/>
                    <a:pt x="8355" y="8779"/>
                  </a:cubicBezTo>
                  <a:cubicBezTo>
                    <a:pt x="8295" y="8951"/>
                    <a:pt x="8291" y="9130"/>
                    <a:pt x="8303" y="9310"/>
                  </a:cubicBezTo>
                  <a:cubicBezTo>
                    <a:pt x="8403" y="10902"/>
                    <a:pt x="8343" y="12494"/>
                    <a:pt x="8283" y="14086"/>
                  </a:cubicBezTo>
                  <a:cubicBezTo>
                    <a:pt x="8259" y="14738"/>
                    <a:pt x="8243" y="15391"/>
                    <a:pt x="8223" y="16043"/>
                  </a:cubicBezTo>
                  <a:cubicBezTo>
                    <a:pt x="8216" y="16180"/>
                    <a:pt x="8200" y="16323"/>
                    <a:pt x="8200" y="16459"/>
                  </a:cubicBezTo>
                  <a:cubicBezTo>
                    <a:pt x="8196" y="16897"/>
                    <a:pt x="8152" y="17313"/>
                    <a:pt x="7969" y="17636"/>
                  </a:cubicBezTo>
                  <a:cubicBezTo>
                    <a:pt x="7881" y="17793"/>
                    <a:pt x="7925" y="17851"/>
                    <a:pt x="8016" y="17908"/>
                  </a:cubicBezTo>
                  <a:cubicBezTo>
                    <a:pt x="8172" y="18016"/>
                    <a:pt x="8331" y="18030"/>
                    <a:pt x="8498" y="18023"/>
                  </a:cubicBezTo>
                  <a:cubicBezTo>
                    <a:pt x="8478" y="18145"/>
                    <a:pt x="8435" y="18166"/>
                    <a:pt x="8387" y="18181"/>
                  </a:cubicBezTo>
                  <a:cubicBezTo>
                    <a:pt x="8208" y="18238"/>
                    <a:pt x="8048" y="18123"/>
                    <a:pt x="7889" y="18001"/>
                  </a:cubicBezTo>
                  <a:cubicBezTo>
                    <a:pt x="7638" y="17808"/>
                    <a:pt x="7395" y="17600"/>
                    <a:pt x="7148" y="17392"/>
                  </a:cubicBezTo>
                  <a:cubicBezTo>
                    <a:pt x="7387" y="17700"/>
                    <a:pt x="7642" y="17965"/>
                    <a:pt x="7873" y="18331"/>
                  </a:cubicBezTo>
                  <a:cubicBezTo>
                    <a:pt x="7793" y="18388"/>
                    <a:pt x="7745" y="18331"/>
                    <a:pt x="7698" y="18281"/>
                  </a:cubicBezTo>
                  <a:cubicBezTo>
                    <a:pt x="7566" y="18130"/>
                    <a:pt x="7443" y="17958"/>
                    <a:pt x="7307" y="17829"/>
                  </a:cubicBezTo>
                  <a:cubicBezTo>
                    <a:pt x="7052" y="17578"/>
                    <a:pt x="6889" y="17112"/>
                    <a:pt x="6614" y="16911"/>
                  </a:cubicBezTo>
                  <a:cubicBezTo>
                    <a:pt x="6514" y="16839"/>
                    <a:pt x="6415" y="16746"/>
                    <a:pt x="6331" y="16624"/>
                  </a:cubicBezTo>
                  <a:cubicBezTo>
                    <a:pt x="6180" y="16416"/>
                    <a:pt x="6024" y="16395"/>
                    <a:pt x="5845" y="16459"/>
                  </a:cubicBezTo>
                  <a:cubicBezTo>
                    <a:pt x="5702" y="16510"/>
                    <a:pt x="5554" y="16567"/>
                    <a:pt x="5403" y="16474"/>
                  </a:cubicBezTo>
                  <a:cubicBezTo>
                    <a:pt x="5698" y="16309"/>
                    <a:pt x="5989" y="16130"/>
                    <a:pt x="6307" y="16208"/>
                  </a:cubicBezTo>
                  <a:cubicBezTo>
                    <a:pt x="6315" y="16022"/>
                    <a:pt x="6259" y="15965"/>
                    <a:pt x="6172" y="15972"/>
                  </a:cubicBezTo>
                  <a:cubicBezTo>
                    <a:pt x="6020" y="15986"/>
                    <a:pt x="5873" y="16058"/>
                    <a:pt x="5730" y="16130"/>
                  </a:cubicBezTo>
                  <a:cubicBezTo>
                    <a:pt x="5654" y="16165"/>
                    <a:pt x="5586" y="16251"/>
                    <a:pt x="5495" y="16223"/>
                  </a:cubicBezTo>
                  <a:cubicBezTo>
                    <a:pt x="5614" y="16000"/>
                    <a:pt x="5929" y="15785"/>
                    <a:pt x="6140" y="15778"/>
                  </a:cubicBezTo>
                  <a:cubicBezTo>
                    <a:pt x="6347" y="15771"/>
                    <a:pt x="6403" y="15864"/>
                    <a:pt x="6411" y="16230"/>
                  </a:cubicBezTo>
                  <a:cubicBezTo>
                    <a:pt x="6415" y="16316"/>
                    <a:pt x="6403" y="16388"/>
                    <a:pt x="6451" y="16459"/>
                  </a:cubicBezTo>
                  <a:cubicBezTo>
                    <a:pt x="6726" y="16839"/>
                    <a:pt x="7016" y="17169"/>
                    <a:pt x="7359" y="17298"/>
                  </a:cubicBezTo>
                  <a:cubicBezTo>
                    <a:pt x="7251" y="16725"/>
                    <a:pt x="7251" y="16725"/>
                    <a:pt x="7303" y="16373"/>
                  </a:cubicBezTo>
                  <a:cubicBezTo>
                    <a:pt x="7403" y="15721"/>
                    <a:pt x="7498" y="15068"/>
                    <a:pt x="7562" y="14401"/>
                  </a:cubicBezTo>
                  <a:cubicBezTo>
                    <a:pt x="7642" y="13577"/>
                    <a:pt x="7702" y="12752"/>
                    <a:pt x="7606" y="11920"/>
                  </a:cubicBezTo>
                  <a:cubicBezTo>
                    <a:pt x="7479" y="10837"/>
                    <a:pt x="7347" y="9747"/>
                    <a:pt x="7220" y="8664"/>
                  </a:cubicBezTo>
                  <a:cubicBezTo>
                    <a:pt x="7120" y="7796"/>
                    <a:pt x="7008" y="6929"/>
                    <a:pt x="7052" y="6032"/>
                  </a:cubicBezTo>
                  <a:cubicBezTo>
                    <a:pt x="7060" y="5875"/>
                    <a:pt x="7068" y="5717"/>
                    <a:pt x="7116" y="5588"/>
                  </a:cubicBezTo>
                  <a:cubicBezTo>
                    <a:pt x="7120" y="5580"/>
                    <a:pt x="7124" y="5573"/>
                    <a:pt x="7128" y="5559"/>
                  </a:cubicBezTo>
                  <a:cubicBezTo>
                    <a:pt x="7128" y="5573"/>
                    <a:pt x="7128" y="5588"/>
                    <a:pt x="7124" y="5602"/>
                  </a:cubicBezTo>
                  <a:cubicBezTo>
                    <a:pt x="7108" y="6226"/>
                    <a:pt x="7128" y="6843"/>
                    <a:pt x="7180" y="7459"/>
                  </a:cubicBezTo>
                  <a:cubicBezTo>
                    <a:pt x="7228" y="8062"/>
                    <a:pt x="7339" y="8621"/>
                    <a:pt x="7498" y="9166"/>
                  </a:cubicBezTo>
                  <a:cubicBezTo>
                    <a:pt x="7646" y="8693"/>
                    <a:pt x="7789" y="8241"/>
                    <a:pt x="7984" y="7832"/>
                  </a:cubicBezTo>
                  <a:cubicBezTo>
                    <a:pt x="7809" y="7581"/>
                    <a:pt x="7654" y="7294"/>
                    <a:pt x="7538" y="6972"/>
                  </a:cubicBezTo>
                  <a:cubicBezTo>
                    <a:pt x="7363" y="6477"/>
                    <a:pt x="7128" y="6011"/>
                    <a:pt x="7232" y="5344"/>
                  </a:cubicBezTo>
                  <a:cubicBezTo>
                    <a:pt x="7200" y="5365"/>
                    <a:pt x="7176" y="5387"/>
                    <a:pt x="7160" y="5423"/>
                  </a:cubicBezTo>
                  <a:cubicBezTo>
                    <a:pt x="7160" y="5423"/>
                    <a:pt x="7160" y="5416"/>
                    <a:pt x="7156" y="5416"/>
                  </a:cubicBezTo>
                  <a:cubicBezTo>
                    <a:pt x="7116" y="5329"/>
                    <a:pt x="7080" y="5423"/>
                    <a:pt x="7044" y="5459"/>
                  </a:cubicBezTo>
                  <a:cubicBezTo>
                    <a:pt x="6773" y="5731"/>
                    <a:pt x="6702" y="6219"/>
                    <a:pt x="6670" y="6714"/>
                  </a:cubicBezTo>
                  <a:cubicBezTo>
                    <a:pt x="6654" y="6986"/>
                    <a:pt x="6670" y="7273"/>
                    <a:pt x="6638" y="7545"/>
                  </a:cubicBezTo>
                  <a:cubicBezTo>
                    <a:pt x="6594" y="7947"/>
                    <a:pt x="6626" y="8263"/>
                    <a:pt x="6881" y="8377"/>
                  </a:cubicBezTo>
                  <a:cubicBezTo>
                    <a:pt x="6889" y="8384"/>
                    <a:pt x="6897" y="8392"/>
                    <a:pt x="6905" y="8399"/>
                  </a:cubicBezTo>
                  <a:cubicBezTo>
                    <a:pt x="6985" y="8463"/>
                    <a:pt x="6985" y="8557"/>
                    <a:pt x="6929" y="8650"/>
                  </a:cubicBezTo>
                  <a:cubicBezTo>
                    <a:pt x="6849" y="8786"/>
                    <a:pt x="6769" y="8915"/>
                    <a:pt x="6686" y="9037"/>
                  </a:cubicBezTo>
                  <a:cubicBezTo>
                    <a:pt x="6638" y="9109"/>
                    <a:pt x="6626" y="9180"/>
                    <a:pt x="6650" y="9281"/>
                  </a:cubicBezTo>
                  <a:cubicBezTo>
                    <a:pt x="6893" y="10457"/>
                    <a:pt x="7120" y="11655"/>
                    <a:pt x="7431" y="12788"/>
                  </a:cubicBezTo>
                  <a:cubicBezTo>
                    <a:pt x="7486" y="12988"/>
                    <a:pt x="7526" y="13189"/>
                    <a:pt x="7518" y="13412"/>
                  </a:cubicBezTo>
                  <a:cubicBezTo>
                    <a:pt x="7486" y="14430"/>
                    <a:pt x="7387" y="15420"/>
                    <a:pt x="7160" y="16359"/>
                  </a:cubicBezTo>
                  <a:cubicBezTo>
                    <a:pt x="7128" y="16495"/>
                    <a:pt x="7088" y="16624"/>
                    <a:pt x="7032" y="16746"/>
                  </a:cubicBezTo>
                  <a:cubicBezTo>
                    <a:pt x="6985" y="16667"/>
                    <a:pt x="7024" y="16610"/>
                    <a:pt x="7036" y="16567"/>
                  </a:cubicBezTo>
                  <a:cubicBezTo>
                    <a:pt x="7216" y="15757"/>
                    <a:pt x="7331" y="14910"/>
                    <a:pt x="7383" y="14043"/>
                  </a:cubicBezTo>
                  <a:cubicBezTo>
                    <a:pt x="7403" y="13684"/>
                    <a:pt x="7467" y="13304"/>
                    <a:pt x="7371" y="12960"/>
                  </a:cubicBezTo>
                  <a:cubicBezTo>
                    <a:pt x="7060" y="11855"/>
                    <a:pt x="6845" y="10679"/>
                    <a:pt x="6598" y="9532"/>
                  </a:cubicBezTo>
                  <a:cubicBezTo>
                    <a:pt x="6506" y="9109"/>
                    <a:pt x="6514" y="9102"/>
                    <a:pt x="6710" y="8808"/>
                  </a:cubicBezTo>
                  <a:cubicBezTo>
                    <a:pt x="6718" y="8800"/>
                    <a:pt x="6726" y="8786"/>
                    <a:pt x="6730" y="8779"/>
                  </a:cubicBezTo>
                  <a:cubicBezTo>
                    <a:pt x="6881" y="8549"/>
                    <a:pt x="6885" y="8535"/>
                    <a:pt x="6706" y="8392"/>
                  </a:cubicBezTo>
                  <a:cubicBezTo>
                    <a:pt x="6566" y="8277"/>
                    <a:pt x="6518" y="8126"/>
                    <a:pt x="6534" y="7847"/>
                  </a:cubicBezTo>
                  <a:cubicBezTo>
                    <a:pt x="6566" y="7237"/>
                    <a:pt x="6590" y="6628"/>
                    <a:pt x="6642" y="6018"/>
                  </a:cubicBezTo>
                  <a:cubicBezTo>
                    <a:pt x="6614" y="5982"/>
                    <a:pt x="6586" y="5968"/>
                    <a:pt x="6562" y="6032"/>
                  </a:cubicBezTo>
                  <a:lnTo>
                    <a:pt x="6562" y="6032"/>
                  </a:lnTo>
                  <a:cubicBezTo>
                    <a:pt x="6479" y="6097"/>
                    <a:pt x="6395" y="6154"/>
                    <a:pt x="6315" y="6226"/>
                  </a:cubicBezTo>
                  <a:cubicBezTo>
                    <a:pt x="6048" y="6470"/>
                    <a:pt x="5762" y="6649"/>
                    <a:pt x="5503" y="6929"/>
                  </a:cubicBezTo>
                  <a:cubicBezTo>
                    <a:pt x="5479" y="6957"/>
                    <a:pt x="5455" y="7000"/>
                    <a:pt x="5427" y="7015"/>
                  </a:cubicBezTo>
                  <a:cubicBezTo>
                    <a:pt x="5188" y="7137"/>
                    <a:pt x="4981" y="7373"/>
                    <a:pt x="4766" y="7581"/>
                  </a:cubicBezTo>
                  <a:cubicBezTo>
                    <a:pt x="4542" y="7796"/>
                    <a:pt x="4403" y="8141"/>
                    <a:pt x="4359" y="8585"/>
                  </a:cubicBezTo>
                  <a:cubicBezTo>
                    <a:pt x="4307" y="9073"/>
                    <a:pt x="4295" y="9568"/>
                    <a:pt x="4375" y="10055"/>
                  </a:cubicBezTo>
                  <a:cubicBezTo>
                    <a:pt x="4383" y="10098"/>
                    <a:pt x="4375" y="10127"/>
                    <a:pt x="4363" y="10163"/>
                  </a:cubicBezTo>
                  <a:cubicBezTo>
                    <a:pt x="4295" y="10335"/>
                    <a:pt x="4303" y="10529"/>
                    <a:pt x="4303" y="10722"/>
                  </a:cubicBezTo>
                  <a:cubicBezTo>
                    <a:pt x="4303" y="12085"/>
                    <a:pt x="4319" y="13447"/>
                    <a:pt x="4387" y="14810"/>
                  </a:cubicBezTo>
                  <a:cubicBezTo>
                    <a:pt x="4431" y="15699"/>
                    <a:pt x="4515" y="16581"/>
                    <a:pt x="4694" y="17420"/>
                  </a:cubicBezTo>
                  <a:cubicBezTo>
                    <a:pt x="4758" y="17722"/>
                    <a:pt x="4817" y="18023"/>
                    <a:pt x="4937" y="18274"/>
                  </a:cubicBezTo>
                  <a:cubicBezTo>
                    <a:pt x="4953" y="17492"/>
                    <a:pt x="4754" y="16768"/>
                    <a:pt x="4781" y="15929"/>
                  </a:cubicBezTo>
                  <a:cubicBezTo>
                    <a:pt x="4845" y="16373"/>
                    <a:pt x="4905" y="16761"/>
                    <a:pt x="4953" y="17141"/>
                  </a:cubicBezTo>
                  <a:cubicBezTo>
                    <a:pt x="5001" y="17514"/>
                    <a:pt x="5025" y="17557"/>
                    <a:pt x="5244" y="17592"/>
                  </a:cubicBezTo>
                  <a:cubicBezTo>
                    <a:pt x="5570" y="17643"/>
                    <a:pt x="5897" y="17700"/>
                    <a:pt x="6220" y="17829"/>
                  </a:cubicBezTo>
                  <a:cubicBezTo>
                    <a:pt x="6403" y="17901"/>
                    <a:pt x="6582" y="17994"/>
                    <a:pt x="6742" y="18188"/>
                  </a:cubicBezTo>
                  <a:cubicBezTo>
                    <a:pt x="6208" y="18059"/>
                    <a:pt x="5682" y="17836"/>
                    <a:pt x="5148" y="17722"/>
                  </a:cubicBezTo>
                  <a:cubicBezTo>
                    <a:pt x="5371" y="17994"/>
                    <a:pt x="5598" y="18238"/>
                    <a:pt x="5841" y="18432"/>
                  </a:cubicBezTo>
                  <a:cubicBezTo>
                    <a:pt x="6108" y="18647"/>
                    <a:pt x="6371" y="18883"/>
                    <a:pt x="6610" y="19199"/>
                  </a:cubicBezTo>
                  <a:cubicBezTo>
                    <a:pt x="6666" y="19278"/>
                    <a:pt x="6738" y="19342"/>
                    <a:pt x="6730" y="19507"/>
                  </a:cubicBezTo>
                  <a:cubicBezTo>
                    <a:pt x="6686" y="19457"/>
                    <a:pt x="6638" y="19443"/>
                    <a:pt x="6586" y="19421"/>
                  </a:cubicBezTo>
                  <a:cubicBezTo>
                    <a:pt x="6136" y="19235"/>
                    <a:pt x="5658" y="19242"/>
                    <a:pt x="5244" y="18790"/>
                  </a:cubicBezTo>
                  <a:cubicBezTo>
                    <a:pt x="5156" y="18675"/>
                    <a:pt x="5052" y="18675"/>
                    <a:pt x="4953" y="18632"/>
                  </a:cubicBezTo>
                  <a:cubicBezTo>
                    <a:pt x="4961" y="18518"/>
                    <a:pt x="4953" y="18453"/>
                    <a:pt x="4865" y="18460"/>
                  </a:cubicBezTo>
                  <a:cubicBezTo>
                    <a:pt x="4646" y="18489"/>
                    <a:pt x="4427" y="18489"/>
                    <a:pt x="4204" y="18503"/>
                  </a:cubicBezTo>
                  <a:cubicBezTo>
                    <a:pt x="3801" y="18460"/>
                    <a:pt x="3403" y="18489"/>
                    <a:pt x="3001" y="18489"/>
                  </a:cubicBezTo>
                  <a:cubicBezTo>
                    <a:pt x="2734" y="18489"/>
                    <a:pt x="2738" y="18489"/>
                    <a:pt x="2742" y="18969"/>
                  </a:cubicBezTo>
                  <a:cubicBezTo>
                    <a:pt x="2742" y="19106"/>
                    <a:pt x="2766" y="19134"/>
                    <a:pt x="2837" y="19134"/>
                  </a:cubicBezTo>
                  <a:cubicBezTo>
                    <a:pt x="3487" y="19120"/>
                    <a:pt x="4132" y="19113"/>
                    <a:pt x="4781" y="19098"/>
                  </a:cubicBezTo>
                  <a:cubicBezTo>
                    <a:pt x="4825" y="19098"/>
                    <a:pt x="4877" y="19120"/>
                    <a:pt x="4913" y="19041"/>
                  </a:cubicBezTo>
                  <a:cubicBezTo>
                    <a:pt x="4965" y="19048"/>
                    <a:pt x="4941" y="18969"/>
                    <a:pt x="4949" y="18926"/>
                  </a:cubicBezTo>
                  <a:cubicBezTo>
                    <a:pt x="4957" y="18919"/>
                    <a:pt x="4965" y="18905"/>
                    <a:pt x="4969" y="18912"/>
                  </a:cubicBezTo>
                  <a:cubicBezTo>
                    <a:pt x="5140" y="19149"/>
                    <a:pt x="5168" y="19141"/>
                    <a:pt x="5228" y="18819"/>
                  </a:cubicBezTo>
                  <a:cubicBezTo>
                    <a:pt x="5228" y="18812"/>
                    <a:pt x="5236" y="18819"/>
                    <a:pt x="5240" y="18812"/>
                  </a:cubicBezTo>
                  <a:cubicBezTo>
                    <a:pt x="5232" y="18890"/>
                    <a:pt x="5240" y="18991"/>
                    <a:pt x="5275" y="19020"/>
                  </a:cubicBezTo>
                  <a:cubicBezTo>
                    <a:pt x="5379" y="19106"/>
                    <a:pt x="5463" y="19256"/>
                    <a:pt x="5574" y="19321"/>
                  </a:cubicBezTo>
                  <a:cubicBezTo>
                    <a:pt x="5969" y="19550"/>
                    <a:pt x="6371" y="19694"/>
                    <a:pt x="6789" y="19651"/>
                  </a:cubicBezTo>
                  <a:cubicBezTo>
                    <a:pt x="6833" y="19686"/>
                    <a:pt x="6881" y="19672"/>
                    <a:pt x="6929" y="19665"/>
                  </a:cubicBezTo>
                  <a:cubicBezTo>
                    <a:pt x="7136" y="19615"/>
                    <a:pt x="7347" y="19565"/>
                    <a:pt x="7554" y="19522"/>
                  </a:cubicBezTo>
                  <a:cubicBezTo>
                    <a:pt x="7606" y="19514"/>
                    <a:pt x="7670" y="19486"/>
                    <a:pt x="7686" y="19629"/>
                  </a:cubicBezTo>
                  <a:cubicBezTo>
                    <a:pt x="7733" y="19636"/>
                    <a:pt x="7805" y="19701"/>
                    <a:pt x="7821" y="19565"/>
                  </a:cubicBezTo>
                  <a:cubicBezTo>
                    <a:pt x="7845" y="19342"/>
                    <a:pt x="7921" y="19163"/>
                    <a:pt x="7961" y="18962"/>
                  </a:cubicBezTo>
                  <a:lnTo>
                    <a:pt x="7961" y="18962"/>
                  </a:lnTo>
                  <a:cubicBezTo>
                    <a:pt x="8000" y="18919"/>
                    <a:pt x="8024" y="18855"/>
                    <a:pt x="8040" y="18776"/>
                  </a:cubicBezTo>
                  <a:lnTo>
                    <a:pt x="8040" y="18776"/>
                  </a:lnTo>
                  <a:cubicBezTo>
                    <a:pt x="8080" y="18711"/>
                    <a:pt x="8136" y="18661"/>
                    <a:pt x="8148" y="18546"/>
                  </a:cubicBezTo>
                  <a:cubicBezTo>
                    <a:pt x="8160" y="18561"/>
                    <a:pt x="8172" y="18553"/>
                    <a:pt x="8180" y="18532"/>
                  </a:cubicBezTo>
                  <a:cubicBezTo>
                    <a:pt x="8243" y="18432"/>
                    <a:pt x="8311" y="18331"/>
                    <a:pt x="8379" y="18231"/>
                  </a:cubicBezTo>
                  <a:cubicBezTo>
                    <a:pt x="8399" y="18202"/>
                    <a:pt x="8419" y="18137"/>
                    <a:pt x="8451" y="18202"/>
                  </a:cubicBezTo>
                  <a:cubicBezTo>
                    <a:pt x="8526" y="18360"/>
                    <a:pt x="8622" y="18317"/>
                    <a:pt x="8713" y="18281"/>
                  </a:cubicBezTo>
                  <a:cubicBezTo>
                    <a:pt x="8885" y="18202"/>
                    <a:pt x="9052" y="18087"/>
                    <a:pt x="9219" y="18001"/>
                  </a:cubicBezTo>
                  <a:cubicBezTo>
                    <a:pt x="9287" y="17965"/>
                    <a:pt x="9299" y="17922"/>
                    <a:pt x="9283" y="17800"/>
                  </a:cubicBezTo>
                  <a:cubicBezTo>
                    <a:pt x="9243" y="17549"/>
                    <a:pt x="9203" y="17291"/>
                    <a:pt x="9172" y="17033"/>
                  </a:cubicBezTo>
                  <a:cubicBezTo>
                    <a:pt x="9160" y="16947"/>
                    <a:pt x="9116" y="16818"/>
                    <a:pt x="9211" y="16775"/>
                  </a:cubicBezTo>
                  <a:cubicBezTo>
                    <a:pt x="9283" y="17098"/>
                    <a:pt x="9339" y="17428"/>
                    <a:pt x="9367" y="17772"/>
                  </a:cubicBezTo>
                  <a:cubicBezTo>
                    <a:pt x="9375" y="17879"/>
                    <a:pt x="9395" y="17908"/>
                    <a:pt x="9458" y="17886"/>
                  </a:cubicBezTo>
                  <a:cubicBezTo>
                    <a:pt x="9630" y="17829"/>
                    <a:pt x="9805" y="17765"/>
                    <a:pt x="9980" y="17743"/>
                  </a:cubicBezTo>
                  <a:cubicBezTo>
                    <a:pt x="10092" y="17736"/>
                    <a:pt x="10040" y="17600"/>
                    <a:pt x="10024" y="17514"/>
                  </a:cubicBezTo>
                  <a:cubicBezTo>
                    <a:pt x="10016" y="17478"/>
                    <a:pt x="9988" y="17449"/>
                    <a:pt x="9964" y="17428"/>
                  </a:cubicBezTo>
                  <a:cubicBezTo>
                    <a:pt x="9769" y="17227"/>
                    <a:pt x="9709" y="16904"/>
                    <a:pt x="9709" y="16524"/>
                  </a:cubicBezTo>
                  <a:cubicBezTo>
                    <a:pt x="9709" y="16137"/>
                    <a:pt x="9709" y="15749"/>
                    <a:pt x="9701" y="15362"/>
                  </a:cubicBezTo>
                  <a:cubicBezTo>
                    <a:pt x="9697" y="15140"/>
                    <a:pt x="9662" y="14939"/>
                    <a:pt x="9598" y="14724"/>
                  </a:cubicBezTo>
                  <a:cubicBezTo>
                    <a:pt x="9538" y="15032"/>
                    <a:pt x="9486" y="15312"/>
                    <a:pt x="9435" y="15599"/>
                  </a:cubicBezTo>
                  <a:cubicBezTo>
                    <a:pt x="9431" y="15570"/>
                    <a:pt x="9419" y="15541"/>
                    <a:pt x="9419" y="15513"/>
                  </a:cubicBezTo>
                  <a:cubicBezTo>
                    <a:pt x="9423" y="15039"/>
                    <a:pt x="9530" y="14602"/>
                    <a:pt x="9550" y="14136"/>
                  </a:cubicBezTo>
                  <a:cubicBezTo>
                    <a:pt x="9550" y="14114"/>
                    <a:pt x="9558" y="14086"/>
                    <a:pt x="9570" y="14079"/>
                  </a:cubicBezTo>
                  <a:cubicBezTo>
                    <a:pt x="9590" y="14057"/>
                    <a:pt x="9622" y="14028"/>
                    <a:pt x="9622" y="14107"/>
                  </a:cubicBezTo>
                  <a:cubicBezTo>
                    <a:pt x="9638" y="14473"/>
                    <a:pt x="9737" y="14789"/>
                    <a:pt x="9781" y="15140"/>
                  </a:cubicBezTo>
                  <a:cubicBezTo>
                    <a:pt x="9841" y="15635"/>
                    <a:pt x="9801" y="16137"/>
                    <a:pt x="9805" y="16632"/>
                  </a:cubicBezTo>
                  <a:cubicBezTo>
                    <a:pt x="9805" y="16868"/>
                    <a:pt x="9845" y="17062"/>
                    <a:pt x="9952" y="17198"/>
                  </a:cubicBezTo>
                  <a:cubicBezTo>
                    <a:pt x="10056" y="17327"/>
                    <a:pt x="10128" y="17478"/>
                    <a:pt x="10136" y="17714"/>
                  </a:cubicBezTo>
                  <a:cubicBezTo>
                    <a:pt x="10144" y="17664"/>
                    <a:pt x="10140" y="17614"/>
                    <a:pt x="10144" y="17571"/>
                  </a:cubicBezTo>
                  <a:cubicBezTo>
                    <a:pt x="10148" y="17521"/>
                    <a:pt x="10120" y="17428"/>
                    <a:pt x="10176" y="17428"/>
                  </a:cubicBezTo>
                  <a:cubicBezTo>
                    <a:pt x="10219" y="17428"/>
                    <a:pt x="10251" y="17499"/>
                    <a:pt x="10243" y="17571"/>
                  </a:cubicBezTo>
                  <a:cubicBezTo>
                    <a:pt x="10219" y="17944"/>
                    <a:pt x="10363" y="18152"/>
                    <a:pt x="10478" y="18389"/>
                  </a:cubicBezTo>
                  <a:cubicBezTo>
                    <a:pt x="10526" y="18489"/>
                    <a:pt x="10570" y="18496"/>
                    <a:pt x="10634" y="18460"/>
                  </a:cubicBezTo>
                  <a:cubicBezTo>
                    <a:pt x="10861" y="18317"/>
                    <a:pt x="11100" y="18181"/>
                    <a:pt x="11343" y="18216"/>
                  </a:cubicBezTo>
                  <a:cubicBezTo>
                    <a:pt x="11558" y="18252"/>
                    <a:pt x="11677" y="18116"/>
                    <a:pt x="11757" y="17772"/>
                  </a:cubicBezTo>
                  <a:cubicBezTo>
                    <a:pt x="11817" y="17528"/>
                    <a:pt x="11809" y="17155"/>
                    <a:pt x="11677" y="17019"/>
                  </a:cubicBezTo>
                  <a:cubicBezTo>
                    <a:pt x="11546" y="16883"/>
                    <a:pt x="11554" y="16739"/>
                    <a:pt x="11598" y="16531"/>
                  </a:cubicBezTo>
                  <a:cubicBezTo>
                    <a:pt x="11661" y="16237"/>
                    <a:pt x="11598" y="16065"/>
                    <a:pt x="11426" y="16022"/>
                  </a:cubicBezTo>
                  <a:cubicBezTo>
                    <a:pt x="11263" y="15986"/>
                    <a:pt x="11100" y="15957"/>
                    <a:pt x="10936" y="16000"/>
                  </a:cubicBezTo>
                  <a:cubicBezTo>
                    <a:pt x="10905" y="16008"/>
                    <a:pt x="10865" y="16029"/>
                    <a:pt x="10829" y="15972"/>
                  </a:cubicBezTo>
                  <a:cubicBezTo>
                    <a:pt x="11004" y="15778"/>
                    <a:pt x="11191" y="15836"/>
                    <a:pt x="11395" y="15828"/>
                  </a:cubicBezTo>
                  <a:cubicBezTo>
                    <a:pt x="11307" y="15699"/>
                    <a:pt x="11231" y="15628"/>
                    <a:pt x="11132" y="15685"/>
                  </a:cubicBezTo>
                  <a:cubicBezTo>
                    <a:pt x="11152" y="15599"/>
                    <a:pt x="11171" y="15534"/>
                    <a:pt x="11183" y="15470"/>
                  </a:cubicBezTo>
                  <a:cubicBezTo>
                    <a:pt x="11251" y="15154"/>
                    <a:pt x="11239" y="15126"/>
                    <a:pt x="11052" y="15126"/>
                  </a:cubicBezTo>
                  <a:cubicBezTo>
                    <a:pt x="10976" y="15126"/>
                    <a:pt x="10905" y="15140"/>
                    <a:pt x="10833" y="15176"/>
                  </a:cubicBezTo>
                  <a:cubicBezTo>
                    <a:pt x="10717" y="15240"/>
                    <a:pt x="10606" y="15319"/>
                    <a:pt x="10470" y="15405"/>
                  </a:cubicBezTo>
                  <a:cubicBezTo>
                    <a:pt x="10630" y="15004"/>
                    <a:pt x="11004" y="14846"/>
                    <a:pt x="11219" y="15061"/>
                  </a:cubicBezTo>
                  <a:cubicBezTo>
                    <a:pt x="11203" y="14903"/>
                    <a:pt x="11207" y="14889"/>
                    <a:pt x="11163" y="14817"/>
                  </a:cubicBezTo>
                  <a:cubicBezTo>
                    <a:pt x="11120" y="14738"/>
                    <a:pt x="11120" y="14659"/>
                    <a:pt x="11120" y="14559"/>
                  </a:cubicBezTo>
                  <a:cubicBezTo>
                    <a:pt x="11160" y="13239"/>
                    <a:pt x="11076" y="11949"/>
                    <a:pt x="10773" y="10730"/>
                  </a:cubicBezTo>
                  <a:cubicBezTo>
                    <a:pt x="10761" y="10679"/>
                    <a:pt x="10709" y="10593"/>
                    <a:pt x="10781" y="10543"/>
                  </a:cubicBezTo>
                  <a:cubicBezTo>
                    <a:pt x="10829" y="10629"/>
                    <a:pt x="10873" y="10730"/>
                    <a:pt x="10897" y="10844"/>
                  </a:cubicBezTo>
                  <a:cubicBezTo>
                    <a:pt x="11163" y="12020"/>
                    <a:pt x="11287" y="13232"/>
                    <a:pt x="11183" y="14502"/>
                  </a:cubicBezTo>
                  <a:cubicBezTo>
                    <a:pt x="11175" y="14581"/>
                    <a:pt x="11171" y="14652"/>
                    <a:pt x="11211" y="14710"/>
                  </a:cubicBezTo>
                  <a:cubicBezTo>
                    <a:pt x="11331" y="14882"/>
                    <a:pt x="11339" y="15118"/>
                    <a:pt x="11295" y="15348"/>
                  </a:cubicBezTo>
                  <a:cubicBezTo>
                    <a:pt x="11267" y="15491"/>
                    <a:pt x="11287" y="15541"/>
                    <a:pt x="11355" y="15592"/>
                  </a:cubicBezTo>
                  <a:cubicBezTo>
                    <a:pt x="11391" y="15620"/>
                    <a:pt x="11422" y="15656"/>
                    <a:pt x="11454" y="15699"/>
                  </a:cubicBezTo>
                  <a:cubicBezTo>
                    <a:pt x="11693" y="16029"/>
                    <a:pt x="11785" y="16137"/>
                    <a:pt x="11657" y="16675"/>
                  </a:cubicBezTo>
                  <a:cubicBezTo>
                    <a:pt x="11646" y="16725"/>
                    <a:pt x="11642" y="16768"/>
                    <a:pt x="11669" y="16796"/>
                  </a:cubicBezTo>
                  <a:cubicBezTo>
                    <a:pt x="11789" y="16911"/>
                    <a:pt x="11845" y="17105"/>
                    <a:pt x="11885" y="17349"/>
                  </a:cubicBezTo>
                  <a:cubicBezTo>
                    <a:pt x="11912" y="17263"/>
                    <a:pt x="11936" y="17198"/>
                    <a:pt x="11956" y="17134"/>
                  </a:cubicBezTo>
                  <a:cubicBezTo>
                    <a:pt x="12159" y="16517"/>
                    <a:pt x="12363" y="15907"/>
                    <a:pt x="12562" y="15290"/>
                  </a:cubicBezTo>
                  <a:cubicBezTo>
                    <a:pt x="12634" y="15075"/>
                    <a:pt x="12725" y="14975"/>
                    <a:pt x="12869" y="14989"/>
                  </a:cubicBezTo>
                  <a:cubicBezTo>
                    <a:pt x="13187" y="15018"/>
                    <a:pt x="13510" y="15018"/>
                    <a:pt x="13829" y="15032"/>
                  </a:cubicBezTo>
                  <a:cubicBezTo>
                    <a:pt x="14291" y="15054"/>
                    <a:pt x="14753" y="15075"/>
                    <a:pt x="15215" y="15111"/>
                  </a:cubicBezTo>
                  <a:cubicBezTo>
                    <a:pt x="15362" y="15118"/>
                    <a:pt x="15386" y="15197"/>
                    <a:pt x="15311" y="15434"/>
                  </a:cubicBezTo>
                  <a:cubicBezTo>
                    <a:pt x="15223" y="15699"/>
                    <a:pt x="15131" y="15965"/>
                    <a:pt x="15044" y="16230"/>
                  </a:cubicBezTo>
                  <a:cubicBezTo>
                    <a:pt x="14833" y="16868"/>
                    <a:pt x="14617" y="17514"/>
                    <a:pt x="14390" y="18188"/>
                  </a:cubicBezTo>
                  <a:cubicBezTo>
                    <a:pt x="14502" y="18116"/>
                    <a:pt x="14594" y="18066"/>
                    <a:pt x="14673" y="17994"/>
                  </a:cubicBezTo>
                  <a:cubicBezTo>
                    <a:pt x="14844" y="17829"/>
                    <a:pt x="15016" y="17836"/>
                    <a:pt x="15159" y="18044"/>
                  </a:cubicBezTo>
                  <a:cubicBezTo>
                    <a:pt x="15386" y="18374"/>
                    <a:pt x="15633" y="18396"/>
                    <a:pt x="15900" y="18324"/>
                  </a:cubicBezTo>
                  <a:cubicBezTo>
                    <a:pt x="15944" y="18310"/>
                    <a:pt x="15988" y="18317"/>
                    <a:pt x="16032" y="18310"/>
                  </a:cubicBezTo>
                  <a:cubicBezTo>
                    <a:pt x="16203" y="18295"/>
                    <a:pt x="16311" y="18023"/>
                    <a:pt x="16255" y="17722"/>
                  </a:cubicBezTo>
                  <a:cubicBezTo>
                    <a:pt x="16147" y="17148"/>
                    <a:pt x="16040" y="16581"/>
                    <a:pt x="15936" y="16015"/>
                  </a:cubicBezTo>
                  <a:cubicBezTo>
                    <a:pt x="15769" y="15104"/>
                    <a:pt x="15609" y="14193"/>
                    <a:pt x="15478" y="13261"/>
                  </a:cubicBezTo>
                  <a:cubicBezTo>
                    <a:pt x="15450" y="13075"/>
                    <a:pt x="15478" y="12917"/>
                    <a:pt x="15578" y="12902"/>
                  </a:cubicBezTo>
                  <a:cubicBezTo>
                    <a:pt x="15693" y="12881"/>
                    <a:pt x="15689" y="12773"/>
                    <a:pt x="15693" y="12630"/>
                  </a:cubicBezTo>
                  <a:cubicBezTo>
                    <a:pt x="15709" y="12071"/>
                    <a:pt x="15825" y="11604"/>
                    <a:pt x="16099" y="11303"/>
                  </a:cubicBezTo>
                  <a:cubicBezTo>
                    <a:pt x="16195" y="11196"/>
                    <a:pt x="16283" y="11074"/>
                    <a:pt x="16382" y="10981"/>
                  </a:cubicBezTo>
                  <a:cubicBezTo>
                    <a:pt x="16426" y="10937"/>
                    <a:pt x="16434" y="10887"/>
                    <a:pt x="16414" y="10844"/>
                  </a:cubicBezTo>
                  <a:cubicBezTo>
                    <a:pt x="16382" y="10773"/>
                    <a:pt x="16366" y="10866"/>
                    <a:pt x="16346" y="10894"/>
                  </a:cubicBezTo>
                  <a:cubicBezTo>
                    <a:pt x="16275" y="10995"/>
                    <a:pt x="16207" y="11102"/>
                    <a:pt x="16131" y="11196"/>
                  </a:cubicBezTo>
                  <a:cubicBezTo>
                    <a:pt x="16052" y="11296"/>
                    <a:pt x="15948" y="11368"/>
                    <a:pt x="15868" y="11239"/>
                  </a:cubicBezTo>
                  <a:cubicBezTo>
                    <a:pt x="15745" y="11031"/>
                    <a:pt x="15570" y="10930"/>
                    <a:pt x="15478" y="10658"/>
                  </a:cubicBezTo>
                  <a:cubicBezTo>
                    <a:pt x="15450" y="10572"/>
                    <a:pt x="15422" y="10536"/>
                    <a:pt x="15366" y="10608"/>
                  </a:cubicBezTo>
                  <a:cubicBezTo>
                    <a:pt x="15235" y="10758"/>
                    <a:pt x="15191" y="10730"/>
                    <a:pt x="15147" y="10464"/>
                  </a:cubicBezTo>
                  <a:cubicBezTo>
                    <a:pt x="15103" y="10199"/>
                    <a:pt x="15060" y="9934"/>
                    <a:pt x="14992" y="9683"/>
                  </a:cubicBezTo>
                  <a:cubicBezTo>
                    <a:pt x="14948" y="9525"/>
                    <a:pt x="14896" y="9446"/>
                    <a:pt x="14781" y="9475"/>
                  </a:cubicBezTo>
                  <a:cubicBezTo>
                    <a:pt x="14466" y="9553"/>
                    <a:pt x="14227" y="9281"/>
                    <a:pt x="14060" y="8822"/>
                  </a:cubicBezTo>
                  <a:cubicBezTo>
                    <a:pt x="13896" y="8370"/>
                    <a:pt x="13861" y="7890"/>
                    <a:pt x="14028" y="7402"/>
                  </a:cubicBezTo>
                  <a:cubicBezTo>
                    <a:pt x="14060" y="7309"/>
                    <a:pt x="14111" y="7223"/>
                    <a:pt x="14115" y="7094"/>
                  </a:cubicBezTo>
                  <a:cubicBezTo>
                    <a:pt x="14123" y="7036"/>
                    <a:pt x="14135" y="6979"/>
                    <a:pt x="14143" y="6914"/>
                  </a:cubicBezTo>
                  <a:cubicBezTo>
                    <a:pt x="14215" y="6455"/>
                    <a:pt x="14358" y="6083"/>
                    <a:pt x="14554" y="5767"/>
                  </a:cubicBezTo>
                  <a:cubicBezTo>
                    <a:pt x="14709" y="5523"/>
                    <a:pt x="14880" y="5322"/>
                    <a:pt x="15052" y="5114"/>
                  </a:cubicBezTo>
                  <a:cubicBezTo>
                    <a:pt x="15076" y="5093"/>
                    <a:pt x="15103" y="5064"/>
                    <a:pt x="15127" y="5043"/>
                  </a:cubicBezTo>
                  <a:cubicBezTo>
                    <a:pt x="15685" y="4555"/>
                    <a:pt x="16087" y="5150"/>
                    <a:pt x="16506" y="5724"/>
                  </a:cubicBezTo>
                  <a:cubicBezTo>
                    <a:pt x="16526" y="5444"/>
                    <a:pt x="16506" y="5193"/>
                    <a:pt x="16597" y="4985"/>
                  </a:cubicBezTo>
                  <a:cubicBezTo>
                    <a:pt x="16693" y="4770"/>
                    <a:pt x="16824" y="4720"/>
                    <a:pt x="16964" y="4698"/>
                  </a:cubicBezTo>
                  <a:cubicBezTo>
                    <a:pt x="17139" y="4892"/>
                    <a:pt x="17215" y="5200"/>
                    <a:pt x="17283" y="5530"/>
                  </a:cubicBezTo>
                  <a:cubicBezTo>
                    <a:pt x="17314" y="5308"/>
                    <a:pt x="17259" y="5143"/>
                    <a:pt x="17203" y="4964"/>
                  </a:cubicBezTo>
                  <a:cubicBezTo>
                    <a:pt x="17187" y="4914"/>
                    <a:pt x="17119" y="4885"/>
                    <a:pt x="17171" y="4792"/>
                  </a:cubicBezTo>
                  <a:cubicBezTo>
                    <a:pt x="17538" y="5050"/>
                    <a:pt x="17828" y="5968"/>
                    <a:pt x="17773" y="6671"/>
                  </a:cubicBezTo>
                  <a:cubicBezTo>
                    <a:pt x="17765" y="6764"/>
                    <a:pt x="17741" y="6843"/>
                    <a:pt x="17717" y="6929"/>
                  </a:cubicBezTo>
                  <a:cubicBezTo>
                    <a:pt x="17701" y="6922"/>
                    <a:pt x="17693" y="6907"/>
                    <a:pt x="17685" y="6893"/>
                  </a:cubicBezTo>
                  <a:cubicBezTo>
                    <a:pt x="17689" y="6922"/>
                    <a:pt x="17689" y="6957"/>
                    <a:pt x="17693" y="6986"/>
                  </a:cubicBezTo>
                  <a:cubicBezTo>
                    <a:pt x="17653" y="7266"/>
                    <a:pt x="17585" y="7502"/>
                    <a:pt x="17434" y="7646"/>
                  </a:cubicBezTo>
                  <a:cubicBezTo>
                    <a:pt x="17295" y="7775"/>
                    <a:pt x="17143" y="7753"/>
                    <a:pt x="16956" y="7768"/>
                  </a:cubicBezTo>
                  <a:cubicBezTo>
                    <a:pt x="17059" y="7883"/>
                    <a:pt x="17135" y="7961"/>
                    <a:pt x="17171" y="8105"/>
                  </a:cubicBezTo>
                  <a:cubicBezTo>
                    <a:pt x="17243" y="8377"/>
                    <a:pt x="17203" y="8621"/>
                    <a:pt x="17095" y="8836"/>
                  </a:cubicBezTo>
                  <a:cubicBezTo>
                    <a:pt x="17048" y="8930"/>
                    <a:pt x="17048" y="9008"/>
                    <a:pt x="17099" y="9087"/>
                  </a:cubicBezTo>
                  <a:cubicBezTo>
                    <a:pt x="17115" y="9116"/>
                    <a:pt x="17131" y="9137"/>
                    <a:pt x="17143" y="9173"/>
                  </a:cubicBezTo>
                  <a:cubicBezTo>
                    <a:pt x="17219" y="9396"/>
                    <a:pt x="17314" y="9446"/>
                    <a:pt x="17466" y="9396"/>
                  </a:cubicBezTo>
                  <a:cubicBezTo>
                    <a:pt x="17777" y="9288"/>
                    <a:pt x="17968" y="9589"/>
                    <a:pt x="17976" y="10156"/>
                  </a:cubicBezTo>
                  <a:cubicBezTo>
                    <a:pt x="17980" y="10414"/>
                    <a:pt x="18079" y="10479"/>
                    <a:pt x="18179" y="10514"/>
                  </a:cubicBezTo>
                  <a:cubicBezTo>
                    <a:pt x="18896" y="10730"/>
                    <a:pt x="19314" y="11418"/>
                    <a:pt x="19482" y="12694"/>
                  </a:cubicBezTo>
                  <a:cubicBezTo>
                    <a:pt x="19629" y="13813"/>
                    <a:pt x="19784" y="14932"/>
                    <a:pt x="19904" y="16065"/>
                  </a:cubicBezTo>
                  <a:cubicBezTo>
                    <a:pt x="19920" y="16201"/>
                    <a:pt x="19936" y="16280"/>
                    <a:pt x="20035" y="16230"/>
                  </a:cubicBezTo>
                  <a:cubicBezTo>
                    <a:pt x="20187" y="16158"/>
                    <a:pt x="20342" y="16165"/>
                    <a:pt x="20497" y="16165"/>
                  </a:cubicBezTo>
                  <a:cubicBezTo>
                    <a:pt x="20661" y="16173"/>
                    <a:pt x="20697" y="16223"/>
                    <a:pt x="20697" y="16524"/>
                  </a:cubicBezTo>
                  <a:cubicBezTo>
                    <a:pt x="20693" y="17636"/>
                    <a:pt x="20693" y="18754"/>
                    <a:pt x="20681" y="19866"/>
                  </a:cubicBezTo>
                  <a:cubicBezTo>
                    <a:pt x="20681" y="20045"/>
                    <a:pt x="20705" y="20102"/>
                    <a:pt x="20804" y="20095"/>
                  </a:cubicBezTo>
                  <a:cubicBezTo>
                    <a:pt x="21039" y="20081"/>
                    <a:pt x="21270" y="20095"/>
                    <a:pt x="21505" y="20095"/>
                  </a:cubicBezTo>
                  <a:cubicBezTo>
                    <a:pt x="21533" y="20095"/>
                    <a:pt x="21581" y="20052"/>
                    <a:pt x="21585" y="20160"/>
                  </a:cubicBezTo>
                  <a:cubicBezTo>
                    <a:pt x="21589" y="20282"/>
                    <a:pt x="21533" y="20239"/>
                    <a:pt x="21501" y="20239"/>
                  </a:cubicBezTo>
                  <a:cubicBezTo>
                    <a:pt x="20952" y="20239"/>
                    <a:pt x="20402" y="20246"/>
                    <a:pt x="19852" y="20246"/>
                  </a:cubicBezTo>
                  <a:cubicBezTo>
                    <a:pt x="13291" y="20246"/>
                    <a:pt x="6730" y="20246"/>
                    <a:pt x="168" y="20239"/>
                  </a:cubicBezTo>
                  <a:cubicBezTo>
                    <a:pt x="116" y="20232"/>
                    <a:pt x="13" y="20303"/>
                    <a:pt x="13" y="20160"/>
                  </a:cubicBezTo>
                  <a:close/>
                  <a:moveTo>
                    <a:pt x="17685" y="6814"/>
                  </a:moveTo>
                  <a:cubicBezTo>
                    <a:pt x="17689" y="6785"/>
                    <a:pt x="17693" y="6757"/>
                    <a:pt x="17693" y="6735"/>
                  </a:cubicBezTo>
                  <a:cubicBezTo>
                    <a:pt x="17697" y="6520"/>
                    <a:pt x="17717" y="6305"/>
                    <a:pt x="17649" y="6061"/>
                  </a:cubicBezTo>
                  <a:cubicBezTo>
                    <a:pt x="17641" y="6333"/>
                    <a:pt x="17661" y="6577"/>
                    <a:pt x="17685" y="6814"/>
                  </a:cubicBezTo>
                  <a:close/>
                  <a:moveTo>
                    <a:pt x="17438" y="6986"/>
                  </a:moveTo>
                  <a:cubicBezTo>
                    <a:pt x="17406" y="7108"/>
                    <a:pt x="17370" y="7216"/>
                    <a:pt x="17283" y="7194"/>
                  </a:cubicBezTo>
                  <a:cubicBezTo>
                    <a:pt x="17350" y="7259"/>
                    <a:pt x="17402" y="7216"/>
                    <a:pt x="17450" y="7115"/>
                  </a:cubicBezTo>
                  <a:cubicBezTo>
                    <a:pt x="17581" y="6835"/>
                    <a:pt x="17565" y="6305"/>
                    <a:pt x="17422" y="6039"/>
                  </a:cubicBezTo>
                  <a:cubicBezTo>
                    <a:pt x="17506" y="6491"/>
                    <a:pt x="17510" y="6721"/>
                    <a:pt x="17438" y="6986"/>
                  </a:cubicBezTo>
                  <a:close/>
                  <a:moveTo>
                    <a:pt x="17159" y="5939"/>
                  </a:moveTo>
                  <a:cubicBezTo>
                    <a:pt x="17318" y="6312"/>
                    <a:pt x="17446" y="6685"/>
                    <a:pt x="17239" y="7130"/>
                  </a:cubicBezTo>
                  <a:cubicBezTo>
                    <a:pt x="17211" y="7194"/>
                    <a:pt x="17259" y="7180"/>
                    <a:pt x="17279" y="7187"/>
                  </a:cubicBezTo>
                  <a:cubicBezTo>
                    <a:pt x="17438" y="6671"/>
                    <a:pt x="17394" y="6169"/>
                    <a:pt x="17159" y="5939"/>
                  </a:cubicBezTo>
                  <a:close/>
                  <a:moveTo>
                    <a:pt x="16836" y="19141"/>
                  </a:moveTo>
                  <a:cubicBezTo>
                    <a:pt x="16812" y="18984"/>
                    <a:pt x="16769" y="18826"/>
                    <a:pt x="16641" y="18898"/>
                  </a:cubicBezTo>
                  <a:cubicBezTo>
                    <a:pt x="16681" y="19027"/>
                    <a:pt x="16713" y="19149"/>
                    <a:pt x="16761" y="19263"/>
                  </a:cubicBezTo>
                  <a:cubicBezTo>
                    <a:pt x="16805" y="19371"/>
                    <a:pt x="16797" y="19643"/>
                    <a:pt x="16868" y="19586"/>
                  </a:cubicBezTo>
                  <a:cubicBezTo>
                    <a:pt x="16940" y="19514"/>
                    <a:pt x="16860" y="19285"/>
                    <a:pt x="16836" y="19141"/>
                  </a:cubicBezTo>
                  <a:close/>
                  <a:moveTo>
                    <a:pt x="20195" y="20088"/>
                  </a:moveTo>
                  <a:cubicBezTo>
                    <a:pt x="20306" y="20081"/>
                    <a:pt x="20418" y="20081"/>
                    <a:pt x="20533" y="20088"/>
                  </a:cubicBezTo>
                  <a:cubicBezTo>
                    <a:pt x="20605" y="20095"/>
                    <a:pt x="20617" y="20045"/>
                    <a:pt x="20613" y="19923"/>
                  </a:cubicBezTo>
                  <a:cubicBezTo>
                    <a:pt x="20609" y="19364"/>
                    <a:pt x="20609" y="18804"/>
                    <a:pt x="20609" y="18238"/>
                  </a:cubicBezTo>
                  <a:cubicBezTo>
                    <a:pt x="20605" y="18238"/>
                    <a:pt x="20601" y="18238"/>
                    <a:pt x="20601" y="18238"/>
                  </a:cubicBezTo>
                  <a:cubicBezTo>
                    <a:pt x="20601" y="17686"/>
                    <a:pt x="20601" y="17133"/>
                    <a:pt x="20601" y="16581"/>
                  </a:cubicBezTo>
                  <a:cubicBezTo>
                    <a:pt x="20601" y="16445"/>
                    <a:pt x="20605" y="16316"/>
                    <a:pt x="20497" y="16345"/>
                  </a:cubicBezTo>
                  <a:cubicBezTo>
                    <a:pt x="20422" y="16366"/>
                    <a:pt x="20318" y="16259"/>
                    <a:pt x="20306" y="16538"/>
                  </a:cubicBezTo>
                  <a:cubicBezTo>
                    <a:pt x="20262" y="17506"/>
                    <a:pt x="20131" y="18460"/>
                    <a:pt x="20131" y="19435"/>
                  </a:cubicBezTo>
                  <a:cubicBezTo>
                    <a:pt x="20131" y="19600"/>
                    <a:pt x="20119" y="19758"/>
                    <a:pt x="20107" y="19923"/>
                  </a:cubicBezTo>
                  <a:cubicBezTo>
                    <a:pt x="20103" y="20045"/>
                    <a:pt x="20127" y="20088"/>
                    <a:pt x="20195" y="20088"/>
                  </a:cubicBezTo>
                  <a:close/>
                  <a:moveTo>
                    <a:pt x="17673" y="12243"/>
                  </a:moveTo>
                  <a:cubicBezTo>
                    <a:pt x="17621" y="12257"/>
                    <a:pt x="17569" y="12279"/>
                    <a:pt x="17522" y="12293"/>
                  </a:cubicBezTo>
                  <a:cubicBezTo>
                    <a:pt x="17514" y="12314"/>
                    <a:pt x="17506" y="12336"/>
                    <a:pt x="17494" y="12357"/>
                  </a:cubicBezTo>
                  <a:cubicBezTo>
                    <a:pt x="17542" y="12429"/>
                    <a:pt x="17597" y="12494"/>
                    <a:pt x="17641" y="12580"/>
                  </a:cubicBezTo>
                  <a:cubicBezTo>
                    <a:pt x="17788" y="12845"/>
                    <a:pt x="17788" y="12881"/>
                    <a:pt x="17665" y="13182"/>
                  </a:cubicBezTo>
                  <a:cubicBezTo>
                    <a:pt x="17438" y="13741"/>
                    <a:pt x="17195" y="14279"/>
                    <a:pt x="16940" y="14796"/>
                  </a:cubicBezTo>
                  <a:cubicBezTo>
                    <a:pt x="16773" y="15140"/>
                    <a:pt x="16585" y="15477"/>
                    <a:pt x="16561" y="15965"/>
                  </a:cubicBezTo>
                  <a:cubicBezTo>
                    <a:pt x="16542" y="16352"/>
                    <a:pt x="16542" y="16739"/>
                    <a:pt x="16565" y="17134"/>
                  </a:cubicBezTo>
                  <a:cubicBezTo>
                    <a:pt x="16589" y="17492"/>
                    <a:pt x="16621" y="17843"/>
                    <a:pt x="16709" y="18166"/>
                  </a:cubicBezTo>
                  <a:cubicBezTo>
                    <a:pt x="16733" y="18259"/>
                    <a:pt x="16753" y="18302"/>
                    <a:pt x="16820" y="18281"/>
                  </a:cubicBezTo>
                  <a:cubicBezTo>
                    <a:pt x="17223" y="18159"/>
                    <a:pt x="17629" y="18137"/>
                    <a:pt x="18035" y="18137"/>
                  </a:cubicBezTo>
                  <a:cubicBezTo>
                    <a:pt x="18199" y="18137"/>
                    <a:pt x="18342" y="18137"/>
                    <a:pt x="18418" y="17822"/>
                  </a:cubicBezTo>
                  <a:cubicBezTo>
                    <a:pt x="18418" y="17815"/>
                    <a:pt x="18434" y="17822"/>
                    <a:pt x="18438" y="17822"/>
                  </a:cubicBezTo>
                  <a:cubicBezTo>
                    <a:pt x="18470" y="17930"/>
                    <a:pt x="18394" y="18109"/>
                    <a:pt x="18478" y="18152"/>
                  </a:cubicBezTo>
                  <a:cubicBezTo>
                    <a:pt x="18565" y="18195"/>
                    <a:pt x="18669" y="18209"/>
                    <a:pt x="18772" y="18080"/>
                  </a:cubicBezTo>
                  <a:cubicBezTo>
                    <a:pt x="18673" y="17987"/>
                    <a:pt x="18593" y="17879"/>
                    <a:pt x="18609" y="17693"/>
                  </a:cubicBezTo>
                  <a:cubicBezTo>
                    <a:pt x="18621" y="17557"/>
                    <a:pt x="18585" y="17499"/>
                    <a:pt x="18533" y="17428"/>
                  </a:cubicBezTo>
                  <a:cubicBezTo>
                    <a:pt x="18442" y="17298"/>
                    <a:pt x="18358" y="17148"/>
                    <a:pt x="18398" y="16918"/>
                  </a:cubicBezTo>
                  <a:cubicBezTo>
                    <a:pt x="18430" y="16718"/>
                    <a:pt x="18382" y="16574"/>
                    <a:pt x="18334" y="16416"/>
                  </a:cubicBezTo>
                  <a:cubicBezTo>
                    <a:pt x="18314" y="16352"/>
                    <a:pt x="18271" y="16302"/>
                    <a:pt x="18278" y="16208"/>
                  </a:cubicBezTo>
                  <a:cubicBezTo>
                    <a:pt x="18406" y="16287"/>
                    <a:pt x="18514" y="16581"/>
                    <a:pt x="18490" y="16839"/>
                  </a:cubicBezTo>
                  <a:cubicBezTo>
                    <a:pt x="18466" y="17069"/>
                    <a:pt x="18518" y="17212"/>
                    <a:pt x="18605" y="17341"/>
                  </a:cubicBezTo>
                  <a:cubicBezTo>
                    <a:pt x="18649" y="17406"/>
                    <a:pt x="18709" y="17463"/>
                    <a:pt x="18701" y="17578"/>
                  </a:cubicBezTo>
                  <a:cubicBezTo>
                    <a:pt x="18677" y="17901"/>
                    <a:pt x="18800" y="17980"/>
                    <a:pt x="18928" y="18037"/>
                  </a:cubicBezTo>
                  <a:cubicBezTo>
                    <a:pt x="19119" y="18123"/>
                    <a:pt x="19314" y="18195"/>
                    <a:pt x="19506" y="18281"/>
                  </a:cubicBezTo>
                  <a:cubicBezTo>
                    <a:pt x="19549" y="18302"/>
                    <a:pt x="19625" y="18295"/>
                    <a:pt x="19601" y="18439"/>
                  </a:cubicBezTo>
                  <a:cubicBezTo>
                    <a:pt x="19581" y="18561"/>
                    <a:pt x="19525" y="18467"/>
                    <a:pt x="19490" y="18453"/>
                  </a:cubicBezTo>
                  <a:cubicBezTo>
                    <a:pt x="19294" y="18381"/>
                    <a:pt x="19103" y="18295"/>
                    <a:pt x="18908" y="18209"/>
                  </a:cubicBezTo>
                  <a:cubicBezTo>
                    <a:pt x="18868" y="18188"/>
                    <a:pt x="18836" y="18188"/>
                    <a:pt x="18800" y="18231"/>
                  </a:cubicBezTo>
                  <a:cubicBezTo>
                    <a:pt x="18709" y="18345"/>
                    <a:pt x="18605" y="18353"/>
                    <a:pt x="18502" y="18345"/>
                  </a:cubicBezTo>
                  <a:cubicBezTo>
                    <a:pt x="18079" y="18302"/>
                    <a:pt x="17653" y="18302"/>
                    <a:pt x="17231" y="18367"/>
                  </a:cubicBezTo>
                  <a:cubicBezTo>
                    <a:pt x="17004" y="18403"/>
                    <a:pt x="16773" y="18424"/>
                    <a:pt x="16542" y="18575"/>
                  </a:cubicBezTo>
                  <a:cubicBezTo>
                    <a:pt x="16844" y="18718"/>
                    <a:pt x="16932" y="18905"/>
                    <a:pt x="16964" y="19450"/>
                  </a:cubicBezTo>
                  <a:cubicBezTo>
                    <a:pt x="16972" y="19579"/>
                    <a:pt x="16968" y="19701"/>
                    <a:pt x="16960" y="19823"/>
                  </a:cubicBezTo>
                  <a:cubicBezTo>
                    <a:pt x="16940" y="20031"/>
                    <a:pt x="16972" y="20102"/>
                    <a:pt x="17095" y="20095"/>
                  </a:cubicBezTo>
                  <a:cubicBezTo>
                    <a:pt x="17936" y="20045"/>
                    <a:pt x="18772" y="19916"/>
                    <a:pt x="19609" y="19909"/>
                  </a:cubicBezTo>
                  <a:cubicBezTo>
                    <a:pt x="19900" y="19909"/>
                    <a:pt x="20011" y="19722"/>
                    <a:pt x="20059" y="19206"/>
                  </a:cubicBezTo>
                  <a:cubicBezTo>
                    <a:pt x="20083" y="18955"/>
                    <a:pt x="20011" y="18776"/>
                    <a:pt x="19932" y="18596"/>
                  </a:cubicBezTo>
                  <a:cubicBezTo>
                    <a:pt x="19844" y="18403"/>
                    <a:pt x="19756" y="18224"/>
                    <a:pt x="19741" y="17944"/>
                  </a:cubicBezTo>
                  <a:cubicBezTo>
                    <a:pt x="19685" y="17069"/>
                    <a:pt x="19613" y="16201"/>
                    <a:pt x="19593" y="15305"/>
                  </a:cubicBezTo>
                  <a:cubicBezTo>
                    <a:pt x="19605" y="15334"/>
                    <a:pt x="19617" y="15355"/>
                    <a:pt x="19621" y="15377"/>
                  </a:cubicBezTo>
                  <a:cubicBezTo>
                    <a:pt x="19725" y="16201"/>
                    <a:pt x="19792" y="17047"/>
                    <a:pt x="19808" y="17894"/>
                  </a:cubicBezTo>
                  <a:cubicBezTo>
                    <a:pt x="19812" y="18159"/>
                    <a:pt x="19880" y="18274"/>
                    <a:pt x="19996" y="18417"/>
                  </a:cubicBezTo>
                  <a:cubicBezTo>
                    <a:pt x="19992" y="17973"/>
                    <a:pt x="19976" y="17564"/>
                    <a:pt x="19932" y="17162"/>
                  </a:cubicBezTo>
                  <a:cubicBezTo>
                    <a:pt x="19764" y="15649"/>
                    <a:pt x="19569" y="14143"/>
                    <a:pt x="19370" y="12644"/>
                  </a:cubicBezTo>
                  <a:cubicBezTo>
                    <a:pt x="19290" y="12042"/>
                    <a:pt x="19147" y="11526"/>
                    <a:pt x="18848" y="11174"/>
                  </a:cubicBezTo>
                  <a:cubicBezTo>
                    <a:pt x="18601" y="10880"/>
                    <a:pt x="18310" y="10751"/>
                    <a:pt x="18043" y="10536"/>
                  </a:cubicBezTo>
                  <a:cubicBezTo>
                    <a:pt x="17976" y="10479"/>
                    <a:pt x="17992" y="10593"/>
                    <a:pt x="17988" y="10651"/>
                  </a:cubicBezTo>
                  <a:cubicBezTo>
                    <a:pt x="17980" y="10988"/>
                    <a:pt x="17980" y="11318"/>
                    <a:pt x="17968" y="11655"/>
                  </a:cubicBezTo>
                  <a:cubicBezTo>
                    <a:pt x="17956" y="12157"/>
                    <a:pt x="17952" y="12157"/>
                    <a:pt x="17673" y="12243"/>
                  </a:cubicBezTo>
                  <a:close/>
                  <a:moveTo>
                    <a:pt x="16279" y="6936"/>
                  </a:moveTo>
                  <a:cubicBezTo>
                    <a:pt x="16673" y="7086"/>
                    <a:pt x="16912" y="6749"/>
                    <a:pt x="16852" y="6183"/>
                  </a:cubicBezTo>
                  <a:cubicBezTo>
                    <a:pt x="16848" y="6154"/>
                    <a:pt x="16832" y="6097"/>
                    <a:pt x="16840" y="6090"/>
                  </a:cubicBezTo>
                  <a:cubicBezTo>
                    <a:pt x="16864" y="6054"/>
                    <a:pt x="16872" y="6104"/>
                    <a:pt x="16884" y="6126"/>
                  </a:cubicBezTo>
                  <a:cubicBezTo>
                    <a:pt x="16884" y="6126"/>
                    <a:pt x="16884" y="6126"/>
                    <a:pt x="16884" y="6126"/>
                  </a:cubicBezTo>
                  <a:cubicBezTo>
                    <a:pt x="17036" y="6455"/>
                    <a:pt x="16988" y="6800"/>
                    <a:pt x="16769" y="7043"/>
                  </a:cubicBezTo>
                  <a:cubicBezTo>
                    <a:pt x="16916" y="7015"/>
                    <a:pt x="17020" y="6800"/>
                    <a:pt x="17016" y="6527"/>
                  </a:cubicBezTo>
                  <a:cubicBezTo>
                    <a:pt x="17012" y="6226"/>
                    <a:pt x="16912" y="6004"/>
                    <a:pt x="16773" y="5989"/>
                  </a:cubicBezTo>
                  <a:cubicBezTo>
                    <a:pt x="16812" y="6183"/>
                    <a:pt x="16860" y="6384"/>
                    <a:pt x="16793" y="6584"/>
                  </a:cubicBezTo>
                  <a:cubicBezTo>
                    <a:pt x="16685" y="6922"/>
                    <a:pt x="16490" y="6907"/>
                    <a:pt x="16279" y="6936"/>
                  </a:cubicBezTo>
                  <a:close/>
                  <a:moveTo>
                    <a:pt x="15605" y="7237"/>
                  </a:moveTo>
                  <a:cubicBezTo>
                    <a:pt x="15928" y="7115"/>
                    <a:pt x="16179" y="6792"/>
                    <a:pt x="16394" y="6348"/>
                  </a:cubicBezTo>
                  <a:cubicBezTo>
                    <a:pt x="16155" y="6714"/>
                    <a:pt x="15896" y="7022"/>
                    <a:pt x="15605" y="7237"/>
                  </a:cubicBezTo>
                  <a:close/>
                  <a:moveTo>
                    <a:pt x="16546" y="10206"/>
                  </a:moveTo>
                  <a:cubicBezTo>
                    <a:pt x="16681" y="9862"/>
                    <a:pt x="16737" y="9489"/>
                    <a:pt x="16625" y="9037"/>
                  </a:cubicBezTo>
                  <a:cubicBezTo>
                    <a:pt x="16729" y="9195"/>
                    <a:pt x="16765" y="9345"/>
                    <a:pt x="16765" y="9525"/>
                  </a:cubicBezTo>
                  <a:cubicBezTo>
                    <a:pt x="16769" y="9955"/>
                    <a:pt x="16645" y="10278"/>
                    <a:pt x="16498" y="10579"/>
                  </a:cubicBezTo>
                  <a:cubicBezTo>
                    <a:pt x="16458" y="10658"/>
                    <a:pt x="16458" y="10686"/>
                    <a:pt x="16490" y="10780"/>
                  </a:cubicBezTo>
                  <a:cubicBezTo>
                    <a:pt x="16573" y="11024"/>
                    <a:pt x="16649" y="11275"/>
                    <a:pt x="16697" y="11554"/>
                  </a:cubicBezTo>
                  <a:cubicBezTo>
                    <a:pt x="16717" y="11669"/>
                    <a:pt x="16761" y="11791"/>
                    <a:pt x="16705" y="11934"/>
                  </a:cubicBezTo>
                  <a:cubicBezTo>
                    <a:pt x="16633" y="11733"/>
                    <a:pt x="16617" y="11511"/>
                    <a:pt x="16538" y="11332"/>
                  </a:cubicBezTo>
                  <a:cubicBezTo>
                    <a:pt x="16450" y="11863"/>
                    <a:pt x="16366" y="12386"/>
                    <a:pt x="16342" y="12931"/>
                  </a:cubicBezTo>
                  <a:cubicBezTo>
                    <a:pt x="16303" y="13110"/>
                    <a:pt x="16311" y="13311"/>
                    <a:pt x="16291" y="13498"/>
                  </a:cubicBezTo>
                  <a:cubicBezTo>
                    <a:pt x="16259" y="13799"/>
                    <a:pt x="16279" y="13849"/>
                    <a:pt x="16450" y="13921"/>
                  </a:cubicBezTo>
                  <a:cubicBezTo>
                    <a:pt x="16486" y="13935"/>
                    <a:pt x="16526" y="13942"/>
                    <a:pt x="16565" y="13949"/>
                  </a:cubicBezTo>
                  <a:cubicBezTo>
                    <a:pt x="16689" y="14028"/>
                    <a:pt x="16725" y="13871"/>
                    <a:pt x="16761" y="13713"/>
                  </a:cubicBezTo>
                  <a:cubicBezTo>
                    <a:pt x="17024" y="12616"/>
                    <a:pt x="17215" y="11482"/>
                    <a:pt x="17402" y="10342"/>
                  </a:cubicBezTo>
                  <a:cubicBezTo>
                    <a:pt x="17446" y="10077"/>
                    <a:pt x="17462" y="9883"/>
                    <a:pt x="17314" y="9726"/>
                  </a:cubicBezTo>
                  <a:cubicBezTo>
                    <a:pt x="17255" y="9661"/>
                    <a:pt x="17211" y="9539"/>
                    <a:pt x="17163" y="9439"/>
                  </a:cubicBezTo>
                  <a:cubicBezTo>
                    <a:pt x="17016" y="9116"/>
                    <a:pt x="16872" y="8786"/>
                    <a:pt x="16713" y="8428"/>
                  </a:cubicBezTo>
                  <a:cubicBezTo>
                    <a:pt x="16713" y="8506"/>
                    <a:pt x="16713" y="8535"/>
                    <a:pt x="16713" y="8571"/>
                  </a:cubicBezTo>
                  <a:cubicBezTo>
                    <a:pt x="16709" y="8729"/>
                    <a:pt x="16673" y="8865"/>
                    <a:pt x="16581" y="8858"/>
                  </a:cubicBezTo>
                  <a:cubicBezTo>
                    <a:pt x="16498" y="8858"/>
                    <a:pt x="16438" y="8736"/>
                    <a:pt x="16434" y="8578"/>
                  </a:cubicBezTo>
                  <a:cubicBezTo>
                    <a:pt x="16430" y="8413"/>
                    <a:pt x="16482" y="8320"/>
                    <a:pt x="16581" y="8341"/>
                  </a:cubicBezTo>
                  <a:cubicBezTo>
                    <a:pt x="16613" y="8349"/>
                    <a:pt x="16669" y="8334"/>
                    <a:pt x="16653" y="8263"/>
                  </a:cubicBezTo>
                  <a:cubicBezTo>
                    <a:pt x="16621" y="8112"/>
                    <a:pt x="16673" y="7990"/>
                    <a:pt x="16669" y="7854"/>
                  </a:cubicBezTo>
                  <a:cubicBezTo>
                    <a:pt x="16669" y="7710"/>
                    <a:pt x="16657" y="7574"/>
                    <a:pt x="16593" y="7474"/>
                  </a:cubicBezTo>
                  <a:cubicBezTo>
                    <a:pt x="16530" y="7366"/>
                    <a:pt x="16458" y="7316"/>
                    <a:pt x="16370" y="7366"/>
                  </a:cubicBezTo>
                  <a:cubicBezTo>
                    <a:pt x="16263" y="7431"/>
                    <a:pt x="16235" y="7581"/>
                    <a:pt x="16219" y="7761"/>
                  </a:cubicBezTo>
                  <a:cubicBezTo>
                    <a:pt x="16175" y="8212"/>
                    <a:pt x="16111" y="8263"/>
                    <a:pt x="15876" y="8055"/>
                  </a:cubicBezTo>
                  <a:cubicBezTo>
                    <a:pt x="15868" y="8047"/>
                    <a:pt x="15860" y="8040"/>
                    <a:pt x="15852" y="8033"/>
                  </a:cubicBezTo>
                  <a:cubicBezTo>
                    <a:pt x="15813" y="7969"/>
                    <a:pt x="15777" y="7976"/>
                    <a:pt x="15725" y="8019"/>
                  </a:cubicBezTo>
                  <a:cubicBezTo>
                    <a:pt x="15386" y="8334"/>
                    <a:pt x="15064" y="8298"/>
                    <a:pt x="14761" y="7854"/>
                  </a:cubicBezTo>
                  <a:cubicBezTo>
                    <a:pt x="14741" y="7825"/>
                    <a:pt x="14713" y="7761"/>
                    <a:pt x="14697" y="7811"/>
                  </a:cubicBezTo>
                  <a:cubicBezTo>
                    <a:pt x="14653" y="7961"/>
                    <a:pt x="14582" y="7854"/>
                    <a:pt x="14522" y="7882"/>
                  </a:cubicBezTo>
                  <a:cubicBezTo>
                    <a:pt x="14490" y="7897"/>
                    <a:pt x="14454" y="7861"/>
                    <a:pt x="14438" y="7954"/>
                  </a:cubicBezTo>
                  <a:cubicBezTo>
                    <a:pt x="14402" y="8184"/>
                    <a:pt x="14370" y="8406"/>
                    <a:pt x="14458" y="8621"/>
                  </a:cubicBezTo>
                  <a:cubicBezTo>
                    <a:pt x="14554" y="8858"/>
                    <a:pt x="14657" y="9087"/>
                    <a:pt x="14809" y="9195"/>
                  </a:cubicBezTo>
                  <a:cubicBezTo>
                    <a:pt x="15024" y="9353"/>
                    <a:pt x="15107" y="9661"/>
                    <a:pt x="15171" y="10020"/>
                  </a:cubicBezTo>
                  <a:cubicBezTo>
                    <a:pt x="15191" y="10134"/>
                    <a:pt x="15211" y="10256"/>
                    <a:pt x="15231" y="10371"/>
                  </a:cubicBezTo>
                  <a:cubicBezTo>
                    <a:pt x="15251" y="10493"/>
                    <a:pt x="15283" y="10536"/>
                    <a:pt x="15346" y="10443"/>
                  </a:cubicBezTo>
                  <a:cubicBezTo>
                    <a:pt x="15386" y="10385"/>
                    <a:pt x="15458" y="10285"/>
                    <a:pt x="15490" y="10407"/>
                  </a:cubicBezTo>
                  <a:cubicBezTo>
                    <a:pt x="15550" y="10629"/>
                    <a:pt x="15621" y="10529"/>
                    <a:pt x="15701" y="10479"/>
                  </a:cubicBezTo>
                  <a:cubicBezTo>
                    <a:pt x="15737" y="10450"/>
                    <a:pt x="15773" y="10392"/>
                    <a:pt x="15824" y="10421"/>
                  </a:cubicBezTo>
                  <a:cubicBezTo>
                    <a:pt x="15828" y="10593"/>
                    <a:pt x="15769" y="10679"/>
                    <a:pt x="15689" y="10758"/>
                  </a:cubicBezTo>
                  <a:cubicBezTo>
                    <a:pt x="15749" y="10816"/>
                    <a:pt x="15801" y="10866"/>
                    <a:pt x="15832" y="10959"/>
                  </a:cubicBezTo>
                  <a:cubicBezTo>
                    <a:pt x="15892" y="11131"/>
                    <a:pt x="15976" y="11145"/>
                    <a:pt x="16068" y="11045"/>
                  </a:cubicBezTo>
                  <a:cubicBezTo>
                    <a:pt x="16267" y="10844"/>
                    <a:pt x="16414" y="10536"/>
                    <a:pt x="16546" y="10206"/>
                  </a:cubicBezTo>
                  <a:close/>
                  <a:moveTo>
                    <a:pt x="16581" y="8463"/>
                  </a:moveTo>
                  <a:cubicBezTo>
                    <a:pt x="16542" y="8463"/>
                    <a:pt x="16518" y="8514"/>
                    <a:pt x="16522" y="8585"/>
                  </a:cubicBezTo>
                  <a:cubicBezTo>
                    <a:pt x="16522" y="8643"/>
                    <a:pt x="16530" y="8700"/>
                    <a:pt x="16573" y="8686"/>
                  </a:cubicBezTo>
                  <a:cubicBezTo>
                    <a:pt x="16613" y="8679"/>
                    <a:pt x="16621" y="8614"/>
                    <a:pt x="16633" y="8557"/>
                  </a:cubicBezTo>
                  <a:cubicBezTo>
                    <a:pt x="16625" y="8499"/>
                    <a:pt x="16613" y="8463"/>
                    <a:pt x="16581" y="8463"/>
                  </a:cubicBezTo>
                  <a:close/>
                  <a:moveTo>
                    <a:pt x="16271" y="13992"/>
                  </a:moveTo>
                  <a:cubicBezTo>
                    <a:pt x="16215" y="13935"/>
                    <a:pt x="16203" y="14000"/>
                    <a:pt x="16195" y="14071"/>
                  </a:cubicBezTo>
                  <a:cubicBezTo>
                    <a:pt x="16167" y="14358"/>
                    <a:pt x="16127" y="14652"/>
                    <a:pt x="16127" y="14946"/>
                  </a:cubicBezTo>
                  <a:cubicBezTo>
                    <a:pt x="16127" y="15233"/>
                    <a:pt x="16175" y="15491"/>
                    <a:pt x="16271" y="15778"/>
                  </a:cubicBezTo>
                  <a:cubicBezTo>
                    <a:pt x="16334" y="15147"/>
                    <a:pt x="16530" y="14667"/>
                    <a:pt x="16653" y="14114"/>
                  </a:cubicBezTo>
                  <a:cubicBezTo>
                    <a:pt x="16518" y="14122"/>
                    <a:pt x="16386" y="14107"/>
                    <a:pt x="16271" y="13992"/>
                  </a:cubicBezTo>
                  <a:close/>
                  <a:moveTo>
                    <a:pt x="16446" y="18202"/>
                  </a:moveTo>
                  <a:cubicBezTo>
                    <a:pt x="16490" y="18439"/>
                    <a:pt x="16542" y="18453"/>
                    <a:pt x="16645" y="18338"/>
                  </a:cubicBezTo>
                  <a:cubicBezTo>
                    <a:pt x="16478" y="17722"/>
                    <a:pt x="16446" y="17062"/>
                    <a:pt x="16446" y="16388"/>
                  </a:cubicBezTo>
                  <a:cubicBezTo>
                    <a:pt x="16442" y="15835"/>
                    <a:pt x="16530" y="15369"/>
                    <a:pt x="16733" y="14961"/>
                  </a:cubicBezTo>
                  <a:cubicBezTo>
                    <a:pt x="17040" y="14337"/>
                    <a:pt x="17338" y="13698"/>
                    <a:pt x="17609" y="13024"/>
                  </a:cubicBezTo>
                  <a:cubicBezTo>
                    <a:pt x="17661" y="12895"/>
                    <a:pt x="17661" y="12816"/>
                    <a:pt x="17593" y="12716"/>
                  </a:cubicBezTo>
                  <a:cubicBezTo>
                    <a:pt x="17534" y="12616"/>
                    <a:pt x="17478" y="12508"/>
                    <a:pt x="17422" y="12400"/>
                  </a:cubicBezTo>
                  <a:cubicBezTo>
                    <a:pt x="17358" y="12279"/>
                    <a:pt x="17378" y="12192"/>
                    <a:pt x="17466" y="12149"/>
                  </a:cubicBezTo>
                  <a:cubicBezTo>
                    <a:pt x="17557" y="12114"/>
                    <a:pt x="17653" y="12071"/>
                    <a:pt x="17745" y="12049"/>
                  </a:cubicBezTo>
                  <a:cubicBezTo>
                    <a:pt x="17824" y="12028"/>
                    <a:pt x="17868" y="11963"/>
                    <a:pt x="17872" y="11812"/>
                  </a:cubicBezTo>
                  <a:cubicBezTo>
                    <a:pt x="17884" y="11253"/>
                    <a:pt x="17908" y="10694"/>
                    <a:pt x="17888" y="10134"/>
                  </a:cubicBezTo>
                  <a:cubicBezTo>
                    <a:pt x="17872" y="9718"/>
                    <a:pt x="17757" y="9467"/>
                    <a:pt x="17446" y="9611"/>
                  </a:cubicBezTo>
                  <a:cubicBezTo>
                    <a:pt x="17498" y="9711"/>
                    <a:pt x="17498" y="9711"/>
                    <a:pt x="17589" y="9647"/>
                  </a:cubicBezTo>
                  <a:cubicBezTo>
                    <a:pt x="17581" y="9711"/>
                    <a:pt x="17581" y="9776"/>
                    <a:pt x="17569" y="9833"/>
                  </a:cubicBezTo>
                  <a:cubicBezTo>
                    <a:pt x="17442" y="10715"/>
                    <a:pt x="17295" y="11583"/>
                    <a:pt x="17131" y="12443"/>
                  </a:cubicBezTo>
                  <a:cubicBezTo>
                    <a:pt x="16948" y="13412"/>
                    <a:pt x="16709" y="14330"/>
                    <a:pt x="16462" y="15247"/>
                  </a:cubicBezTo>
                  <a:cubicBezTo>
                    <a:pt x="16374" y="15570"/>
                    <a:pt x="16322" y="15900"/>
                    <a:pt x="16382" y="16259"/>
                  </a:cubicBezTo>
                  <a:cubicBezTo>
                    <a:pt x="16390" y="16302"/>
                    <a:pt x="16402" y="16359"/>
                    <a:pt x="16370" y="16380"/>
                  </a:cubicBezTo>
                  <a:cubicBezTo>
                    <a:pt x="16342" y="16402"/>
                    <a:pt x="16326" y="16345"/>
                    <a:pt x="16311" y="16309"/>
                  </a:cubicBezTo>
                  <a:cubicBezTo>
                    <a:pt x="16235" y="16122"/>
                    <a:pt x="16187" y="15900"/>
                    <a:pt x="16131" y="15692"/>
                  </a:cubicBezTo>
                  <a:cubicBezTo>
                    <a:pt x="16016" y="15262"/>
                    <a:pt x="15976" y="14810"/>
                    <a:pt x="16024" y="14330"/>
                  </a:cubicBezTo>
                  <a:cubicBezTo>
                    <a:pt x="16087" y="13713"/>
                    <a:pt x="16215" y="13125"/>
                    <a:pt x="16279" y="12501"/>
                  </a:cubicBezTo>
                  <a:cubicBezTo>
                    <a:pt x="16326" y="12056"/>
                    <a:pt x="16386" y="11612"/>
                    <a:pt x="16446" y="11117"/>
                  </a:cubicBezTo>
                  <a:cubicBezTo>
                    <a:pt x="16127" y="11439"/>
                    <a:pt x="15832" y="11726"/>
                    <a:pt x="15797" y="12429"/>
                  </a:cubicBezTo>
                  <a:cubicBezTo>
                    <a:pt x="15789" y="12580"/>
                    <a:pt x="15773" y="12723"/>
                    <a:pt x="15769" y="12867"/>
                  </a:cubicBezTo>
                  <a:cubicBezTo>
                    <a:pt x="15765" y="13017"/>
                    <a:pt x="15733" y="13082"/>
                    <a:pt x="15649" y="13067"/>
                  </a:cubicBezTo>
                  <a:cubicBezTo>
                    <a:pt x="15562" y="13053"/>
                    <a:pt x="15546" y="13132"/>
                    <a:pt x="15570" y="13268"/>
                  </a:cubicBezTo>
                  <a:cubicBezTo>
                    <a:pt x="15621" y="13591"/>
                    <a:pt x="15669" y="13914"/>
                    <a:pt x="15721" y="14229"/>
                  </a:cubicBezTo>
                  <a:cubicBezTo>
                    <a:pt x="15952" y="15570"/>
                    <a:pt x="16207" y="16882"/>
                    <a:pt x="16446" y="18202"/>
                  </a:cubicBezTo>
                  <a:close/>
                  <a:moveTo>
                    <a:pt x="15649" y="18546"/>
                  </a:moveTo>
                  <a:cubicBezTo>
                    <a:pt x="15884" y="18847"/>
                    <a:pt x="16107" y="18912"/>
                    <a:pt x="16346" y="18790"/>
                  </a:cubicBezTo>
                  <a:cubicBezTo>
                    <a:pt x="16382" y="18776"/>
                    <a:pt x="16398" y="18747"/>
                    <a:pt x="16398" y="18683"/>
                  </a:cubicBezTo>
                  <a:cubicBezTo>
                    <a:pt x="16398" y="18510"/>
                    <a:pt x="16390" y="18338"/>
                    <a:pt x="16334" y="18181"/>
                  </a:cubicBezTo>
                  <a:cubicBezTo>
                    <a:pt x="16211" y="18496"/>
                    <a:pt x="16211" y="18496"/>
                    <a:pt x="15984" y="18518"/>
                  </a:cubicBezTo>
                  <a:cubicBezTo>
                    <a:pt x="15884" y="18518"/>
                    <a:pt x="15785" y="18532"/>
                    <a:pt x="15649" y="18546"/>
                  </a:cubicBezTo>
                  <a:close/>
                  <a:moveTo>
                    <a:pt x="14008" y="19335"/>
                  </a:moveTo>
                  <a:cubicBezTo>
                    <a:pt x="14056" y="19328"/>
                    <a:pt x="14068" y="19256"/>
                    <a:pt x="14092" y="19199"/>
                  </a:cubicBezTo>
                  <a:cubicBezTo>
                    <a:pt x="14187" y="18969"/>
                    <a:pt x="14291" y="18747"/>
                    <a:pt x="14406" y="18553"/>
                  </a:cubicBezTo>
                  <a:cubicBezTo>
                    <a:pt x="14554" y="18310"/>
                    <a:pt x="14733" y="18224"/>
                    <a:pt x="14932" y="18317"/>
                  </a:cubicBezTo>
                  <a:cubicBezTo>
                    <a:pt x="14964" y="18331"/>
                    <a:pt x="14996" y="18345"/>
                    <a:pt x="14988" y="18417"/>
                  </a:cubicBezTo>
                  <a:cubicBezTo>
                    <a:pt x="14984" y="18475"/>
                    <a:pt x="14948" y="18460"/>
                    <a:pt x="14924" y="18460"/>
                  </a:cubicBezTo>
                  <a:cubicBezTo>
                    <a:pt x="14844" y="18467"/>
                    <a:pt x="14761" y="18446"/>
                    <a:pt x="14677" y="18482"/>
                  </a:cubicBezTo>
                  <a:cubicBezTo>
                    <a:pt x="14434" y="18582"/>
                    <a:pt x="14390" y="18969"/>
                    <a:pt x="14299" y="19306"/>
                  </a:cubicBezTo>
                  <a:cubicBezTo>
                    <a:pt x="14362" y="19278"/>
                    <a:pt x="14382" y="19141"/>
                    <a:pt x="14462" y="19184"/>
                  </a:cubicBezTo>
                  <a:cubicBezTo>
                    <a:pt x="14402" y="19321"/>
                    <a:pt x="14362" y="19450"/>
                    <a:pt x="14287" y="19543"/>
                  </a:cubicBezTo>
                  <a:cubicBezTo>
                    <a:pt x="14426" y="19651"/>
                    <a:pt x="14442" y="19658"/>
                    <a:pt x="14454" y="19557"/>
                  </a:cubicBezTo>
                  <a:cubicBezTo>
                    <a:pt x="14490" y="19285"/>
                    <a:pt x="14574" y="19070"/>
                    <a:pt x="14681" y="18883"/>
                  </a:cubicBezTo>
                  <a:cubicBezTo>
                    <a:pt x="14685" y="18876"/>
                    <a:pt x="14693" y="18869"/>
                    <a:pt x="14697" y="18855"/>
                  </a:cubicBezTo>
                  <a:cubicBezTo>
                    <a:pt x="14685" y="18855"/>
                    <a:pt x="14677" y="18847"/>
                    <a:pt x="14665" y="18847"/>
                  </a:cubicBezTo>
                  <a:cubicBezTo>
                    <a:pt x="14637" y="18840"/>
                    <a:pt x="14609" y="18898"/>
                    <a:pt x="14582" y="18847"/>
                  </a:cubicBezTo>
                  <a:cubicBezTo>
                    <a:pt x="14657" y="18697"/>
                    <a:pt x="14900" y="18754"/>
                    <a:pt x="15056" y="18977"/>
                  </a:cubicBezTo>
                  <a:cubicBezTo>
                    <a:pt x="14848" y="18984"/>
                    <a:pt x="14645" y="18969"/>
                    <a:pt x="14558" y="19414"/>
                  </a:cubicBezTo>
                  <a:cubicBezTo>
                    <a:pt x="14681" y="19271"/>
                    <a:pt x="14797" y="19206"/>
                    <a:pt x="14928" y="19299"/>
                  </a:cubicBezTo>
                  <a:cubicBezTo>
                    <a:pt x="15064" y="19392"/>
                    <a:pt x="15211" y="19421"/>
                    <a:pt x="15358" y="19450"/>
                  </a:cubicBezTo>
                  <a:cubicBezTo>
                    <a:pt x="15518" y="19479"/>
                    <a:pt x="15685" y="19493"/>
                    <a:pt x="15852" y="19672"/>
                  </a:cubicBezTo>
                  <a:cubicBezTo>
                    <a:pt x="15745" y="19672"/>
                    <a:pt x="15661" y="19672"/>
                    <a:pt x="15581" y="19672"/>
                  </a:cubicBezTo>
                  <a:cubicBezTo>
                    <a:pt x="15534" y="19672"/>
                    <a:pt x="15486" y="19636"/>
                    <a:pt x="15442" y="19686"/>
                  </a:cubicBezTo>
                  <a:cubicBezTo>
                    <a:pt x="15346" y="19794"/>
                    <a:pt x="15159" y="19880"/>
                    <a:pt x="15020" y="19887"/>
                  </a:cubicBezTo>
                  <a:cubicBezTo>
                    <a:pt x="15064" y="19894"/>
                    <a:pt x="15107" y="19902"/>
                    <a:pt x="15151" y="19909"/>
                  </a:cubicBezTo>
                  <a:cubicBezTo>
                    <a:pt x="15657" y="19937"/>
                    <a:pt x="16159" y="19808"/>
                    <a:pt x="16665" y="19765"/>
                  </a:cubicBezTo>
                  <a:cubicBezTo>
                    <a:pt x="16749" y="19758"/>
                    <a:pt x="16749" y="19694"/>
                    <a:pt x="16729" y="19593"/>
                  </a:cubicBezTo>
                  <a:cubicBezTo>
                    <a:pt x="16697" y="19421"/>
                    <a:pt x="16653" y="19263"/>
                    <a:pt x="16605" y="19113"/>
                  </a:cubicBezTo>
                  <a:cubicBezTo>
                    <a:pt x="16554" y="18955"/>
                    <a:pt x="16490" y="18905"/>
                    <a:pt x="16390" y="18955"/>
                  </a:cubicBezTo>
                  <a:cubicBezTo>
                    <a:pt x="16079" y="19106"/>
                    <a:pt x="15797" y="19020"/>
                    <a:pt x="15530" y="18690"/>
                  </a:cubicBezTo>
                  <a:cubicBezTo>
                    <a:pt x="15398" y="18525"/>
                    <a:pt x="15259" y="18381"/>
                    <a:pt x="15123" y="18231"/>
                  </a:cubicBezTo>
                  <a:cubicBezTo>
                    <a:pt x="14988" y="18080"/>
                    <a:pt x="14852" y="18016"/>
                    <a:pt x="14701" y="18181"/>
                  </a:cubicBezTo>
                  <a:cubicBezTo>
                    <a:pt x="14637" y="18252"/>
                    <a:pt x="14558" y="18288"/>
                    <a:pt x="14486" y="18331"/>
                  </a:cubicBezTo>
                  <a:cubicBezTo>
                    <a:pt x="14323" y="18424"/>
                    <a:pt x="14048" y="19005"/>
                    <a:pt x="14008" y="19335"/>
                  </a:cubicBezTo>
                  <a:close/>
                  <a:moveTo>
                    <a:pt x="15366" y="19643"/>
                  </a:moveTo>
                  <a:cubicBezTo>
                    <a:pt x="15171" y="19579"/>
                    <a:pt x="14968" y="19550"/>
                    <a:pt x="14777" y="19428"/>
                  </a:cubicBezTo>
                  <a:cubicBezTo>
                    <a:pt x="14705" y="19385"/>
                    <a:pt x="14633" y="19464"/>
                    <a:pt x="14582" y="19557"/>
                  </a:cubicBezTo>
                  <a:cubicBezTo>
                    <a:pt x="14566" y="19586"/>
                    <a:pt x="14554" y="19643"/>
                    <a:pt x="14558" y="19679"/>
                  </a:cubicBezTo>
                  <a:cubicBezTo>
                    <a:pt x="14562" y="19744"/>
                    <a:pt x="14601" y="19758"/>
                    <a:pt x="14629" y="19744"/>
                  </a:cubicBezTo>
                  <a:cubicBezTo>
                    <a:pt x="14872" y="19672"/>
                    <a:pt x="15119" y="19737"/>
                    <a:pt x="15366" y="19643"/>
                  </a:cubicBezTo>
                  <a:close/>
                  <a:moveTo>
                    <a:pt x="14115" y="19514"/>
                  </a:moveTo>
                  <a:cubicBezTo>
                    <a:pt x="14167" y="19378"/>
                    <a:pt x="14219" y="19235"/>
                    <a:pt x="14271" y="19098"/>
                  </a:cubicBezTo>
                  <a:cubicBezTo>
                    <a:pt x="14195" y="19206"/>
                    <a:pt x="14123" y="19328"/>
                    <a:pt x="14115" y="19514"/>
                  </a:cubicBezTo>
                  <a:close/>
                  <a:moveTo>
                    <a:pt x="13825" y="19808"/>
                  </a:moveTo>
                  <a:cubicBezTo>
                    <a:pt x="14048" y="19808"/>
                    <a:pt x="14235" y="19880"/>
                    <a:pt x="14442" y="19837"/>
                  </a:cubicBezTo>
                  <a:cubicBezTo>
                    <a:pt x="14378" y="19751"/>
                    <a:pt x="14327" y="19737"/>
                    <a:pt x="14271" y="19715"/>
                  </a:cubicBezTo>
                  <a:cubicBezTo>
                    <a:pt x="14195" y="19694"/>
                    <a:pt x="14092" y="19722"/>
                    <a:pt x="14048" y="19643"/>
                  </a:cubicBezTo>
                  <a:cubicBezTo>
                    <a:pt x="13904" y="19385"/>
                    <a:pt x="13904" y="19665"/>
                    <a:pt x="13825" y="19808"/>
                  </a:cubicBezTo>
                  <a:close/>
                  <a:moveTo>
                    <a:pt x="13351" y="17671"/>
                  </a:moveTo>
                  <a:cubicBezTo>
                    <a:pt x="13398" y="17736"/>
                    <a:pt x="13446" y="17578"/>
                    <a:pt x="13478" y="17499"/>
                  </a:cubicBezTo>
                  <a:cubicBezTo>
                    <a:pt x="13502" y="17442"/>
                    <a:pt x="13518" y="17363"/>
                    <a:pt x="13534" y="17298"/>
                  </a:cubicBezTo>
                  <a:cubicBezTo>
                    <a:pt x="13530" y="17212"/>
                    <a:pt x="13514" y="17169"/>
                    <a:pt x="13470" y="17220"/>
                  </a:cubicBezTo>
                  <a:cubicBezTo>
                    <a:pt x="13438" y="17255"/>
                    <a:pt x="13406" y="17306"/>
                    <a:pt x="13386" y="17356"/>
                  </a:cubicBezTo>
                  <a:cubicBezTo>
                    <a:pt x="13351" y="17449"/>
                    <a:pt x="13287" y="17585"/>
                    <a:pt x="13351" y="17671"/>
                  </a:cubicBezTo>
                  <a:close/>
                  <a:moveTo>
                    <a:pt x="12725" y="20067"/>
                  </a:moveTo>
                  <a:cubicBezTo>
                    <a:pt x="12869" y="20081"/>
                    <a:pt x="13012" y="20102"/>
                    <a:pt x="13159" y="20074"/>
                  </a:cubicBezTo>
                  <a:cubicBezTo>
                    <a:pt x="13199" y="20074"/>
                    <a:pt x="13235" y="20074"/>
                    <a:pt x="13275" y="20074"/>
                  </a:cubicBezTo>
                  <a:cubicBezTo>
                    <a:pt x="13805" y="20074"/>
                    <a:pt x="14335" y="20074"/>
                    <a:pt x="14864" y="20081"/>
                  </a:cubicBezTo>
                  <a:cubicBezTo>
                    <a:pt x="14956" y="20081"/>
                    <a:pt x="15048" y="20081"/>
                    <a:pt x="15139" y="20081"/>
                  </a:cubicBezTo>
                  <a:cubicBezTo>
                    <a:pt x="15239" y="20081"/>
                    <a:pt x="15338" y="20081"/>
                    <a:pt x="15434" y="20081"/>
                  </a:cubicBezTo>
                  <a:cubicBezTo>
                    <a:pt x="15741" y="20088"/>
                    <a:pt x="16044" y="20117"/>
                    <a:pt x="16350" y="20059"/>
                  </a:cubicBezTo>
                  <a:cubicBezTo>
                    <a:pt x="16362" y="20045"/>
                    <a:pt x="16390" y="20031"/>
                    <a:pt x="16390" y="20009"/>
                  </a:cubicBezTo>
                  <a:cubicBezTo>
                    <a:pt x="16394" y="19937"/>
                    <a:pt x="16358" y="19952"/>
                    <a:pt x="16334" y="19959"/>
                  </a:cubicBezTo>
                  <a:cubicBezTo>
                    <a:pt x="16187" y="19973"/>
                    <a:pt x="16044" y="19995"/>
                    <a:pt x="15896" y="20016"/>
                  </a:cubicBezTo>
                  <a:cubicBezTo>
                    <a:pt x="15645" y="20088"/>
                    <a:pt x="15390" y="20067"/>
                    <a:pt x="15139" y="20067"/>
                  </a:cubicBezTo>
                  <a:cubicBezTo>
                    <a:pt x="15103" y="20059"/>
                    <a:pt x="15064" y="20052"/>
                    <a:pt x="15028" y="20045"/>
                  </a:cubicBezTo>
                  <a:cubicBezTo>
                    <a:pt x="15020" y="20016"/>
                    <a:pt x="15008" y="20009"/>
                    <a:pt x="14992" y="20024"/>
                  </a:cubicBezTo>
                  <a:cubicBezTo>
                    <a:pt x="14382" y="19973"/>
                    <a:pt x="13773" y="19880"/>
                    <a:pt x="13159" y="20024"/>
                  </a:cubicBezTo>
                  <a:cubicBezTo>
                    <a:pt x="13012" y="20031"/>
                    <a:pt x="12869" y="20052"/>
                    <a:pt x="12725" y="20067"/>
                  </a:cubicBezTo>
                  <a:close/>
                  <a:moveTo>
                    <a:pt x="9339" y="2597"/>
                  </a:moveTo>
                  <a:cubicBezTo>
                    <a:pt x="9407" y="2597"/>
                    <a:pt x="9474" y="2612"/>
                    <a:pt x="9538" y="2597"/>
                  </a:cubicBezTo>
                  <a:cubicBezTo>
                    <a:pt x="9674" y="2569"/>
                    <a:pt x="9805" y="2547"/>
                    <a:pt x="9940" y="2576"/>
                  </a:cubicBezTo>
                  <a:cubicBezTo>
                    <a:pt x="10104" y="2612"/>
                    <a:pt x="10136" y="2540"/>
                    <a:pt x="10080" y="2267"/>
                  </a:cubicBezTo>
                  <a:cubicBezTo>
                    <a:pt x="10072" y="2231"/>
                    <a:pt x="10068" y="2181"/>
                    <a:pt x="10040" y="2188"/>
                  </a:cubicBezTo>
                  <a:cubicBezTo>
                    <a:pt x="10016" y="2196"/>
                    <a:pt x="10004" y="2239"/>
                    <a:pt x="10008" y="2275"/>
                  </a:cubicBezTo>
                  <a:cubicBezTo>
                    <a:pt x="10028" y="2454"/>
                    <a:pt x="9960" y="2418"/>
                    <a:pt x="9909" y="2418"/>
                  </a:cubicBezTo>
                  <a:cubicBezTo>
                    <a:pt x="9713" y="2418"/>
                    <a:pt x="9526" y="2482"/>
                    <a:pt x="9339" y="2597"/>
                  </a:cubicBezTo>
                  <a:close/>
                  <a:moveTo>
                    <a:pt x="7706" y="11920"/>
                  </a:moveTo>
                  <a:cubicBezTo>
                    <a:pt x="7749" y="10981"/>
                    <a:pt x="7729" y="10098"/>
                    <a:pt x="7905" y="9259"/>
                  </a:cubicBezTo>
                  <a:cubicBezTo>
                    <a:pt x="7917" y="9209"/>
                    <a:pt x="7901" y="9173"/>
                    <a:pt x="7893" y="9130"/>
                  </a:cubicBezTo>
                  <a:cubicBezTo>
                    <a:pt x="7857" y="8987"/>
                    <a:pt x="7825" y="8851"/>
                    <a:pt x="7781" y="8686"/>
                  </a:cubicBezTo>
                  <a:cubicBezTo>
                    <a:pt x="7698" y="8930"/>
                    <a:pt x="7622" y="9152"/>
                    <a:pt x="7546" y="9381"/>
                  </a:cubicBezTo>
                  <a:cubicBezTo>
                    <a:pt x="7526" y="9439"/>
                    <a:pt x="7502" y="9532"/>
                    <a:pt x="7463" y="9489"/>
                  </a:cubicBezTo>
                  <a:cubicBezTo>
                    <a:pt x="7387" y="9410"/>
                    <a:pt x="7407" y="9503"/>
                    <a:pt x="7415" y="9561"/>
                  </a:cubicBezTo>
                  <a:cubicBezTo>
                    <a:pt x="7506" y="10321"/>
                    <a:pt x="7602" y="11088"/>
                    <a:pt x="7706" y="11920"/>
                  </a:cubicBezTo>
                  <a:close/>
                  <a:moveTo>
                    <a:pt x="8243" y="10428"/>
                  </a:moveTo>
                  <a:cubicBezTo>
                    <a:pt x="8223" y="10034"/>
                    <a:pt x="8120" y="9682"/>
                    <a:pt x="8024" y="9310"/>
                  </a:cubicBezTo>
                  <a:cubicBezTo>
                    <a:pt x="7941" y="9532"/>
                    <a:pt x="7921" y="9754"/>
                    <a:pt x="7905" y="9977"/>
                  </a:cubicBezTo>
                  <a:cubicBezTo>
                    <a:pt x="7837" y="11067"/>
                    <a:pt x="7741" y="12149"/>
                    <a:pt x="7745" y="13247"/>
                  </a:cubicBezTo>
                  <a:cubicBezTo>
                    <a:pt x="7745" y="13290"/>
                    <a:pt x="7741" y="13340"/>
                    <a:pt x="7741" y="13383"/>
                  </a:cubicBezTo>
                  <a:cubicBezTo>
                    <a:pt x="7686" y="14423"/>
                    <a:pt x="7550" y="15434"/>
                    <a:pt x="7395" y="16438"/>
                  </a:cubicBezTo>
                  <a:cubicBezTo>
                    <a:pt x="7315" y="16969"/>
                    <a:pt x="7447" y="17478"/>
                    <a:pt x="7729" y="17707"/>
                  </a:cubicBezTo>
                  <a:cubicBezTo>
                    <a:pt x="7789" y="17757"/>
                    <a:pt x="7813" y="17736"/>
                    <a:pt x="7857" y="17650"/>
                  </a:cubicBezTo>
                  <a:cubicBezTo>
                    <a:pt x="8056" y="17255"/>
                    <a:pt x="8112" y="16796"/>
                    <a:pt x="8120" y="16280"/>
                  </a:cubicBezTo>
                  <a:cubicBezTo>
                    <a:pt x="8136" y="15391"/>
                    <a:pt x="8176" y="14509"/>
                    <a:pt x="8204" y="13627"/>
                  </a:cubicBezTo>
                  <a:cubicBezTo>
                    <a:pt x="8235" y="12558"/>
                    <a:pt x="8295" y="11490"/>
                    <a:pt x="8243" y="10428"/>
                  </a:cubicBezTo>
                  <a:close/>
                  <a:moveTo>
                    <a:pt x="8120" y="9374"/>
                  </a:moveTo>
                  <a:cubicBezTo>
                    <a:pt x="8156" y="9489"/>
                    <a:pt x="8180" y="9618"/>
                    <a:pt x="8219" y="9740"/>
                  </a:cubicBezTo>
                  <a:cubicBezTo>
                    <a:pt x="8216" y="9604"/>
                    <a:pt x="8212" y="9467"/>
                    <a:pt x="8208" y="9331"/>
                  </a:cubicBezTo>
                  <a:cubicBezTo>
                    <a:pt x="8204" y="9281"/>
                    <a:pt x="8212" y="9195"/>
                    <a:pt x="8152" y="9231"/>
                  </a:cubicBezTo>
                  <a:cubicBezTo>
                    <a:pt x="8108" y="9252"/>
                    <a:pt x="8100" y="9310"/>
                    <a:pt x="8120" y="9374"/>
                  </a:cubicBezTo>
                  <a:close/>
                  <a:moveTo>
                    <a:pt x="8267" y="8528"/>
                  </a:moveTo>
                  <a:cubicBezTo>
                    <a:pt x="8259" y="8327"/>
                    <a:pt x="8235" y="8148"/>
                    <a:pt x="8132" y="8033"/>
                  </a:cubicBezTo>
                  <a:cubicBezTo>
                    <a:pt x="8104" y="8004"/>
                    <a:pt x="8076" y="7969"/>
                    <a:pt x="8040" y="8012"/>
                  </a:cubicBezTo>
                  <a:cubicBezTo>
                    <a:pt x="7877" y="8212"/>
                    <a:pt x="7841" y="8542"/>
                    <a:pt x="7949" y="8851"/>
                  </a:cubicBezTo>
                  <a:cubicBezTo>
                    <a:pt x="7984" y="8951"/>
                    <a:pt x="8000" y="9123"/>
                    <a:pt x="8084" y="9087"/>
                  </a:cubicBezTo>
                  <a:cubicBezTo>
                    <a:pt x="8164" y="9059"/>
                    <a:pt x="8219" y="8929"/>
                    <a:pt x="8243" y="8779"/>
                  </a:cubicBezTo>
                  <a:cubicBezTo>
                    <a:pt x="8259" y="8700"/>
                    <a:pt x="8271" y="8614"/>
                    <a:pt x="8267" y="8528"/>
                  </a:cubicBezTo>
                  <a:close/>
                  <a:moveTo>
                    <a:pt x="8765" y="7761"/>
                  </a:moveTo>
                  <a:cubicBezTo>
                    <a:pt x="8626" y="7897"/>
                    <a:pt x="8502" y="7911"/>
                    <a:pt x="8371" y="7839"/>
                  </a:cubicBezTo>
                  <a:cubicBezTo>
                    <a:pt x="8307" y="7804"/>
                    <a:pt x="8219" y="7825"/>
                    <a:pt x="8267" y="7997"/>
                  </a:cubicBezTo>
                  <a:cubicBezTo>
                    <a:pt x="8363" y="8327"/>
                    <a:pt x="8427" y="8686"/>
                    <a:pt x="8514" y="9044"/>
                  </a:cubicBezTo>
                  <a:cubicBezTo>
                    <a:pt x="8614" y="8628"/>
                    <a:pt x="8686" y="8212"/>
                    <a:pt x="8765" y="7761"/>
                  </a:cubicBezTo>
                  <a:close/>
                  <a:moveTo>
                    <a:pt x="9590" y="4971"/>
                  </a:moveTo>
                  <a:cubicBezTo>
                    <a:pt x="9490" y="5028"/>
                    <a:pt x="9395" y="5007"/>
                    <a:pt x="9311" y="5086"/>
                  </a:cubicBezTo>
                  <a:cubicBezTo>
                    <a:pt x="9367" y="5143"/>
                    <a:pt x="9423" y="5100"/>
                    <a:pt x="9478" y="5093"/>
                  </a:cubicBezTo>
                  <a:cubicBezTo>
                    <a:pt x="9542" y="5086"/>
                    <a:pt x="9546" y="5143"/>
                    <a:pt x="9542" y="5215"/>
                  </a:cubicBezTo>
                  <a:cubicBezTo>
                    <a:pt x="9574" y="5150"/>
                    <a:pt x="9586" y="5079"/>
                    <a:pt x="9590" y="4971"/>
                  </a:cubicBezTo>
                  <a:close/>
                  <a:moveTo>
                    <a:pt x="8192" y="783"/>
                  </a:moveTo>
                  <a:cubicBezTo>
                    <a:pt x="8443" y="1106"/>
                    <a:pt x="8478" y="1651"/>
                    <a:pt x="8594" y="2102"/>
                  </a:cubicBezTo>
                  <a:cubicBezTo>
                    <a:pt x="8510" y="1608"/>
                    <a:pt x="8514" y="1027"/>
                    <a:pt x="8192" y="783"/>
                  </a:cubicBezTo>
                  <a:close/>
                  <a:moveTo>
                    <a:pt x="7486" y="6556"/>
                  </a:moveTo>
                  <a:cubicBezTo>
                    <a:pt x="7506" y="6613"/>
                    <a:pt x="7522" y="6678"/>
                    <a:pt x="7546" y="6735"/>
                  </a:cubicBezTo>
                  <a:cubicBezTo>
                    <a:pt x="7690" y="7115"/>
                    <a:pt x="7853" y="7467"/>
                    <a:pt x="8060" y="7739"/>
                  </a:cubicBezTo>
                  <a:cubicBezTo>
                    <a:pt x="8104" y="7796"/>
                    <a:pt x="8152" y="7882"/>
                    <a:pt x="8204" y="7768"/>
                  </a:cubicBezTo>
                  <a:cubicBezTo>
                    <a:pt x="8247" y="7660"/>
                    <a:pt x="8180" y="7624"/>
                    <a:pt x="8152" y="7567"/>
                  </a:cubicBezTo>
                  <a:cubicBezTo>
                    <a:pt x="7980" y="7216"/>
                    <a:pt x="7809" y="6871"/>
                    <a:pt x="7690" y="6448"/>
                  </a:cubicBezTo>
                  <a:cubicBezTo>
                    <a:pt x="7670" y="6427"/>
                    <a:pt x="7662" y="6398"/>
                    <a:pt x="7674" y="6355"/>
                  </a:cubicBezTo>
                  <a:cubicBezTo>
                    <a:pt x="7686" y="6369"/>
                    <a:pt x="7698" y="6391"/>
                    <a:pt x="7710" y="6405"/>
                  </a:cubicBezTo>
                  <a:cubicBezTo>
                    <a:pt x="7737" y="6455"/>
                    <a:pt x="7765" y="6506"/>
                    <a:pt x="7789" y="6556"/>
                  </a:cubicBezTo>
                  <a:cubicBezTo>
                    <a:pt x="7945" y="6864"/>
                    <a:pt x="8084" y="7208"/>
                    <a:pt x="8259" y="7488"/>
                  </a:cubicBezTo>
                  <a:cubicBezTo>
                    <a:pt x="8466" y="7811"/>
                    <a:pt x="8729" y="7739"/>
                    <a:pt x="8881" y="7337"/>
                  </a:cubicBezTo>
                  <a:cubicBezTo>
                    <a:pt x="8988" y="7051"/>
                    <a:pt x="9092" y="6757"/>
                    <a:pt x="9188" y="6455"/>
                  </a:cubicBezTo>
                  <a:cubicBezTo>
                    <a:pt x="9315" y="6061"/>
                    <a:pt x="9466" y="5681"/>
                    <a:pt x="9534" y="5236"/>
                  </a:cubicBezTo>
                  <a:cubicBezTo>
                    <a:pt x="9458" y="5308"/>
                    <a:pt x="9383" y="5243"/>
                    <a:pt x="9311" y="5215"/>
                  </a:cubicBezTo>
                  <a:cubicBezTo>
                    <a:pt x="9259" y="5193"/>
                    <a:pt x="9287" y="5136"/>
                    <a:pt x="9303" y="5093"/>
                  </a:cubicBezTo>
                  <a:cubicBezTo>
                    <a:pt x="9255" y="5093"/>
                    <a:pt x="9207" y="5093"/>
                    <a:pt x="9152" y="5093"/>
                  </a:cubicBezTo>
                  <a:cubicBezTo>
                    <a:pt x="9199" y="4914"/>
                    <a:pt x="9279" y="4892"/>
                    <a:pt x="9359" y="4856"/>
                  </a:cubicBezTo>
                  <a:cubicBezTo>
                    <a:pt x="9443" y="4820"/>
                    <a:pt x="9526" y="4792"/>
                    <a:pt x="9610" y="4763"/>
                  </a:cubicBezTo>
                  <a:cubicBezTo>
                    <a:pt x="9678" y="4741"/>
                    <a:pt x="9713" y="4684"/>
                    <a:pt x="9725" y="4548"/>
                  </a:cubicBezTo>
                  <a:cubicBezTo>
                    <a:pt x="9749" y="4189"/>
                    <a:pt x="9785" y="3831"/>
                    <a:pt x="9809" y="3465"/>
                  </a:cubicBezTo>
                  <a:cubicBezTo>
                    <a:pt x="9817" y="3350"/>
                    <a:pt x="9849" y="3207"/>
                    <a:pt x="9741" y="3164"/>
                  </a:cubicBezTo>
                  <a:cubicBezTo>
                    <a:pt x="9626" y="3121"/>
                    <a:pt x="9498" y="3049"/>
                    <a:pt x="9411" y="3228"/>
                  </a:cubicBezTo>
                  <a:cubicBezTo>
                    <a:pt x="9299" y="3458"/>
                    <a:pt x="9247" y="3501"/>
                    <a:pt x="9116" y="3307"/>
                  </a:cubicBezTo>
                  <a:cubicBezTo>
                    <a:pt x="8988" y="3121"/>
                    <a:pt x="8865" y="2927"/>
                    <a:pt x="8741" y="2733"/>
                  </a:cubicBezTo>
                  <a:cubicBezTo>
                    <a:pt x="8626" y="2526"/>
                    <a:pt x="8530" y="2282"/>
                    <a:pt x="8379" y="2153"/>
                  </a:cubicBezTo>
                  <a:cubicBezTo>
                    <a:pt x="8466" y="2346"/>
                    <a:pt x="8554" y="2547"/>
                    <a:pt x="8642" y="2741"/>
                  </a:cubicBezTo>
                  <a:cubicBezTo>
                    <a:pt x="8590" y="2748"/>
                    <a:pt x="8538" y="2748"/>
                    <a:pt x="8486" y="2755"/>
                  </a:cubicBezTo>
                  <a:cubicBezTo>
                    <a:pt x="8375" y="2762"/>
                    <a:pt x="8319" y="2834"/>
                    <a:pt x="8307" y="3071"/>
                  </a:cubicBezTo>
                  <a:cubicBezTo>
                    <a:pt x="8287" y="3379"/>
                    <a:pt x="8227" y="3694"/>
                    <a:pt x="8044" y="3816"/>
                  </a:cubicBezTo>
                  <a:cubicBezTo>
                    <a:pt x="7925" y="3895"/>
                    <a:pt x="7861" y="4024"/>
                    <a:pt x="7833" y="4232"/>
                  </a:cubicBezTo>
                  <a:cubicBezTo>
                    <a:pt x="7821" y="4297"/>
                    <a:pt x="7809" y="4361"/>
                    <a:pt x="7789" y="4426"/>
                  </a:cubicBezTo>
                  <a:cubicBezTo>
                    <a:pt x="7777" y="4469"/>
                    <a:pt x="7765" y="4541"/>
                    <a:pt x="7729" y="4526"/>
                  </a:cubicBezTo>
                  <a:cubicBezTo>
                    <a:pt x="7694" y="4512"/>
                    <a:pt x="7698" y="4440"/>
                    <a:pt x="7702" y="4390"/>
                  </a:cubicBezTo>
                  <a:cubicBezTo>
                    <a:pt x="7706" y="4075"/>
                    <a:pt x="7694" y="3752"/>
                    <a:pt x="7674" y="3436"/>
                  </a:cubicBezTo>
                  <a:cubicBezTo>
                    <a:pt x="7658" y="3171"/>
                    <a:pt x="7590" y="3099"/>
                    <a:pt x="7451" y="3207"/>
                  </a:cubicBezTo>
                  <a:cubicBezTo>
                    <a:pt x="7602" y="3243"/>
                    <a:pt x="7718" y="3565"/>
                    <a:pt x="7634" y="3752"/>
                  </a:cubicBezTo>
                  <a:cubicBezTo>
                    <a:pt x="7578" y="3881"/>
                    <a:pt x="7554" y="3974"/>
                    <a:pt x="7594" y="4118"/>
                  </a:cubicBezTo>
                  <a:cubicBezTo>
                    <a:pt x="7602" y="4146"/>
                    <a:pt x="7598" y="4204"/>
                    <a:pt x="7590" y="4225"/>
                  </a:cubicBezTo>
                  <a:cubicBezTo>
                    <a:pt x="7570" y="4268"/>
                    <a:pt x="7542" y="4225"/>
                    <a:pt x="7522" y="4204"/>
                  </a:cubicBezTo>
                  <a:cubicBezTo>
                    <a:pt x="7403" y="4089"/>
                    <a:pt x="7407" y="3953"/>
                    <a:pt x="7530" y="3673"/>
                  </a:cubicBezTo>
                  <a:cubicBezTo>
                    <a:pt x="7566" y="3594"/>
                    <a:pt x="7586" y="3515"/>
                    <a:pt x="7562" y="3422"/>
                  </a:cubicBezTo>
                  <a:cubicBezTo>
                    <a:pt x="7542" y="3343"/>
                    <a:pt x="7498" y="3336"/>
                    <a:pt x="7463" y="3357"/>
                  </a:cubicBezTo>
                  <a:cubicBezTo>
                    <a:pt x="7415" y="3386"/>
                    <a:pt x="7379" y="3422"/>
                    <a:pt x="7347" y="3530"/>
                  </a:cubicBezTo>
                  <a:cubicBezTo>
                    <a:pt x="7287" y="3752"/>
                    <a:pt x="7419" y="3931"/>
                    <a:pt x="7347" y="4161"/>
                  </a:cubicBezTo>
                  <a:cubicBezTo>
                    <a:pt x="7315" y="4261"/>
                    <a:pt x="7467" y="4369"/>
                    <a:pt x="7475" y="4555"/>
                  </a:cubicBezTo>
                  <a:cubicBezTo>
                    <a:pt x="7479" y="4620"/>
                    <a:pt x="7554" y="4541"/>
                    <a:pt x="7598" y="4591"/>
                  </a:cubicBezTo>
                  <a:cubicBezTo>
                    <a:pt x="7582" y="4670"/>
                    <a:pt x="7574" y="4799"/>
                    <a:pt x="7502" y="4749"/>
                  </a:cubicBezTo>
                  <a:cubicBezTo>
                    <a:pt x="7403" y="4684"/>
                    <a:pt x="7403" y="4813"/>
                    <a:pt x="7391" y="4914"/>
                  </a:cubicBezTo>
                  <a:cubicBezTo>
                    <a:pt x="7379" y="5021"/>
                    <a:pt x="7383" y="5136"/>
                    <a:pt x="7359" y="5229"/>
                  </a:cubicBezTo>
                  <a:cubicBezTo>
                    <a:pt x="7220" y="5738"/>
                    <a:pt x="7343" y="6147"/>
                    <a:pt x="7486" y="6556"/>
                  </a:cubicBezTo>
                  <a:close/>
                  <a:moveTo>
                    <a:pt x="4781" y="18302"/>
                  </a:moveTo>
                  <a:cubicBezTo>
                    <a:pt x="4785" y="18302"/>
                    <a:pt x="4785" y="18295"/>
                    <a:pt x="4793" y="18281"/>
                  </a:cubicBezTo>
                  <a:cubicBezTo>
                    <a:pt x="4726" y="18016"/>
                    <a:pt x="4658" y="17743"/>
                    <a:pt x="4586" y="17471"/>
                  </a:cubicBezTo>
                  <a:cubicBezTo>
                    <a:pt x="4578" y="17478"/>
                    <a:pt x="4570" y="17478"/>
                    <a:pt x="4566" y="17485"/>
                  </a:cubicBezTo>
                  <a:cubicBezTo>
                    <a:pt x="4562" y="17621"/>
                    <a:pt x="4558" y="17757"/>
                    <a:pt x="4554" y="17901"/>
                  </a:cubicBezTo>
                  <a:cubicBezTo>
                    <a:pt x="4542" y="18331"/>
                    <a:pt x="4542" y="18331"/>
                    <a:pt x="4781" y="18302"/>
                  </a:cubicBezTo>
                  <a:close/>
                  <a:moveTo>
                    <a:pt x="3435" y="18152"/>
                  </a:moveTo>
                  <a:cubicBezTo>
                    <a:pt x="3435" y="18295"/>
                    <a:pt x="3471" y="18317"/>
                    <a:pt x="3535" y="18310"/>
                  </a:cubicBezTo>
                  <a:cubicBezTo>
                    <a:pt x="3606" y="18302"/>
                    <a:pt x="3682" y="18310"/>
                    <a:pt x="3754" y="18310"/>
                  </a:cubicBezTo>
                  <a:cubicBezTo>
                    <a:pt x="3754" y="18310"/>
                    <a:pt x="3754" y="18310"/>
                    <a:pt x="3754" y="18310"/>
                  </a:cubicBezTo>
                  <a:cubicBezTo>
                    <a:pt x="3821" y="18310"/>
                    <a:pt x="3893" y="18317"/>
                    <a:pt x="3961" y="18310"/>
                  </a:cubicBezTo>
                  <a:cubicBezTo>
                    <a:pt x="4005" y="18302"/>
                    <a:pt x="4064" y="18353"/>
                    <a:pt x="4068" y="18188"/>
                  </a:cubicBezTo>
                  <a:cubicBezTo>
                    <a:pt x="4068" y="18037"/>
                    <a:pt x="4033" y="18001"/>
                    <a:pt x="3961" y="18001"/>
                  </a:cubicBezTo>
                  <a:cubicBezTo>
                    <a:pt x="3817" y="18001"/>
                    <a:pt x="3674" y="18001"/>
                    <a:pt x="3531" y="17987"/>
                  </a:cubicBezTo>
                  <a:cubicBezTo>
                    <a:pt x="3467" y="17987"/>
                    <a:pt x="3439" y="18016"/>
                    <a:pt x="3435" y="18152"/>
                  </a:cubicBezTo>
                  <a:close/>
                  <a:moveTo>
                    <a:pt x="11163" y="19507"/>
                  </a:moveTo>
                  <a:cubicBezTo>
                    <a:pt x="11044" y="19507"/>
                    <a:pt x="10924" y="19507"/>
                    <a:pt x="10805" y="19507"/>
                  </a:cubicBezTo>
                  <a:cubicBezTo>
                    <a:pt x="10924" y="19615"/>
                    <a:pt x="11044" y="19629"/>
                    <a:pt x="11163" y="19507"/>
                  </a:cubicBezTo>
                  <a:close/>
                  <a:moveTo>
                    <a:pt x="10610" y="18654"/>
                  </a:moveTo>
                  <a:cubicBezTo>
                    <a:pt x="10670" y="18797"/>
                    <a:pt x="10765" y="18876"/>
                    <a:pt x="10781" y="19027"/>
                  </a:cubicBezTo>
                  <a:cubicBezTo>
                    <a:pt x="10805" y="19249"/>
                    <a:pt x="10646" y="19156"/>
                    <a:pt x="10598" y="19328"/>
                  </a:cubicBezTo>
                  <a:cubicBezTo>
                    <a:pt x="10809" y="19328"/>
                    <a:pt x="11012" y="19328"/>
                    <a:pt x="11211" y="19328"/>
                  </a:cubicBezTo>
                  <a:cubicBezTo>
                    <a:pt x="11251" y="19328"/>
                    <a:pt x="11267" y="19256"/>
                    <a:pt x="11283" y="19206"/>
                  </a:cubicBezTo>
                  <a:cubicBezTo>
                    <a:pt x="11371" y="18941"/>
                    <a:pt x="11454" y="18675"/>
                    <a:pt x="11546" y="18396"/>
                  </a:cubicBezTo>
                  <a:cubicBezTo>
                    <a:pt x="11215" y="18345"/>
                    <a:pt x="10913" y="18453"/>
                    <a:pt x="10610" y="18654"/>
                  </a:cubicBezTo>
                  <a:close/>
                  <a:moveTo>
                    <a:pt x="9311" y="18152"/>
                  </a:moveTo>
                  <a:cubicBezTo>
                    <a:pt x="9403" y="18173"/>
                    <a:pt x="9490" y="18188"/>
                    <a:pt x="9578" y="18145"/>
                  </a:cubicBezTo>
                  <a:cubicBezTo>
                    <a:pt x="9781" y="18030"/>
                    <a:pt x="9964" y="18073"/>
                    <a:pt x="10124" y="18353"/>
                  </a:cubicBezTo>
                  <a:cubicBezTo>
                    <a:pt x="10223" y="18525"/>
                    <a:pt x="10335" y="18675"/>
                    <a:pt x="10442" y="18826"/>
                  </a:cubicBezTo>
                  <a:cubicBezTo>
                    <a:pt x="10494" y="18898"/>
                    <a:pt x="10538" y="18991"/>
                    <a:pt x="10650" y="19027"/>
                  </a:cubicBezTo>
                  <a:cubicBezTo>
                    <a:pt x="10518" y="18747"/>
                    <a:pt x="10411" y="18518"/>
                    <a:pt x="10303" y="18295"/>
                  </a:cubicBezTo>
                  <a:cubicBezTo>
                    <a:pt x="10215" y="18116"/>
                    <a:pt x="10108" y="17973"/>
                    <a:pt x="9976" y="17951"/>
                  </a:cubicBezTo>
                  <a:cubicBezTo>
                    <a:pt x="9745" y="17922"/>
                    <a:pt x="9526" y="18037"/>
                    <a:pt x="9311" y="18152"/>
                  </a:cubicBezTo>
                  <a:close/>
                  <a:moveTo>
                    <a:pt x="8598" y="18446"/>
                  </a:moveTo>
                  <a:cubicBezTo>
                    <a:pt x="8490" y="18489"/>
                    <a:pt x="8407" y="18388"/>
                    <a:pt x="8343" y="18482"/>
                  </a:cubicBezTo>
                  <a:cubicBezTo>
                    <a:pt x="8168" y="18754"/>
                    <a:pt x="8016" y="19070"/>
                    <a:pt x="7937" y="19479"/>
                  </a:cubicBezTo>
                  <a:cubicBezTo>
                    <a:pt x="7921" y="19565"/>
                    <a:pt x="7925" y="19636"/>
                    <a:pt x="7976" y="19665"/>
                  </a:cubicBezTo>
                  <a:cubicBezTo>
                    <a:pt x="8040" y="19708"/>
                    <a:pt x="8108" y="19737"/>
                    <a:pt x="8172" y="19765"/>
                  </a:cubicBezTo>
                  <a:cubicBezTo>
                    <a:pt x="8235" y="19794"/>
                    <a:pt x="8259" y="19751"/>
                    <a:pt x="8263" y="19622"/>
                  </a:cubicBezTo>
                  <a:cubicBezTo>
                    <a:pt x="8283" y="19177"/>
                    <a:pt x="8371" y="18783"/>
                    <a:pt x="8598" y="18446"/>
                  </a:cubicBezTo>
                  <a:close/>
                  <a:moveTo>
                    <a:pt x="9391" y="19565"/>
                  </a:moveTo>
                  <a:cubicBezTo>
                    <a:pt x="9458" y="19500"/>
                    <a:pt x="9514" y="19486"/>
                    <a:pt x="9586" y="19529"/>
                  </a:cubicBezTo>
                  <a:cubicBezTo>
                    <a:pt x="9670" y="19579"/>
                    <a:pt x="9757" y="19651"/>
                    <a:pt x="9853" y="19636"/>
                  </a:cubicBezTo>
                  <a:cubicBezTo>
                    <a:pt x="9853" y="19514"/>
                    <a:pt x="9805" y="19471"/>
                    <a:pt x="9773" y="19421"/>
                  </a:cubicBezTo>
                  <a:cubicBezTo>
                    <a:pt x="9693" y="19299"/>
                    <a:pt x="9602" y="19220"/>
                    <a:pt x="9502" y="19163"/>
                  </a:cubicBezTo>
                  <a:cubicBezTo>
                    <a:pt x="9470" y="19149"/>
                    <a:pt x="9423" y="19149"/>
                    <a:pt x="9435" y="19063"/>
                  </a:cubicBezTo>
                  <a:cubicBezTo>
                    <a:pt x="9443" y="18991"/>
                    <a:pt x="9490" y="19005"/>
                    <a:pt x="9522" y="19005"/>
                  </a:cubicBezTo>
                  <a:cubicBezTo>
                    <a:pt x="9626" y="19012"/>
                    <a:pt x="9713" y="19091"/>
                    <a:pt x="9801" y="19177"/>
                  </a:cubicBezTo>
                  <a:cubicBezTo>
                    <a:pt x="9921" y="19292"/>
                    <a:pt x="10032" y="19414"/>
                    <a:pt x="10152" y="19529"/>
                  </a:cubicBezTo>
                  <a:cubicBezTo>
                    <a:pt x="10195" y="19572"/>
                    <a:pt x="10239" y="19622"/>
                    <a:pt x="10303" y="19557"/>
                  </a:cubicBezTo>
                  <a:cubicBezTo>
                    <a:pt x="10068" y="19170"/>
                    <a:pt x="9857" y="18726"/>
                    <a:pt x="9494" y="18740"/>
                  </a:cubicBezTo>
                  <a:cubicBezTo>
                    <a:pt x="9618" y="18553"/>
                    <a:pt x="9741" y="18582"/>
                    <a:pt x="9869" y="18690"/>
                  </a:cubicBezTo>
                  <a:cubicBezTo>
                    <a:pt x="10008" y="18812"/>
                    <a:pt x="10128" y="18991"/>
                    <a:pt x="10259" y="19134"/>
                  </a:cubicBezTo>
                  <a:cubicBezTo>
                    <a:pt x="10331" y="19213"/>
                    <a:pt x="10403" y="19306"/>
                    <a:pt x="10494" y="19306"/>
                  </a:cubicBezTo>
                  <a:cubicBezTo>
                    <a:pt x="10498" y="19235"/>
                    <a:pt x="10478" y="19192"/>
                    <a:pt x="10458" y="19156"/>
                  </a:cubicBezTo>
                  <a:cubicBezTo>
                    <a:pt x="10295" y="18855"/>
                    <a:pt x="10112" y="18596"/>
                    <a:pt x="9933" y="18324"/>
                  </a:cubicBezTo>
                  <a:cubicBezTo>
                    <a:pt x="9869" y="18224"/>
                    <a:pt x="9785" y="18209"/>
                    <a:pt x="9701" y="18252"/>
                  </a:cubicBezTo>
                  <a:cubicBezTo>
                    <a:pt x="9558" y="18317"/>
                    <a:pt x="9411" y="18353"/>
                    <a:pt x="9267" y="18317"/>
                  </a:cubicBezTo>
                  <a:cubicBezTo>
                    <a:pt x="8805" y="18202"/>
                    <a:pt x="8459" y="18639"/>
                    <a:pt x="8375" y="19450"/>
                  </a:cubicBezTo>
                  <a:cubicBezTo>
                    <a:pt x="8347" y="19715"/>
                    <a:pt x="8371" y="19773"/>
                    <a:pt x="8518" y="19816"/>
                  </a:cubicBezTo>
                  <a:cubicBezTo>
                    <a:pt x="8821" y="19902"/>
                    <a:pt x="9116" y="19844"/>
                    <a:pt x="9391" y="19565"/>
                  </a:cubicBezTo>
                  <a:close/>
                  <a:moveTo>
                    <a:pt x="18808" y="13670"/>
                  </a:moveTo>
                  <a:cubicBezTo>
                    <a:pt x="18753" y="14566"/>
                    <a:pt x="18637" y="15463"/>
                    <a:pt x="18737" y="16373"/>
                  </a:cubicBezTo>
                  <a:cubicBezTo>
                    <a:pt x="18772" y="15470"/>
                    <a:pt x="18876" y="14581"/>
                    <a:pt x="18808" y="13670"/>
                  </a:cubicBezTo>
                  <a:close/>
                  <a:moveTo>
                    <a:pt x="17044" y="16431"/>
                  </a:moveTo>
                  <a:cubicBezTo>
                    <a:pt x="17223" y="16065"/>
                    <a:pt x="17406" y="15735"/>
                    <a:pt x="17534" y="15262"/>
                  </a:cubicBezTo>
                  <a:cubicBezTo>
                    <a:pt x="17358" y="15420"/>
                    <a:pt x="17063" y="16144"/>
                    <a:pt x="17044" y="16431"/>
                  </a:cubicBezTo>
                  <a:close/>
                  <a:moveTo>
                    <a:pt x="19784" y="19084"/>
                  </a:moveTo>
                  <a:cubicBezTo>
                    <a:pt x="19637" y="18883"/>
                    <a:pt x="19486" y="18704"/>
                    <a:pt x="19306" y="18618"/>
                  </a:cubicBezTo>
                  <a:cubicBezTo>
                    <a:pt x="19434" y="18869"/>
                    <a:pt x="19581" y="19070"/>
                    <a:pt x="19784" y="19084"/>
                  </a:cubicBezTo>
                  <a:close/>
                  <a:moveTo>
                    <a:pt x="18597" y="11612"/>
                  </a:moveTo>
                  <a:cubicBezTo>
                    <a:pt x="18314" y="11999"/>
                    <a:pt x="18111" y="13498"/>
                    <a:pt x="18259" y="14050"/>
                  </a:cubicBezTo>
                  <a:cubicBezTo>
                    <a:pt x="18338" y="13218"/>
                    <a:pt x="18346" y="12365"/>
                    <a:pt x="18597" y="11612"/>
                  </a:cubicBezTo>
                  <a:close/>
                  <a:moveTo>
                    <a:pt x="8108" y="17592"/>
                  </a:moveTo>
                  <a:cubicBezTo>
                    <a:pt x="8542" y="17614"/>
                    <a:pt x="8984" y="16624"/>
                    <a:pt x="8849" y="16008"/>
                  </a:cubicBezTo>
                  <a:cubicBezTo>
                    <a:pt x="8789" y="16352"/>
                    <a:pt x="8737" y="16696"/>
                    <a:pt x="8610" y="16976"/>
                  </a:cubicBezTo>
                  <a:cubicBezTo>
                    <a:pt x="8474" y="17255"/>
                    <a:pt x="8295" y="17406"/>
                    <a:pt x="8108" y="17592"/>
                  </a:cubicBezTo>
                  <a:close/>
                  <a:moveTo>
                    <a:pt x="17836" y="17679"/>
                  </a:moveTo>
                  <a:cubicBezTo>
                    <a:pt x="17976" y="17341"/>
                    <a:pt x="18047" y="16954"/>
                    <a:pt x="18091" y="16545"/>
                  </a:cubicBezTo>
                  <a:cubicBezTo>
                    <a:pt x="17964" y="16890"/>
                    <a:pt x="17868" y="17263"/>
                    <a:pt x="17836" y="17679"/>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8859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B60E0-7245-D9A0-35A4-41566777F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2B98D-6E2D-B3DB-1183-3C5BC1C29CFC}"/>
              </a:ext>
            </a:extLst>
          </p:cNvPr>
          <p:cNvSpPr>
            <a:spLocks noGrp="1"/>
          </p:cNvSpPr>
          <p:nvPr>
            <p:ph type="title"/>
          </p:nvPr>
        </p:nvSpPr>
        <p:spPr/>
        <p:txBody>
          <a:bodyPr/>
          <a:lstStyle/>
          <a:p>
            <a:r>
              <a:rPr lang="en-US" dirty="0"/>
              <a:t>Workplace Team Duo – Slide Template</a:t>
            </a:r>
          </a:p>
        </p:txBody>
      </p:sp>
      <p:grpSp>
        <p:nvGrpSpPr>
          <p:cNvPr id="3" name="Group 2">
            <a:extLst>
              <a:ext uri="{FF2B5EF4-FFF2-40B4-BE49-F238E27FC236}">
                <a16:creationId xmlns:a16="http://schemas.microsoft.com/office/drawing/2014/main" id="{8E47EA26-BD2E-4953-B090-3814147FAAC5}"/>
              </a:ext>
            </a:extLst>
          </p:cNvPr>
          <p:cNvGrpSpPr/>
          <p:nvPr/>
        </p:nvGrpSpPr>
        <p:grpSpPr>
          <a:xfrm>
            <a:off x="6957707" y="1276443"/>
            <a:ext cx="4651197" cy="3044479"/>
            <a:chOff x="332936" y="2504656"/>
            <a:chExt cx="2926080" cy="3044479"/>
          </a:xfrm>
        </p:grpSpPr>
        <p:sp>
          <p:nvSpPr>
            <p:cNvPr id="4" name="TextBox 3">
              <a:extLst>
                <a:ext uri="{FF2B5EF4-FFF2-40B4-BE49-F238E27FC236}">
                  <a16:creationId xmlns:a16="http://schemas.microsoft.com/office/drawing/2014/main" id="{82EF7AD3-C0CC-A57E-4384-DA446AB25CFA}"/>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7355B6E4-DE18-89DD-89F9-35B4D94A262C}"/>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8CF79816-9954-BFE3-FC9C-09251C3B42ED}"/>
              </a:ext>
            </a:extLst>
          </p:cNvPr>
          <p:cNvGrpSpPr/>
          <p:nvPr/>
        </p:nvGrpSpPr>
        <p:grpSpPr>
          <a:xfrm>
            <a:off x="-899278" y="1331146"/>
            <a:ext cx="8026202" cy="4738350"/>
            <a:chOff x="-899278" y="1331146"/>
            <a:chExt cx="8026202" cy="4738350"/>
          </a:xfrm>
        </p:grpSpPr>
        <p:sp>
          <p:nvSpPr>
            <p:cNvPr id="15" name="Freeform: Shape 14">
              <a:extLst>
                <a:ext uri="{FF2B5EF4-FFF2-40B4-BE49-F238E27FC236}">
                  <a16:creationId xmlns:a16="http://schemas.microsoft.com/office/drawing/2014/main" id="{92EF9C5D-60DC-4A27-A811-D043CC6FB69D}"/>
                </a:ext>
              </a:extLst>
            </p:cNvPr>
            <p:cNvSpPr/>
            <p:nvPr/>
          </p:nvSpPr>
          <p:spPr>
            <a:xfrm>
              <a:off x="420958" y="1331146"/>
              <a:ext cx="5673907" cy="4476292"/>
            </a:xfrm>
            <a:custGeom>
              <a:avLst/>
              <a:gdLst>
                <a:gd name="connsiteX0" fmla="*/ 3027877 w 5673907"/>
                <a:gd name="connsiteY0" fmla="*/ 1196 h 4476292"/>
                <a:gd name="connsiteX1" fmla="*/ 4263669 w 5673907"/>
                <a:gd name="connsiteY1" fmla="*/ 581423 h 4476292"/>
                <a:gd name="connsiteX2" fmla="*/ 5025520 w 5673907"/>
                <a:gd name="connsiteY2" fmla="*/ 1026940 h 4476292"/>
                <a:gd name="connsiteX3" fmla="*/ 5613229 w 5673907"/>
                <a:gd name="connsiteY3" fmla="*/ 1651208 h 4476292"/>
                <a:gd name="connsiteX4" fmla="*/ 5543007 w 5673907"/>
                <a:gd name="connsiteY4" fmla="*/ 2557368 h 4476292"/>
                <a:gd name="connsiteX5" fmla="*/ 5004223 w 5673907"/>
                <a:gd name="connsiteY5" fmla="*/ 3343232 h 4476292"/>
                <a:gd name="connsiteX6" fmla="*/ 3604070 w 5673907"/>
                <a:gd name="connsiteY6" fmla="*/ 4421883 h 4476292"/>
                <a:gd name="connsiteX7" fmla="*/ 2383442 w 5673907"/>
                <a:gd name="connsiteY7" fmla="*/ 4362105 h 4476292"/>
                <a:gd name="connsiteX8" fmla="*/ 412807 w 5673907"/>
                <a:gd name="connsiteY8" fmla="*/ 3323134 h 4476292"/>
                <a:gd name="connsiteX9" fmla="*/ 247222 w 5673907"/>
                <a:gd name="connsiteY9" fmla="*/ 2185966 h 4476292"/>
                <a:gd name="connsiteX10" fmla="*/ 63001 w 5673907"/>
                <a:gd name="connsiteY10" fmla="*/ 1228993 h 4476292"/>
                <a:gd name="connsiteX11" fmla="*/ 588965 w 5673907"/>
                <a:gd name="connsiteY11" fmla="*/ 922638 h 4476292"/>
                <a:gd name="connsiteX12" fmla="*/ 1347770 w 5673907"/>
                <a:gd name="connsiteY12" fmla="*/ 708933 h 4476292"/>
                <a:gd name="connsiteX13" fmla="*/ 2072109 w 5673907"/>
                <a:gd name="connsiteY13" fmla="*/ 433911 h 4476292"/>
                <a:gd name="connsiteX14" fmla="*/ 2806015 w 5673907"/>
                <a:gd name="connsiteY14" fmla="*/ 34074 h 4476292"/>
                <a:gd name="connsiteX15" fmla="*/ 3027877 w 5673907"/>
                <a:gd name="connsiteY15" fmla="*/ 1196 h 447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73907" h="4476292">
                  <a:moveTo>
                    <a:pt x="3027877" y="1196"/>
                  </a:moveTo>
                  <a:cubicBezTo>
                    <a:pt x="3524025" y="-22364"/>
                    <a:pt x="3877785" y="306790"/>
                    <a:pt x="4263669" y="581423"/>
                  </a:cubicBezTo>
                  <a:cubicBezTo>
                    <a:pt x="4503550" y="751670"/>
                    <a:pt x="4775857" y="872005"/>
                    <a:pt x="5025520" y="1026940"/>
                  </a:cubicBezTo>
                  <a:cubicBezTo>
                    <a:pt x="5275183" y="1181875"/>
                    <a:pt x="5508950" y="1382381"/>
                    <a:pt x="5613229" y="1651208"/>
                  </a:cubicBezTo>
                  <a:cubicBezTo>
                    <a:pt x="5723557" y="1938058"/>
                    <a:pt x="5673487" y="2269455"/>
                    <a:pt x="5543007" y="2557368"/>
                  </a:cubicBezTo>
                  <a:cubicBezTo>
                    <a:pt x="5412528" y="2845280"/>
                    <a:pt x="5208934" y="3096618"/>
                    <a:pt x="5004223" y="3343232"/>
                  </a:cubicBezTo>
                  <a:cubicBezTo>
                    <a:pt x="4618957" y="3806871"/>
                    <a:pt x="4215057" y="4251592"/>
                    <a:pt x="3604070" y="4421883"/>
                  </a:cubicBezTo>
                  <a:cubicBezTo>
                    <a:pt x="3199354" y="4533657"/>
                    <a:pt x="2776214" y="4452794"/>
                    <a:pt x="2383442" y="4362105"/>
                  </a:cubicBezTo>
                  <a:cubicBezTo>
                    <a:pt x="1663451" y="4194938"/>
                    <a:pt x="842156" y="3942400"/>
                    <a:pt x="412807" y="3323134"/>
                  </a:cubicBezTo>
                  <a:cubicBezTo>
                    <a:pt x="165511" y="2964726"/>
                    <a:pt x="334970" y="2578873"/>
                    <a:pt x="247222" y="2185966"/>
                  </a:cubicBezTo>
                  <a:cubicBezTo>
                    <a:pt x="177371" y="1878803"/>
                    <a:pt x="-130616" y="1563031"/>
                    <a:pt x="63001" y="1228993"/>
                  </a:cubicBezTo>
                  <a:cubicBezTo>
                    <a:pt x="166161" y="1051799"/>
                    <a:pt x="388229" y="979096"/>
                    <a:pt x="588965" y="922638"/>
                  </a:cubicBezTo>
                  <a:cubicBezTo>
                    <a:pt x="841741" y="851018"/>
                    <a:pt x="1094994" y="780554"/>
                    <a:pt x="1347770" y="708933"/>
                  </a:cubicBezTo>
                  <a:cubicBezTo>
                    <a:pt x="1596039" y="639173"/>
                    <a:pt x="1851751" y="571302"/>
                    <a:pt x="2072109" y="433911"/>
                  </a:cubicBezTo>
                  <a:cubicBezTo>
                    <a:pt x="2308196" y="286195"/>
                    <a:pt x="2529174" y="101871"/>
                    <a:pt x="2806015" y="34074"/>
                  </a:cubicBezTo>
                  <a:cubicBezTo>
                    <a:pt x="2883214" y="15125"/>
                    <a:pt x="2956998" y="4561"/>
                    <a:pt x="3027877" y="1196"/>
                  </a:cubicBezTo>
                  <a:close/>
                </a:path>
              </a:pathLst>
            </a:custGeom>
            <a:solidFill>
              <a:schemeClr val="lt1">
                <a:alpha val="90000"/>
              </a:schemeClr>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7" name="Google Shape;78;p3">
              <a:extLst>
                <a:ext uri="{FF2B5EF4-FFF2-40B4-BE49-F238E27FC236}">
                  <a16:creationId xmlns:a16="http://schemas.microsoft.com/office/drawing/2014/main" id="{FF3F79B4-10CB-DA47-B826-9702D11E1F94}"/>
                </a:ext>
              </a:extLst>
            </p:cNvPr>
            <p:cNvSpPr/>
            <p:nvPr/>
          </p:nvSpPr>
          <p:spPr>
            <a:xfrm>
              <a:off x="-40297" y="1849945"/>
              <a:ext cx="6795088" cy="4211586"/>
            </a:xfrm>
            <a:custGeom>
              <a:avLst/>
              <a:gdLst/>
              <a:ahLst/>
              <a:cxnLst/>
              <a:rect l="l" t="t" r="r" b="b"/>
              <a:pathLst>
                <a:path w="21596" h="21560" extrusionOk="0">
                  <a:moveTo>
                    <a:pt x="5978" y="16200"/>
                  </a:moveTo>
                  <a:cubicBezTo>
                    <a:pt x="6161" y="15138"/>
                    <a:pt x="6321" y="14069"/>
                    <a:pt x="6387" y="12970"/>
                  </a:cubicBezTo>
                  <a:cubicBezTo>
                    <a:pt x="6392" y="12925"/>
                    <a:pt x="6392" y="12871"/>
                    <a:pt x="6392" y="12826"/>
                  </a:cubicBezTo>
                  <a:cubicBezTo>
                    <a:pt x="6387" y="11666"/>
                    <a:pt x="6500" y="10521"/>
                    <a:pt x="6580" y="9369"/>
                  </a:cubicBezTo>
                  <a:cubicBezTo>
                    <a:pt x="6594" y="9134"/>
                    <a:pt x="6623" y="8899"/>
                    <a:pt x="6721" y="8664"/>
                  </a:cubicBezTo>
                  <a:cubicBezTo>
                    <a:pt x="6839" y="9066"/>
                    <a:pt x="6962" y="9429"/>
                    <a:pt x="6980" y="9846"/>
                  </a:cubicBezTo>
                  <a:cubicBezTo>
                    <a:pt x="7042" y="10976"/>
                    <a:pt x="6971" y="12098"/>
                    <a:pt x="6929" y="13220"/>
                  </a:cubicBezTo>
                  <a:cubicBezTo>
                    <a:pt x="6896" y="14153"/>
                    <a:pt x="6849" y="15093"/>
                    <a:pt x="6830" y="16025"/>
                  </a:cubicBezTo>
                  <a:cubicBezTo>
                    <a:pt x="6820" y="16571"/>
                    <a:pt x="6754" y="17064"/>
                    <a:pt x="6519" y="17474"/>
                  </a:cubicBezTo>
                  <a:cubicBezTo>
                    <a:pt x="6467" y="17564"/>
                    <a:pt x="6439" y="17587"/>
                    <a:pt x="6368" y="17534"/>
                  </a:cubicBezTo>
                  <a:cubicBezTo>
                    <a:pt x="6039" y="17292"/>
                    <a:pt x="5879" y="16753"/>
                    <a:pt x="5978" y="16200"/>
                  </a:cubicBezTo>
                  <a:close/>
                  <a:moveTo>
                    <a:pt x="8435" y="2098"/>
                  </a:moveTo>
                  <a:cubicBezTo>
                    <a:pt x="8750" y="1901"/>
                    <a:pt x="9070" y="1908"/>
                    <a:pt x="9395" y="1984"/>
                  </a:cubicBezTo>
                  <a:cubicBezTo>
                    <a:pt x="9433" y="1946"/>
                    <a:pt x="9470" y="1916"/>
                    <a:pt x="9503" y="1878"/>
                  </a:cubicBezTo>
                  <a:cubicBezTo>
                    <a:pt x="9080" y="1757"/>
                    <a:pt x="8665" y="1742"/>
                    <a:pt x="8265" y="2045"/>
                  </a:cubicBezTo>
                  <a:cubicBezTo>
                    <a:pt x="8322" y="2075"/>
                    <a:pt x="8369" y="2144"/>
                    <a:pt x="8435" y="2098"/>
                  </a:cubicBezTo>
                  <a:close/>
                  <a:moveTo>
                    <a:pt x="6872" y="8580"/>
                  </a:moveTo>
                  <a:cubicBezTo>
                    <a:pt x="6820" y="8611"/>
                    <a:pt x="6811" y="8664"/>
                    <a:pt x="6834" y="8732"/>
                  </a:cubicBezTo>
                  <a:cubicBezTo>
                    <a:pt x="6877" y="8853"/>
                    <a:pt x="6905" y="8990"/>
                    <a:pt x="6952" y="9119"/>
                  </a:cubicBezTo>
                  <a:cubicBezTo>
                    <a:pt x="6947" y="8975"/>
                    <a:pt x="6943" y="8830"/>
                    <a:pt x="6938" y="8686"/>
                  </a:cubicBezTo>
                  <a:cubicBezTo>
                    <a:pt x="6933" y="8626"/>
                    <a:pt x="6938" y="8535"/>
                    <a:pt x="6872" y="8580"/>
                  </a:cubicBezTo>
                  <a:close/>
                  <a:moveTo>
                    <a:pt x="6792" y="8429"/>
                  </a:moveTo>
                  <a:cubicBezTo>
                    <a:pt x="6886" y="8398"/>
                    <a:pt x="6952" y="8262"/>
                    <a:pt x="6980" y="8103"/>
                  </a:cubicBezTo>
                  <a:cubicBezTo>
                    <a:pt x="6994" y="8019"/>
                    <a:pt x="7013" y="7928"/>
                    <a:pt x="7009" y="7837"/>
                  </a:cubicBezTo>
                  <a:cubicBezTo>
                    <a:pt x="6999" y="7625"/>
                    <a:pt x="6971" y="7435"/>
                    <a:pt x="6849" y="7314"/>
                  </a:cubicBezTo>
                  <a:cubicBezTo>
                    <a:pt x="6816" y="7284"/>
                    <a:pt x="6783" y="7246"/>
                    <a:pt x="6740" y="7291"/>
                  </a:cubicBezTo>
                  <a:cubicBezTo>
                    <a:pt x="6547" y="7504"/>
                    <a:pt x="6505" y="7852"/>
                    <a:pt x="6632" y="8178"/>
                  </a:cubicBezTo>
                  <a:cubicBezTo>
                    <a:pt x="6674" y="8285"/>
                    <a:pt x="6698" y="8467"/>
                    <a:pt x="6792" y="8429"/>
                  </a:cubicBezTo>
                  <a:close/>
                  <a:moveTo>
                    <a:pt x="8948" y="1385"/>
                  </a:moveTo>
                  <a:cubicBezTo>
                    <a:pt x="8717" y="1385"/>
                    <a:pt x="8496" y="1454"/>
                    <a:pt x="8279" y="1575"/>
                  </a:cubicBezTo>
                  <a:cubicBezTo>
                    <a:pt x="8359" y="1575"/>
                    <a:pt x="8439" y="1590"/>
                    <a:pt x="8515" y="1575"/>
                  </a:cubicBezTo>
                  <a:cubicBezTo>
                    <a:pt x="8675" y="1545"/>
                    <a:pt x="8830" y="1522"/>
                    <a:pt x="8990" y="1552"/>
                  </a:cubicBezTo>
                  <a:cubicBezTo>
                    <a:pt x="9183" y="1590"/>
                    <a:pt x="9221" y="1514"/>
                    <a:pt x="9155" y="1226"/>
                  </a:cubicBezTo>
                  <a:cubicBezTo>
                    <a:pt x="9146" y="1188"/>
                    <a:pt x="9141" y="1135"/>
                    <a:pt x="9108" y="1143"/>
                  </a:cubicBezTo>
                  <a:cubicBezTo>
                    <a:pt x="9080" y="1150"/>
                    <a:pt x="9066" y="1196"/>
                    <a:pt x="9070" y="1234"/>
                  </a:cubicBezTo>
                  <a:cubicBezTo>
                    <a:pt x="9089" y="1423"/>
                    <a:pt x="9009" y="1385"/>
                    <a:pt x="8948" y="1385"/>
                  </a:cubicBezTo>
                  <a:close/>
                  <a:moveTo>
                    <a:pt x="8567" y="134"/>
                  </a:moveTo>
                  <a:cubicBezTo>
                    <a:pt x="8364" y="36"/>
                    <a:pt x="8204" y="165"/>
                    <a:pt x="8044" y="233"/>
                  </a:cubicBezTo>
                  <a:cubicBezTo>
                    <a:pt x="7884" y="301"/>
                    <a:pt x="7733" y="438"/>
                    <a:pt x="7564" y="430"/>
                  </a:cubicBezTo>
                  <a:cubicBezTo>
                    <a:pt x="7809" y="248"/>
                    <a:pt x="8049" y="51"/>
                    <a:pt x="8317" y="5"/>
                  </a:cubicBezTo>
                  <a:cubicBezTo>
                    <a:pt x="8585" y="-40"/>
                    <a:pt x="8816" y="203"/>
                    <a:pt x="9061" y="309"/>
                  </a:cubicBezTo>
                  <a:cubicBezTo>
                    <a:pt x="9075" y="331"/>
                    <a:pt x="9089" y="362"/>
                    <a:pt x="9103" y="385"/>
                  </a:cubicBezTo>
                  <a:cubicBezTo>
                    <a:pt x="9197" y="551"/>
                    <a:pt x="9136" y="832"/>
                    <a:pt x="9306" y="984"/>
                  </a:cubicBezTo>
                  <a:cubicBezTo>
                    <a:pt x="9018" y="900"/>
                    <a:pt x="8788" y="1067"/>
                    <a:pt x="8543" y="1112"/>
                  </a:cubicBezTo>
                  <a:cubicBezTo>
                    <a:pt x="8364" y="1150"/>
                    <a:pt x="8190" y="1226"/>
                    <a:pt x="8011" y="1150"/>
                  </a:cubicBezTo>
                  <a:cubicBezTo>
                    <a:pt x="7969" y="1128"/>
                    <a:pt x="7908" y="1128"/>
                    <a:pt x="7903" y="1044"/>
                  </a:cubicBezTo>
                  <a:cubicBezTo>
                    <a:pt x="7898" y="961"/>
                    <a:pt x="7955" y="938"/>
                    <a:pt x="7997" y="900"/>
                  </a:cubicBezTo>
                  <a:cubicBezTo>
                    <a:pt x="8039" y="862"/>
                    <a:pt x="8082" y="824"/>
                    <a:pt x="8124" y="771"/>
                  </a:cubicBezTo>
                  <a:cubicBezTo>
                    <a:pt x="7903" y="771"/>
                    <a:pt x="7677" y="893"/>
                    <a:pt x="7470" y="658"/>
                  </a:cubicBezTo>
                  <a:cubicBezTo>
                    <a:pt x="7879" y="771"/>
                    <a:pt x="8223" y="529"/>
                    <a:pt x="8567" y="134"/>
                  </a:cubicBezTo>
                  <a:close/>
                  <a:moveTo>
                    <a:pt x="8345" y="567"/>
                  </a:moveTo>
                  <a:cubicBezTo>
                    <a:pt x="8397" y="635"/>
                    <a:pt x="8449" y="521"/>
                    <a:pt x="8520" y="574"/>
                  </a:cubicBezTo>
                  <a:cubicBezTo>
                    <a:pt x="8350" y="748"/>
                    <a:pt x="8157" y="817"/>
                    <a:pt x="8011" y="1029"/>
                  </a:cubicBezTo>
                  <a:cubicBezTo>
                    <a:pt x="8331" y="1074"/>
                    <a:pt x="8642" y="953"/>
                    <a:pt x="8948" y="855"/>
                  </a:cubicBezTo>
                  <a:cubicBezTo>
                    <a:pt x="9000" y="839"/>
                    <a:pt x="9070" y="832"/>
                    <a:pt x="9084" y="733"/>
                  </a:cubicBezTo>
                  <a:cubicBezTo>
                    <a:pt x="9103" y="620"/>
                    <a:pt x="9051" y="529"/>
                    <a:pt x="9004" y="460"/>
                  </a:cubicBezTo>
                  <a:cubicBezTo>
                    <a:pt x="8976" y="415"/>
                    <a:pt x="8938" y="385"/>
                    <a:pt x="8901" y="362"/>
                  </a:cubicBezTo>
                  <a:cubicBezTo>
                    <a:pt x="8680" y="203"/>
                    <a:pt x="8505" y="347"/>
                    <a:pt x="8345" y="567"/>
                  </a:cubicBezTo>
                  <a:close/>
                  <a:moveTo>
                    <a:pt x="7573" y="1719"/>
                  </a:moveTo>
                  <a:cubicBezTo>
                    <a:pt x="7437" y="1499"/>
                    <a:pt x="7324" y="1241"/>
                    <a:pt x="7145" y="1105"/>
                  </a:cubicBezTo>
                  <a:cubicBezTo>
                    <a:pt x="7249" y="1310"/>
                    <a:pt x="7352" y="1522"/>
                    <a:pt x="7456" y="1727"/>
                  </a:cubicBezTo>
                  <a:cubicBezTo>
                    <a:pt x="7493" y="1734"/>
                    <a:pt x="7531" y="1666"/>
                    <a:pt x="7573" y="1719"/>
                  </a:cubicBezTo>
                  <a:close/>
                  <a:moveTo>
                    <a:pt x="14949" y="19983"/>
                  </a:moveTo>
                  <a:cubicBezTo>
                    <a:pt x="14959" y="20021"/>
                    <a:pt x="14977" y="20021"/>
                    <a:pt x="14996" y="20006"/>
                  </a:cubicBezTo>
                  <a:cubicBezTo>
                    <a:pt x="14987" y="19975"/>
                    <a:pt x="14968" y="19968"/>
                    <a:pt x="14949" y="19983"/>
                  </a:cubicBezTo>
                  <a:close/>
                  <a:moveTo>
                    <a:pt x="16126" y="18391"/>
                  </a:moveTo>
                  <a:cubicBezTo>
                    <a:pt x="16008" y="18398"/>
                    <a:pt x="15895" y="18414"/>
                    <a:pt x="15730" y="18429"/>
                  </a:cubicBezTo>
                  <a:cubicBezTo>
                    <a:pt x="16008" y="18747"/>
                    <a:pt x="16272" y="18815"/>
                    <a:pt x="16554" y="18687"/>
                  </a:cubicBezTo>
                  <a:cubicBezTo>
                    <a:pt x="16597" y="18671"/>
                    <a:pt x="16615" y="18641"/>
                    <a:pt x="16615" y="18573"/>
                  </a:cubicBezTo>
                  <a:cubicBezTo>
                    <a:pt x="16615" y="18391"/>
                    <a:pt x="16606" y="18209"/>
                    <a:pt x="16540" y="18042"/>
                  </a:cubicBezTo>
                  <a:cubicBezTo>
                    <a:pt x="16394" y="18368"/>
                    <a:pt x="16394" y="18368"/>
                    <a:pt x="16126" y="18391"/>
                  </a:cubicBezTo>
                  <a:close/>
                  <a:moveTo>
                    <a:pt x="18140" y="6109"/>
                  </a:moveTo>
                  <a:cubicBezTo>
                    <a:pt x="18136" y="6078"/>
                    <a:pt x="18136" y="6056"/>
                    <a:pt x="18131" y="6025"/>
                  </a:cubicBezTo>
                  <a:cubicBezTo>
                    <a:pt x="18131" y="6056"/>
                    <a:pt x="18131" y="6086"/>
                    <a:pt x="18140" y="6109"/>
                  </a:cubicBezTo>
                  <a:close/>
                  <a:moveTo>
                    <a:pt x="17660" y="6427"/>
                  </a:moveTo>
                  <a:cubicBezTo>
                    <a:pt x="17660" y="6427"/>
                    <a:pt x="17656" y="6427"/>
                    <a:pt x="17660" y="6427"/>
                  </a:cubicBezTo>
                  <a:cubicBezTo>
                    <a:pt x="17656" y="6420"/>
                    <a:pt x="17656" y="6420"/>
                    <a:pt x="17660" y="6427"/>
                  </a:cubicBezTo>
                  <a:cubicBezTo>
                    <a:pt x="17656" y="6427"/>
                    <a:pt x="17656" y="6427"/>
                    <a:pt x="17656" y="6427"/>
                  </a:cubicBezTo>
                  <a:cubicBezTo>
                    <a:pt x="17656" y="6427"/>
                    <a:pt x="17656" y="6427"/>
                    <a:pt x="17656" y="6427"/>
                  </a:cubicBezTo>
                  <a:cubicBezTo>
                    <a:pt x="17656" y="6427"/>
                    <a:pt x="17656" y="6427"/>
                    <a:pt x="17660" y="6427"/>
                  </a:cubicBezTo>
                  <a:close/>
                  <a:moveTo>
                    <a:pt x="17514" y="5100"/>
                  </a:moveTo>
                  <a:cubicBezTo>
                    <a:pt x="17703" y="5495"/>
                    <a:pt x="17853" y="5889"/>
                    <a:pt x="17609" y="6359"/>
                  </a:cubicBezTo>
                  <a:cubicBezTo>
                    <a:pt x="17576" y="6427"/>
                    <a:pt x="17632" y="6412"/>
                    <a:pt x="17656" y="6420"/>
                  </a:cubicBezTo>
                  <a:cubicBezTo>
                    <a:pt x="17844" y="5874"/>
                    <a:pt x="17792" y="5343"/>
                    <a:pt x="17514" y="5100"/>
                  </a:cubicBezTo>
                  <a:close/>
                  <a:moveTo>
                    <a:pt x="18145" y="5934"/>
                  </a:moveTo>
                  <a:cubicBezTo>
                    <a:pt x="18150" y="5707"/>
                    <a:pt x="18173" y="5479"/>
                    <a:pt x="18093" y="5222"/>
                  </a:cubicBezTo>
                  <a:cubicBezTo>
                    <a:pt x="18084" y="5517"/>
                    <a:pt x="18112" y="5775"/>
                    <a:pt x="18136" y="6018"/>
                  </a:cubicBezTo>
                  <a:cubicBezTo>
                    <a:pt x="18136" y="5995"/>
                    <a:pt x="18145" y="5965"/>
                    <a:pt x="18145" y="5934"/>
                  </a:cubicBezTo>
                  <a:close/>
                  <a:moveTo>
                    <a:pt x="18178" y="6147"/>
                  </a:moveTo>
                  <a:cubicBezTo>
                    <a:pt x="18159" y="6139"/>
                    <a:pt x="18150" y="6124"/>
                    <a:pt x="18140" y="6109"/>
                  </a:cubicBezTo>
                  <a:cubicBezTo>
                    <a:pt x="18145" y="6139"/>
                    <a:pt x="18145" y="6177"/>
                    <a:pt x="18150" y="6207"/>
                  </a:cubicBezTo>
                  <a:cubicBezTo>
                    <a:pt x="18159" y="6184"/>
                    <a:pt x="18169" y="6162"/>
                    <a:pt x="18178" y="6147"/>
                  </a:cubicBezTo>
                  <a:close/>
                  <a:moveTo>
                    <a:pt x="17853" y="6344"/>
                  </a:moveTo>
                  <a:cubicBezTo>
                    <a:pt x="18009" y="6048"/>
                    <a:pt x="17990" y="5487"/>
                    <a:pt x="17820" y="5206"/>
                  </a:cubicBezTo>
                  <a:cubicBezTo>
                    <a:pt x="17919" y="5677"/>
                    <a:pt x="17924" y="5927"/>
                    <a:pt x="17844" y="6200"/>
                  </a:cubicBezTo>
                  <a:cubicBezTo>
                    <a:pt x="17806" y="6329"/>
                    <a:pt x="17764" y="6442"/>
                    <a:pt x="17656" y="6420"/>
                  </a:cubicBezTo>
                  <a:cubicBezTo>
                    <a:pt x="17740" y="6495"/>
                    <a:pt x="17802" y="6450"/>
                    <a:pt x="17853" y="6344"/>
                  </a:cubicBezTo>
                  <a:close/>
                  <a:moveTo>
                    <a:pt x="16611" y="5532"/>
                  </a:moveTo>
                  <a:cubicBezTo>
                    <a:pt x="16328" y="5927"/>
                    <a:pt x="16022" y="6245"/>
                    <a:pt x="15679" y="6473"/>
                  </a:cubicBezTo>
                  <a:cubicBezTo>
                    <a:pt x="16060" y="6344"/>
                    <a:pt x="16357" y="6003"/>
                    <a:pt x="16611" y="5532"/>
                  </a:cubicBezTo>
                  <a:close/>
                  <a:moveTo>
                    <a:pt x="15825" y="13872"/>
                  </a:moveTo>
                  <a:cubicBezTo>
                    <a:pt x="16088" y="15282"/>
                    <a:pt x="16389" y="16670"/>
                    <a:pt x="16672" y="18065"/>
                  </a:cubicBezTo>
                  <a:cubicBezTo>
                    <a:pt x="16724" y="18315"/>
                    <a:pt x="16785" y="18330"/>
                    <a:pt x="16907" y="18209"/>
                  </a:cubicBezTo>
                  <a:cubicBezTo>
                    <a:pt x="16710" y="17557"/>
                    <a:pt x="16672" y="16859"/>
                    <a:pt x="16672" y="16147"/>
                  </a:cubicBezTo>
                  <a:cubicBezTo>
                    <a:pt x="16667" y="15563"/>
                    <a:pt x="16771" y="15070"/>
                    <a:pt x="17011" y="14638"/>
                  </a:cubicBezTo>
                  <a:cubicBezTo>
                    <a:pt x="17373" y="13978"/>
                    <a:pt x="17726" y="13304"/>
                    <a:pt x="18046" y="12591"/>
                  </a:cubicBezTo>
                  <a:cubicBezTo>
                    <a:pt x="18107" y="12454"/>
                    <a:pt x="18107" y="12371"/>
                    <a:pt x="18027" y="12265"/>
                  </a:cubicBezTo>
                  <a:cubicBezTo>
                    <a:pt x="17957" y="12159"/>
                    <a:pt x="17891" y="12045"/>
                    <a:pt x="17825" y="11931"/>
                  </a:cubicBezTo>
                  <a:cubicBezTo>
                    <a:pt x="17750" y="11802"/>
                    <a:pt x="17773" y="11711"/>
                    <a:pt x="17877" y="11666"/>
                  </a:cubicBezTo>
                  <a:cubicBezTo>
                    <a:pt x="17985" y="11628"/>
                    <a:pt x="18098" y="11583"/>
                    <a:pt x="18206" y="11560"/>
                  </a:cubicBezTo>
                  <a:cubicBezTo>
                    <a:pt x="18300" y="11537"/>
                    <a:pt x="18352" y="11469"/>
                    <a:pt x="18357" y="11310"/>
                  </a:cubicBezTo>
                  <a:cubicBezTo>
                    <a:pt x="18371" y="10718"/>
                    <a:pt x="18399" y="10127"/>
                    <a:pt x="18376" y="9536"/>
                  </a:cubicBezTo>
                  <a:cubicBezTo>
                    <a:pt x="18357" y="9096"/>
                    <a:pt x="18220" y="8830"/>
                    <a:pt x="17853" y="8982"/>
                  </a:cubicBezTo>
                  <a:cubicBezTo>
                    <a:pt x="17914" y="9088"/>
                    <a:pt x="17914" y="9088"/>
                    <a:pt x="18023" y="9020"/>
                  </a:cubicBezTo>
                  <a:cubicBezTo>
                    <a:pt x="18013" y="9088"/>
                    <a:pt x="18013" y="9156"/>
                    <a:pt x="17999" y="9217"/>
                  </a:cubicBezTo>
                  <a:cubicBezTo>
                    <a:pt x="17849" y="10150"/>
                    <a:pt x="17674" y="11067"/>
                    <a:pt x="17481" y="11977"/>
                  </a:cubicBezTo>
                  <a:cubicBezTo>
                    <a:pt x="17265" y="13000"/>
                    <a:pt x="16983" y="13971"/>
                    <a:pt x="16691" y="14941"/>
                  </a:cubicBezTo>
                  <a:cubicBezTo>
                    <a:pt x="16587" y="15282"/>
                    <a:pt x="16526" y="15631"/>
                    <a:pt x="16597" y="16010"/>
                  </a:cubicBezTo>
                  <a:cubicBezTo>
                    <a:pt x="16606" y="16056"/>
                    <a:pt x="16620" y="16116"/>
                    <a:pt x="16582" y="16139"/>
                  </a:cubicBezTo>
                  <a:cubicBezTo>
                    <a:pt x="16549" y="16162"/>
                    <a:pt x="16531" y="16101"/>
                    <a:pt x="16512" y="16063"/>
                  </a:cubicBezTo>
                  <a:cubicBezTo>
                    <a:pt x="16422" y="15866"/>
                    <a:pt x="16366" y="15631"/>
                    <a:pt x="16300" y="15411"/>
                  </a:cubicBezTo>
                  <a:cubicBezTo>
                    <a:pt x="16164" y="14956"/>
                    <a:pt x="16116" y="14479"/>
                    <a:pt x="16173" y="13971"/>
                  </a:cubicBezTo>
                  <a:cubicBezTo>
                    <a:pt x="16248" y="13319"/>
                    <a:pt x="16399" y="12697"/>
                    <a:pt x="16474" y="12037"/>
                  </a:cubicBezTo>
                  <a:cubicBezTo>
                    <a:pt x="16531" y="11567"/>
                    <a:pt x="16601" y="11097"/>
                    <a:pt x="16672" y="10574"/>
                  </a:cubicBezTo>
                  <a:cubicBezTo>
                    <a:pt x="16295" y="10915"/>
                    <a:pt x="15947" y="11219"/>
                    <a:pt x="15905" y="11962"/>
                  </a:cubicBezTo>
                  <a:cubicBezTo>
                    <a:pt x="15895" y="12121"/>
                    <a:pt x="15876" y="12273"/>
                    <a:pt x="15872" y="12424"/>
                  </a:cubicBezTo>
                  <a:cubicBezTo>
                    <a:pt x="15867" y="12583"/>
                    <a:pt x="15829" y="12652"/>
                    <a:pt x="15730" y="12636"/>
                  </a:cubicBezTo>
                  <a:cubicBezTo>
                    <a:pt x="15627" y="12621"/>
                    <a:pt x="15608" y="12705"/>
                    <a:pt x="15636" y="12849"/>
                  </a:cubicBezTo>
                  <a:cubicBezTo>
                    <a:pt x="15707" y="13197"/>
                    <a:pt x="15763" y="13539"/>
                    <a:pt x="15825" y="13872"/>
                  </a:cubicBezTo>
                  <a:close/>
                  <a:moveTo>
                    <a:pt x="4980" y="5229"/>
                  </a:moveTo>
                  <a:cubicBezTo>
                    <a:pt x="4980" y="5229"/>
                    <a:pt x="4980" y="5229"/>
                    <a:pt x="4980" y="5229"/>
                  </a:cubicBezTo>
                  <a:cubicBezTo>
                    <a:pt x="4980" y="5229"/>
                    <a:pt x="4980" y="5229"/>
                    <a:pt x="4980" y="5229"/>
                  </a:cubicBezTo>
                  <a:cubicBezTo>
                    <a:pt x="4980" y="5229"/>
                    <a:pt x="4980" y="5229"/>
                    <a:pt x="4980" y="5229"/>
                  </a:cubicBezTo>
                  <a:close/>
                  <a:moveTo>
                    <a:pt x="16592" y="12652"/>
                  </a:moveTo>
                  <a:cubicBezTo>
                    <a:pt x="16535" y="12614"/>
                    <a:pt x="16559" y="12545"/>
                    <a:pt x="16545" y="12492"/>
                  </a:cubicBezTo>
                  <a:cubicBezTo>
                    <a:pt x="16498" y="12682"/>
                    <a:pt x="16507" y="12894"/>
                    <a:pt x="16484" y="13091"/>
                  </a:cubicBezTo>
                  <a:cubicBezTo>
                    <a:pt x="16446" y="13410"/>
                    <a:pt x="16469" y="13463"/>
                    <a:pt x="16672" y="13539"/>
                  </a:cubicBezTo>
                  <a:cubicBezTo>
                    <a:pt x="16714" y="13554"/>
                    <a:pt x="16761" y="13561"/>
                    <a:pt x="16808" y="13569"/>
                  </a:cubicBezTo>
                  <a:cubicBezTo>
                    <a:pt x="16648" y="13137"/>
                    <a:pt x="16658" y="12652"/>
                    <a:pt x="16658" y="12166"/>
                  </a:cubicBezTo>
                  <a:cubicBezTo>
                    <a:pt x="16653" y="12341"/>
                    <a:pt x="16630" y="12500"/>
                    <a:pt x="16592" y="12652"/>
                  </a:cubicBezTo>
                  <a:close/>
                  <a:moveTo>
                    <a:pt x="16474" y="6154"/>
                  </a:moveTo>
                  <a:cubicBezTo>
                    <a:pt x="16940" y="6313"/>
                    <a:pt x="17223" y="5957"/>
                    <a:pt x="17152" y="5358"/>
                  </a:cubicBezTo>
                  <a:cubicBezTo>
                    <a:pt x="17147" y="5328"/>
                    <a:pt x="17128" y="5267"/>
                    <a:pt x="17138" y="5260"/>
                  </a:cubicBezTo>
                  <a:cubicBezTo>
                    <a:pt x="17166" y="5222"/>
                    <a:pt x="17176" y="5275"/>
                    <a:pt x="17190" y="5297"/>
                  </a:cubicBezTo>
                  <a:cubicBezTo>
                    <a:pt x="17368" y="5646"/>
                    <a:pt x="17312" y="6010"/>
                    <a:pt x="17053" y="6268"/>
                  </a:cubicBezTo>
                  <a:cubicBezTo>
                    <a:pt x="17227" y="6238"/>
                    <a:pt x="17350" y="6010"/>
                    <a:pt x="17345" y="5722"/>
                  </a:cubicBezTo>
                  <a:cubicBezTo>
                    <a:pt x="17340" y="5404"/>
                    <a:pt x="17223" y="5169"/>
                    <a:pt x="17058" y="5153"/>
                  </a:cubicBezTo>
                  <a:cubicBezTo>
                    <a:pt x="17105" y="5358"/>
                    <a:pt x="17161" y="5570"/>
                    <a:pt x="17081" y="5783"/>
                  </a:cubicBezTo>
                  <a:cubicBezTo>
                    <a:pt x="16954" y="6139"/>
                    <a:pt x="16724" y="6124"/>
                    <a:pt x="16474" y="6154"/>
                  </a:cubicBezTo>
                  <a:close/>
                  <a:moveTo>
                    <a:pt x="17665" y="4661"/>
                  </a:moveTo>
                  <a:cubicBezTo>
                    <a:pt x="17703" y="4426"/>
                    <a:pt x="17637" y="4251"/>
                    <a:pt x="17571" y="4062"/>
                  </a:cubicBezTo>
                  <a:cubicBezTo>
                    <a:pt x="17552" y="4009"/>
                    <a:pt x="17472" y="3978"/>
                    <a:pt x="17533" y="3880"/>
                  </a:cubicBezTo>
                  <a:cubicBezTo>
                    <a:pt x="17453" y="3834"/>
                    <a:pt x="17373" y="3766"/>
                    <a:pt x="17284" y="3774"/>
                  </a:cubicBezTo>
                  <a:cubicBezTo>
                    <a:pt x="17491" y="3986"/>
                    <a:pt x="17585" y="4312"/>
                    <a:pt x="17665" y="4661"/>
                  </a:cubicBezTo>
                  <a:close/>
                  <a:moveTo>
                    <a:pt x="16375" y="13698"/>
                  </a:moveTo>
                  <a:cubicBezTo>
                    <a:pt x="16342" y="14001"/>
                    <a:pt x="16295" y="14312"/>
                    <a:pt x="16295" y="14623"/>
                  </a:cubicBezTo>
                  <a:cubicBezTo>
                    <a:pt x="16295" y="14926"/>
                    <a:pt x="16352" y="15199"/>
                    <a:pt x="16465" y="15502"/>
                  </a:cubicBezTo>
                  <a:cubicBezTo>
                    <a:pt x="16540" y="14835"/>
                    <a:pt x="16771" y="14327"/>
                    <a:pt x="16917" y="13743"/>
                  </a:cubicBezTo>
                  <a:cubicBezTo>
                    <a:pt x="16752" y="13751"/>
                    <a:pt x="16601" y="13728"/>
                    <a:pt x="16465" y="13614"/>
                  </a:cubicBezTo>
                  <a:cubicBezTo>
                    <a:pt x="16399" y="13554"/>
                    <a:pt x="16385" y="13622"/>
                    <a:pt x="16375" y="13698"/>
                  </a:cubicBezTo>
                  <a:close/>
                  <a:moveTo>
                    <a:pt x="584" y="19066"/>
                  </a:moveTo>
                  <a:cubicBezTo>
                    <a:pt x="1351" y="19050"/>
                    <a:pt x="2113" y="19043"/>
                    <a:pt x="2881" y="19028"/>
                  </a:cubicBezTo>
                  <a:cubicBezTo>
                    <a:pt x="2932" y="19028"/>
                    <a:pt x="2994" y="19050"/>
                    <a:pt x="3036" y="18967"/>
                  </a:cubicBezTo>
                  <a:cubicBezTo>
                    <a:pt x="3036" y="18952"/>
                    <a:pt x="3041" y="18937"/>
                    <a:pt x="3041" y="18922"/>
                  </a:cubicBezTo>
                  <a:cubicBezTo>
                    <a:pt x="3050" y="18482"/>
                    <a:pt x="3050" y="18474"/>
                    <a:pt x="2777" y="18482"/>
                  </a:cubicBezTo>
                  <a:cubicBezTo>
                    <a:pt x="2584" y="18489"/>
                    <a:pt x="2396" y="18406"/>
                    <a:pt x="2203" y="18398"/>
                  </a:cubicBezTo>
                  <a:cubicBezTo>
                    <a:pt x="1727" y="18353"/>
                    <a:pt x="1257" y="18383"/>
                    <a:pt x="781" y="18383"/>
                  </a:cubicBezTo>
                  <a:cubicBezTo>
                    <a:pt x="466" y="18383"/>
                    <a:pt x="471" y="18383"/>
                    <a:pt x="475" y="18891"/>
                  </a:cubicBezTo>
                  <a:cubicBezTo>
                    <a:pt x="471" y="19028"/>
                    <a:pt x="494" y="19066"/>
                    <a:pt x="584" y="19066"/>
                  </a:cubicBezTo>
                  <a:close/>
                  <a:moveTo>
                    <a:pt x="1629" y="21545"/>
                  </a:moveTo>
                  <a:cubicBezTo>
                    <a:pt x="1610" y="21545"/>
                    <a:pt x="1596" y="21545"/>
                    <a:pt x="1582" y="21552"/>
                  </a:cubicBezTo>
                  <a:lnTo>
                    <a:pt x="2711" y="21552"/>
                  </a:lnTo>
                  <a:cubicBezTo>
                    <a:pt x="2697" y="21545"/>
                    <a:pt x="2678" y="21545"/>
                    <a:pt x="2655" y="21545"/>
                  </a:cubicBezTo>
                  <a:cubicBezTo>
                    <a:pt x="2311" y="21552"/>
                    <a:pt x="1967" y="21552"/>
                    <a:pt x="1629" y="21545"/>
                  </a:cubicBezTo>
                  <a:close/>
                  <a:moveTo>
                    <a:pt x="1374" y="21545"/>
                  </a:moveTo>
                  <a:cubicBezTo>
                    <a:pt x="1285" y="21552"/>
                    <a:pt x="1191" y="21545"/>
                    <a:pt x="1097" y="21545"/>
                  </a:cubicBezTo>
                  <a:cubicBezTo>
                    <a:pt x="1012" y="21545"/>
                    <a:pt x="946" y="21545"/>
                    <a:pt x="894" y="21552"/>
                  </a:cubicBezTo>
                  <a:lnTo>
                    <a:pt x="1445" y="21552"/>
                  </a:lnTo>
                  <a:cubicBezTo>
                    <a:pt x="1426" y="21545"/>
                    <a:pt x="1403" y="21545"/>
                    <a:pt x="1374" y="21545"/>
                  </a:cubicBezTo>
                  <a:close/>
                  <a:moveTo>
                    <a:pt x="2636" y="17307"/>
                  </a:moveTo>
                  <a:cubicBezTo>
                    <a:pt x="2631" y="17451"/>
                    <a:pt x="2626" y="17595"/>
                    <a:pt x="2622" y="17746"/>
                  </a:cubicBezTo>
                  <a:cubicBezTo>
                    <a:pt x="2608" y="18201"/>
                    <a:pt x="2608" y="18201"/>
                    <a:pt x="2895" y="18171"/>
                  </a:cubicBezTo>
                  <a:cubicBezTo>
                    <a:pt x="2899" y="18171"/>
                    <a:pt x="2899" y="18163"/>
                    <a:pt x="2909" y="18148"/>
                  </a:cubicBezTo>
                  <a:cubicBezTo>
                    <a:pt x="2829" y="17868"/>
                    <a:pt x="2749" y="17580"/>
                    <a:pt x="2664" y="17292"/>
                  </a:cubicBezTo>
                  <a:cubicBezTo>
                    <a:pt x="2650" y="17299"/>
                    <a:pt x="2645" y="17307"/>
                    <a:pt x="2636" y="17307"/>
                  </a:cubicBezTo>
                  <a:close/>
                  <a:moveTo>
                    <a:pt x="3078" y="18846"/>
                  </a:moveTo>
                  <a:cubicBezTo>
                    <a:pt x="3088" y="18838"/>
                    <a:pt x="3097" y="18823"/>
                    <a:pt x="3102" y="18831"/>
                  </a:cubicBezTo>
                  <a:cubicBezTo>
                    <a:pt x="3304" y="19081"/>
                    <a:pt x="3337" y="19073"/>
                    <a:pt x="3408" y="18732"/>
                  </a:cubicBezTo>
                  <a:cubicBezTo>
                    <a:pt x="3408" y="18724"/>
                    <a:pt x="3417" y="18732"/>
                    <a:pt x="3422" y="18724"/>
                  </a:cubicBezTo>
                  <a:cubicBezTo>
                    <a:pt x="3427" y="18717"/>
                    <a:pt x="3431" y="18709"/>
                    <a:pt x="3427" y="18702"/>
                  </a:cubicBezTo>
                  <a:cubicBezTo>
                    <a:pt x="3323" y="18580"/>
                    <a:pt x="3201" y="18580"/>
                    <a:pt x="3083" y="18535"/>
                  </a:cubicBezTo>
                  <a:cubicBezTo>
                    <a:pt x="3069" y="18634"/>
                    <a:pt x="3064" y="18740"/>
                    <a:pt x="3078" y="18846"/>
                  </a:cubicBezTo>
                  <a:close/>
                  <a:moveTo>
                    <a:pt x="1421" y="18186"/>
                  </a:moveTo>
                  <a:cubicBezTo>
                    <a:pt x="1506" y="18179"/>
                    <a:pt x="1596" y="18186"/>
                    <a:pt x="1680" y="18186"/>
                  </a:cubicBezTo>
                  <a:cubicBezTo>
                    <a:pt x="1680" y="18186"/>
                    <a:pt x="1680" y="18186"/>
                    <a:pt x="1680" y="18186"/>
                  </a:cubicBezTo>
                  <a:cubicBezTo>
                    <a:pt x="1760" y="18186"/>
                    <a:pt x="1845" y="18194"/>
                    <a:pt x="1925" y="18186"/>
                  </a:cubicBezTo>
                  <a:cubicBezTo>
                    <a:pt x="1977" y="18179"/>
                    <a:pt x="2048" y="18232"/>
                    <a:pt x="2052" y="18057"/>
                  </a:cubicBezTo>
                  <a:cubicBezTo>
                    <a:pt x="2052" y="17898"/>
                    <a:pt x="2010" y="17860"/>
                    <a:pt x="1925" y="17860"/>
                  </a:cubicBezTo>
                  <a:cubicBezTo>
                    <a:pt x="1756" y="17860"/>
                    <a:pt x="1586" y="17860"/>
                    <a:pt x="1417" y="17845"/>
                  </a:cubicBezTo>
                  <a:cubicBezTo>
                    <a:pt x="1332" y="17837"/>
                    <a:pt x="1299" y="17875"/>
                    <a:pt x="1299" y="18019"/>
                  </a:cubicBezTo>
                  <a:cubicBezTo>
                    <a:pt x="1299" y="18171"/>
                    <a:pt x="1341" y="18194"/>
                    <a:pt x="1421" y="18186"/>
                  </a:cubicBezTo>
                  <a:close/>
                  <a:moveTo>
                    <a:pt x="12789" y="19983"/>
                  </a:moveTo>
                  <a:cubicBezTo>
                    <a:pt x="12619" y="19998"/>
                    <a:pt x="12445" y="20021"/>
                    <a:pt x="12280" y="20036"/>
                  </a:cubicBezTo>
                  <a:cubicBezTo>
                    <a:pt x="12450" y="20051"/>
                    <a:pt x="12619" y="20074"/>
                    <a:pt x="12793" y="20044"/>
                  </a:cubicBezTo>
                  <a:cubicBezTo>
                    <a:pt x="12812" y="20021"/>
                    <a:pt x="12803" y="19998"/>
                    <a:pt x="12789" y="19983"/>
                  </a:cubicBezTo>
                  <a:close/>
                  <a:moveTo>
                    <a:pt x="14285" y="20021"/>
                  </a:moveTo>
                  <a:cubicBezTo>
                    <a:pt x="13834" y="20021"/>
                    <a:pt x="13377" y="20036"/>
                    <a:pt x="12925" y="20044"/>
                  </a:cubicBezTo>
                  <a:cubicBezTo>
                    <a:pt x="13551" y="20044"/>
                    <a:pt x="14177" y="20044"/>
                    <a:pt x="14803" y="20051"/>
                  </a:cubicBezTo>
                  <a:cubicBezTo>
                    <a:pt x="14634" y="19998"/>
                    <a:pt x="14460" y="20021"/>
                    <a:pt x="14285" y="20021"/>
                  </a:cubicBezTo>
                  <a:close/>
                  <a:moveTo>
                    <a:pt x="3408" y="19217"/>
                  </a:moveTo>
                  <a:cubicBezTo>
                    <a:pt x="2805" y="19217"/>
                    <a:pt x="2203" y="19217"/>
                    <a:pt x="1600" y="19217"/>
                  </a:cubicBezTo>
                  <a:cubicBezTo>
                    <a:pt x="1125" y="19217"/>
                    <a:pt x="650" y="19225"/>
                    <a:pt x="174" y="19217"/>
                  </a:cubicBezTo>
                  <a:cubicBezTo>
                    <a:pt x="71" y="19217"/>
                    <a:pt x="28" y="19263"/>
                    <a:pt x="33" y="19437"/>
                  </a:cubicBezTo>
                  <a:cubicBezTo>
                    <a:pt x="33" y="19589"/>
                    <a:pt x="9" y="19748"/>
                    <a:pt x="0" y="19900"/>
                  </a:cubicBezTo>
                  <a:cubicBezTo>
                    <a:pt x="146" y="19983"/>
                    <a:pt x="297" y="19945"/>
                    <a:pt x="447" y="19938"/>
                  </a:cubicBezTo>
                  <a:cubicBezTo>
                    <a:pt x="490" y="19900"/>
                    <a:pt x="532" y="19869"/>
                    <a:pt x="584" y="19847"/>
                  </a:cubicBezTo>
                  <a:cubicBezTo>
                    <a:pt x="899" y="19733"/>
                    <a:pt x="1224" y="19725"/>
                    <a:pt x="1544" y="19718"/>
                  </a:cubicBezTo>
                  <a:cubicBezTo>
                    <a:pt x="2165" y="19695"/>
                    <a:pt x="2791" y="19680"/>
                    <a:pt x="3413" y="19680"/>
                  </a:cubicBezTo>
                  <a:cubicBezTo>
                    <a:pt x="3563" y="19680"/>
                    <a:pt x="3535" y="19551"/>
                    <a:pt x="3549" y="19399"/>
                  </a:cubicBezTo>
                  <a:cubicBezTo>
                    <a:pt x="3558" y="19217"/>
                    <a:pt x="3493" y="19217"/>
                    <a:pt x="3408" y="19217"/>
                  </a:cubicBezTo>
                  <a:close/>
                  <a:moveTo>
                    <a:pt x="8896" y="21552"/>
                  </a:moveTo>
                  <a:cubicBezTo>
                    <a:pt x="7225" y="21552"/>
                    <a:pt x="5554" y="21552"/>
                    <a:pt x="3888" y="21560"/>
                  </a:cubicBezTo>
                  <a:cubicBezTo>
                    <a:pt x="3860" y="21560"/>
                    <a:pt x="3831" y="21560"/>
                    <a:pt x="3798" y="21560"/>
                  </a:cubicBezTo>
                  <a:lnTo>
                    <a:pt x="11381" y="21560"/>
                  </a:lnTo>
                  <a:cubicBezTo>
                    <a:pt x="11381" y="21560"/>
                    <a:pt x="11381" y="21560"/>
                    <a:pt x="11381" y="21560"/>
                  </a:cubicBezTo>
                  <a:cubicBezTo>
                    <a:pt x="10553" y="21552"/>
                    <a:pt x="9724" y="21552"/>
                    <a:pt x="8896" y="21552"/>
                  </a:cubicBezTo>
                  <a:close/>
                  <a:moveTo>
                    <a:pt x="20075" y="21545"/>
                  </a:moveTo>
                  <a:cubicBezTo>
                    <a:pt x="20051" y="21545"/>
                    <a:pt x="20033" y="21545"/>
                    <a:pt x="20018" y="21552"/>
                  </a:cubicBezTo>
                  <a:lnTo>
                    <a:pt x="21496" y="21552"/>
                  </a:lnTo>
                  <a:cubicBezTo>
                    <a:pt x="21021" y="21530"/>
                    <a:pt x="20550" y="21560"/>
                    <a:pt x="20075" y="21545"/>
                  </a:cubicBezTo>
                  <a:close/>
                  <a:moveTo>
                    <a:pt x="17430" y="21552"/>
                  </a:moveTo>
                  <a:cubicBezTo>
                    <a:pt x="17406" y="21552"/>
                    <a:pt x="17387" y="21552"/>
                    <a:pt x="17364" y="21552"/>
                  </a:cubicBezTo>
                  <a:lnTo>
                    <a:pt x="19811" y="21552"/>
                  </a:lnTo>
                  <a:cubicBezTo>
                    <a:pt x="19797" y="21545"/>
                    <a:pt x="19778" y="21545"/>
                    <a:pt x="19760" y="21545"/>
                  </a:cubicBezTo>
                  <a:cubicBezTo>
                    <a:pt x="18983" y="21552"/>
                    <a:pt x="18206" y="21552"/>
                    <a:pt x="17430" y="21552"/>
                  </a:cubicBezTo>
                  <a:close/>
                  <a:moveTo>
                    <a:pt x="17453" y="20059"/>
                  </a:moveTo>
                  <a:cubicBezTo>
                    <a:pt x="17303" y="20066"/>
                    <a:pt x="17270" y="19991"/>
                    <a:pt x="17293" y="19771"/>
                  </a:cubicBezTo>
                  <a:cubicBezTo>
                    <a:pt x="17307" y="19642"/>
                    <a:pt x="17312" y="19513"/>
                    <a:pt x="17298" y="19377"/>
                  </a:cubicBezTo>
                  <a:cubicBezTo>
                    <a:pt x="17256" y="18800"/>
                    <a:pt x="17152" y="18603"/>
                    <a:pt x="16799" y="18452"/>
                  </a:cubicBezTo>
                  <a:cubicBezTo>
                    <a:pt x="17072" y="18292"/>
                    <a:pt x="17345" y="18277"/>
                    <a:pt x="17613" y="18232"/>
                  </a:cubicBezTo>
                  <a:cubicBezTo>
                    <a:pt x="18112" y="18156"/>
                    <a:pt x="18616" y="18163"/>
                    <a:pt x="19115" y="18209"/>
                  </a:cubicBezTo>
                  <a:cubicBezTo>
                    <a:pt x="19237" y="18217"/>
                    <a:pt x="19360" y="18209"/>
                    <a:pt x="19468" y="18088"/>
                  </a:cubicBezTo>
                  <a:cubicBezTo>
                    <a:pt x="19510" y="18042"/>
                    <a:pt x="19548" y="18042"/>
                    <a:pt x="19595" y="18065"/>
                  </a:cubicBezTo>
                  <a:cubicBezTo>
                    <a:pt x="19821" y="18156"/>
                    <a:pt x="20051" y="18239"/>
                    <a:pt x="20282" y="18323"/>
                  </a:cubicBezTo>
                  <a:cubicBezTo>
                    <a:pt x="20324" y="18338"/>
                    <a:pt x="20386" y="18436"/>
                    <a:pt x="20414" y="18307"/>
                  </a:cubicBezTo>
                  <a:cubicBezTo>
                    <a:pt x="20442" y="18156"/>
                    <a:pt x="20353" y="18163"/>
                    <a:pt x="20301" y="18141"/>
                  </a:cubicBezTo>
                  <a:cubicBezTo>
                    <a:pt x="20075" y="18050"/>
                    <a:pt x="19844" y="17981"/>
                    <a:pt x="19618" y="17883"/>
                  </a:cubicBezTo>
                  <a:cubicBezTo>
                    <a:pt x="19463" y="17822"/>
                    <a:pt x="19322" y="17731"/>
                    <a:pt x="19350" y="17398"/>
                  </a:cubicBezTo>
                  <a:cubicBezTo>
                    <a:pt x="19360" y="17276"/>
                    <a:pt x="19289" y="17216"/>
                    <a:pt x="19237" y="17148"/>
                  </a:cubicBezTo>
                  <a:cubicBezTo>
                    <a:pt x="19129" y="17011"/>
                    <a:pt x="19072" y="16867"/>
                    <a:pt x="19101" y="16617"/>
                  </a:cubicBezTo>
                  <a:cubicBezTo>
                    <a:pt x="19134" y="16351"/>
                    <a:pt x="19002" y="16041"/>
                    <a:pt x="18851" y="15950"/>
                  </a:cubicBezTo>
                  <a:cubicBezTo>
                    <a:pt x="18842" y="16048"/>
                    <a:pt x="18889" y="16101"/>
                    <a:pt x="18917" y="16169"/>
                  </a:cubicBezTo>
                  <a:cubicBezTo>
                    <a:pt x="18974" y="16336"/>
                    <a:pt x="19030" y="16488"/>
                    <a:pt x="18992" y="16700"/>
                  </a:cubicBezTo>
                  <a:cubicBezTo>
                    <a:pt x="18950" y="16943"/>
                    <a:pt x="19049" y="17102"/>
                    <a:pt x="19152" y="17238"/>
                  </a:cubicBezTo>
                  <a:cubicBezTo>
                    <a:pt x="19209" y="17314"/>
                    <a:pt x="19251" y="17375"/>
                    <a:pt x="19242" y="17519"/>
                  </a:cubicBezTo>
                  <a:cubicBezTo>
                    <a:pt x="19223" y="17716"/>
                    <a:pt x="19317" y="17822"/>
                    <a:pt x="19435" y="17928"/>
                  </a:cubicBezTo>
                  <a:cubicBezTo>
                    <a:pt x="19312" y="18065"/>
                    <a:pt x="19185" y="18050"/>
                    <a:pt x="19087" y="18004"/>
                  </a:cubicBezTo>
                  <a:cubicBezTo>
                    <a:pt x="18992" y="17959"/>
                    <a:pt x="19077" y="17769"/>
                    <a:pt x="19039" y="17655"/>
                  </a:cubicBezTo>
                  <a:cubicBezTo>
                    <a:pt x="19035" y="17655"/>
                    <a:pt x="19016" y="17648"/>
                    <a:pt x="19016" y="17655"/>
                  </a:cubicBezTo>
                  <a:cubicBezTo>
                    <a:pt x="18926" y="17989"/>
                    <a:pt x="18757" y="17989"/>
                    <a:pt x="18564" y="17989"/>
                  </a:cubicBezTo>
                  <a:cubicBezTo>
                    <a:pt x="18084" y="17981"/>
                    <a:pt x="17604" y="18012"/>
                    <a:pt x="17128" y="18141"/>
                  </a:cubicBezTo>
                  <a:cubicBezTo>
                    <a:pt x="17044" y="18163"/>
                    <a:pt x="17025" y="18118"/>
                    <a:pt x="16997" y="18019"/>
                  </a:cubicBezTo>
                  <a:cubicBezTo>
                    <a:pt x="16893" y="17671"/>
                    <a:pt x="16851" y="17299"/>
                    <a:pt x="16827" y="16928"/>
                  </a:cubicBezTo>
                  <a:cubicBezTo>
                    <a:pt x="16799" y="16518"/>
                    <a:pt x="16794" y="16101"/>
                    <a:pt x="16822" y="15692"/>
                  </a:cubicBezTo>
                  <a:cubicBezTo>
                    <a:pt x="16855" y="15176"/>
                    <a:pt x="17072" y="14820"/>
                    <a:pt x="17270" y="14456"/>
                  </a:cubicBezTo>
                  <a:cubicBezTo>
                    <a:pt x="17571" y="13903"/>
                    <a:pt x="17858" y="13342"/>
                    <a:pt x="18126" y="12750"/>
                  </a:cubicBezTo>
                  <a:cubicBezTo>
                    <a:pt x="18272" y="12424"/>
                    <a:pt x="18272" y="12386"/>
                    <a:pt x="18098" y="12113"/>
                  </a:cubicBezTo>
                  <a:cubicBezTo>
                    <a:pt x="18046" y="12030"/>
                    <a:pt x="17980" y="11954"/>
                    <a:pt x="17924" y="11878"/>
                  </a:cubicBezTo>
                  <a:cubicBezTo>
                    <a:pt x="17933" y="11856"/>
                    <a:pt x="17943" y="11833"/>
                    <a:pt x="17957" y="11810"/>
                  </a:cubicBezTo>
                  <a:cubicBezTo>
                    <a:pt x="18018" y="11795"/>
                    <a:pt x="18079" y="11772"/>
                    <a:pt x="18136" y="11757"/>
                  </a:cubicBezTo>
                  <a:cubicBezTo>
                    <a:pt x="18465" y="11666"/>
                    <a:pt x="18470" y="11666"/>
                    <a:pt x="18493" y="11120"/>
                  </a:cubicBezTo>
                  <a:cubicBezTo>
                    <a:pt x="18508" y="10764"/>
                    <a:pt x="18508" y="10415"/>
                    <a:pt x="18517" y="10059"/>
                  </a:cubicBezTo>
                  <a:cubicBezTo>
                    <a:pt x="18517" y="9998"/>
                    <a:pt x="18503" y="9877"/>
                    <a:pt x="18583" y="9937"/>
                  </a:cubicBezTo>
                  <a:cubicBezTo>
                    <a:pt x="18898" y="10172"/>
                    <a:pt x="19237" y="10301"/>
                    <a:pt x="19534" y="10612"/>
                  </a:cubicBezTo>
                  <a:cubicBezTo>
                    <a:pt x="19887" y="10984"/>
                    <a:pt x="20056" y="11530"/>
                    <a:pt x="20150" y="12166"/>
                  </a:cubicBezTo>
                  <a:cubicBezTo>
                    <a:pt x="20386" y="13751"/>
                    <a:pt x="20616" y="15343"/>
                    <a:pt x="20814" y="16943"/>
                  </a:cubicBezTo>
                  <a:cubicBezTo>
                    <a:pt x="20866" y="17367"/>
                    <a:pt x="20885" y="17800"/>
                    <a:pt x="20889" y="18270"/>
                  </a:cubicBezTo>
                  <a:cubicBezTo>
                    <a:pt x="20753" y="18126"/>
                    <a:pt x="20673" y="17997"/>
                    <a:pt x="20668" y="17716"/>
                  </a:cubicBezTo>
                  <a:cubicBezTo>
                    <a:pt x="20649" y="16821"/>
                    <a:pt x="20569" y="15934"/>
                    <a:pt x="20447" y="15055"/>
                  </a:cubicBezTo>
                  <a:cubicBezTo>
                    <a:pt x="20442" y="15032"/>
                    <a:pt x="20433" y="15017"/>
                    <a:pt x="20414" y="14979"/>
                  </a:cubicBezTo>
                  <a:cubicBezTo>
                    <a:pt x="20433" y="15927"/>
                    <a:pt x="20517" y="16844"/>
                    <a:pt x="20588" y="17769"/>
                  </a:cubicBezTo>
                  <a:cubicBezTo>
                    <a:pt x="20612" y="18065"/>
                    <a:pt x="20710" y="18254"/>
                    <a:pt x="20814" y="18459"/>
                  </a:cubicBezTo>
                  <a:cubicBezTo>
                    <a:pt x="20908" y="18641"/>
                    <a:pt x="20993" y="18838"/>
                    <a:pt x="20965" y="19104"/>
                  </a:cubicBezTo>
                  <a:cubicBezTo>
                    <a:pt x="20908" y="19649"/>
                    <a:pt x="20776" y="19847"/>
                    <a:pt x="20433" y="19847"/>
                  </a:cubicBezTo>
                  <a:cubicBezTo>
                    <a:pt x="19435" y="19877"/>
                    <a:pt x="18446" y="20006"/>
                    <a:pt x="17453" y="20059"/>
                  </a:cubicBezTo>
                  <a:close/>
                  <a:moveTo>
                    <a:pt x="17957" y="14956"/>
                  </a:moveTo>
                  <a:cubicBezTo>
                    <a:pt x="17750" y="15123"/>
                    <a:pt x="17401" y="15881"/>
                    <a:pt x="17378" y="16192"/>
                  </a:cubicBezTo>
                  <a:cubicBezTo>
                    <a:pt x="17590" y="15806"/>
                    <a:pt x="17802" y="15457"/>
                    <a:pt x="17957" y="14956"/>
                  </a:cubicBezTo>
                  <a:close/>
                  <a:moveTo>
                    <a:pt x="18621" y="16321"/>
                  </a:moveTo>
                  <a:cubicBezTo>
                    <a:pt x="18465" y="16685"/>
                    <a:pt x="18352" y="17072"/>
                    <a:pt x="18319" y="17519"/>
                  </a:cubicBezTo>
                  <a:cubicBezTo>
                    <a:pt x="18479" y="17163"/>
                    <a:pt x="18564" y="16753"/>
                    <a:pt x="18621" y="16321"/>
                  </a:cubicBezTo>
                  <a:close/>
                  <a:moveTo>
                    <a:pt x="19214" y="11097"/>
                  </a:moveTo>
                  <a:cubicBezTo>
                    <a:pt x="18879" y="11507"/>
                    <a:pt x="18639" y="13091"/>
                    <a:pt x="18814" y="13675"/>
                  </a:cubicBezTo>
                  <a:cubicBezTo>
                    <a:pt x="18908" y="12796"/>
                    <a:pt x="18917" y="11893"/>
                    <a:pt x="19214" y="11097"/>
                  </a:cubicBezTo>
                  <a:close/>
                  <a:moveTo>
                    <a:pt x="19463" y="13273"/>
                  </a:moveTo>
                  <a:cubicBezTo>
                    <a:pt x="19397" y="14221"/>
                    <a:pt x="19261" y="15169"/>
                    <a:pt x="19378" y="16132"/>
                  </a:cubicBezTo>
                  <a:cubicBezTo>
                    <a:pt x="19421" y="15176"/>
                    <a:pt x="19543" y="14236"/>
                    <a:pt x="19463" y="13273"/>
                  </a:cubicBezTo>
                  <a:close/>
                  <a:moveTo>
                    <a:pt x="20047" y="18497"/>
                  </a:moveTo>
                  <a:cubicBezTo>
                    <a:pt x="20202" y="18770"/>
                    <a:pt x="20376" y="18975"/>
                    <a:pt x="20612" y="18990"/>
                  </a:cubicBezTo>
                  <a:cubicBezTo>
                    <a:pt x="20442" y="18785"/>
                    <a:pt x="20263" y="18588"/>
                    <a:pt x="20047" y="18497"/>
                  </a:cubicBezTo>
                  <a:close/>
                  <a:moveTo>
                    <a:pt x="6147" y="19672"/>
                  </a:moveTo>
                  <a:lnTo>
                    <a:pt x="6157" y="19687"/>
                  </a:lnTo>
                  <a:cubicBezTo>
                    <a:pt x="6157" y="19687"/>
                    <a:pt x="6166" y="19680"/>
                    <a:pt x="6166" y="19680"/>
                  </a:cubicBezTo>
                  <a:cubicBezTo>
                    <a:pt x="6199" y="19665"/>
                    <a:pt x="6246" y="19710"/>
                    <a:pt x="6260" y="19619"/>
                  </a:cubicBezTo>
                  <a:cubicBezTo>
                    <a:pt x="6218" y="19604"/>
                    <a:pt x="6171" y="19589"/>
                    <a:pt x="6147" y="19672"/>
                  </a:cubicBezTo>
                  <a:close/>
                  <a:moveTo>
                    <a:pt x="6736" y="18679"/>
                  </a:moveTo>
                  <a:cubicBezTo>
                    <a:pt x="6736" y="18679"/>
                    <a:pt x="6736" y="18679"/>
                    <a:pt x="6736" y="18679"/>
                  </a:cubicBezTo>
                  <a:cubicBezTo>
                    <a:pt x="6736" y="18687"/>
                    <a:pt x="6736" y="18687"/>
                    <a:pt x="6736" y="18679"/>
                  </a:cubicBezTo>
                  <a:cubicBezTo>
                    <a:pt x="6736" y="18687"/>
                    <a:pt x="6736" y="18679"/>
                    <a:pt x="6736" y="18679"/>
                  </a:cubicBezTo>
                  <a:close/>
                  <a:moveTo>
                    <a:pt x="21591" y="18103"/>
                  </a:moveTo>
                  <a:cubicBezTo>
                    <a:pt x="21586" y="18103"/>
                    <a:pt x="21581" y="18103"/>
                    <a:pt x="21581" y="18103"/>
                  </a:cubicBezTo>
                  <a:cubicBezTo>
                    <a:pt x="21581" y="17519"/>
                    <a:pt x="21581" y="16935"/>
                    <a:pt x="21581" y="16351"/>
                  </a:cubicBezTo>
                  <a:cubicBezTo>
                    <a:pt x="21581" y="16207"/>
                    <a:pt x="21586" y="16071"/>
                    <a:pt x="21459" y="16101"/>
                  </a:cubicBezTo>
                  <a:cubicBezTo>
                    <a:pt x="21369" y="16124"/>
                    <a:pt x="21247" y="16010"/>
                    <a:pt x="21233" y="16306"/>
                  </a:cubicBezTo>
                  <a:cubicBezTo>
                    <a:pt x="21181" y="17329"/>
                    <a:pt x="21026" y="18338"/>
                    <a:pt x="21026" y="19369"/>
                  </a:cubicBezTo>
                  <a:cubicBezTo>
                    <a:pt x="21026" y="19543"/>
                    <a:pt x="21012" y="19710"/>
                    <a:pt x="20998" y="19884"/>
                  </a:cubicBezTo>
                  <a:cubicBezTo>
                    <a:pt x="20988" y="20013"/>
                    <a:pt x="21016" y="20059"/>
                    <a:pt x="21101" y="20059"/>
                  </a:cubicBezTo>
                  <a:cubicBezTo>
                    <a:pt x="21233" y="20051"/>
                    <a:pt x="21365" y="20051"/>
                    <a:pt x="21501" y="20059"/>
                  </a:cubicBezTo>
                  <a:cubicBezTo>
                    <a:pt x="21586" y="20066"/>
                    <a:pt x="21600" y="20013"/>
                    <a:pt x="21595" y="19884"/>
                  </a:cubicBezTo>
                  <a:cubicBezTo>
                    <a:pt x="21591" y="19286"/>
                    <a:pt x="21591" y="18694"/>
                    <a:pt x="21591" y="18103"/>
                  </a:cubicBezTo>
                  <a:close/>
                  <a:moveTo>
                    <a:pt x="6863" y="18436"/>
                  </a:moveTo>
                  <a:cubicBezTo>
                    <a:pt x="6858" y="18436"/>
                    <a:pt x="6858" y="18436"/>
                    <a:pt x="6863" y="18436"/>
                  </a:cubicBezTo>
                  <a:cubicBezTo>
                    <a:pt x="6858" y="18436"/>
                    <a:pt x="6858" y="18436"/>
                    <a:pt x="6863" y="18436"/>
                  </a:cubicBezTo>
                  <a:cubicBezTo>
                    <a:pt x="6858" y="18436"/>
                    <a:pt x="6863" y="18436"/>
                    <a:pt x="6863" y="18436"/>
                  </a:cubicBezTo>
                  <a:close/>
                  <a:moveTo>
                    <a:pt x="16987" y="21552"/>
                  </a:moveTo>
                  <a:cubicBezTo>
                    <a:pt x="16799" y="21552"/>
                    <a:pt x="16615" y="21552"/>
                    <a:pt x="16427" y="21552"/>
                  </a:cubicBezTo>
                  <a:lnTo>
                    <a:pt x="17063" y="21552"/>
                  </a:lnTo>
                  <a:cubicBezTo>
                    <a:pt x="17039" y="21552"/>
                    <a:pt x="17011" y="21552"/>
                    <a:pt x="16987" y="21552"/>
                  </a:cubicBezTo>
                  <a:close/>
                  <a:moveTo>
                    <a:pt x="2386" y="9589"/>
                  </a:moveTo>
                  <a:cubicBezTo>
                    <a:pt x="2401" y="9551"/>
                    <a:pt x="2410" y="9520"/>
                    <a:pt x="2401" y="9475"/>
                  </a:cubicBezTo>
                  <a:cubicBezTo>
                    <a:pt x="2306" y="8959"/>
                    <a:pt x="2325" y="8444"/>
                    <a:pt x="2382" y="7921"/>
                  </a:cubicBezTo>
                  <a:cubicBezTo>
                    <a:pt x="2433" y="7451"/>
                    <a:pt x="2598" y="7087"/>
                    <a:pt x="2862" y="6859"/>
                  </a:cubicBezTo>
                  <a:cubicBezTo>
                    <a:pt x="3116" y="6639"/>
                    <a:pt x="3365" y="6397"/>
                    <a:pt x="3643" y="6260"/>
                  </a:cubicBezTo>
                  <a:cubicBezTo>
                    <a:pt x="3676" y="6245"/>
                    <a:pt x="3700" y="6200"/>
                    <a:pt x="3733" y="6169"/>
                  </a:cubicBezTo>
                  <a:cubicBezTo>
                    <a:pt x="3775" y="6162"/>
                    <a:pt x="3817" y="6169"/>
                    <a:pt x="3850" y="6147"/>
                  </a:cubicBezTo>
                  <a:cubicBezTo>
                    <a:pt x="4203" y="5927"/>
                    <a:pt x="4561" y="5699"/>
                    <a:pt x="4890" y="5388"/>
                  </a:cubicBezTo>
                  <a:cubicBezTo>
                    <a:pt x="4928" y="5351"/>
                    <a:pt x="4994" y="5343"/>
                    <a:pt x="4985" y="5229"/>
                  </a:cubicBezTo>
                  <a:cubicBezTo>
                    <a:pt x="5018" y="5260"/>
                    <a:pt x="5051" y="5229"/>
                    <a:pt x="5079" y="5214"/>
                  </a:cubicBezTo>
                  <a:cubicBezTo>
                    <a:pt x="5018" y="5858"/>
                    <a:pt x="4994" y="6503"/>
                    <a:pt x="4952" y="7147"/>
                  </a:cubicBezTo>
                  <a:cubicBezTo>
                    <a:pt x="4933" y="7443"/>
                    <a:pt x="4989" y="7602"/>
                    <a:pt x="5154" y="7724"/>
                  </a:cubicBezTo>
                  <a:cubicBezTo>
                    <a:pt x="5366" y="7875"/>
                    <a:pt x="5361" y="7890"/>
                    <a:pt x="5182" y="8133"/>
                  </a:cubicBezTo>
                  <a:cubicBezTo>
                    <a:pt x="5173" y="8141"/>
                    <a:pt x="5163" y="8156"/>
                    <a:pt x="5159" y="8163"/>
                  </a:cubicBezTo>
                  <a:cubicBezTo>
                    <a:pt x="4928" y="8474"/>
                    <a:pt x="4923" y="8482"/>
                    <a:pt x="5027" y="8929"/>
                  </a:cubicBezTo>
                  <a:cubicBezTo>
                    <a:pt x="5319" y="10150"/>
                    <a:pt x="5573" y="11385"/>
                    <a:pt x="5940" y="12553"/>
                  </a:cubicBezTo>
                  <a:cubicBezTo>
                    <a:pt x="6053" y="12917"/>
                    <a:pt x="5978" y="13319"/>
                    <a:pt x="5954" y="13698"/>
                  </a:cubicBezTo>
                  <a:cubicBezTo>
                    <a:pt x="5893" y="14615"/>
                    <a:pt x="5752" y="15502"/>
                    <a:pt x="5545" y="16367"/>
                  </a:cubicBezTo>
                  <a:cubicBezTo>
                    <a:pt x="5535" y="16412"/>
                    <a:pt x="5484" y="16473"/>
                    <a:pt x="5540" y="16556"/>
                  </a:cubicBezTo>
                  <a:cubicBezTo>
                    <a:pt x="5601" y="16427"/>
                    <a:pt x="5653" y="16291"/>
                    <a:pt x="5691" y="16147"/>
                  </a:cubicBezTo>
                  <a:cubicBezTo>
                    <a:pt x="5959" y="15154"/>
                    <a:pt x="6077" y="14107"/>
                    <a:pt x="6114" y="13031"/>
                  </a:cubicBezTo>
                  <a:cubicBezTo>
                    <a:pt x="6124" y="12796"/>
                    <a:pt x="6077" y="12583"/>
                    <a:pt x="6011" y="12371"/>
                  </a:cubicBezTo>
                  <a:cubicBezTo>
                    <a:pt x="5644" y="11173"/>
                    <a:pt x="5380" y="9915"/>
                    <a:pt x="5088" y="8664"/>
                  </a:cubicBezTo>
                  <a:cubicBezTo>
                    <a:pt x="5065" y="8558"/>
                    <a:pt x="5074" y="8482"/>
                    <a:pt x="5131" y="8406"/>
                  </a:cubicBezTo>
                  <a:cubicBezTo>
                    <a:pt x="5229" y="8277"/>
                    <a:pt x="5324" y="8141"/>
                    <a:pt x="5418" y="7997"/>
                  </a:cubicBezTo>
                  <a:cubicBezTo>
                    <a:pt x="5484" y="7898"/>
                    <a:pt x="5484" y="7799"/>
                    <a:pt x="5389" y="7731"/>
                  </a:cubicBezTo>
                  <a:cubicBezTo>
                    <a:pt x="5380" y="7724"/>
                    <a:pt x="5371" y="7708"/>
                    <a:pt x="5361" y="7708"/>
                  </a:cubicBezTo>
                  <a:cubicBezTo>
                    <a:pt x="5060" y="7587"/>
                    <a:pt x="5022" y="7254"/>
                    <a:pt x="5074" y="6829"/>
                  </a:cubicBezTo>
                  <a:cubicBezTo>
                    <a:pt x="5112" y="6541"/>
                    <a:pt x="5093" y="6238"/>
                    <a:pt x="5112" y="5949"/>
                  </a:cubicBezTo>
                  <a:cubicBezTo>
                    <a:pt x="5149" y="5426"/>
                    <a:pt x="5234" y="4918"/>
                    <a:pt x="5554" y="4623"/>
                  </a:cubicBezTo>
                  <a:cubicBezTo>
                    <a:pt x="5597" y="4585"/>
                    <a:pt x="5639" y="4486"/>
                    <a:pt x="5686" y="4577"/>
                  </a:cubicBezTo>
                  <a:cubicBezTo>
                    <a:pt x="5724" y="4653"/>
                    <a:pt x="5662" y="4691"/>
                    <a:pt x="5639" y="4752"/>
                  </a:cubicBezTo>
                  <a:cubicBezTo>
                    <a:pt x="5582" y="4888"/>
                    <a:pt x="5573" y="5055"/>
                    <a:pt x="5564" y="5222"/>
                  </a:cubicBezTo>
                  <a:cubicBezTo>
                    <a:pt x="5512" y="6169"/>
                    <a:pt x="5644" y="7087"/>
                    <a:pt x="5761" y="8004"/>
                  </a:cubicBezTo>
                  <a:cubicBezTo>
                    <a:pt x="5912" y="9149"/>
                    <a:pt x="6067" y="10301"/>
                    <a:pt x="6218" y="11446"/>
                  </a:cubicBezTo>
                  <a:cubicBezTo>
                    <a:pt x="6331" y="12326"/>
                    <a:pt x="6260" y="13197"/>
                    <a:pt x="6166" y="14069"/>
                  </a:cubicBezTo>
                  <a:cubicBezTo>
                    <a:pt x="6091" y="14774"/>
                    <a:pt x="5978" y="15464"/>
                    <a:pt x="5860" y="16154"/>
                  </a:cubicBezTo>
                  <a:cubicBezTo>
                    <a:pt x="5799" y="16518"/>
                    <a:pt x="5799" y="16518"/>
                    <a:pt x="5926" y="17132"/>
                  </a:cubicBezTo>
                  <a:cubicBezTo>
                    <a:pt x="5521" y="16996"/>
                    <a:pt x="5178" y="16640"/>
                    <a:pt x="4853" y="16245"/>
                  </a:cubicBezTo>
                  <a:cubicBezTo>
                    <a:pt x="4796" y="16177"/>
                    <a:pt x="4806" y="16094"/>
                    <a:pt x="4806" y="16003"/>
                  </a:cubicBezTo>
                  <a:cubicBezTo>
                    <a:pt x="4796" y="15608"/>
                    <a:pt x="4730" y="15517"/>
                    <a:pt x="4486" y="15525"/>
                  </a:cubicBezTo>
                  <a:cubicBezTo>
                    <a:pt x="4241" y="15533"/>
                    <a:pt x="3864" y="15760"/>
                    <a:pt x="3723" y="15995"/>
                  </a:cubicBezTo>
                  <a:cubicBezTo>
                    <a:pt x="3831" y="16025"/>
                    <a:pt x="3911" y="15934"/>
                    <a:pt x="4001" y="15897"/>
                  </a:cubicBezTo>
                  <a:cubicBezTo>
                    <a:pt x="4175" y="15821"/>
                    <a:pt x="4344" y="15745"/>
                    <a:pt x="4523" y="15730"/>
                  </a:cubicBezTo>
                  <a:cubicBezTo>
                    <a:pt x="4627" y="15722"/>
                    <a:pt x="4693" y="15783"/>
                    <a:pt x="4683" y="15980"/>
                  </a:cubicBezTo>
                  <a:cubicBezTo>
                    <a:pt x="4307" y="15897"/>
                    <a:pt x="3963" y="16086"/>
                    <a:pt x="3615" y="16260"/>
                  </a:cubicBezTo>
                  <a:cubicBezTo>
                    <a:pt x="3794" y="16367"/>
                    <a:pt x="3968" y="16298"/>
                    <a:pt x="4137" y="16245"/>
                  </a:cubicBezTo>
                  <a:cubicBezTo>
                    <a:pt x="4349" y="16177"/>
                    <a:pt x="4533" y="16200"/>
                    <a:pt x="4712" y="16420"/>
                  </a:cubicBezTo>
                  <a:cubicBezTo>
                    <a:pt x="4810" y="16541"/>
                    <a:pt x="4928" y="16640"/>
                    <a:pt x="5046" y="16723"/>
                  </a:cubicBezTo>
                  <a:cubicBezTo>
                    <a:pt x="5371" y="16935"/>
                    <a:pt x="5564" y="17428"/>
                    <a:pt x="5865" y="17693"/>
                  </a:cubicBezTo>
                  <a:cubicBezTo>
                    <a:pt x="6025" y="17837"/>
                    <a:pt x="6175" y="18012"/>
                    <a:pt x="6326" y="18171"/>
                  </a:cubicBezTo>
                  <a:cubicBezTo>
                    <a:pt x="6383" y="18224"/>
                    <a:pt x="6439" y="18285"/>
                    <a:pt x="6533" y="18224"/>
                  </a:cubicBezTo>
                  <a:cubicBezTo>
                    <a:pt x="6260" y="17837"/>
                    <a:pt x="5959" y="17557"/>
                    <a:pt x="5677" y="17231"/>
                  </a:cubicBezTo>
                  <a:cubicBezTo>
                    <a:pt x="5968" y="17443"/>
                    <a:pt x="6260" y="17663"/>
                    <a:pt x="6552" y="17875"/>
                  </a:cubicBezTo>
                  <a:cubicBezTo>
                    <a:pt x="6736" y="18004"/>
                    <a:pt x="6929" y="18126"/>
                    <a:pt x="7140" y="18065"/>
                  </a:cubicBezTo>
                  <a:cubicBezTo>
                    <a:pt x="7197" y="18050"/>
                    <a:pt x="7249" y="18035"/>
                    <a:pt x="7272" y="17898"/>
                  </a:cubicBezTo>
                  <a:cubicBezTo>
                    <a:pt x="7074" y="17906"/>
                    <a:pt x="6881" y="17891"/>
                    <a:pt x="6703" y="17777"/>
                  </a:cubicBezTo>
                  <a:cubicBezTo>
                    <a:pt x="6594" y="17709"/>
                    <a:pt x="6543" y="17655"/>
                    <a:pt x="6646" y="17489"/>
                  </a:cubicBezTo>
                  <a:cubicBezTo>
                    <a:pt x="6863" y="17148"/>
                    <a:pt x="6914" y="16715"/>
                    <a:pt x="6919" y="16245"/>
                  </a:cubicBezTo>
                  <a:cubicBezTo>
                    <a:pt x="6919" y="16101"/>
                    <a:pt x="6938" y="15950"/>
                    <a:pt x="6947" y="15806"/>
                  </a:cubicBezTo>
                  <a:cubicBezTo>
                    <a:pt x="7032" y="15722"/>
                    <a:pt x="7037" y="15578"/>
                    <a:pt x="7065" y="15449"/>
                  </a:cubicBezTo>
                  <a:cubicBezTo>
                    <a:pt x="7244" y="14585"/>
                    <a:pt x="7352" y="13698"/>
                    <a:pt x="7427" y="12803"/>
                  </a:cubicBezTo>
                  <a:cubicBezTo>
                    <a:pt x="7442" y="12621"/>
                    <a:pt x="7484" y="12705"/>
                    <a:pt x="7531" y="12743"/>
                  </a:cubicBezTo>
                  <a:cubicBezTo>
                    <a:pt x="7559" y="13091"/>
                    <a:pt x="7588" y="13440"/>
                    <a:pt x="7606" y="13789"/>
                  </a:cubicBezTo>
                  <a:cubicBezTo>
                    <a:pt x="7649" y="14502"/>
                    <a:pt x="7757" y="15191"/>
                    <a:pt x="7818" y="15904"/>
                  </a:cubicBezTo>
                  <a:cubicBezTo>
                    <a:pt x="7842" y="16185"/>
                    <a:pt x="7818" y="16458"/>
                    <a:pt x="7842" y="16761"/>
                  </a:cubicBezTo>
                  <a:cubicBezTo>
                    <a:pt x="7922" y="16685"/>
                    <a:pt x="7917" y="16571"/>
                    <a:pt x="7926" y="16465"/>
                  </a:cubicBezTo>
                  <a:cubicBezTo>
                    <a:pt x="7964" y="15889"/>
                    <a:pt x="7879" y="15336"/>
                    <a:pt x="7818" y="14782"/>
                  </a:cubicBezTo>
                  <a:cubicBezTo>
                    <a:pt x="7705" y="13751"/>
                    <a:pt x="7639" y="12720"/>
                    <a:pt x="7616" y="11674"/>
                  </a:cubicBezTo>
                  <a:cubicBezTo>
                    <a:pt x="7592" y="10665"/>
                    <a:pt x="7588" y="9649"/>
                    <a:pt x="7588" y="8641"/>
                  </a:cubicBezTo>
                  <a:cubicBezTo>
                    <a:pt x="7588" y="8148"/>
                    <a:pt x="7630" y="7655"/>
                    <a:pt x="7686" y="7178"/>
                  </a:cubicBezTo>
                  <a:cubicBezTo>
                    <a:pt x="7691" y="7132"/>
                    <a:pt x="7696" y="7079"/>
                    <a:pt x="7710" y="7034"/>
                  </a:cubicBezTo>
                  <a:cubicBezTo>
                    <a:pt x="7842" y="6624"/>
                    <a:pt x="8002" y="6230"/>
                    <a:pt x="8166" y="5851"/>
                  </a:cubicBezTo>
                  <a:cubicBezTo>
                    <a:pt x="8228" y="5889"/>
                    <a:pt x="8289" y="5927"/>
                    <a:pt x="8336" y="6003"/>
                  </a:cubicBezTo>
                  <a:cubicBezTo>
                    <a:pt x="8388" y="6131"/>
                    <a:pt x="8468" y="6200"/>
                    <a:pt x="8548" y="6260"/>
                  </a:cubicBezTo>
                  <a:cubicBezTo>
                    <a:pt x="8783" y="6442"/>
                    <a:pt x="9028" y="6586"/>
                    <a:pt x="9244" y="6814"/>
                  </a:cubicBezTo>
                  <a:cubicBezTo>
                    <a:pt x="9715" y="7307"/>
                    <a:pt x="9936" y="7989"/>
                    <a:pt x="9861" y="8906"/>
                  </a:cubicBezTo>
                  <a:cubicBezTo>
                    <a:pt x="9852" y="9028"/>
                    <a:pt x="9861" y="9157"/>
                    <a:pt x="9861" y="9278"/>
                  </a:cubicBezTo>
                  <a:cubicBezTo>
                    <a:pt x="9988" y="9043"/>
                    <a:pt x="10002" y="8755"/>
                    <a:pt x="10026" y="8474"/>
                  </a:cubicBezTo>
                  <a:lnTo>
                    <a:pt x="9969" y="10006"/>
                  </a:lnTo>
                  <a:cubicBezTo>
                    <a:pt x="9880" y="10059"/>
                    <a:pt x="9946" y="10150"/>
                    <a:pt x="9960" y="10203"/>
                  </a:cubicBezTo>
                  <a:cubicBezTo>
                    <a:pt x="10318" y="11492"/>
                    <a:pt x="10416" y="12856"/>
                    <a:pt x="10369" y="14251"/>
                  </a:cubicBezTo>
                  <a:cubicBezTo>
                    <a:pt x="10365" y="14350"/>
                    <a:pt x="10369" y="14441"/>
                    <a:pt x="10421" y="14524"/>
                  </a:cubicBezTo>
                  <a:cubicBezTo>
                    <a:pt x="10473" y="14608"/>
                    <a:pt x="10468" y="14615"/>
                    <a:pt x="10487" y="14782"/>
                  </a:cubicBezTo>
                  <a:cubicBezTo>
                    <a:pt x="10233" y="14555"/>
                    <a:pt x="9790" y="14721"/>
                    <a:pt x="9602" y="15146"/>
                  </a:cubicBezTo>
                  <a:cubicBezTo>
                    <a:pt x="9757" y="15055"/>
                    <a:pt x="9894" y="14972"/>
                    <a:pt x="10030" y="14903"/>
                  </a:cubicBezTo>
                  <a:cubicBezTo>
                    <a:pt x="10115" y="14858"/>
                    <a:pt x="10200" y="14850"/>
                    <a:pt x="10289" y="14850"/>
                  </a:cubicBezTo>
                  <a:cubicBezTo>
                    <a:pt x="10506" y="14850"/>
                    <a:pt x="10520" y="14881"/>
                    <a:pt x="10445" y="15214"/>
                  </a:cubicBezTo>
                  <a:cubicBezTo>
                    <a:pt x="10431" y="15282"/>
                    <a:pt x="10407" y="15351"/>
                    <a:pt x="10383" y="15442"/>
                  </a:cubicBezTo>
                  <a:cubicBezTo>
                    <a:pt x="10501" y="15381"/>
                    <a:pt x="10591" y="15457"/>
                    <a:pt x="10694" y="15593"/>
                  </a:cubicBezTo>
                  <a:cubicBezTo>
                    <a:pt x="10454" y="15601"/>
                    <a:pt x="10233" y="15540"/>
                    <a:pt x="10026" y="15745"/>
                  </a:cubicBezTo>
                  <a:cubicBezTo>
                    <a:pt x="10068" y="15798"/>
                    <a:pt x="10115" y="15783"/>
                    <a:pt x="10153" y="15775"/>
                  </a:cubicBezTo>
                  <a:cubicBezTo>
                    <a:pt x="10346" y="15730"/>
                    <a:pt x="10539" y="15760"/>
                    <a:pt x="10732" y="15798"/>
                  </a:cubicBezTo>
                  <a:cubicBezTo>
                    <a:pt x="10939" y="15836"/>
                    <a:pt x="11009" y="16018"/>
                    <a:pt x="10934" y="16336"/>
                  </a:cubicBezTo>
                  <a:cubicBezTo>
                    <a:pt x="10882" y="16556"/>
                    <a:pt x="10868" y="16708"/>
                    <a:pt x="11028" y="16852"/>
                  </a:cubicBezTo>
                  <a:cubicBezTo>
                    <a:pt x="11179" y="16988"/>
                    <a:pt x="11188" y="17390"/>
                    <a:pt x="11122" y="17648"/>
                  </a:cubicBezTo>
                  <a:cubicBezTo>
                    <a:pt x="11024" y="18012"/>
                    <a:pt x="10887" y="18156"/>
                    <a:pt x="10633" y="18118"/>
                  </a:cubicBezTo>
                  <a:cubicBezTo>
                    <a:pt x="10346" y="18080"/>
                    <a:pt x="10068" y="18217"/>
                    <a:pt x="9795" y="18376"/>
                  </a:cubicBezTo>
                  <a:cubicBezTo>
                    <a:pt x="9715" y="18421"/>
                    <a:pt x="9668" y="18406"/>
                    <a:pt x="9612" y="18300"/>
                  </a:cubicBezTo>
                  <a:cubicBezTo>
                    <a:pt x="9470" y="18050"/>
                    <a:pt x="9306" y="17830"/>
                    <a:pt x="9334" y="17436"/>
                  </a:cubicBezTo>
                  <a:cubicBezTo>
                    <a:pt x="9339" y="17360"/>
                    <a:pt x="9306" y="17284"/>
                    <a:pt x="9254" y="17284"/>
                  </a:cubicBezTo>
                  <a:cubicBezTo>
                    <a:pt x="9188" y="17284"/>
                    <a:pt x="9221" y="17383"/>
                    <a:pt x="9216" y="17436"/>
                  </a:cubicBezTo>
                  <a:cubicBezTo>
                    <a:pt x="9211" y="17481"/>
                    <a:pt x="9216" y="17534"/>
                    <a:pt x="9207" y="17587"/>
                  </a:cubicBezTo>
                  <a:cubicBezTo>
                    <a:pt x="9202" y="17337"/>
                    <a:pt x="9113" y="17178"/>
                    <a:pt x="8990" y="17041"/>
                  </a:cubicBezTo>
                  <a:cubicBezTo>
                    <a:pt x="8863" y="16905"/>
                    <a:pt x="8816" y="16693"/>
                    <a:pt x="8816" y="16442"/>
                  </a:cubicBezTo>
                  <a:cubicBezTo>
                    <a:pt x="8816" y="15919"/>
                    <a:pt x="8858" y="15389"/>
                    <a:pt x="8788" y="14865"/>
                  </a:cubicBezTo>
                  <a:cubicBezTo>
                    <a:pt x="8741" y="14494"/>
                    <a:pt x="8618" y="14160"/>
                    <a:pt x="8600" y="13774"/>
                  </a:cubicBezTo>
                  <a:cubicBezTo>
                    <a:pt x="8595" y="13690"/>
                    <a:pt x="8562" y="13721"/>
                    <a:pt x="8538" y="13743"/>
                  </a:cubicBezTo>
                  <a:cubicBezTo>
                    <a:pt x="8529" y="13751"/>
                    <a:pt x="8515" y="13781"/>
                    <a:pt x="8515" y="13804"/>
                  </a:cubicBezTo>
                  <a:cubicBezTo>
                    <a:pt x="8491" y="14297"/>
                    <a:pt x="8369" y="14759"/>
                    <a:pt x="8359" y="15260"/>
                  </a:cubicBezTo>
                  <a:cubicBezTo>
                    <a:pt x="8359" y="15290"/>
                    <a:pt x="8369" y="15320"/>
                    <a:pt x="8378" y="15351"/>
                  </a:cubicBezTo>
                  <a:cubicBezTo>
                    <a:pt x="8341" y="15540"/>
                    <a:pt x="8303" y="15730"/>
                    <a:pt x="8265" y="15912"/>
                  </a:cubicBezTo>
                  <a:cubicBezTo>
                    <a:pt x="8228" y="15745"/>
                    <a:pt x="8261" y="15571"/>
                    <a:pt x="8246" y="15396"/>
                  </a:cubicBezTo>
                  <a:cubicBezTo>
                    <a:pt x="8195" y="14593"/>
                    <a:pt x="8101" y="13804"/>
                    <a:pt x="8134" y="12993"/>
                  </a:cubicBezTo>
                  <a:cubicBezTo>
                    <a:pt x="8195" y="11522"/>
                    <a:pt x="8322" y="10066"/>
                    <a:pt x="8496" y="8618"/>
                  </a:cubicBezTo>
                  <a:cubicBezTo>
                    <a:pt x="8543" y="8216"/>
                    <a:pt x="8510" y="7959"/>
                    <a:pt x="8284" y="7769"/>
                  </a:cubicBezTo>
                  <a:cubicBezTo>
                    <a:pt x="8185" y="7686"/>
                    <a:pt x="8162" y="7587"/>
                    <a:pt x="8265" y="7443"/>
                  </a:cubicBezTo>
                  <a:cubicBezTo>
                    <a:pt x="8327" y="7360"/>
                    <a:pt x="8435" y="7254"/>
                    <a:pt x="8388" y="7102"/>
                  </a:cubicBezTo>
                  <a:cubicBezTo>
                    <a:pt x="8298" y="6821"/>
                    <a:pt x="8214" y="6526"/>
                    <a:pt x="8054" y="6238"/>
                  </a:cubicBezTo>
                  <a:cubicBezTo>
                    <a:pt x="8077" y="6571"/>
                    <a:pt x="8162" y="6791"/>
                    <a:pt x="8242" y="7011"/>
                  </a:cubicBezTo>
                  <a:cubicBezTo>
                    <a:pt x="8275" y="7102"/>
                    <a:pt x="8294" y="7170"/>
                    <a:pt x="8247" y="7276"/>
                  </a:cubicBezTo>
                  <a:cubicBezTo>
                    <a:pt x="8190" y="7405"/>
                    <a:pt x="8049" y="7489"/>
                    <a:pt x="8086" y="7655"/>
                  </a:cubicBezTo>
                  <a:cubicBezTo>
                    <a:pt x="8115" y="7792"/>
                    <a:pt x="8228" y="7883"/>
                    <a:pt x="8303" y="7989"/>
                  </a:cubicBezTo>
                  <a:cubicBezTo>
                    <a:pt x="8327" y="8019"/>
                    <a:pt x="8345" y="8057"/>
                    <a:pt x="8369" y="8088"/>
                  </a:cubicBezTo>
                  <a:cubicBezTo>
                    <a:pt x="8416" y="8141"/>
                    <a:pt x="8430" y="8216"/>
                    <a:pt x="8416" y="8307"/>
                  </a:cubicBezTo>
                  <a:cubicBezTo>
                    <a:pt x="8270" y="9399"/>
                    <a:pt x="8181" y="10506"/>
                    <a:pt x="8096" y="11613"/>
                  </a:cubicBezTo>
                  <a:cubicBezTo>
                    <a:pt x="8025" y="12508"/>
                    <a:pt x="7969" y="13410"/>
                    <a:pt x="8044" y="14312"/>
                  </a:cubicBezTo>
                  <a:cubicBezTo>
                    <a:pt x="8101" y="15010"/>
                    <a:pt x="8185" y="15707"/>
                    <a:pt x="8148" y="16420"/>
                  </a:cubicBezTo>
                  <a:cubicBezTo>
                    <a:pt x="8148" y="16458"/>
                    <a:pt x="8143" y="16503"/>
                    <a:pt x="8166" y="16533"/>
                  </a:cubicBezTo>
                  <a:cubicBezTo>
                    <a:pt x="8148" y="16556"/>
                    <a:pt x="8129" y="16571"/>
                    <a:pt x="8110" y="16594"/>
                  </a:cubicBezTo>
                  <a:cubicBezTo>
                    <a:pt x="7997" y="16640"/>
                    <a:pt x="8054" y="16776"/>
                    <a:pt x="8063" y="16867"/>
                  </a:cubicBezTo>
                  <a:cubicBezTo>
                    <a:pt x="8101" y="17140"/>
                    <a:pt x="8148" y="17405"/>
                    <a:pt x="8195" y="17678"/>
                  </a:cubicBezTo>
                  <a:cubicBezTo>
                    <a:pt x="8218" y="17800"/>
                    <a:pt x="8199" y="17853"/>
                    <a:pt x="8119" y="17891"/>
                  </a:cubicBezTo>
                  <a:cubicBezTo>
                    <a:pt x="7917" y="17982"/>
                    <a:pt x="7719" y="18095"/>
                    <a:pt x="7522" y="18186"/>
                  </a:cubicBezTo>
                  <a:cubicBezTo>
                    <a:pt x="7418" y="18232"/>
                    <a:pt x="7300" y="18270"/>
                    <a:pt x="7211" y="18103"/>
                  </a:cubicBezTo>
                  <a:cubicBezTo>
                    <a:pt x="7173" y="18035"/>
                    <a:pt x="7150" y="18103"/>
                    <a:pt x="7126" y="18133"/>
                  </a:cubicBezTo>
                  <a:cubicBezTo>
                    <a:pt x="7046" y="18239"/>
                    <a:pt x="6971" y="18345"/>
                    <a:pt x="6891" y="18452"/>
                  </a:cubicBezTo>
                  <a:cubicBezTo>
                    <a:pt x="6872" y="18414"/>
                    <a:pt x="6858" y="18421"/>
                    <a:pt x="6853" y="18459"/>
                  </a:cubicBezTo>
                  <a:cubicBezTo>
                    <a:pt x="6736" y="18444"/>
                    <a:pt x="6717" y="18550"/>
                    <a:pt x="6731" y="18709"/>
                  </a:cubicBezTo>
                  <a:cubicBezTo>
                    <a:pt x="6656" y="18717"/>
                    <a:pt x="6627" y="18793"/>
                    <a:pt x="6641" y="18906"/>
                  </a:cubicBezTo>
                  <a:cubicBezTo>
                    <a:pt x="6641" y="18906"/>
                    <a:pt x="6641" y="18906"/>
                    <a:pt x="6641" y="18906"/>
                  </a:cubicBezTo>
                  <a:cubicBezTo>
                    <a:pt x="6491" y="19028"/>
                    <a:pt x="6472" y="19278"/>
                    <a:pt x="6430" y="19490"/>
                  </a:cubicBezTo>
                  <a:cubicBezTo>
                    <a:pt x="6406" y="19604"/>
                    <a:pt x="6383" y="19642"/>
                    <a:pt x="6317" y="19612"/>
                  </a:cubicBezTo>
                  <a:cubicBezTo>
                    <a:pt x="6298" y="19460"/>
                    <a:pt x="6218" y="19483"/>
                    <a:pt x="6161" y="19498"/>
                  </a:cubicBezTo>
                  <a:cubicBezTo>
                    <a:pt x="5912" y="19543"/>
                    <a:pt x="5667" y="19596"/>
                    <a:pt x="5422" y="19649"/>
                  </a:cubicBezTo>
                  <a:cubicBezTo>
                    <a:pt x="5366" y="19665"/>
                    <a:pt x="5309" y="19680"/>
                    <a:pt x="5258" y="19634"/>
                  </a:cubicBezTo>
                  <a:cubicBezTo>
                    <a:pt x="5234" y="19581"/>
                    <a:pt x="5206" y="19528"/>
                    <a:pt x="5182" y="19483"/>
                  </a:cubicBezTo>
                  <a:cubicBezTo>
                    <a:pt x="5192" y="19308"/>
                    <a:pt x="5107" y="19240"/>
                    <a:pt x="5041" y="19157"/>
                  </a:cubicBezTo>
                  <a:cubicBezTo>
                    <a:pt x="4759" y="18823"/>
                    <a:pt x="4448" y="18573"/>
                    <a:pt x="4133" y="18345"/>
                  </a:cubicBezTo>
                  <a:cubicBezTo>
                    <a:pt x="3846" y="18141"/>
                    <a:pt x="3573" y="17883"/>
                    <a:pt x="3314" y="17595"/>
                  </a:cubicBezTo>
                  <a:cubicBezTo>
                    <a:pt x="3949" y="17716"/>
                    <a:pt x="4566" y="17951"/>
                    <a:pt x="5196" y="18088"/>
                  </a:cubicBezTo>
                  <a:cubicBezTo>
                    <a:pt x="5008" y="17883"/>
                    <a:pt x="4796" y="17784"/>
                    <a:pt x="4580" y="17709"/>
                  </a:cubicBezTo>
                  <a:cubicBezTo>
                    <a:pt x="4199" y="17580"/>
                    <a:pt x="3813" y="17511"/>
                    <a:pt x="3427" y="17458"/>
                  </a:cubicBezTo>
                  <a:cubicBezTo>
                    <a:pt x="3168" y="17420"/>
                    <a:pt x="3140" y="17375"/>
                    <a:pt x="3083" y="16981"/>
                  </a:cubicBezTo>
                  <a:cubicBezTo>
                    <a:pt x="3022" y="16571"/>
                    <a:pt x="2956" y="16170"/>
                    <a:pt x="2881" y="15699"/>
                  </a:cubicBezTo>
                  <a:cubicBezTo>
                    <a:pt x="2848" y="16586"/>
                    <a:pt x="3083" y="17360"/>
                    <a:pt x="3064" y="18179"/>
                  </a:cubicBezTo>
                  <a:cubicBezTo>
                    <a:pt x="2923" y="17913"/>
                    <a:pt x="2852" y="17595"/>
                    <a:pt x="2777" y="17276"/>
                  </a:cubicBezTo>
                  <a:cubicBezTo>
                    <a:pt x="2565" y="16389"/>
                    <a:pt x="2466" y="15457"/>
                    <a:pt x="2415" y="14517"/>
                  </a:cubicBezTo>
                  <a:cubicBezTo>
                    <a:pt x="2339" y="13084"/>
                    <a:pt x="2316" y="11643"/>
                    <a:pt x="2316" y="10195"/>
                  </a:cubicBezTo>
                  <a:cubicBezTo>
                    <a:pt x="2316" y="9975"/>
                    <a:pt x="2306" y="9763"/>
                    <a:pt x="2386" y="9589"/>
                  </a:cubicBezTo>
                  <a:close/>
                  <a:moveTo>
                    <a:pt x="9419" y="15760"/>
                  </a:moveTo>
                  <a:cubicBezTo>
                    <a:pt x="9287" y="15912"/>
                    <a:pt x="9160" y="16071"/>
                    <a:pt x="9047" y="16344"/>
                  </a:cubicBezTo>
                  <a:cubicBezTo>
                    <a:pt x="9094" y="16321"/>
                    <a:pt x="9103" y="16314"/>
                    <a:pt x="9108" y="16306"/>
                  </a:cubicBezTo>
                  <a:cubicBezTo>
                    <a:pt x="9461" y="15934"/>
                    <a:pt x="9790" y="15495"/>
                    <a:pt x="10200" y="15290"/>
                  </a:cubicBezTo>
                  <a:cubicBezTo>
                    <a:pt x="10223" y="15275"/>
                    <a:pt x="10261" y="15245"/>
                    <a:pt x="10252" y="15184"/>
                  </a:cubicBezTo>
                  <a:cubicBezTo>
                    <a:pt x="10233" y="15108"/>
                    <a:pt x="10190" y="15146"/>
                    <a:pt x="10158" y="15154"/>
                  </a:cubicBezTo>
                  <a:cubicBezTo>
                    <a:pt x="9875" y="15237"/>
                    <a:pt x="9644" y="15502"/>
                    <a:pt x="9419" y="15760"/>
                  </a:cubicBezTo>
                  <a:close/>
                  <a:moveTo>
                    <a:pt x="9362" y="14509"/>
                  </a:moveTo>
                  <a:cubicBezTo>
                    <a:pt x="9804" y="14411"/>
                    <a:pt x="10223" y="13463"/>
                    <a:pt x="10143" y="12743"/>
                  </a:cubicBezTo>
                  <a:cubicBezTo>
                    <a:pt x="9997" y="13478"/>
                    <a:pt x="9753" y="14062"/>
                    <a:pt x="9362" y="14509"/>
                  </a:cubicBezTo>
                  <a:close/>
                  <a:moveTo>
                    <a:pt x="9244" y="9376"/>
                  </a:moveTo>
                  <a:cubicBezTo>
                    <a:pt x="9414" y="8853"/>
                    <a:pt x="9475" y="8300"/>
                    <a:pt x="9461" y="7724"/>
                  </a:cubicBezTo>
                  <a:cubicBezTo>
                    <a:pt x="9353" y="8262"/>
                    <a:pt x="9277" y="8808"/>
                    <a:pt x="9244" y="9376"/>
                  </a:cubicBezTo>
                  <a:close/>
                  <a:moveTo>
                    <a:pt x="8618" y="12788"/>
                  </a:moveTo>
                  <a:cubicBezTo>
                    <a:pt x="8637" y="13023"/>
                    <a:pt x="8703" y="13251"/>
                    <a:pt x="8647" y="13493"/>
                  </a:cubicBezTo>
                  <a:cubicBezTo>
                    <a:pt x="8642" y="13508"/>
                    <a:pt x="8637" y="13561"/>
                    <a:pt x="8656" y="13546"/>
                  </a:cubicBezTo>
                  <a:cubicBezTo>
                    <a:pt x="8760" y="13448"/>
                    <a:pt x="8741" y="13622"/>
                    <a:pt x="8750" y="13675"/>
                  </a:cubicBezTo>
                  <a:cubicBezTo>
                    <a:pt x="8891" y="14213"/>
                    <a:pt x="8990" y="14774"/>
                    <a:pt x="9037" y="15358"/>
                  </a:cubicBezTo>
                  <a:cubicBezTo>
                    <a:pt x="9461" y="14903"/>
                    <a:pt x="9950" y="14585"/>
                    <a:pt x="10134" y="13743"/>
                  </a:cubicBezTo>
                  <a:cubicBezTo>
                    <a:pt x="9837" y="14312"/>
                    <a:pt x="9480" y="14759"/>
                    <a:pt x="9089" y="15154"/>
                  </a:cubicBezTo>
                  <a:cubicBezTo>
                    <a:pt x="9089" y="14805"/>
                    <a:pt x="9098" y="14464"/>
                    <a:pt x="9089" y="14130"/>
                  </a:cubicBezTo>
                  <a:cubicBezTo>
                    <a:pt x="9070" y="13440"/>
                    <a:pt x="9164" y="12811"/>
                    <a:pt x="9400" y="12235"/>
                  </a:cubicBezTo>
                  <a:cubicBezTo>
                    <a:pt x="9531" y="11916"/>
                    <a:pt x="9644" y="11590"/>
                    <a:pt x="9762" y="11264"/>
                  </a:cubicBezTo>
                  <a:cubicBezTo>
                    <a:pt x="9795" y="11173"/>
                    <a:pt x="9852" y="11082"/>
                    <a:pt x="9833" y="10953"/>
                  </a:cubicBezTo>
                  <a:cubicBezTo>
                    <a:pt x="9790" y="10953"/>
                    <a:pt x="9776" y="10999"/>
                    <a:pt x="9762" y="11037"/>
                  </a:cubicBezTo>
                  <a:cubicBezTo>
                    <a:pt x="9494" y="11621"/>
                    <a:pt x="9240" y="12212"/>
                    <a:pt x="9037" y="12864"/>
                  </a:cubicBezTo>
                  <a:cubicBezTo>
                    <a:pt x="9018" y="12932"/>
                    <a:pt x="8995" y="13000"/>
                    <a:pt x="8971" y="13061"/>
                  </a:cubicBezTo>
                  <a:cubicBezTo>
                    <a:pt x="8953" y="13114"/>
                    <a:pt x="8934" y="13190"/>
                    <a:pt x="8882" y="13167"/>
                  </a:cubicBezTo>
                  <a:cubicBezTo>
                    <a:pt x="8835" y="13152"/>
                    <a:pt x="8825" y="13084"/>
                    <a:pt x="8811" y="13016"/>
                  </a:cubicBezTo>
                  <a:cubicBezTo>
                    <a:pt x="8778" y="12879"/>
                    <a:pt x="8811" y="12750"/>
                    <a:pt x="8835" y="12629"/>
                  </a:cubicBezTo>
                  <a:cubicBezTo>
                    <a:pt x="8948" y="12083"/>
                    <a:pt x="9066" y="11537"/>
                    <a:pt x="9244" y="11037"/>
                  </a:cubicBezTo>
                  <a:cubicBezTo>
                    <a:pt x="9381" y="10665"/>
                    <a:pt x="9484" y="10271"/>
                    <a:pt x="9579" y="9877"/>
                  </a:cubicBezTo>
                  <a:cubicBezTo>
                    <a:pt x="9710" y="9293"/>
                    <a:pt x="9724" y="9088"/>
                    <a:pt x="9673" y="8724"/>
                  </a:cubicBezTo>
                  <a:cubicBezTo>
                    <a:pt x="9607" y="9240"/>
                    <a:pt x="9484" y="9740"/>
                    <a:pt x="9339" y="10218"/>
                  </a:cubicBezTo>
                  <a:cubicBezTo>
                    <a:pt x="9475" y="9664"/>
                    <a:pt x="9616" y="9119"/>
                    <a:pt x="9597" y="8444"/>
                  </a:cubicBezTo>
                  <a:cubicBezTo>
                    <a:pt x="9268" y="9846"/>
                    <a:pt x="8953" y="11188"/>
                    <a:pt x="8637" y="12530"/>
                  </a:cubicBezTo>
                  <a:cubicBezTo>
                    <a:pt x="8609" y="12606"/>
                    <a:pt x="8609" y="12697"/>
                    <a:pt x="8618" y="12788"/>
                  </a:cubicBezTo>
                  <a:close/>
                  <a:moveTo>
                    <a:pt x="8049" y="9232"/>
                  </a:moveTo>
                  <a:cubicBezTo>
                    <a:pt x="8171" y="8921"/>
                    <a:pt x="8214" y="8497"/>
                    <a:pt x="8152" y="8269"/>
                  </a:cubicBezTo>
                  <a:cubicBezTo>
                    <a:pt x="8082" y="8595"/>
                    <a:pt x="8044" y="8906"/>
                    <a:pt x="8049" y="9232"/>
                  </a:cubicBezTo>
                  <a:close/>
                  <a:moveTo>
                    <a:pt x="7691" y="15745"/>
                  </a:moveTo>
                  <a:cubicBezTo>
                    <a:pt x="7620" y="16109"/>
                    <a:pt x="7559" y="16473"/>
                    <a:pt x="7409" y="16768"/>
                  </a:cubicBezTo>
                  <a:cubicBezTo>
                    <a:pt x="7258" y="17064"/>
                    <a:pt x="7042" y="17216"/>
                    <a:pt x="6820" y="17420"/>
                  </a:cubicBezTo>
                  <a:cubicBezTo>
                    <a:pt x="7329" y="17443"/>
                    <a:pt x="7856" y="16405"/>
                    <a:pt x="7691" y="15745"/>
                  </a:cubicBezTo>
                  <a:close/>
                  <a:moveTo>
                    <a:pt x="4961" y="15957"/>
                  </a:moveTo>
                  <a:cubicBezTo>
                    <a:pt x="5041" y="15381"/>
                    <a:pt x="5116" y="14805"/>
                    <a:pt x="5196" y="14229"/>
                  </a:cubicBezTo>
                  <a:cubicBezTo>
                    <a:pt x="4970" y="14759"/>
                    <a:pt x="4886" y="15328"/>
                    <a:pt x="4961" y="15957"/>
                  </a:cubicBezTo>
                  <a:close/>
                  <a:moveTo>
                    <a:pt x="4420" y="13182"/>
                  </a:moveTo>
                  <a:cubicBezTo>
                    <a:pt x="4377" y="12978"/>
                    <a:pt x="4354" y="12773"/>
                    <a:pt x="4368" y="12553"/>
                  </a:cubicBezTo>
                  <a:cubicBezTo>
                    <a:pt x="4396" y="12068"/>
                    <a:pt x="4396" y="11583"/>
                    <a:pt x="4279" y="11120"/>
                  </a:cubicBezTo>
                  <a:cubicBezTo>
                    <a:pt x="4175" y="10703"/>
                    <a:pt x="4015" y="10354"/>
                    <a:pt x="3751" y="10150"/>
                  </a:cubicBezTo>
                  <a:cubicBezTo>
                    <a:pt x="3907" y="10498"/>
                    <a:pt x="4090" y="10802"/>
                    <a:pt x="4180" y="11219"/>
                  </a:cubicBezTo>
                  <a:cubicBezTo>
                    <a:pt x="4264" y="11621"/>
                    <a:pt x="4297" y="12037"/>
                    <a:pt x="4274" y="12500"/>
                  </a:cubicBezTo>
                  <a:cubicBezTo>
                    <a:pt x="4180" y="12303"/>
                    <a:pt x="4166" y="12075"/>
                    <a:pt x="4062" y="11901"/>
                  </a:cubicBezTo>
                  <a:cubicBezTo>
                    <a:pt x="4067" y="11939"/>
                    <a:pt x="4514" y="14752"/>
                    <a:pt x="4514" y="14752"/>
                  </a:cubicBezTo>
                  <a:cubicBezTo>
                    <a:pt x="4566" y="14699"/>
                    <a:pt x="4552" y="14608"/>
                    <a:pt x="4556" y="14532"/>
                  </a:cubicBezTo>
                  <a:cubicBezTo>
                    <a:pt x="4580" y="14062"/>
                    <a:pt x="4509" y="13614"/>
                    <a:pt x="4420" y="13182"/>
                  </a:cubicBezTo>
                  <a:close/>
                  <a:moveTo>
                    <a:pt x="4048" y="9657"/>
                  </a:moveTo>
                  <a:cubicBezTo>
                    <a:pt x="3742" y="8997"/>
                    <a:pt x="3422" y="8360"/>
                    <a:pt x="2994" y="7868"/>
                  </a:cubicBezTo>
                  <a:cubicBezTo>
                    <a:pt x="3031" y="7943"/>
                    <a:pt x="3064" y="8027"/>
                    <a:pt x="3102" y="8103"/>
                  </a:cubicBezTo>
                  <a:cubicBezTo>
                    <a:pt x="3431" y="8755"/>
                    <a:pt x="3766" y="9392"/>
                    <a:pt x="4086" y="10059"/>
                  </a:cubicBezTo>
                  <a:cubicBezTo>
                    <a:pt x="4443" y="10802"/>
                    <a:pt x="4608" y="11605"/>
                    <a:pt x="4547" y="12538"/>
                  </a:cubicBezTo>
                  <a:cubicBezTo>
                    <a:pt x="4528" y="12811"/>
                    <a:pt x="4542" y="13091"/>
                    <a:pt x="4542" y="13372"/>
                  </a:cubicBezTo>
                  <a:cubicBezTo>
                    <a:pt x="4580" y="13281"/>
                    <a:pt x="4594" y="13182"/>
                    <a:pt x="4608" y="13091"/>
                  </a:cubicBezTo>
                  <a:cubicBezTo>
                    <a:pt x="4617" y="12985"/>
                    <a:pt x="4627" y="12879"/>
                    <a:pt x="4636" y="12773"/>
                  </a:cubicBezTo>
                  <a:cubicBezTo>
                    <a:pt x="4730" y="11818"/>
                    <a:pt x="4660" y="10923"/>
                    <a:pt x="4264" y="10142"/>
                  </a:cubicBezTo>
                  <a:cubicBezTo>
                    <a:pt x="4184" y="9983"/>
                    <a:pt x="4123" y="9816"/>
                    <a:pt x="4048" y="9657"/>
                  </a:cubicBezTo>
                  <a:close/>
                  <a:moveTo>
                    <a:pt x="2994" y="7072"/>
                  </a:moveTo>
                  <a:cubicBezTo>
                    <a:pt x="3314" y="7769"/>
                    <a:pt x="3634" y="8474"/>
                    <a:pt x="3959" y="9172"/>
                  </a:cubicBezTo>
                  <a:cubicBezTo>
                    <a:pt x="3968" y="9156"/>
                    <a:pt x="3977" y="9149"/>
                    <a:pt x="3991" y="9134"/>
                  </a:cubicBezTo>
                  <a:cubicBezTo>
                    <a:pt x="3751" y="8345"/>
                    <a:pt x="3455" y="7610"/>
                    <a:pt x="3031" y="7034"/>
                  </a:cubicBezTo>
                  <a:cubicBezTo>
                    <a:pt x="3012" y="7049"/>
                    <a:pt x="3003" y="7056"/>
                    <a:pt x="2994" y="7072"/>
                  </a:cubicBezTo>
                  <a:close/>
                  <a:moveTo>
                    <a:pt x="2970" y="14297"/>
                  </a:moveTo>
                  <a:cubicBezTo>
                    <a:pt x="2899" y="13069"/>
                    <a:pt x="2749" y="11909"/>
                    <a:pt x="2575" y="10711"/>
                  </a:cubicBezTo>
                  <a:cubicBezTo>
                    <a:pt x="2542" y="11378"/>
                    <a:pt x="2815" y="13850"/>
                    <a:pt x="2970" y="14297"/>
                  </a:cubicBezTo>
                  <a:close/>
                  <a:moveTo>
                    <a:pt x="7319" y="20013"/>
                  </a:moveTo>
                  <a:cubicBezTo>
                    <a:pt x="7145" y="20021"/>
                    <a:pt x="6966" y="20021"/>
                    <a:pt x="6792" y="20029"/>
                  </a:cubicBezTo>
                  <a:cubicBezTo>
                    <a:pt x="7192" y="20029"/>
                    <a:pt x="7592" y="20029"/>
                    <a:pt x="7988" y="20029"/>
                  </a:cubicBezTo>
                  <a:cubicBezTo>
                    <a:pt x="7828" y="19998"/>
                    <a:pt x="7668" y="19945"/>
                    <a:pt x="7498" y="19975"/>
                  </a:cubicBezTo>
                  <a:cubicBezTo>
                    <a:pt x="7442" y="20036"/>
                    <a:pt x="7380" y="20013"/>
                    <a:pt x="7319" y="20013"/>
                  </a:cubicBezTo>
                  <a:close/>
                  <a:moveTo>
                    <a:pt x="16022" y="19975"/>
                  </a:moveTo>
                  <a:cubicBezTo>
                    <a:pt x="15726" y="20051"/>
                    <a:pt x="15425" y="20029"/>
                    <a:pt x="15128" y="20029"/>
                  </a:cubicBezTo>
                  <a:cubicBezTo>
                    <a:pt x="15128" y="20029"/>
                    <a:pt x="15119" y="20036"/>
                    <a:pt x="15119" y="20036"/>
                  </a:cubicBezTo>
                  <a:lnTo>
                    <a:pt x="15128" y="20044"/>
                  </a:lnTo>
                  <a:cubicBezTo>
                    <a:pt x="15246" y="20044"/>
                    <a:pt x="15363" y="20044"/>
                    <a:pt x="15476" y="20044"/>
                  </a:cubicBezTo>
                  <a:cubicBezTo>
                    <a:pt x="15839" y="20051"/>
                    <a:pt x="16196" y="20082"/>
                    <a:pt x="16559" y="20021"/>
                  </a:cubicBezTo>
                  <a:cubicBezTo>
                    <a:pt x="16380" y="19983"/>
                    <a:pt x="16196" y="20089"/>
                    <a:pt x="16022" y="19975"/>
                  </a:cubicBez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79;p3">
              <a:extLst>
                <a:ext uri="{FF2B5EF4-FFF2-40B4-BE49-F238E27FC236}">
                  <a16:creationId xmlns:a16="http://schemas.microsoft.com/office/drawing/2014/main" id="{CF02FA83-8383-775C-8160-22C7E76370E7}"/>
                </a:ext>
              </a:extLst>
            </p:cNvPr>
            <p:cNvSpPr/>
            <p:nvPr/>
          </p:nvSpPr>
          <p:spPr>
            <a:xfrm>
              <a:off x="-899278" y="1627796"/>
              <a:ext cx="8026202" cy="4441700"/>
            </a:xfrm>
            <a:custGeom>
              <a:avLst/>
              <a:gdLst/>
              <a:ahLst/>
              <a:cxnLst/>
              <a:rect l="l" t="t" r="r" b="b"/>
              <a:pathLst>
                <a:path w="21590" h="21508" extrusionOk="0">
                  <a:moveTo>
                    <a:pt x="5682" y="9790"/>
                  </a:moveTo>
                  <a:cubicBezTo>
                    <a:pt x="5411" y="9130"/>
                    <a:pt x="5140" y="8463"/>
                    <a:pt x="4865" y="7804"/>
                  </a:cubicBezTo>
                  <a:cubicBezTo>
                    <a:pt x="4873" y="7789"/>
                    <a:pt x="4885" y="7782"/>
                    <a:pt x="4893" y="7768"/>
                  </a:cubicBezTo>
                  <a:cubicBezTo>
                    <a:pt x="5252" y="8313"/>
                    <a:pt x="5503" y="9008"/>
                    <a:pt x="5706" y="9754"/>
                  </a:cubicBezTo>
                  <a:cubicBezTo>
                    <a:pt x="5702" y="9769"/>
                    <a:pt x="5694" y="9776"/>
                    <a:pt x="5682" y="9790"/>
                  </a:cubicBezTo>
                  <a:close/>
                  <a:moveTo>
                    <a:pt x="9956" y="1543"/>
                  </a:moveTo>
                  <a:cubicBezTo>
                    <a:pt x="9933" y="1500"/>
                    <a:pt x="9901" y="1471"/>
                    <a:pt x="9869" y="1450"/>
                  </a:cubicBezTo>
                  <a:cubicBezTo>
                    <a:pt x="9686" y="1314"/>
                    <a:pt x="9534" y="1443"/>
                    <a:pt x="9399" y="1651"/>
                  </a:cubicBezTo>
                  <a:cubicBezTo>
                    <a:pt x="9443" y="1715"/>
                    <a:pt x="9486" y="1608"/>
                    <a:pt x="9546" y="1658"/>
                  </a:cubicBezTo>
                  <a:cubicBezTo>
                    <a:pt x="9403" y="1823"/>
                    <a:pt x="9239" y="1887"/>
                    <a:pt x="9116" y="2088"/>
                  </a:cubicBezTo>
                  <a:cubicBezTo>
                    <a:pt x="9387" y="2131"/>
                    <a:pt x="9650" y="2016"/>
                    <a:pt x="9909" y="1923"/>
                  </a:cubicBezTo>
                  <a:cubicBezTo>
                    <a:pt x="9952" y="1909"/>
                    <a:pt x="10012" y="1902"/>
                    <a:pt x="10024" y="1808"/>
                  </a:cubicBezTo>
                  <a:cubicBezTo>
                    <a:pt x="10040" y="1694"/>
                    <a:pt x="9996" y="1608"/>
                    <a:pt x="9956" y="1543"/>
                  </a:cubicBezTo>
                  <a:close/>
                  <a:moveTo>
                    <a:pt x="6534" y="16208"/>
                  </a:moveTo>
                  <a:cubicBezTo>
                    <a:pt x="6602" y="15663"/>
                    <a:pt x="6666" y="15118"/>
                    <a:pt x="6734" y="14573"/>
                  </a:cubicBezTo>
                  <a:cubicBezTo>
                    <a:pt x="6542" y="15075"/>
                    <a:pt x="6471" y="15613"/>
                    <a:pt x="6534" y="16208"/>
                  </a:cubicBezTo>
                  <a:close/>
                  <a:moveTo>
                    <a:pt x="7152" y="5451"/>
                  </a:moveTo>
                  <a:cubicBezTo>
                    <a:pt x="7136" y="5487"/>
                    <a:pt x="7128" y="5530"/>
                    <a:pt x="7124" y="5588"/>
                  </a:cubicBezTo>
                  <a:cubicBezTo>
                    <a:pt x="7144" y="5545"/>
                    <a:pt x="7176" y="5509"/>
                    <a:pt x="7152" y="5451"/>
                  </a:cubicBezTo>
                  <a:close/>
                  <a:moveTo>
                    <a:pt x="21589" y="21322"/>
                  </a:moveTo>
                  <a:cubicBezTo>
                    <a:pt x="21585" y="21185"/>
                    <a:pt x="21577" y="21092"/>
                    <a:pt x="21481" y="21121"/>
                  </a:cubicBezTo>
                  <a:cubicBezTo>
                    <a:pt x="21454" y="21128"/>
                    <a:pt x="21422" y="21121"/>
                    <a:pt x="21390" y="21121"/>
                  </a:cubicBezTo>
                  <a:cubicBezTo>
                    <a:pt x="14307" y="21121"/>
                    <a:pt x="7220" y="21121"/>
                    <a:pt x="136" y="21121"/>
                  </a:cubicBezTo>
                  <a:cubicBezTo>
                    <a:pt x="109" y="21121"/>
                    <a:pt x="85" y="21121"/>
                    <a:pt x="57" y="21121"/>
                  </a:cubicBezTo>
                  <a:cubicBezTo>
                    <a:pt x="9" y="21114"/>
                    <a:pt x="1" y="21157"/>
                    <a:pt x="1" y="21235"/>
                  </a:cubicBezTo>
                  <a:cubicBezTo>
                    <a:pt x="-3" y="21400"/>
                    <a:pt x="-7" y="21508"/>
                    <a:pt x="128" y="21508"/>
                  </a:cubicBezTo>
                  <a:cubicBezTo>
                    <a:pt x="626" y="21501"/>
                    <a:pt x="1124" y="21501"/>
                    <a:pt x="1618" y="21501"/>
                  </a:cubicBezTo>
                  <a:lnTo>
                    <a:pt x="1618" y="21501"/>
                  </a:lnTo>
                  <a:lnTo>
                    <a:pt x="2300" y="21501"/>
                  </a:lnTo>
                  <a:cubicBezTo>
                    <a:pt x="2443" y="21501"/>
                    <a:pt x="2590" y="21501"/>
                    <a:pt x="2734" y="21501"/>
                  </a:cubicBezTo>
                  <a:cubicBezTo>
                    <a:pt x="2746" y="21501"/>
                    <a:pt x="2758" y="21501"/>
                    <a:pt x="2766" y="21501"/>
                  </a:cubicBezTo>
                  <a:lnTo>
                    <a:pt x="20968" y="21501"/>
                  </a:lnTo>
                  <a:cubicBezTo>
                    <a:pt x="21139" y="21501"/>
                    <a:pt x="21306" y="21508"/>
                    <a:pt x="21477" y="21508"/>
                  </a:cubicBezTo>
                  <a:cubicBezTo>
                    <a:pt x="21569" y="21501"/>
                    <a:pt x="21593" y="21472"/>
                    <a:pt x="21589" y="21322"/>
                  </a:cubicBezTo>
                  <a:close/>
                  <a:moveTo>
                    <a:pt x="6076" y="13584"/>
                  </a:moveTo>
                  <a:cubicBezTo>
                    <a:pt x="6040" y="13390"/>
                    <a:pt x="6020" y="13196"/>
                    <a:pt x="6032" y="12988"/>
                  </a:cubicBezTo>
                  <a:cubicBezTo>
                    <a:pt x="6056" y="12529"/>
                    <a:pt x="6056" y="12071"/>
                    <a:pt x="5957" y="11633"/>
                  </a:cubicBezTo>
                  <a:cubicBezTo>
                    <a:pt x="5869" y="11239"/>
                    <a:pt x="5734" y="10909"/>
                    <a:pt x="5511" y="10715"/>
                  </a:cubicBezTo>
                  <a:cubicBezTo>
                    <a:pt x="5642" y="11045"/>
                    <a:pt x="5797" y="11332"/>
                    <a:pt x="5873" y="11726"/>
                  </a:cubicBezTo>
                  <a:cubicBezTo>
                    <a:pt x="5945" y="12106"/>
                    <a:pt x="5973" y="12501"/>
                    <a:pt x="5953" y="12938"/>
                  </a:cubicBezTo>
                  <a:cubicBezTo>
                    <a:pt x="5873" y="12752"/>
                    <a:pt x="5861" y="12537"/>
                    <a:pt x="5773" y="12372"/>
                  </a:cubicBezTo>
                  <a:cubicBezTo>
                    <a:pt x="5777" y="12408"/>
                    <a:pt x="6156" y="15068"/>
                    <a:pt x="6156" y="15068"/>
                  </a:cubicBezTo>
                  <a:cubicBezTo>
                    <a:pt x="6200" y="15018"/>
                    <a:pt x="6188" y="14932"/>
                    <a:pt x="6192" y="14860"/>
                  </a:cubicBezTo>
                  <a:cubicBezTo>
                    <a:pt x="6212" y="14416"/>
                    <a:pt x="6152" y="13992"/>
                    <a:pt x="6076" y="13584"/>
                  </a:cubicBezTo>
                  <a:close/>
                  <a:moveTo>
                    <a:pt x="4849" y="14638"/>
                  </a:moveTo>
                  <a:cubicBezTo>
                    <a:pt x="4789" y="13476"/>
                    <a:pt x="4662" y="12379"/>
                    <a:pt x="4515" y="11246"/>
                  </a:cubicBezTo>
                  <a:cubicBezTo>
                    <a:pt x="4487" y="11877"/>
                    <a:pt x="4718" y="14215"/>
                    <a:pt x="4849" y="14638"/>
                  </a:cubicBezTo>
                  <a:close/>
                  <a:moveTo>
                    <a:pt x="9395" y="6764"/>
                  </a:moveTo>
                  <a:cubicBezTo>
                    <a:pt x="9439" y="6886"/>
                    <a:pt x="9506" y="6950"/>
                    <a:pt x="9574" y="7008"/>
                  </a:cubicBezTo>
                  <a:cubicBezTo>
                    <a:pt x="9773" y="7180"/>
                    <a:pt x="9980" y="7316"/>
                    <a:pt x="10164" y="7531"/>
                  </a:cubicBezTo>
                  <a:cubicBezTo>
                    <a:pt x="10562" y="7997"/>
                    <a:pt x="10749" y="8643"/>
                    <a:pt x="10685" y="9510"/>
                  </a:cubicBezTo>
                  <a:cubicBezTo>
                    <a:pt x="10677" y="9625"/>
                    <a:pt x="10685" y="9747"/>
                    <a:pt x="10685" y="9862"/>
                  </a:cubicBezTo>
                  <a:cubicBezTo>
                    <a:pt x="10793" y="9639"/>
                    <a:pt x="10805" y="9367"/>
                    <a:pt x="10825" y="9102"/>
                  </a:cubicBezTo>
                  <a:cubicBezTo>
                    <a:pt x="10789" y="9051"/>
                    <a:pt x="10793" y="8980"/>
                    <a:pt x="10785" y="8915"/>
                  </a:cubicBezTo>
                  <a:cubicBezTo>
                    <a:pt x="10745" y="8449"/>
                    <a:pt x="10638" y="8047"/>
                    <a:pt x="10446" y="7718"/>
                  </a:cubicBezTo>
                  <a:cubicBezTo>
                    <a:pt x="10156" y="7208"/>
                    <a:pt x="9773" y="7000"/>
                    <a:pt x="9395" y="6764"/>
                  </a:cubicBezTo>
                  <a:close/>
                  <a:moveTo>
                    <a:pt x="10909" y="14107"/>
                  </a:moveTo>
                  <a:cubicBezTo>
                    <a:pt x="10658" y="14645"/>
                    <a:pt x="10355" y="15068"/>
                    <a:pt x="10024" y="15441"/>
                  </a:cubicBezTo>
                  <a:cubicBezTo>
                    <a:pt x="10024" y="15111"/>
                    <a:pt x="10032" y="14788"/>
                    <a:pt x="10024" y="14473"/>
                  </a:cubicBezTo>
                  <a:cubicBezTo>
                    <a:pt x="10008" y="13820"/>
                    <a:pt x="10088" y="13225"/>
                    <a:pt x="10287" y="12680"/>
                  </a:cubicBezTo>
                  <a:cubicBezTo>
                    <a:pt x="10399" y="12379"/>
                    <a:pt x="10494" y="12071"/>
                    <a:pt x="10594" y="11762"/>
                  </a:cubicBezTo>
                  <a:cubicBezTo>
                    <a:pt x="10622" y="11676"/>
                    <a:pt x="10670" y="11590"/>
                    <a:pt x="10654" y="11468"/>
                  </a:cubicBezTo>
                  <a:cubicBezTo>
                    <a:pt x="10618" y="11468"/>
                    <a:pt x="10606" y="11511"/>
                    <a:pt x="10594" y="11547"/>
                  </a:cubicBezTo>
                  <a:cubicBezTo>
                    <a:pt x="10367" y="12099"/>
                    <a:pt x="10152" y="12659"/>
                    <a:pt x="9980" y="13275"/>
                  </a:cubicBezTo>
                  <a:cubicBezTo>
                    <a:pt x="9964" y="13340"/>
                    <a:pt x="9944" y="13404"/>
                    <a:pt x="9925" y="13462"/>
                  </a:cubicBezTo>
                  <a:cubicBezTo>
                    <a:pt x="9909" y="13512"/>
                    <a:pt x="9893" y="13584"/>
                    <a:pt x="9849" y="13562"/>
                  </a:cubicBezTo>
                  <a:cubicBezTo>
                    <a:pt x="9809" y="13548"/>
                    <a:pt x="9801" y="13483"/>
                    <a:pt x="9789" y="13419"/>
                  </a:cubicBezTo>
                  <a:cubicBezTo>
                    <a:pt x="9761" y="13290"/>
                    <a:pt x="9789" y="13168"/>
                    <a:pt x="9809" y="13053"/>
                  </a:cubicBezTo>
                  <a:cubicBezTo>
                    <a:pt x="9905" y="12537"/>
                    <a:pt x="10004" y="12020"/>
                    <a:pt x="10156" y="11547"/>
                  </a:cubicBezTo>
                  <a:cubicBezTo>
                    <a:pt x="10271" y="11196"/>
                    <a:pt x="10359" y="10823"/>
                    <a:pt x="10438" y="10450"/>
                  </a:cubicBezTo>
                  <a:cubicBezTo>
                    <a:pt x="10550" y="9898"/>
                    <a:pt x="10562" y="9704"/>
                    <a:pt x="10518" y="9360"/>
                  </a:cubicBezTo>
                  <a:cubicBezTo>
                    <a:pt x="10462" y="9847"/>
                    <a:pt x="10359" y="10321"/>
                    <a:pt x="10235" y="10773"/>
                  </a:cubicBezTo>
                  <a:cubicBezTo>
                    <a:pt x="10351" y="10249"/>
                    <a:pt x="10470" y="9733"/>
                    <a:pt x="10454" y="9094"/>
                  </a:cubicBezTo>
                  <a:cubicBezTo>
                    <a:pt x="10176" y="10421"/>
                    <a:pt x="9909" y="11690"/>
                    <a:pt x="9642" y="12960"/>
                  </a:cubicBezTo>
                  <a:cubicBezTo>
                    <a:pt x="9626" y="13046"/>
                    <a:pt x="9626" y="13125"/>
                    <a:pt x="9634" y="13211"/>
                  </a:cubicBezTo>
                  <a:cubicBezTo>
                    <a:pt x="9650" y="13433"/>
                    <a:pt x="9705" y="13648"/>
                    <a:pt x="9658" y="13878"/>
                  </a:cubicBezTo>
                  <a:cubicBezTo>
                    <a:pt x="9654" y="13892"/>
                    <a:pt x="9650" y="13942"/>
                    <a:pt x="9666" y="13928"/>
                  </a:cubicBezTo>
                  <a:cubicBezTo>
                    <a:pt x="9753" y="13835"/>
                    <a:pt x="9737" y="14000"/>
                    <a:pt x="9745" y="14050"/>
                  </a:cubicBezTo>
                  <a:cubicBezTo>
                    <a:pt x="9865" y="14559"/>
                    <a:pt x="9948" y="15090"/>
                    <a:pt x="9988" y="15642"/>
                  </a:cubicBezTo>
                  <a:cubicBezTo>
                    <a:pt x="10339" y="15204"/>
                    <a:pt x="10753" y="14903"/>
                    <a:pt x="10909" y="14107"/>
                  </a:cubicBezTo>
                  <a:close/>
                  <a:moveTo>
                    <a:pt x="8140" y="18553"/>
                  </a:moveTo>
                  <a:cubicBezTo>
                    <a:pt x="8140" y="18561"/>
                    <a:pt x="8140" y="18561"/>
                    <a:pt x="8140" y="18553"/>
                  </a:cubicBezTo>
                  <a:cubicBezTo>
                    <a:pt x="8144" y="18553"/>
                    <a:pt x="8144" y="18553"/>
                    <a:pt x="8140" y="18553"/>
                  </a:cubicBezTo>
                  <a:lnTo>
                    <a:pt x="8140" y="18553"/>
                  </a:lnTo>
                  <a:close/>
                  <a:moveTo>
                    <a:pt x="10044" y="16538"/>
                  </a:moveTo>
                  <a:cubicBezTo>
                    <a:pt x="10343" y="16187"/>
                    <a:pt x="10622" y="15771"/>
                    <a:pt x="10968" y="15577"/>
                  </a:cubicBezTo>
                  <a:cubicBezTo>
                    <a:pt x="10988" y="15563"/>
                    <a:pt x="11020" y="15534"/>
                    <a:pt x="11012" y="15477"/>
                  </a:cubicBezTo>
                  <a:cubicBezTo>
                    <a:pt x="10996" y="15405"/>
                    <a:pt x="10960" y="15441"/>
                    <a:pt x="10932" y="15448"/>
                  </a:cubicBezTo>
                  <a:cubicBezTo>
                    <a:pt x="10689" y="15527"/>
                    <a:pt x="10498" y="15778"/>
                    <a:pt x="10303" y="16022"/>
                  </a:cubicBezTo>
                  <a:cubicBezTo>
                    <a:pt x="10191" y="16165"/>
                    <a:pt x="10084" y="16316"/>
                    <a:pt x="9988" y="16574"/>
                  </a:cubicBezTo>
                  <a:cubicBezTo>
                    <a:pt x="10032" y="16553"/>
                    <a:pt x="10040" y="16545"/>
                    <a:pt x="10044" y="16538"/>
                  </a:cubicBezTo>
                  <a:close/>
                  <a:moveTo>
                    <a:pt x="10160" y="9984"/>
                  </a:moveTo>
                  <a:cubicBezTo>
                    <a:pt x="10303" y="9489"/>
                    <a:pt x="10355" y="8965"/>
                    <a:pt x="10343" y="8420"/>
                  </a:cubicBezTo>
                  <a:cubicBezTo>
                    <a:pt x="10251" y="8930"/>
                    <a:pt x="10187" y="9446"/>
                    <a:pt x="10160" y="9984"/>
                  </a:cubicBezTo>
                  <a:close/>
                  <a:moveTo>
                    <a:pt x="10924" y="13168"/>
                  </a:moveTo>
                  <a:cubicBezTo>
                    <a:pt x="10797" y="13863"/>
                    <a:pt x="10590" y="14408"/>
                    <a:pt x="10263" y="14839"/>
                  </a:cubicBezTo>
                  <a:cubicBezTo>
                    <a:pt x="10638" y="14745"/>
                    <a:pt x="10992" y="13856"/>
                    <a:pt x="10924" y="13168"/>
                  </a:cubicBezTo>
                  <a:close/>
                  <a:moveTo>
                    <a:pt x="9235" y="8944"/>
                  </a:moveTo>
                  <a:cubicBezTo>
                    <a:pt x="9180" y="9245"/>
                    <a:pt x="9148" y="9539"/>
                    <a:pt x="9148" y="9855"/>
                  </a:cubicBezTo>
                  <a:cubicBezTo>
                    <a:pt x="9251" y="9561"/>
                    <a:pt x="9287" y="9152"/>
                    <a:pt x="9235" y="8944"/>
                  </a:cubicBezTo>
                  <a:close/>
                  <a:moveTo>
                    <a:pt x="9526" y="9252"/>
                  </a:moveTo>
                  <a:cubicBezTo>
                    <a:pt x="9566" y="8872"/>
                    <a:pt x="9538" y="8628"/>
                    <a:pt x="9347" y="8449"/>
                  </a:cubicBezTo>
                  <a:cubicBezTo>
                    <a:pt x="9263" y="8370"/>
                    <a:pt x="9243" y="8277"/>
                    <a:pt x="9331" y="8141"/>
                  </a:cubicBezTo>
                  <a:cubicBezTo>
                    <a:pt x="9383" y="8062"/>
                    <a:pt x="9474" y="7961"/>
                    <a:pt x="9435" y="7818"/>
                  </a:cubicBezTo>
                  <a:cubicBezTo>
                    <a:pt x="9359" y="7553"/>
                    <a:pt x="9287" y="7273"/>
                    <a:pt x="9152" y="7000"/>
                  </a:cubicBezTo>
                  <a:cubicBezTo>
                    <a:pt x="9172" y="7316"/>
                    <a:pt x="9243" y="7524"/>
                    <a:pt x="9311" y="7732"/>
                  </a:cubicBezTo>
                  <a:cubicBezTo>
                    <a:pt x="9339" y="7818"/>
                    <a:pt x="9355" y="7882"/>
                    <a:pt x="9315" y="7983"/>
                  </a:cubicBezTo>
                  <a:cubicBezTo>
                    <a:pt x="9267" y="8105"/>
                    <a:pt x="9148" y="8184"/>
                    <a:pt x="9180" y="8341"/>
                  </a:cubicBezTo>
                  <a:cubicBezTo>
                    <a:pt x="9203" y="8471"/>
                    <a:pt x="9299" y="8557"/>
                    <a:pt x="9363" y="8657"/>
                  </a:cubicBezTo>
                  <a:cubicBezTo>
                    <a:pt x="9383" y="8686"/>
                    <a:pt x="9399" y="8722"/>
                    <a:pt x="9419" y="8750"/>
                  </a:cubicBezTo>
                  <a:cubicBezTo>
                    <a:pt x="9458" y="8800"/>
                    <a:pt x="9470" y="8872"/>
                    <a:pt x="9458" y="8958"/>
                  </a:cubicBezTo>
                  <a:cubicBezTo>
                    <a:pt x="9335" y="9991"/>
                    <a:pt x="9259" y="11038"/>
                    <a:pt x="9188" y="12085"/>
                  </a:cubicBezTo>
                  <a:cubicBezTo>
                    <a:pt x="9128" y="12931"/>
                    <a:pt x="9080" y="13784"/>
                    <a:pt x="9144" y="14638"/>
                  </a:cubicBezTo>
                  <a:cubicBezTo>
                    <a:pt x="9192" y="15298"/>
                    <a:pt x="9263" y="15957"/>
                    <a:pt x="9231" y="16632"/>
                  </a:cubicBezTo>
                  <a:cubicBezTo>
                    <a:pt x="9231" y="16667"/>
                    <a:pt x="9227" y="16710"/>
                    <a:pt x="9247" y="16739"/>
                  </a:cubicBezTo>
                  <a:cubicBezTo>
                    <a:pt x="9303" y="16553"/>
                    <a:pt x="9311" y="16352"/>
                    <a:pt x="9331" y="16151"/>
                  </a:cubicBezTo>
                  <a:cubicBezTo>
                    <a:pt x="9299" y="15993"/>
                    <a:pt x="9327" y="15828"/>
                    <a:pt x="9315" y="15663"/>
                  </a:cubicBezTo>
                  <a:cubicBezTo>
                    <a:pt x="9271" y="14903"/>
                    <a:pt x="9192" y="14157"/>
                    <a:pt x="9219" y="13390"/>
                  </a:cubicBezTo>
                  <a:cubicBezTo>
                    <a:pt x="9271" y="11992"/>
                    <a:pt x="9379" y="10615"/>
                    <a:pt x="9526" y="9252"/>
                  </a:cubicBezTo>
                  <a:close/>
                  <a:moveTo>
                    <a:pt x="8849" y="6377"/>
                  </a:moveTo>
                  <a:cubicBezTo>
                    <a:pt x="8809" y="6333"/>
                    <a:pt x="8785" y="6219"/>
                    <a:pt x="8694" y="6276"/>
                  </a:cubicBezTo>
                  <a:cubicBezTo>
                    <a:pt x="8765" y="6405"/>
                    <a:pt x="8829" y="6520"/>
                    <a:pt x="8921" y="6549"/>
                  </a:cubicBezTo>
                  <a:cubicBezTo>
                    <a:pt x="8984" y="6563"/>
                    <a:pt x="9084" y="6606"/>
                    <a:pt x="9088" y="6441"/>
                  </a:cubicBezTo>
                  <a:cubicBezTo>
                    <a:pt x="9096" y="6169"/>
                    <a:pt x="9060" y="5896"/>
                    <a:pt x="9064" y="5624"/>
                  </a:cubicBezTo>
                  <a:cubicBezTo>
                    <a:pt x="9024" y="5824"/>
                    <a:pt x="9016" y="6018"/>
                    <a:pt x="9016" y="6219"/>
                  </a:cubicBezTo>
                  <a:cubicBezTo>
                    <a:pt x="9020" y="6448"/>
                    <a:pt x="8964" y="6498"/>
                    <a:pt x="8849" y="6377"/>
                  </a:cubicBezTo>
                  <a:close/>
                  <a:moveTo>
                    <a:pt x="8865" y="19156"/>
                  </a:moveTo>
                  <a:cubicBezTo>
                    <a:pt x="8865" y="19220"/>
                    <a:pt x="8897" y="19228"/>
                    <a:pt x="8921" y="19220"/>
                  </a:cubicBezTo>
                  <a:cubicBezTo>
                    <a:pt x="8996" y="19199"/>
                    <a:pt x="9076" y="19213"/>
                    <a:pt x="9168" y="19063"/>
                  </a:cubicBezTo>
                  <a:cubicBezTo>
                    <a:pt x="9060" y="19077"/>
                    <a:pt x="8984" y="19091"/>
                    <a:pt x="8909" y="19106"/>
                  </a:cubicBezTo>
                  <a:cubicBezTo>
                    <a:pt x="8893" y="19113"/>
                    <a:pt x="8865" y="19106"/>
                    <a:pt x="8865" y="19156"/>
                  </a:cubicBezTo>
                  <a:close/>
                  <a:moveTo>
                    <a:pt x="5793" y="10629"/>
                  </a:moveTo>
                  <a:cubicBezTo>
                    <a:pt x="6096" y="11332"/>
                    <a:pt x="6236" y="12092"/>
                    <a:pt x="6184" y="12974"/>
                  </a:cubicBezTo>
                  <a:cubicBezTo>
                    <a:pt x="6168" y="13232"/>
                    <a:pt x="6180" y="13498"/>
                    <a:pt x="6180" y="13763"/>
                  </a:cubicBezTo>
                  <a:cubicBezTo>
                    <a:pt x="6212" y="13677"/>
                    <a:pt x="6224" y="13584"/>
                    <a:pt x="6236" y="13498"/>
                  </a:cubicBezTo>
                  <a:cubicBezTo>
                    <a:pt x="6244" y="13397"/>
                    <a:pt x="6252" y="13297"/>
                    <a:pt x="6259" y="13196"/>
                  </a:cubicBezTo>
                  <a:cubicBezTo>
                    <a:pt x="6339" y="12293"/>
                    <a:pt x="6279" y="11447"/>
                    <a:pt x="5945" y="10708"/>
                  </a:cubicBezTo>
                  <a:cubicBezTo>
                    <a:pt x="5881" y="10565"/>
                    <a:pt x="5825" y="10407"/>
                    <a:pt x="5761" y="10256"/>
                  </a:cubicBezTo>
                  <a:cubicBezTo>
                    <a:pt x="5503" y="9632"/>
                    <a:pt x="5232" y="9030"/>
                    <a:pt x="4869" y="8564"/>
                  </a:cubicBezTo>
                  <a:cubicBezTo>
                    <a:pt x="4901" y="8635"/>
                    <a:pt x="4929" y="8714"/>
                    <a:pt x="4961" y="8786"/>
                  </a:cubicBezTo>
                  <a:cubicBezTo>
                    <a:pt x="5240" y="9396"/>
                    <a:pt x="5522" y="9998"/>
                    <a:pt x="5793" y="10629"/>
                  </a:cubicBezTo>
                  <a:close/>
                  <a:moveTo>
                    <a:pt x="9100" y="18639"/>
                  </a:moveTo>
                  <a:cubicBezTo>
                    <a:pt x="9168" y="18761"/>
                    <a:pt x="9219" y="18740"/>
                    <a:pt x="9275" y="18611"/>
                  </a:cubicBezTo>
                  <a:cubicBezTo>
                    <a:pt x="9211" y="18582"/>
                    <a:pt x="9156" y="18568"/>
                    <a:pt x="9100" y="18639"/>
                  </a:cubicBezTo>
                  <a:close/>
                  <a:moveTo>
                    <a:pt x="15072" y="9023"/>
                  </a:moveTo>
                  <a:cubicBezTo>
                    <a:pt x="15044" y="9066"/>
                    <a:pt x="15008" y="9123"/>
                    <a:pt x="15032" y="9195"/>
                  </a:cubicBezTo>
                  <a:cubicBezTo>
                    <a:pt x="15060" y="9281"/>
                    <a:pt x="15107" y="9259"/>
                    <a:pt x="15147" y="9224"/>
                  </a:cubicBezTo>
                  <a:cubicBezTo>
                    <a:pt x="15295" y="9087"/>
                    <a:pt x="15426" y="8901"/>
                    <a:pt x="15554" y="8714"/>
                  </a:cubicBezTo>
                  <a:cubicBezTo>
                    <a:pt x="15374" y="8743"/>
                    <a:pt x="15207" y="8822"/>
                    <a:pt x="15072" y="9023"/>
                  </a:cubicBezTo>
                  <a:close/>
                  <a:moveTo>
                    <a:pt x="15331" y="9668"/>
                  </a:moveTo>
                  <a:cubicBezTo>
                    <a:pt x="15542" y="9575"/>
                    <a:pt x="15645" y="9367"/>
                    <a:pt x="15629" y="9051"/>
                  </a:cubicBezTo>
                  <a:cubicBezTo>
                    <a:pt x="15558" y="9310"/>
                    <a:pt x="15358" y="9331"/>
                    <a:pt x="15331" y="9668"/>
                  </a:cubicBezTo>
                  <a:close/>
                  <a:moveTo>
                    <a:pt x="8889" y="6879"/>
                  </a:moveTo>
                  <a:cubicBezTo>
                    <a:pt x="8761" y="6979"/>
                    <a:pt x="8650" y="6914"/>
                    <a:pt x="8526" y="6857"/>
                  </a:cubicBezTo>
                  <a:cubicBezTo>
                    <a:pt x="8550" y="7058"/>
                    <a:pt x="8634" y="7065"/>
                    <a:pt x="8709" y="7072"/>
                  </a:cubicBezTo>
                  <a:cubicBezTo>
                    <a:pt x="8841" y="7086"/>
                    <a:pt x="8933" y="6972"/>
                    <a:pt x="8996" y="6742"/>
                  </a:cubicBezTo>
                  <a:cubicBezTo>
                    <a:pt x="8801" y="6699"/>
                    <a:pt x="8618" y="6656"/>
                    <a:pt x="8395" y="6606"/>
                  </a:cubicBezTo>
                  <a:cubicBezTo>
                    <a:pt x="8558" y="6843"/>
                    <a:pt x="8737" y="6764"/>
                    <a:pt x="8889" y="6879"/>
                  </a:cubicBezTo>
                  <a:close/>
                  <a:moveTo>
                    <a:pt x="8733" y="5007"/>
                  </a:moveTo>
                  <a:cubicBezTo>
                    <a:pt x="8586" y="4949"/>
                    <a:pt x="8455" y="4892"/>
                    <a:pt x="8291" y="4828"/>
                  </a:cubicBezTo>
                  <a:cubicBezTo>
                    <a:pt x="8466" y="5107"/>
                    <a:pt x="8582" y="5150"/>
                    <a:pt x="8733" y="5007"/>
                  </a:cubicBezTo>
                  <a:close/>
                  <a:moveTo>
                    <a:pt x="8956" y="4749"/>
                  </a:moveTo>
                  <a:cubicBezTo>
                    <a:pt x="8694" y="4620"/>
                    <a:pt x="8466" y="4275"/>
                    <a:pt x="8172" y="4519"/>
                  </a:cubicBezTo>
                  <a:cubicBezTo>
                    <a:pt x="8355" y="4605"/>
                    <a:pt x="8510" y="4828"/>
                    <a:pt x="8702" y="4878"/>
                  </a:cubicBezTo>
                  <a:cubicBezTo>
                    <a:pt x="8789" y="4899"/>
                    <a:pt x="8885" y="4921"/>
                    <a:pt x="8956" y="4749"/>
                  </a:cubicBezTo>
                  <a:close/>
                  <a:moveTo>
                    <a:pt x="16454" y="7667"/>
                  </a:moveTo>
                  <a:cubicBezTo>
                    <a:pt x="16426" y="7646"/>
                    <a:pt x="16398" y="7631"/>
                    <a:pt x="16370" y="7682"/>
                  </a:cubicBezTo>
                  <a:cubicBezTo>
                    <a:pt x="16350" y="7718"/>
                    <a:pt x="16342" y="7768"/>
                    <a:pt x="16366" y="7796"/>
                  </a:cubicBezTo>
                  <a:cubicBezTo>
                    <a:pt x="16450" y="7904"/>
                    <a:pt x="16474" y="8076"/>
                    <a:pt x="16514" y="8241"/>
                  </a:cubicBezTo>
                  <a:cubicBezTo>
                    <a:pt x="16609" y="8012"/>
                    <a:pt x="16577" y="7753"/>
                    <a:pt x="16454" y="7667"/>
                  </a:cubicBezTo>
                  <a:close/>
                  <a:moveTo>
                    <a:pt x="13" y="20160"/>
                  </a:moveTo>
                  <a:cubicBezTo>
                    <a:pt x="13" y="19995"/>
                    <a:pt x="116" y="20088"/>
                    <a:pt x="168" y="20088"/>
                  </a:cubicBezTo>
                  <a:cubicBezTo>
                    <a:pt x="2754" y="20081"/>
                    <a:pt x="5335" y="20074"/>
                    <a:pt x="7921" y="20067"/>
                  </a:cubicBezTo>
                  <a:cubicBezTo>
                    <a:pt x="7976" y="20067"/>
                    <a:pt x="8032" y="20124"/>
                    <a:pt x="8084" y="20059"/>
                  </a:cubicBezTo>
                  <a:cubicBezTo>
                    <a:pt x="8423" y="20059"/>
                    <a:pt x="8761" y="20059"/>
                    <a:pt x="9096" y="20059"/>
                  </a:cubicBezTo>
                  <a:cubicBezTo>
                    <a:pt x="8960" y="20031"/>
                    <a:pt x="8825" y="19981"/>
                    <a:pt x="8682" y="20009"/>
                  </a:cubicBezTo>
                  <a:cubicBezTo>
                    <a:pt x="8574" y="20002"/>
                    <a:pt x="8470" y="19959"/>
                    <a:pt x="8367" y="19916"/>
                  </a:cubicBezTo>
                  <a:cubicBezTo>
                    <a:pt x="8271" y="19880"/>
                    <a:pt x="8168" y="19945"/>
                    <a:pt x="8064" y="19966"/>
                  </a:cubicBezTo>
                  <a:cubicBezTo>
                    <a:pt x="8040" y="19973"/>
                    <a:pt x="8004" y="20009"/>
                    <a:pt x="7992" y="19995"/>
                  </a:cubicBezTo>
                  <a:cubicBezTo>
                    <a:pt x="7861" y="19823"/>
                    <a:pt x="7698" y="19851"/>
                    <a:pt x="7558" y="19730"/>
                  </a:cubicBezTo>
                  <a:cubicBezTo>
                    <a:pt x="7586" y="19715"/>
                    <a:pt x="7626" y="19758"/>
                    <a:pt x="7638" y="19672"/>
                  </a:cubicBezTo>
                  <a:cubicBezTo>
                    <a:pt x="7598" y="19665"/>
                    <a:pt x="7562" y="19643"/>
                    <a:pt x="7542" y="19730"/>
                  </a:cubicBezTo>
                  <a:cubicBezTo>
                    <a:pt x="7224" y="19823"/>
                    <a:pt x="6901" y="19894"/>
                    <a:pt x="6574" y="19866"/>
                  </a:cubicBezTo>
                  <a:cubicBezTo>
                    <a:pt x="6311" y="19844"/>
                    <a:pt x="6052" y="19780"/>
                    <a:pt x="5793" y="19672"/>
                  </a:cubicBezTo>
                  <a:cubicBezTo>
                    <a:pt x="5738" y="19651"/>
                    <a:pt x="5686" y="19615"/>
                    <a:pt x="5714" y="19787"/>
                  </a:cubicBezTo>
                  <a:cubicBezTo>
                    <a:pt x="5730" y="19873"/>
                    <a:pt x="5706" y="19916"/>
                    <a:pt x="5654" y="19916"/>
                  </a:cubicBezTo>
                  <a:cubicBezTo>
                    <a:pt x="5602" y="19916"/>
                    <a:pt x="5550" y="19937"/>
                    <a:pt x="5499" y="19937"/>
                  </a:cubicBezTo>
                  <a:cubicBezTo>
                    <a:pt x="5080" y="19937"/>
                    <a:pt x="4658" y="19902"/>
                    <a:pt x="4240" y="19945"/>
                  </a:cubicBezTo>
                  <a:cubicBezTo>
                    <a:pt x="3730" y="19988"/>
                    <a:pt x="3220" y="19995"/>
                    <a:pt x="2710" y="19995"/>
                  </a:cubicBezTo>
                  <a:cubicBezTo>
                    <a:pt x="2746" y="19959"/>
                    <a:pt x="2782" y="19930"/>
                    <a:pt x="2825" y="19909"/>
                  </a:cubicBezTo>
                  <a:cubicBezTo>
                    <a:pt x="3092" y="19801"/>
                    <a:pt x="3367" y="19794"/>
                    <a:pt x="3638" y="19787"/>
                  </a:cubicBezTo>
                  <a:cubicBezTo>
                    <a:pt x="4164" y="19765"/>
                    <a:pt x="4694" y="19751"/>
                    <a:pt x="5220" y="19751"/>
                  </a:cubicBezTo>
                  <a:cubicBezTo>
                    <a:pt x="5347" y="19751"/>
                    <a:pt x="5323" y="19629"/>
                    <a:pt x="5335" y="19486"/>
                  </a:cubicBezTo>
                  <a:cubicBezTo>
                    <a:pt x="5347" y="19306"/>
                    <a:pt x="5295" y="19306"/>
                    <a:pt x="5220" y="19306"/>
                  </a:cubicBezTo>
                  <a:cubicBezTo>
                    <a:pt x="4710" y="19306"/>
                    <a:pt x="4200" y="19306"/>
                    <a:pt x="3690" y="19306"/>
                  </a:cubicBezTo>
                  <a:cubicBezTo>
                    <a:pt x="3288" y="19306"/>
                    <a:pt x="2885" y="19314"/>
                    <a:pt x="2483" y="19306"/>
                  </a:cubicBezTo>
                  <a:cubicBezTo>
                    <a:pt x="2395" y="19306"/>
                    <a:pt x="2359" y="19349"/>
                    <a:pt x="2363" y="19514"/>
                  </a:cubicBezTo>
                  <a:cubicBezTo>
                    <a:pt x="2363" y="19658"/>
                    <a:pt x="2343" y="19808"/>
                    <a:pt x="2335" y="19952"/>
                  </a:cubicBezTo>
                  <a:cubicBezTo>
                    <a:pt x="2256" y="19873"/>
                    <a:pt x="2280" y="19737"/>
                    <a:pt x="2268" y="19615"/>
                  </a:cubicBezTo>
                  <a:cubicBezTo>
                    <a:pt x="2284" y="19471"/>
                    <a:pt x="2252" y="19314"/>
                    <a:pt x="2304" y="19177"/>
                  </a:cubicBezTo>
                  <a:cubicBezTo>
                    <a:pt x="2411" y="19127"/>
                    <a:pt x="2563" y="19249"/>
                    <a:pt x="2626" y="19113"/>
                  </a:cubicBezTo>
                  <a:cubicBezTo>
                    <a:pt x="2678" y="18991"/>
                    <a:pt x="2638" y="18740"/>
                    <a:pt x="2638" y="18546"/>
                  </a:cubicBezTo>
                  <a:cubicBezTo>
                    <a:pt x="2638" y="18367"/>
                    <a:pt x="2698" y="18324"/>
                    <a:pt x="2782" y="18324"/>
                  </a:cubicBezTo>
                  <a:cubicBezTo>
                    <a:pt x="2941" y="18324"/>
                    <a:pt x="3100" y="18317"/>
                    <a:pt x="3264" y="18324"/>
                  </a:cubicBezTo>
                  <a:cubicBezTo>
                    <a:pt x="3347" y="18331"/>
                    <a:pt x="3375" y="18281"/>
                    <a:pt x="3359" y="18138"/>
                  </a:cubicBezTo>
                  <a:cubicBezTo>
                    <a:pt x="3335" y="17894"/>
                    <a:pt x="3399" y="17829"/>
                    <a:pt x="3527" y="17843"/>
                  </a:cubicBezTo>
                  <a:cubicBezTo>
                    <a:pt x="3690" y="17865"/>
                    <a:pt x="3857" y="17858"/>
                    <a:pt x="4021" y="17851"/>
                  </a:cubicBezTo>
                  <a:cubicBezTo>
                    <a:pt x="4136" y="17843"/>
                    <a:pt x="4180" y="17930"/>
                    <a:pt x="4172" y="18123"/>
                  </a:cubicBezTo>
                  <a:cubicBezTo>
                    <a:pt x="4168" y="18231"/>
                    <a:pt x="4160" y="18360"/>
                    <a:pt x="4260" y="18317"/>
                  </a:cubicBezTo>
                  <a:cubicBezTo>
                    <a:pt x="4327" y="18288"/>
                    <a:pt x="4439" y="18432"/>
                    <a:pt x="4439" y="18145"/>
                  </a:cubicBezTo>
                  <a:cubicBezTo>
                    <a:pt x="4443" y="17779"/>
                    <a:pt x="4467" y="17413"/>
                    <a:pt x="4483" y="17047"/>
                  </a:cubicBezTo>
                  <a:cubicBezTo>
                    <a:pt x="4495" y="16689"/>
                    <a:pt x="4415" y="16366"/>
                    <a:pt x="4379" y="16022"/>
                  </a:cubicBezTo>
                  <a:cubicBezTo>
                    <a:pt x="4276" y="14982"/>
                    <a:pt x="4252" y="13935"/>
                    <a:pt x="4228" y="12888"/>
                  </a:cubicBezTo>
                  <a:cubicBezTo>
                    <a:pt x="4212" y="12185"/>
                    <a:pt x="4212" y="11490"/>
                    <a:pt x="4204" y="10787"/>
                  </a:cubicBezTo>
                  <a:cubicBezTo>
                    <a:pt x="4204" y="10536"/>
                    <a:pt x="4212" y="10285"/>
                    <a:pt x="4307" y="10077"/>
                  </a:cubicBezTo>
                  <a:cubicBezTo>
                    <a:pt x="4355" y="9969"/>
                    <a:pt x="4303" y="9869"/>
                    <a:pt x="4284" y="9783"/>
                  </a:cubicBezTo>
                  <a:cubicBezTo>
                    <a:pt x="4148" y="9130"/>
                    <a:pt x="4260" y="8141"/>
                    <a:pt x="4531" y="7689"/>
                  </a:cubicBezTo>
                  <a:cubicBezTo>
                    <a:pt x="4618" y="7538"/>
                    <a:pt x="4726" y="7431"/>
                    <a:pt x="4833" y="7337"/>
                  </a:cubicBezTo>
                  <a:cubicBezTo>
                    <a:pt x="5431" y="6807"/>
                    <a:pt x="6028" y="6290"/>
                    <a:pt x="6646" y="5846"/>
                  </a:cubicBezTo>
                  <a:cubicBezTo>
                    <a:pt x="6694" y="5810"/>
                    <a:pt x="6730" y="5767"/>
                    <a:pt x="6761" y="5702"/>
                  </a:cubicBezTo>
                  <a:cubicBezTo>
                    <a:pt x="6893" y="5459"/>
                    <a:pt x="7040" y="5265"/>
                    <a:pt x="7220" y="5150"/>
                  </a:cubicBezTo>
                  <a:cubicBezTo>
                    <a:pt x="7263" y="5122"/>
                    <a:pt x="7283" y="5093"/>
                    <a:pt x="7287" y="5007"/>
                  </a:cubicBezTo>
                  <a:cubicBezTo>
                    <a:pt x="7291" y="4928"/>
                    <a:pt x="7295" y="4849"/>
                    <a:pt x="7315" y="4784"/>
                  </a:cubicBezTo>
                  <a:cubicBezTo>
                    <a:pt x="7363" y="4620"/>
                    <a:pt x="7347" y="4490"/>
                    <a:pt x="7283" y="4354"/>
                  </a:cubicBezTo>
                  <a:cubicBezTo>
                    <a:pt x="7243" y="4261"/>
                    <a:pt x="7232" y="4146"/>
                    <a:pt x="7228" y="4024"/>
                  </a:cubicBezTo>
                  <a:cubicBezTo>
                    <a:pt x="7220" y="3243"/>
                    <a:pt x="7235" y="2461"/>
                    <a:pt x="7387" y="1708"/>
                  </a:cubicBezTo>
                  <a:cubicBezTo>
                    <a:pt x="7482" y="1235"/>
                    <a:pt x="7626" y="847"/>
                    <a:pt x="7921" y="718"/>
                  </a:cubicBezTo>
                  <a:cubicBezTo>
                    <a:pt x="7933" y="711"/>
                    <a:pt x="7949" y="697"/>
                    <a:pt x="7957" y="704"/>
                  </a:cubicBezTo>
                  <a:cubicBezTo>
                    <a:pt x="8116" y="826"/>
                    <a:pt x="8180" y="596"/>
                    <a:pt x="8263" y="439"/>
                  </a:cubicBezTo>
                  <a:cubicBezTo>
                    <a:pt x="8291" y="381"/>
                    <a:pt x="8323" y="331"/>
                    <a:pt x="8359" y="281"/>
                  </a:cubicBezTo>
                  <a:cubicBezTo>
                    <a:pt x="8582" y="-49"/>
                    <a:pt x="8757" y="-92"/>
                    <a:pt x="9012" y="173"/>
                  </a:cubicBezTo>
                  <a:cubicBezTo>
                    <a:pt x="9363" y="539"/>
                    <a:pt x="9721" y="876"/>
                    <a:pt x="10024" y="1364"/>
                  </a:cubicBezTo>
                  <a:cubicBezTo>
                    <a:pt x="10036" y="1385"/>
                    <a:pt x="10052" y="1407"/>
                    <a:pt x="10064" y="1428"/>
                  </a:cubicBezTo>
                  <a:cubicBezTo>
                    <a:pt x="10056" y="1443"/>
                    <a:pt x="10048" y="1457"/>
                    <a:pt x="10040" y="1464"/>
                  </a:cubicBezTo>
                  <a:cubicBezTo>
                    <a:pt x="10028" y="1443"/>
                    <a:pt x="10016" y="1414"/>
                    <a:pt x="10004" y="1392"/>
                  </a:cubicBezTo>
                  <a:cubicBezTo>
                    <a:pt x="9793" y="1299"/>
                    <a:pt x="9598" y="1063"/>
                    <a:pt x="9375" y="1106"/>
                  </a:cubicBezTo>
                  <a:cubicBezTo>
                    <a:pt x="9148" y="1149"/>
                    <a:pt x="8945" y="1335"/>
                    <a:pt x="8737" y="1507"/>
                  </a:cubicBezTo>
                  <a:cubicBezTo>
                    <a:pt x="8885" y="1514"/>
                    <a:pt x="9008" y="1385"/>
                    <a:pt x="9144" y="1321"/>
                  </a:cubicBezTo>
                  <a:cubicBezTo>
                    <a:pt x="9283" y="1256"/>
                    <a:pt x="9415" y="1134"/>
                    <a:pt x="9586" y="1228"/>
                  </a:cubicBezTo>
                  <a:cubicBezTo>
                    <a:pt x="9295" y="1600"/>
                    <a:pt x="9004" y="1830"/>
                    <a:pt x="8654" y="1715"/>
                  </a:cubicBezTo>
                  <a:cubicBezTo>
                    <a:pt x="8829" y="1930"/>
                    <a:pt x="9020" y="1823"/>
                    <a:pt x="9207" y="1823"/>
                  </a:cubicBezTo>
                  <a:cubicBezTo>
                    <a:pt x="9172" y="1873"/>
                    <a:pt x="9136" y="1909"/>
                    <a:pt x="9100" y="1945"/>
                  </a:cubicBezTo>
                  <a:cubicBezTo>
                    <a:pt x="9068" y="1981"/>
                    <a:pt x="9016" y="2002"/>
                    <a:pt x="9020" y="2081"/>
                  </a:cubicBezTo>
                  <a:cubicBezTo>
                    <a:pt x="9024" y="2160"/>
                    <a:pt x="9072" y="2167"/>
                    <a:pt x="9112" y="2181"/>
                  </a:cubicBezTo>
                  <a:cubicBezTo>
                    <a:pt x="9263" y="2253"/>
                    <a:pt x="9411" y="2181"/>
                    <a:pt x="9562" y="2145"/>
                  </a:cubicBezTo>
                  <a:cubicBezTo>
                    <a:pt x="9769" y="2102"/>
                    <a:pt x="9964" y="1937"/>
                    <a:pt x="10207" y="2024"/>
                  </a:cubicBezTo>
                  <a:cubicBezTo>
                    <a:pt x="10064" y="1880"/>
                    <a:pt x="10120" y="1615"/>
                    <a:pt x="10036" y="1457"/>
                  </a:cubicBezTo>
                  <a:cubicBezTo>
                    <a:pt x="10044" y="1443"/>
                    <a:pt x="10052" y="1428"/>
                    <a:pt x="10060" y="1421"/>
                  </a:cubicBezTo>
                  <a:cubicBezTo>
                    <a:pt x="10191" y="1615"/>
                    <a:pt x="10311" y="1837"/>
                    <a:pt x="10458" y="2002"/>
                  </a:cubicBezTo>
                  <a:cubicBezTo>
                    <a:pt x="10542" y="2095"/>
                    <a:pt x="10642" y="2210"/>
                    <a:pt x="10618" y="2418"/>
                  </a:cubicBezTo>
                  <a:cubicBezTo>
                    <a:pt x="10594" y="2647"/>
                    <a:pt x="10518" y="2834"/>
                    <a:pt x="10379" y="2891"/>
                  </a:cubicBezTo>
                  <a:cubicBezTo>
                    <a:pt x="10020" y="2777"/>
                    <a:pt x="9670" y="2762"/>
                    <a:pt x="9331" y="3049"/>
                  </a:cubicBezTo>
                  <a:cubicBezTo>
                    <a:pt x="9375" y="3071"/>
                    <a:pt x="9415" y="3135"/>
                    <a:pt x="9470" y="3092"/>
                  </a:cubicBezTo>
                  <a:cubicBezTo>
                    <a:pt x="9737" y="2906"/>
                    <a:pt x="10008" y="2913"/>
                    <a:pt x="10283" y="2984"/>
                  </a:cubicBezTo>
                  <a:cubicBezTo>
                    <a:pt x="10036" y="3451"/>
                    <a:pt x="9833" y="3960"/>
                    <a:pt x="9809" y="4634"/>
                  </a:cubicBezTo>
                  <a:cubicBezTo>
                    <a:pt x="9805" y="4749"/>
                    <a:pt x="9817" y="4914"/>
                    <a:pt x="9705" y="4928"/>
                  </a:cubicBezTo>
                  <a:cubicBezTo>
                    <a:pt x="9686" y="4928"/>
                    <a:pt x="9678" y="4957"/>
                    <a:pt x="9674" y="4992"/>
                  </a:cubicBezTo>
                  <a:cubicBezTo>
                    <a:pt x="9602" y="5573"/>
                    <a:pt x="9411" y="6047"/>
                    <a:pt x="9251" y="6541"/>
                  </a:cubicBezTo>
                  <a:cubicBezTo>
                    <a:pt x="9247" y="6563"/>
                    <a:pt x="9247" y="6584"/>
                    <a:pt x="9247" y="6613"/>
                  </a:cubicBezTo>
                  <a:cubicBezTo>
                    <a:pt x="9108" y="6972"/>
                    <a:pt x="8972" y="7337"/>
                    <a:pt x="8861" y="7732"/>
                  </a:cubicBezTo>
                  <a:cubicBezTo>
                    <a:pt x="8849" y="7775"/>
                    <a:pt x="8845" y="7818"/>
                    <a:pt x="8841" y="7868"/>
                  </a:cubicBezTo>
                  <a:cubicBezTo>
                    <a:pt x="8789" y="8327"/>
                    <a:pt x="8757" y="8786"/>
                    <a:pt x="8757" y="9252"/>
                  </a:cubicBezTo>
                  <a:cubicBezTo>
                    <a:pt x="8757" y="10206"/>
                    <a:pt x="8765" y="11167"/>
                    <a:pt x="8781" y="12121"/>
                  </a:cubicBezTo>
                  <a:cubicBezTo>
                    <a:pt x="8801" y="13110"/>
                    <a:pt x="8857" y="14086"/>
                    <a:pt x="8952" y="15061"/>
                  </a:cubicBezTo>
                  <a:cubicBezTo>
                    <a:pt x="9004" y="15585"/>
                    <a:pt x="9076" y="16115"/>
                    <a:pt x="9044" y="16653"/>
                  </a:cubicBezTo>
                  <a:cubicBezTo>
                    <a:pt x="9036" y="16753"/>
                    <a:pt x="9040" y="16861"/>
                    <a:pt x="8972" y="16933"/>
                  </a:cubicBezTo>
                  <a:cubicBezTo>
                    <a:pt x="8952" y="16653"/>
                    <a:pt x="8972" y="16388"/>
                    <a:pt x="8952" y="16122"/>
                  </a:cubicBezTo>
                  <a:cubicBezTo>
                    <a:pt x="8901" y="15455"/>
                    <a:pt x="8813" y="14796"/>
                    <a:pt x="8773" y="14122"/>
                  </a:cubicBezTo>
                  <a:cubicBezTo>
                    <a:pt x="8753" y="13792"/>
                    <a:pt x="8729" y="13462"/>
                    <a:pt x="8709" y="13132"/>
                  </a:cubicBezTo>
                  <a:cubicBezTo>
                    <a:pt x="8678" y="11748"/>
                    <a:pt x="8650" y="10357"/>
                    <a:pt x="8646" y="8965"/>
                  </a:cubicBezTo>
                  <a:cubicBezTo>
                    <a:pt x="8610" y="9044"/>
                    <a:pt x="8586" y="9130"/>
                    <a:pt x="8562" y="9216"/>
                  </a:cubicBezTo>
                  <a:cubicBezTo>
                    <a:pt x="8546" y="9259"/>
                    <a:pt x="8534" y="9324"/>
                    <a:pt x="8498" y="9317"/>
                  </a:cubicBezTo>
                  <a:cubicBezTo>
                    <a:pt x="8466" y="9310"/>
                    <a:pt x="8455" y="9252"/>
                    <a:pt x="8447" y="9202"/>
                  </a:cubicBezTo>
                  <a:cubicBezTo>
                    <a:pt x="8419" y="9066"/>
                    <a:pt x="8387" y="8930"/>
                    <a:pt x="8355" y="8779"/>
                  </a:cubicBezTo>
                  <a:cubicBezTo>
                    <a:pt x="8295" y="8951"/>
                    <a:pt x="8291" y="9130"/>
                    <a:pt x="8303" y="9310"/>
                  </a:cubicBezTo>
                  <a:cubicBezTo>
                    <a:pt x="8403" y="10902"/>
                    <a:pt x="8343" y="12494"/>
                    <a:pt x="8283" y="14086"/>
                  </a:cubicBezTo>
                  <a:cubicBezTo>
                    <a:pt x="8259" y="14738"/>
                    <a:pt x="8243" y="15391"/>
                    <a:pt x="8223" y="16043"/>
                  </a:cubicBezTo>
                  <a:cubicBezTo>
                    <a:pt x="8216" y="16180"/>
                    <a:pt x="8200" y="16323"/>
                    <a:pt x="8200" y="16459"/>
                  </a:cubicBezTo>
                  <a:cubicBezTo>
                    <a:pt x="8196" y="16897"/>
                    <a:pt x="8152" y="17313"/>
                    <a:pt x="7969" y="17636"/>
                  </a:cubicBezTo>
                  <a:cubicBezTo>
                    <a:pt x="7881" y="17793"/>
                    <a:pt x="7925" y="17851"/>
                    <a:pt x="8016" y="17908"/>
                  </a:cubicBezTo>
                  <a:cubicBezTo>
                    <a:pt x="8172" y="18016"/>
                    <a:pt x="8331" y="18030"/>
                    <a:pt x="8498" y="18023"/>
                  </a:cubicBezTo>
                  <a:cubicBezTo>
                    <a:pt x="8478" y="18145"/>
                    <a:pt x="8435" y="18166"/>
                    <a:pt x="8387" y="18181"/>
                  </a:cubicBezTo>
                  <a:cubicBezTo>
                    <a:pt x="8208" y="18238"/>
                    <a:pt x="8048" y="18123"/>
                    <a:pt x="7889" y="18001"/>
                  </a:cubicBezTo>
                  <a:cubicBezTo>
                    <a:pt x="7638" y="17808"/>
                    <a:pt x="7395" y="17600"/>
                    <a:pt x="7148" y="17392"/>
                  </a:cubicBezTo>
                  <a:cubicBezTo>
                    <a:pt x="7387" y="17700"/>
                    <a:pt x="7642" y="17965"/>
                    <a:pt x="7873" y="18331"/>
                  </a:cubicBezTo>
                  <a:cubicBezTo>
                    <a:pt x="7793" y="18388"/>
                    <a:pt x="7745" y="18331"/>
                    <a:pt x="7698" y="18281"/>
                  </a:cubicBezTo>
                  <a:cubicBezTo>
                    <a:pt x="7566" y="18130"/>
                    <a:pt x="7443" y="17958"/>
                    <a:pt x="7307" y="17829"/>
                  </a:cubicBezTo>
                  <a:cubicBezTo>
                    <a:pt x="7052" y="17578"/>
                    <a:pt x="6889" y="17112"/>
                    <a:pt x="6614" y="16911"/>
                  </a:cubicBezTo>
                  <a:cubicBezTo>
                    <a:pt x="6514" y="16839"/>
                    <a:pt x="6415" y="16746"/>
                    <a:pt x="6331" y="16624"/>
                  </a:cubicBezTo>
                  <a:cubicBezTo>
                    <a:pt x="6180" y="16416"/>
                    <a:pt x="6024" y="16395"/>
                    <a:pt x="5845" y="16459"/>
                  </a:cubicBezTo>
                  <a:cubicBezTo>
                    <a:pt x="5702" y="16510"/>
                    <a:pt x="5554" y="16567"/>
                    <a:pt x="5403" y="16474"/>
                  </a:cubicBezTo>
                  <a:cubicBezTo>
                    <a:pt x="5698" y="16309"/>
                    <a:pt x="5989" y="16130"/>
                    <a:pt x="6307" y="16208"/>
                  </a:cubicBezTo>
                  <a:cubicBezTo>
                    <a:pt x="6315" y="16022"/>
                    <a:pt x="6259" y="15965"/>
                    <a:pt x="6172" y="15972"/>
                  </a:cubicBezTo>
                  <a:cubicBezTo>
                    <a:pt x="6020" y="15986"/>
                    <a:pt x="5873" y="16058"/>
                    <a:pt x="5730" y="16130"/>
                  </a:cubicBezTo>
                  <a:cubicBezTo>
                    <a:pt x="5654" y="16165"/>
                    <a:pt x="5586" y="16251"/>
                    <a:pt x="5495" y="16223"/>
                  </a:cubicBezTo>
                  <a:cubicBezTo>
                    <a:pt x="5614" y="16000"/>
                    <a:pt x="5929" y="15785"/>
                    <a:pt x="6140" y="15778"/>
                  </a:cubicBezTo>
                  <a:cubicBezTo>
                    <a:pt x="6347" y="15771"/>
                    <a:pt x="6403" y="15864"/>
                    <a:pt x="6411" y="16230"/>
                  </a:cubicBezTo>
                  <a:cubicBezTo>
                    <a:pt x="6415" y="16316"/>
                    <a:pt x="6403" y="16388"/>
                    <a:pt x="6451" y="16459"/>
                  </a:cubicBezTo>
                  <a:cubicBezTo>
                    <a:pt x="6726" y="16839"/>
                    <a:pt x="7016" y="17169"/>
                    <a:pt x="7359" y="17298"/>
                  </a:cubicBezTo>
                  <a:cubicBezTo>
                    <a:pt x="7251" y="16725"/>
                    <a:pt x="7251" y="16725"/>
                    <a:pt x="7303" y="16373"/>
                  </a:cubicBezTo>
                  <a:cubicBezTo>
                    <a:pt x="7403" y="15721"/>
                    <a:pt x="7498" y="15068"/>
                    <a:pt x="7562" y="14401"/>
                  </a:cubicBezTo>
                  <a:cubicBezTo>
                    <a:pt x="7642" y="13577"/>
                    <a:pt x="7702" y="12752"/>
                    <a:pt x="7606" y="11920"/>
                  </a:cubicBezTo>
                  <a:cubicBezTo>
                    <a:pt x="7479" y="10837"/>
                    <a:pt x="7347" y="9747"/>
                    <a:pt x="7220" y="8664"/>
                  </a:cubicBezTo>
                  <a:cubicBezTo>
                    <a:pt x="7120" y="7796"/>
                    <a:pt x="7008" y="6929"/>
                    <a:pt x="7052" y="6032"/>
                  </a:cubicBezTo>
                  <a:cubicBezTo>
                    <a:pt x="7060" y="5875"/>
                    <a:pt x="7068" y="5717"/>
                    <a:pt x="7116" y="5588"/>
                  </a:cubicBezTo>
                  <a:cubicBezTo>
                    <a:pt x="7120" y="5580"/>
                    <a:pt x="7124" y="5573"/>
                    <a:pt x="7128" y="5559"/>
                  </a:cubicBezTo>
                  <a:cubicBezTo>
                    <a:pt x="7128" y="5573"/>
                    <a:pt x="7128" y="5588"/>
                    <a:pt x="7124" y="5602"/>
                  </a:cubicBezTo>
                  <a:cubicBezTo>
                    <a:pt x="7108" y="6226"/>
                    <a:pt x="7128" y="6843"/>
                    <a:pt x="7180" y="7459"/>
                  </a:cubicBezTo>
                  <a:cubicBezTo>
                    <a:pt x="7228" y="8062"/>
                    <a:pt x="7339" y="8621"/>
                    <a:pt x="7498" y="9166"/>
                  </a:cubicBezTo>
                  <a:cubicBezTo>
                    <a:pt x="7646" y="8693"/>
                    <a:pt x="7789" y="8241"/>
                    <a:pt x="7984" y="7832"/>
                  </a:cubicBezTo>
                  <a:cubicBezTo>
                    <a:pt x="7809" y="7581"/>
                    <a:pt x="7654" y="7294"/>
                    <a:pt x="7538" y="6972"/>
                  </a:cubicBezTo>
                  <a:cubicBezTo>
                    <a:pt x="7363" y="6477"/>
                    <a:pt x="7128" y="6011"/>
                    <a:pt x="7232" y="5344"/>
                  </a:cubicBezTo>
                  <a:cubicBezTo>
                    <a:pt x="7200" y="5365"/>
                    <a:pt x="7176" y="5387"/>
                    <a:pt x="7160" y="5423"/>
                  </a:cubicBezTo>
                  <a:cubicBezTo>
                    <a:pt x="7160" y="5423"/>
                    <a:pt x="7160" y="5416"/>
                    <a:pt x="7156" y="5416"/>
                  </a:cubicBezTo>
                  <a:cubicBezTo>
                    <a:pt x="7116" y="5329"/>
                    <a:pt x="7080" y="5423"/>
                    <a:pt x="7044" y="5459"/>
                  </a:cubicBezTo>
                  <a:cubicBezTo>
                    <a:pt x="6773" y="5731"/>
                    <a:pt x="6702" y="6219"/>
                    <a:pt x="6670" y="6714"/>
                  </a:cubicBezTo>
                  <a:cubicBezTo>
                    <a:pt x="6654" y="6986"/>
                    <a:pt x="6670" y="7273"/>
                    <a:pt x="6638" y="7545"/>
                  </a:cubicBezTo>
                  <a:cubicBezTo>
                    <a:pt x="6594" y="7947"/>
                    <a:pt x="6626" y="8263"/>
                    <a:pt x="6881" y="8377"/>
                  </a:cubicBezTo>
                  <a:cubicBezTo>
                    <a:pt x="6889" y="8384"/>
                    <a:pt x="6897" y="8392"/>
                    <a:pt x="6905" y="8399"/>
                  </a:cubicBezTo>
                  <a:cubicBezTo>
                    <a:pt x="6985" y="8463"/>
                    <a:pt x="6985" y="8557"/>
                    <a:pt x="6929" y="8650"/>
                  </a:cubicBezTo>
                  <a:cubicBezTo>
                    <a:pt x="6849" y="8786"/>
                    <a:pt x="6769" y="8915"/>
                    <a:pt x="6686" y="9037"/>
                  </a:cubicBezTo>
                  <a:cubicBezTo>
                    <a:pt x="6638" y="9109"/>
                    <a:pt x="6626" y="9180"/>
                    <a:pt x="6650" y="9281"/>
                  </a:cubicBezTo>
                  <a:cubicBezTo>
                    <a:pt x="6893" y="10457"/>
                    <a:pt x="7120" y="11655"/>
                    <a:pt x="7431" y="12788"/>
                  </a:cubicBezTo>
                  <a:cubicBezTo>
                    <a:pt x="7486" y="12988"/>
                    <a:pt x="7526" y="13189"/>
                    <a:pt x="7518" y="13412"/>
                  </a:cubicBezTo>
                  <a:cubicBezTo>
                    <a:pt x="7486" y="14430"/>
                    <a:pt x="7387" y="15420"/>
                    <a:pt x="7160" y="16359"/>
                  </a:cubicBezTo>
                  <a:cubicBezTo>
                    <a:pt x="7128" y="16495"/>
                    <a:pt x="7088" y="16624"/>
                    <a:pt x="7032" y="16746"/>
                  </a:cubicBezTo>
                  <a:cubicBezTo>
                    <a:pt x="6985" y="16667"/>
                    <a:pt x="7024" y="16610"/>
                    <a:pt x="7036" y="16567"/>
                  </a:cubicBezTo>
                  <a:cubicBezTo>
                    <a:pt x="7216" y="15757"/>
                    <a:pt x="7331" y="14910"/>
                    <a:pt x="7383" y="14043"/>
                  </a:cubicBezTo>
                  <a:cubicBezTo>
                    <a:pt x="7403" y="13684"/>
                    <a:pt x="7467" y="13304"/>
                    <a:pt x="7371" y="12960"/>
                  </a:cubicBezTo>
                  <a:cubicBezTo>
                    <a:pt x="7060" y="11855"/>
                    <a:pt x="6845" y="10679"/>
                    <a:pt x="6598" y="9532"/>
                  </a:cubicBezTo>
                  <a:cubicBezTo>
                    <a:pt x="6506" y="9109"/>
                    <a:pt x="6514" y="9102"/>
                    <a:pt x="6710" y="8808"/>
                  </a:cubicBezTo>
                  <a:cubicBezTo>
                    <a:pt x="6718" y="8800"/>
                    <a:pt x="6726" y="8786"/>
                    <a:pt x="6730" y="8779"/>
                  </a:cubicBezTo>
                  <a:cubicBezTo>
                    <a:pt x="6881" y="8549"/>
                    <a:pt x="6885" y="8535"/>
                    <a:pt x="6706" y="8392"/>
                  </a:cubicBezTo>
                  <a:cubicBezTo>
                    <a:pt x="6566" y="8277"/>
                    <a:pt x="6518" y="8126"/>
                    <a:pt x="6534" y="7847"/>
                  </a:cubicBezTo>
                  <a:cubicBezTo>
                    <a:pt x="6566" y="7237"/>
                    <a:pt x="6590" y="6628"/>
                    <a:pt x="6642" y="6018"/>
                  </a:cubicBezTo>
                  <a:cubicBezTo>
                    <a:pt x="6614" y="5982"/>
                    <a:pt x="6586" y="5968"/>
                    <a:pt x="6562" y="6032"/>
                  </a:cubicBezTo>
                  <a:lnTo>
                    <a:pt x="6562" y="6032"/>
                  </a:lnTo>
                  <a:cubicBezTo>
                    <a:pt x="6479" y="6097"/>
                    <a:pt x="6395" y="6154"/>
                    <a:pt x="6315" y="6226"/>
                  </a:cubicBezTo>
                  <a:cubicBezTo>
                    <a:pt x="6048" y="6470"/>
                    <a:pt x="5762" y="6649"/>
                    <a:pt x="5503" y="6929"/>
                  </a:cubicBezTo>
                  <a:cubicBezTo>
                    <a:pt x="5479" y="6957"/>
                    <a:pt x="5455" y="7000"/>
                    <a:pt x="5427" y="7015"/>
                  </a:cubicBezTo>
                  <a:cubicBezTo>
                    <a:pt x="5188" y="7137"/>
                    <a:pt x="4981" y="7373"/>
                    <a:pt x="4766" y="7581"/>
                  </a:cubicBezTo>
                  <a:cubicBezTo>
                    <a:pt x="4542" y="7796"/>
                    <a:pt x="4403" y="8141"/>
                    <a:pt x="4359" y="8585"/>
                  </a:cubicBezTo>
                  <a:cubicBezTo>
                    <a:pt x="4307" y="9073"/>
                    <a:pt x="4295" y="9568"/>
                    <a:pt x="4375" y="10055"/>
                  </a:cubicBezTo>
                  <a:cubicBezTo>
                    <a:pt x="4383" y="10098"/>
                    <a:pt x="4375" y="10127"/>
                    <a:pt x="4363" y="10163"/>
                  </a:cubicBezTo>
                  <a:cubicBezTo>
                    <a:pt x="4295" y="10335"/>
                    <a:pt x="4303" y="10529"/>
                    <a:pt x="4303" y="10722"/>
                  </a:cubicBezTo>
                  <a:cubicBezTo>
                    <a:pt x="4303" y="12085"/>
                    <a:pt x="4319" y="13447"/>
                    <a:pt x="4387" y="14810"/>
                  </a:cubicBezTo>
                  <a:cubicBezTo>
                    <a:pt x="4431" y="15699"/>
                    <a:pt x="4515" y="16581"/>
                    <a:pt x="4694" y="17420"/>
                  </a:cubicBezTo>
                  <a:cubicBezTo>
                    <a:pt x="4758" y="17722"/>
                    <a:pt x="4817" y="18023"/>
                    <a:pt x="4937" y="18274"/>
                  </a:cubicBezTo>
                  <a:cubicBezTo>
                    <a:pt x="4953" y="17492"/>
                    <a:pt x="4754" y="16768"/>
                    <a:pt x="4781" y="15929"/>
                  </a:cubicBezTo>
                  <a:cubicBezTo>
                    <a:pt x="4845" y="16373"/>
                    <a:pt x="4905" y="16761"/>
                    <a:pt x="4953" y="17141"/>
                  </a:cubicBezTo>
                  <a:cubicBezTo>
                    <a:pt x="5001" y="17514"/>
                    <a:pt x="5025" y="17557"/>
                    <a:pt x="5244" y="17592"/>
                  </a:cubicBezTo>
                  <a:cubicBezTo>
                    <a:pt x="5570" y="17643"/>
                    <a:pt x="5897" y="17700"/>
                    <a:pt x="6220" y="17829"/>
                  </a:cubicBezTo>
                  <a:cubicBezTo>
                    <a:pt x="6403" y="17901"/>
                    <a:pt x="6582" y="17994"/>
                    <a:pt x="6742" y="18188"/>
                  </a:cubicBezTo>
                  <a:cubicBezTo>
                    <a:pt x="6208" y="18059"/>
                    <a:pt x="5682" y="17836"/>
                    <a:pt x="5148" y="17722"/>
                  </a:cubicBezTo>
                  <a:cubicBezTo>
                    <a:pt x="5371" y="17994"/>
                    <a:pt x="5598" y="18238"/>
                    <a:pt x="5841" y="18432"/>
                  </a:cubicBezTo>
                  <a:cubicBezTo>
                    <a:pt x="6108" y="18647"/>
                    <a:pt x="6371" y="18883"/>
                    <a:pt x="6610" y="19199"/>
                  </a:cubicBezTo>
                  <a:cubicBezTo>
                    <a:pt x="6666" y="19278"/>
                    <a:pt x="6738" y="19342"/>
                    <a:pt x="6730" y="19507"/>
                  </a:cubicBezTo>
                  <a:cubicBezTo>
                    <a:pt x="6686" y="19457"/>
                    <a:pt x="6638" y="19443"/>
                    <a:pt x="6586" y="19421"/>
                  </a:cubicBezTo>
                  <a:cubicBezTo>
                    <a:pt x="6136" y="19235"/>
                    <a:pt x="5658" y="19242"/>
                    <a:pt x="5244" y="18790"/>
                  </a:cubicBezTo>
                  <a:cubicBezTo>
                    <a:pt x="5156" y="18675"/>
                    <a:pt x="5052" y="18675"/>
                    <a:pt x="4953" y="18632"/>
                  </a:cubicBezTo>
                  <a:cubicBezTo>
                    <a:pt x="4961" y="18518"/>
                    <a:pt x="4953" y="18453"/>
                    <a:pt x="4865" y="18460"/>
                  </a:cubicBezTo>
                  <a:cubicBezTo>
                    <a:pt x="4646" y="18489"/>
                    <a:pt x="4427" y="18489"/>
                    <a:pt x="4204" y="18503"/>
                  </a:cubicBezTo>
                  <a:cubicBezTo>
                    <a:pt x="3801" y="18460"/>
                    <a:pt x="3403" y="18489"/>
                    <a:pt x="3001" y="18489"/>
                  </a:cubicBezTo>
                  <a:cubicBezTo>
                    <a:pt x="2734" y="18489"/>
                    <a:pt x="2738" y="18489"/>
                    <a:pt x="2742" y="18969"/>
                  </a:cubicBezTo>
                  <a:cubicBezTo>
                    <a:pt x="2742" y="19106"/>
                    <a:pt x="2766" y="19134"/>
                    <a:pt x="2837" y="19134"/>
                  </a:cubicBezTo>
                  <a:cubicBezTo>
                    <a:pt x="3487" y="19120"/>
                    <a:pt x="4132" y="19113"/>
                    <a:pt x="4781" y="19098"/>
                  </a:cubicBezTo>
                  <a:cubicBezTo>
                    <a:pt x="4825" y="19098"/>
                    <a:pt x="4877" y="19120"/>
                    <a:pt x="4913" y="19041"/>
                  </a:cubicBezTo>
                  <a:cubicBezTo>
                    <a:pt x="4965" y="19048"/>
                    <a:pt x="4941" y="18969"/>
                    <a:pt x="4949" y="18926"/>
                  </a:cubicBezTo>
                  <a:cubicBezTo>
                    <a:pt x="4957" y="18919"/>
                    <a:pt x="4965" y="18905"/>
                    <a:pt x="4969" y="18912"/>
                  </a:cubicBezTo>
                  <a:cubicBezTo>
                    <a:pt x="5140" y="19149"/>
                    <a:pt x="5168" y="19141"/>
                    <a:pt x="5228" y="18819"/>
                  </a:cubicBezTo>
                  <a:cubicBezTo>
                    <a:pt x="5228" y="18812"/>
                    <a:pt x="5236" y="18819"/>
                    <a:pt x="5240" y="18812"/>
                  </a:cubicBezTo>
                  <a:cubicBezTo>
                    <a:pt x="5232" y="18890"/>
                    <a:pt x="5240" y="18991"/>
                    <a:pt x="5275" y="19020"/>
                  </a:cubicBezTo>
                  <a:cubicBezTo>
                    <a:pt x="5379" y="19106"/>
                    <a:pt x="5463" y="19256"/>
                    <a:pt x="5574" y="19321"/>
                  </a:cubicBezTo>
                  <a:cubicBezTo>
                    <a:pt x="5969" y="19550"/>
                    <a:pt x="6371" y="19694"/>
                    <a:pt x="6789" y="19651"/>
                  </a:cubicBezTo>
                  <a:cubicBezTo>
                    <a:pt x="6833" y="19686"/>
                    <a:pt x="6881" y="19672"/>
                    <a:pt x="6929" y="19665"/>
                  </a:cubicBezTo>
                  <a:cubicBezTo>
                    <a:pt x="7136" y="19615"/>
                    <a:pt x="7347" y="19565"/>
                    <a:pt x="7554" y="19522"/>
                  </a:cubicBezTo>
                  <a:cubicBezTo>
                    <a:pt x="7606" y="19514"/>
                    <a:pt x="7670" y="19486"/>
                    <a:pt x="7686" y="19629"/>
                  </a:cubicBezTo>
                  <a:cubicBezTo>
                    <a:pt x="7733" y="19636"/>
                    <a:pt x="7805" y="19701"/>
                    <a:pt x="7821" y="19565"/>
                  </a:cubicBezTo>
                  <a:cubicBezTo>
                    <a:pt x="7845" y="19342"/>
                    <a:pt x="7921" y="19163"/>
                    <a:pt x="7961" y="18962"/>
                  </a:cubicBezTo>
                  <a:lnTo>
                    <a:pt x="7961" y="18962"/>
                  </a:lnTo>
                  <a:cubicBezTo>
                    <a:pt x="8000" y="18919"/>
                    <a:pt x="8024" y="18855"/>
                    <a:pt x="8040" y="18776"/>
                  </a:cubicBezTo>
                  <a:lnTo>
                    <a:pt x="8040" y="18776"/>
                  </a:lnTo>
                  <a:cubicBezTo>
                    <a:pt x="8080" y="18711"/>
                    <a:pt x="8136" y="18661"/>
                    <a:pt x="8148" y="18546"/>
                  </a:cubicBezTo>
                  <a:cubicBezTo>
                    <a:pt x="8160" y="18561"/>
                    <a:pt x="8172" y="18553"/>
                    <a:pt x="8180" y="18532"/>
                  </a:cubicBezTo>
                  <a:cubicBezTo>
                    <a:pt x="8243" y="18432"/>
                    <a:pt x="8311" y="18331"/>
                    <a:pt x="8379" y="18231"/>
                  </a:cubicBezTo>
                  <a:cubicBezTo>
                    <a:pt x="8399" y="18202"/>
                    <a:pt x="8419" y="18137"/>
                    <a:pt x="8451" y="18202"/>
                  </a:cubicBezTo>
                  <a:cubicBezTo>
                    <a:pt x="8526" y="18360"/>
                    <a:pt x="8622" y="18317"/>
                    <a:pt x="8713" y="18281"/>
                  </a:cubicBezTo>
                  <a:cubicBezTo>
                    <a:pt x="8885" y="18202"/>
                    <a:pt x="9052" y="18087"/>
                    <a:pt x="9219" y="18001"/>
                  </a:cubicBezTo>
                  <a:cubicBezTo>
                    <a:pt x="9287" y="17965"/>
                    <a:pt x="9299" y="17922"/>
                    <a:pt x="9283" y="17800"/>
                  </a:cubicBezTo>
                  <a:cubicBezTo>
                    <a:pt x="9243" y="17549"/>
                    <a:pt x="9203" y="17291"/>
                    <a:pt x="9172" y="17033"/>
                  </a:cubicBezTo>
                  <a:cubicBezTo>
                    <a:pt x="9160" y="16947"/>
                    <a:pt x="9116" y="16818"/>
                    <a:pt x="9211" y="16775"/>
                  </a:cubicBezTo>
                  <a:cubicBezTo>
                    <a:pt x="9283" y="17098"/>
                    <a:pt x="9339" y="17428"/>
                    <a:pt x="9367" y="17772"/>
                  </a:cubicBezTo>
                  <a:cubicBezTo>
                    <a:pt x="9375" y="17879"/>
                    <a:pt x="9395" y="17908"/>
                    <a:pt x="9458" y="17886"/>
                  </a:cubicBezTo>
                  <a:cubicBezTo>
                    <a:pt x="9630" y="17829"/>
                    <a:pt x="9805" y="17765"/>
                    <a:pt x="9980" y="17743"/>
                  </a:cubicBezTo>
                  <a:cubicBezTo>
                    <a:pt x="10092" y="17736"/>
                    <a:pt x="10040" y="17600"/>
                    <a:pt x="10024" y="17514"/>
                  </a:cubicBezTo>
                  <a:cubicBezTo>
                    <a:pt x="10016" y="17478"/>
                    <a:pt x="9988" y="17449"/>
                    <a:pt x="9964" y="17428"/>
                  </a:cubicBezTo>
                  <a:cubicBezTo>
                    <a:pt x="9769" y="17227"/>
                    <a:pt x="9709" y="16904"/>
                    <a:pt x="9709" y="16524"/>
                  </a:cubicBezTo>
                  <a:cubicBezTo>
                    <a:pt x="9709" y="16137"/>
                    <a:pt x="9709" y="15749"/>
                    <a:pt x="9701" y="15362"/>
                  </a:cubicBezTo>
                  <a:cubicBezTo>
                    <a:pt x="9697" y="15140"/>
                    <a:pt x="9662" y="14939"/>
                    <a:pt x="9598" y="14724"/>
                  </a:cubicBezTo>
                  <a:cubicBezTo>
                    <a:pt x="9538" y="15032"/>
                    <a:pt x="9486" y="15312"/>
                    <a:pt x="9435" y="15599"/>
                  </a:cubicBezTo>
                  <a:cubicBezTo>
                    <a:pt x="9431" y="15570"/>
                    <a:pt x="9419" y="15541"/>
                    <a:pt x="9419" y="15513"/>
                  </a:cubicBezTo>
                  <a:cubicBezTo>
                    <a:pt x="9423" y="15039"/>
                    <a:pt x="9530" y="14602"/>
                    <a:pt x="9550" y="14136"/>
                  </a:cubicBezTo>
                  <a:cubicBezTo>
                    <a:pt x="9550" y="14114"/>
                    <a:pt x="9558" y="14086"/>
                    <a:pt x="9570" y="14079"/>
                  </a:cubicBezTo>
                  <a:cubicBezTo>
                    <a:pt x="9590" y="14057"/>
                    <a:pt x="9622" y="14028"/>
                    <a:pt x="9622" y="14107"/>
                  </a:cubicBezTo>
                  <a:cubicBezTo>
                    <a:pt x="9638" y="14473"/>
                    <a:pt x="9737" y="14789"/>
                    <a:pt x="9781" y="15140"/>
                  </a:cubicBezTo>
                  <a:cubicBezTo>
                    <a:pt x="9841" y="15635"/>
                    <a:pt x="9801" y="16137"/>
                    <a:pt x="9805" y="16632"/>
                  </a:cubicBezTo>
                  <a:cubicBezTo>
                    <a:pt x="9805" y="16868"/>
                    <a:pt x="9845" y="17062"/>
                    <a:pt x="9952" y="17198"/>
                  </a:cubicBezTo>
                  <a:cubicBezTo>
                    <a:pt x="10056" y="17327"/>
                    <a:pt x="10128" y="17478"/>
                    <a:pt x="10136" y="17714"/>
                  </a:cubicBezTo>
                  <a:cubicBezTo>
                    <a:pt x="10144" y="17664"/>
                    <a:pt x="10140" y="17614"/>
                    <a:pt x="10144" y="17571"/>
                  </a:cubicBezTo>
                  <a:cubicBezTo>
                    <a:pt x="10148" y="17521"/>
                    <a:pt x="10120" y="17428"/>
                    <a:pt x="10176" y="17428"/>
                  </a:cubicBezTo>
                  <a:cubicBezTo>
                    <a:pt x="10219" y="17428"/>
                    <a:pt x="10251" y="17499"/>
                    <a:pt x="10243" y="17571"/>
                  </a:cubicBezTo>
                  <a:cubicBezTo>
                    <a:pt x="10219" y="17944"/>
                    <a:pt x="10363" y="18152"/>
                    <a:pt x="10478" y="18389"/>
                  </a:cubicBezTo>
                  <a:cubicBezTo>
                    <a:pt x="10526" y="18489"/>
                    <a:pt x="10570" y="18496"/>
                    <a:pt x="10634" y="18460"/>
                  </a:cubicBezTo>
                  <a:cubicBezTo>
                    <a:pt x="10861" y="18317"/>
                    <a:pt x="11100" y="18181"/>
                    <a:pt x="11343" y="18216"/>
                  </a:cubicBezTo>
                  <a:cubicBezTo>
                    <a:pt x="11558" y="18252"/>
                    <a:pt x="11677" y="18116"/>
                    <a:pt x="11757" y="17772"/>
                  </a:cubicBezTo>
                  <a:cubicBezTo>
                    <a:pt x="11817" y="17528"/>
                    <a:pt x="11809" y="17155"/>
                    <a:pt x="11677" y="17019"/>
                  </a:cubicBezTo>
                  <a:cubicBezTo>
                    <a:pt x="11546" y="16883"/>
                    <a:pt x="11554" y="16739"/>
                    <a:pt x="11598" y="16531"/>
                  </a:cubicBezTo>
                  <a:cubicBezTo>
                    <a:pt x="11661" y="16237"/>
                    <a:pt x="11598" y="16065"/>
                    <a:pt x="11426" y="16022"/>
                  </a:cubicBezTo>
                  <a:cubicBezTo>
                    <a:pt x="11263" y="15986"/>
                    <a:pt x="11100" y="15957"/>
                    <a:pt x="10936" y="16000"/>
                  </a:cubicBezTo>
                  <a:cubicBezTo>
                    <a:pt x="10905" y="16008"/>
                    <a:pt x="10865" y="16029"/>
                    <a:pt x="10829" y="15972"/>
                  </a:cubicBezTo>
                  <a:cubicBezTo>
                    <a:pt x="11004" y="15778"/>
                    <a:pt x="11191" y="15836"/>
                    <a:pt x="11395" y="15828"/>
                  </a:cubicBezTo>
                  <a:cubicBezTo>
                    <a:pt x="11307" y="15699"/>
                    <a:pt x="11231" y="15628"/>
                    <a:pt x="11132" y="15685"/>
                  </a:cubicBezTo>
                  <a:cubicBezTo>
                    <a:pt x="11152" y="15599"/>
                    <a:pt x="11171" y="15534"/>
                    <a:pt x="11183" y="15470"/>
                  </a:cubicBezTo>
                  <a:cubicBezTo>
                    <a:pt x="11251" y="15154"/>
                    <a:pt x="11239" y="15126"/>
                    <a:pt x="11052" y="15126"/>
                  </a:cubicBezTo>
                  <a:cubicBezTo>
                    <a:pt x="10976" y="15126"/>
                    <a:pt x="10905" y="15140"/>
                    <a:pt x="10833" y="15176"/>
                  </a:cubicBezTo>
                  <a:cubicBezTo>
                    <a:pt x="10717" y="15240"/>
                    <a:pt x="10606" y="15319"/>
                    <a:pt x="10470" y="15405"/>
                  </a:cubicBezTo>
                  <a:cubicBezTo>
                    <a:pt x="10630" y="15004"/>
                    <a:pt x="11004" y="14846"/>
                    <a:pt x="11219" y="15061"/>
                  </a:cubicBezTo>
                  <a:cubicBezTo>
                    <a:pt x="11203" y="14903"/>
                    <a:pt x="11207" y="14889"/>
                    <a:pt x="11163" y="14817"/>
                  </a:cubicBezTo>
                  <a:cubicBezTo>
                    <a:pt x="11120" y="14738"/>
                    <a:pt x="11120" y="14659"/>
                    <a:pt x="11120" y="14559"/>
                  </a:cubicBezTo>
                  <a:cubicBezTo>
                    <a:pt x="11160" y="13239"/>
                    <a:pt x="11076" y="11949"/>
                    <a:pt x="10773" y="10730"/>
                  </a:cubicBezTo>
                  <a:cubicBezTo>
                    <a:pt x="10761" y="10679"/>
                    <a:pt x="10709" y="10593"/>
                    <a:pt x="10781" y="10543"/>
                  </a:cubicBezTo>
                  <a:cubicBezTo>
                    <a:pt x="10829" y="10629"/>
                    <a:pt x="10873" y="10730"/>
                    <a:pt x="10897" y="10844"/>
                  </a:cubicBezTo>
                  <a:cubicBezTo>
                    <a:pt x="11163" y="12020"/>
                    <a:pt x="11287" y="13232"/>
                    <a:pt x="11183" y="14502"/>
                  </a:cubicBezTo>
                  <a:cubicBezTo>
                    <a:pt x="11175" y="14581"/>
                    <a:pt x="11171" y="14652"/>
                    <a:pt x="11211" y="14710"/>
                  </a:cubicBezTo>
                  <a:cubicBezTo>
                    <a:pt x="11331" y="14882"/>
                    <a:pt x="11339" y="15118"/>
                    <a:pt x="11295" y="15348"/>
                  </a:cubicBezTo>
                  <a:cubicBezTo>
                    <a:pt x="11267" y="15491"/>
                    <a:pt x="11287" y="15541"/>
                    <a:pt x="11355" y="15592"/>
                  </a:cubicBezTo>
                  <a:cubicBezTo>
                    <a:pt x="11391" y="15620"/>
                    <a:pt x="11422" y="15656"/>
                    <a:pt x="11454" y="15699"/>
                  </a:cubicBezTo>
                  <a:cubicBezTo>
                    <a:pt x="11693" y="16029"/>
                    <a:pt x="11785" y="16137"/>
                    <a:pt x="11657" y="16675"/>
                  </a:cubicBezTo>
                  <a:cubicBezTo>
                    <a:pt x="11646" y="16725"/>
                    <a:pt x="11642" y="16768"/>
                    <a:pt x="11669" y="16796"/>
                  </a:cubicBezTo>
                  <a:cubicBezTo>
                    <a:pt x="11789" y="16911"/>
                    <a:pt x="11845" y="17105"/>
                    <a:pt x="11885" y="17349"/>
                  </a:cubicBezTo>
                  <a:cubicBezTo>
                    <a:pt x="11912" y="17263"/>
                    <a:pt x="11936" y="17198"/>
                    <a:pt x="11956" y="17134"/>
                  </a:cubicBezTo>
                  <a:cubicBezTo>
                    <a:pt x="12159" y="16517"/>
                    <a:pt x="12363" y="15907"/>
                    <a:pt x="12562" y="15290"/>
                  </a:cubicBezTo>
                  <a:cubicBezTo>
                    <a:pt x="12634" y="15075"/>
                    <a:pt x="12725" y="14975"/>
                    <a:pt x="12869" y="14989"/>
                  </a:cubicBezTo>
                  <a:cubicBezTo>
                    <a:pt x="13187" y="15018"/>
                    <a:pt x="13510" y="15018"/>
                    <a:pt x="13829" y="15032"/>
                  </a:cubicBezTo>
                  <a:cubicBezTo>
                    <a:pt x="14291" y="15054"/>
                    <a:pt x="14753" y="15075"/>
                    <a:pt x="15215" y="15111"/>
                  </a:cubicBezTo>
                  <a:cubicBezTo>
                    <a:pt x="15362" y="15118"/>
                    <a:pt x="15386" y="15197"/>
                    <a:pt x="15311" y="15434"/>
                  </a:cubicBezTo>
                  <a:cubicBezTo>
                    <a:pt x="15223" y="15699"/>
                    <a:pt x="15131" y="15965"/>
                    <a:pt x="15044" y="16230"/>
                  </a:cubicBezTo>
                  <a:cubicBezTo>
                    <a:pt x="14833" y="16868"/>
                    <a:pt x="14617" y="17514"/>
                    <a:pt x="14390" y="18188"/>
                  </a:cubicBezTo>
                  <a:cubicBezTo>
                    <a:pt x="14502" y="18116"/>
                    <a:pt x="14594" y="18066"/>
                    <a:pt x="14673" y="17994"/>
                  </a:cubicBezTo>
                  <a:cubicBezTo>
                    <a:pt x="14844" y="17829"/>
                    <a:pt x="15016" y="17836"/>
                    <a:pt x="15159" y="18044"/>
                  </a:cubicBezTo>
                  <a:cubicBezTo>
                    <a:pt x="15386" y="18374"/>
                    <a:pt x="15633" y="18396"/>
                    <a:pt x="15900" y="18324"/>
                  </a:cubicBezTo>
                  <a:cubicBezTo>
                    <a:pt x="15944" y="18310"/>
                    <a:pt x="15988" y="18317"/>
                    <a:pt x="16032" y="18310"/>
                  </a:cubicBezTo>
                  <a:cubicBezTo>
                    <a:pt x="16203" y="18295"/>
                    <a:pt x="16311" y="18023"/>
                    <a:pt x="16255" y="17722"/>
                  </a:cubicBezTo>
                  <a:cubicBezTo>
                    <a:pt x="16147" y="17148"/>
                    <a:pt x="16040" y="16581"/>
                    <a:pt x="15936" y="16015"/>
                  </a:cubicBezTo>
                  <a:cubicBezTo>
                    <a:pt x="15769" y="15104"/>
                    <a:pt x="15609" y="14193"/>
                    <a:pt x="15478" y="13261"/>
                  </a:cubicBezTo>
                  <a:cubicBezTo>
                    <a:pt x="15450" y="13075"/>
                    <a:pt x="15478" y="12917"/>
                    <a:pt x="15578" y="12902"/>
                  </a:cubicBezTo>
                  <a:cubicBezTo>
                    <a:pt x="15693" y="12881"/>
                    <a:pt x="15689" y="12773"/>
                    <a:pt x="15693" y="12630"/>
                  </a:cubicBezTo>
                  <a:cubicBezTo>
                    <a:pt x="15709" y="12071"/>
                    <a:pt x="15825" y="11604"/>
                    <a:pt x="16099" y="11303"/>
                  </a:cubicBezTo>
                  <a:cubicBezTo>
                    <a:pt x="16195" y="11196"/>
                    <a:pt x="16283" y="11074"/>
                    <a:pt x="16382" y="10981"/>
                  </a:cubicBezTo>
                  <a:cubicBezTo>
                    <a:pt x="16426" y="10937"/>
                    <a:pt x="16434" y="10887"/>
                    <a:pt x="16414" y="10844"/>
                  </a:cubicBezTo>
                  <a:cubicBezTo>
                    <a:pt x="16382" y="10773"/>
                    <a:pt x="16366" y="10866"/>
                    <a:pt x="16346" y="10894"/>
                  </a:cubicBezTo>
                  <a:cubicBezTo>
                    <a:pt x="16275" y="10995"/>
                    <a:pt x="16207" y="11102"/>
                    <a:pt x="16131" y="11196"/>
                  </a:cubicBezTo>
                  <a:cubicBezTo>
                    <a:pt x="16052" y="11296"/>
                    <a:pt x="15948" y="11368"/>
                    <a:pt x="15868" y="11239"/>
                  </a:cubicBezTo>
                  <a:cubicBezTo>
                    <a:pt x="15745" y="11031"/>
                    <a:pt x="15570" y="10930"/>
                    <a:pt x="15478" y="10658"/>
                  </a:cubicBezTo>
                  <a:cubicBezTo>
                    <a:pt x="15450" y="10572"/>
                    <a:pt x="15422" y="10536"/>
                    <a:pt x="15366" y="10608"/>
                  </a:cubicBezTo>
                  <a:cubicBezTo>
                    <a:pt x="15235" y="10758"/>
                    <a:pt x="15191" y="10730"/>
                    <a:pt x="15147" y="10464"/>
                  </a:cubicBezTo>
                  <a:cubicBezTo>
                    <a:pt x="15103" y="10199"/>
                    <a:pt x="15060" y="9934"/>
                    <a:pt x="14992" y="9683"/>
                  </a:cubicBezTo>
                  <a:cubicBezTo>
                    <a:pt x="14948" y="9525"/>
                    <a:pt x="14896" y="9446"/>
                    <a:pt x="14781" y="9475"/>
                  </a:cubicBezTo>
                  <a:cubicBezTo>
                    <a:pt x="14466" y="9553"/>
                    <a:pt x="14227" y="9281"/>
                    <a:pt x="14060" y="8822"/>
                  </a:cubicBezTo>
                  <a:cubicBezTo>
                    <a:pt x="13896" y="8370"/>
                    <a:pt x="13861" y="7890"/>
                    <a:pt x="14028" y="7402"/>
                  </a:cubicBezTo>
                  <a:cubicBezTo>
                    <a:pt x="14060" y="7309"/>
                    <a:pt x="14111" y="7223"/>
                    <a:pt x="14115" y="7094"/>
                  </a:cubicBezTo>
                  <a:cubicBezTo>
                    <a:pt x="14123" y="7036"/>
                    <a:pt x="14135" y="6979"/>
                    <a:pt x="14143" y="6914"/>
                  </a:cubicBezTo>
                  <a:cubicBezTo>
                    <a:pt x="14215" y="6455"/>
                    <a:pt x="14358" y="6083"/>
                    <a:pt x="14554" y="5767"/>
                  </a:cubicBezTo>
                  <a:cubicBezTo>
                    <a:pt x="14709" y="5523"/>
                    <a:pt x="14880" y="5322"/>
                    <a:pt x="15052" y="5114"/>
                  </a:cubicBezTo>
                  <a:cubicBezTo>
                    <a:pt x="15076" y="5093"/>
                    <a:pt x="15103" y="5064"/>
                    <a:pt x="15127" y="5043"/>
                  </a:cubicBezTo>
                  <a:cubicBezTo>
                    <a:pt x="15685" y="4555"/>
                    <a:pt x="16087" y="5150"/>
                    <a:pt x="16506" y="5724"/>
                  </a:cubicBezTo>
                  <a:cubicBezTo>
                    <a:pt x="16526" y="5444"/>
                    <a:pt x="16506" y="5193"/>
                    <a:pt x="16597" y="4985"/>
                  </a:cubicBezTo>
                  <a:cubicBezTo>
                    <a:pt x="16693" y="4770"/>
                    <a:pt x="16824" y="4720"/>
                    <a:pt x="16964" y="4698"/>
                  </a:cubicBezTo>
                  <a:cubicBezTo>
                    <a:pt x="17139" y="4892"/>
                    <a:pt x="17215" y="5200"/>
                    <a:pt x="17283" y="5530"/>
                  </a:cubicBezTo>
                  <a:cubicBezTo>
                    <a:pt x="17314" y="5308"/>
                    <a:pt x="17259" y="5143"/>
                    <a:pt x="17203" y="4964"/>
                  </a:cubicBezTo>
                  <a:cubicBezTo>
                    <a:pt x="17187" y="4914"/>
                    <a:pt x="17119" y="4885"/>
                    <a:pt x="17171" y="4792"/>
                  </a:cubicBezTo>
                  <a:cubicBezTo>
                    <a:pt x="17538" y="5050"/>
                    <a:pt x="17828" y="5968"/>
                    <a:pt x="17773" y="6671"/>
                  </a:cubicBezTo>
                  <a:cubicBezTo>
                    <a:pt x="17765" y="6764"/>
                    <a:pt x="17741" y="6843"/>
                    <a:pt x="17717" y="6929"/>
                  </a:cubicBezTo>
                  <a:cubicBezTo>
                    <a:pt x="17701" y="6922"/>
                    <a:pt x="17693" y="6907"/>
                    <a:pt x="17685" y="6893"/>
                  </a:cubicBezTo>
                  <a:cubicBezTo>
                    <a:pt x="17689" y="6922"/>
                    <a:pt x="17689" y="6957"/>
                    <a:pt x="17693" y="6986"/>
                  </a:cubicBezTo>
                  <a:cubicBezTo>
                    <a:pt x="17653" y="7266"/>
                    <a:pt x="17585" y="7502"/>
                    <a:pt x="17434" y="7646"/>
                  </a:cubicBezTo>
                  <a:cubicBezTo>
                    <a:pt x="17295" y="7775"/>
                    <a:pt x="17143" y="7753"/>
                    <a:pt x="16956" y="7768"/>
                  </a:cubicBezTo>
                  <a:cubicBezTo>
                    <a:pt x="17059" y="7883"/>
                    <a:pt x="17135" y="7961"/>
                    <a:pt x="17171" y="8105"/>
                  </a:cubicBezTo>
                  <a:cubicBezTo>
                    <a:pt x="17243" y="8377"/>
                    <a:pt x="17203" y="8621"/>
                    <a:pt x="17095" y="8836"/>
                  </a:cubicBezTo>
                  <a:cubicBezTo>
                    <a:pt x="17048" y="8930"/>
                    <a:pt x="17048" y="9008"/>
                    <a:pt x="17099" y="9087"/>
                  </a:cubicBezTo>
                  <a:cubicBezTo>
                    <a:pt x="17115" y="9116"/>
                    <a:pt x="17131" y="9137"/>
                    <a:pt x="17143" y="9173"/>
                  </a:cubicBezTo>
                  <a:cubicBezTo>
                    <a:pt x="17219" y="9396"/>
                    <a:pt x="17314" y="9446"/>
                    <a:pt x="17466" y="9396"/>
                  </a:cubicBezTo>
                  <a:cubicBezTo>
                    <a:pt x="17777" y="9288"/>
                    <a:pt x="17968" y="9589"/>
                    <a:pt x="17976" y="10156"/>
                  </a:cubicBezTo>
                  <a:cubicBezTo>
                    <a:pt x="17980" y="10414"/>
                    <a:pt x="18079" y="10479"/>
                    <a:pt x="18179" y="10514"/>
                  </a:cubicBezTo>
                  <a:cubicBezTo>
                    <a:pt x="18896" y="10730"/>
                    <a:pt x="19314" y="11418"/>
                    <a:pt x="19482" y="12694"/>
                  </a:cubicBezTo>
                  <a:cubicBezTo>
                    <a:pt x="19629" y="13813"/>
                    <a:pt x="19784" y="14932"/>
                    <a:pt x="19904" y="16065"/>
                  </a:cubicBezTo>
                  <a:cubicBezTo>
                    <a:pt x="19920" y="16201"/>
                    <a:pt x="19936" y="16280"/>
                    <a:pt x="20035" y="16230"/>
                  </a:cubicBezTo>
                  <a:cubicBezTo>
                    <a:pt x="20187" y="16158"/>
                    <a:pt x="20342" y="16165"/>
                    <a:pt x="20497" y="16165"/>
                  </a:cubicBezTo>
                  <a:cubicBezTo>
                    <a:pt x="20661" y="16173"/>
                    <a:pt x="20697" y="16223"/>
                    <a:pt x="20697" y="16524"/>
                  </a:cubicBezTo>
                  <a:cubicBezTo>
                    <a:pt x="20693" y="17636"/>
                    <a:pt x="20693" y="18754"/>
                    <a:pt x="20681" y="19866"/>
                  </a:cubicBezTo>
                  <a:cubicBezTo>
                    <a:pt x="20681" y="20045"/>
                    <a:pt x="20705" y="20102"/>
                    <a:pt x="20804" y="20095"/>
                  </a:cubicBezTo>
                  <a:cubicBezTo>
                    <a:pt x="21039" y="20081"/>
                    <a:pt x="21270" y="20095"/>
                    <a:pt x="21505" y="20095"/>
                  </a:cubicBezTo>
                  <a:cubicBezTo>
                    <a:pt x="21533" y="20095"/>
                    <a:pt x="21581" y="20052"/>
                    <a:pt x="21585" y="20160"/>
                  </a:cubicBezTo>
                  <a:cubicBezTo>
                    <a:pt x="21589" y="20282"/>
                    <a:pt x="21533" y="20239"/>
                    <a:pt x="21501" y="20239"/>
                  </a:cubicBezTo>
                  <a:cubicBezTo>
                    <a:pt x="20952" y="20239"/>
                    <a:pt x="20402" y="20246"/>
                    <a:pt x="19852" y="20246"/>
                  </a:cubicBezTo>
                  <a:cubicBezTo>
                    <a:pt x="13291" y="20246"/>
                    <a:pt x="6730" y="20246"/>
                    <a:pt x="168" y="20239"/>
                  </a:cubicBezTo>
                  <a:cubicBezTo>
                    <a:pt x="116" y="20232"/>
                    <a:pt x="13" y="20303"/>
                    <a:pt x="13" y="20160"/>
                  </a:cubicBezTo>
                  <a:close/>
                  <a:moveTo>
                    <a:pt x="17685" y="6814"/>
                  </a:moveTo>
                  <a:cubicBezTo>
                    <a:pt x="17689" y="6785"/>
                    <a:pt x="17693" y="6757"/>
                    <a:pt x="17693" y="6735"/>
                  </a:cubicBezTo>
                  <a:cubicBezTo>
                    <a:pt x="17697" y="6520"/>
                    <a:pt x="17717" y="6305"/>
                    <a:pt x="17649" y="6061"/>
                  </a:cubicBezTo>
                  <a:cubicBezTo>
                    <a:pt x="17641" y="6333"/>
                    <a:pt x="17661" y="6577"/>
                    <a:pt x="17685" y="6814"/>
                  </a:cubicBezTo>
                  <a:close/>
                  <a:moveTo>
                    <a:pt x="17438" y="6986"/>
                  </a:moveTo>
                  <a:cubicBezTo>
                    <a:pt x="17406" y="7108"/>
                    <a:pt x="17370" y="7216"/>
                    <a:pt x="17283" y="7194"/>
                  </a:cubicBezTo>
                  <a:cubicBezTo>
                    <a:pt x="17350" y="7259"/>
                    <a:pt x="17402" y="7216"/>
                    <a:pt x="17450" y="7115"/>
                  </a:cubicBezTo>
                  <a:cubicBezTo>
                    <a:pt x="17581" y="6835"/>
                    <a:pt x="17565" y="6305"/>
                    <a:pt x="17422" y="6039"/>
                  </a:cubicBezTo>
                  <a:cubicBezTo>
                    <a:pt x="17506" y="6491"/>
                    <a:pt x="17510" y="6721"/>
                    <a:pt x="17438" y="6986"/>
                  </a:cubicBezTo>
                  <a:close/>
                  <a:moveTo>
                    <a:pt x="17159" y="5939"/>
                  </a:moveTo>
                  <a:cubicBezTo>
                    <a:pt x="17318" y="6312"/>
                    <a:pt x="17446" y="6685"/>
                    <a:pt x="17239" y="7130"/>
                  </a:cubicBezTo>
                  <a:cubicBezTo>
                    <a:pt x="17211" y="7194"/>
                    <a:pt x="17259" y="7180"/>
                    <a:pt x="17279" y="7187"/>
                  </a:cubicBezTo>
                  <a:cubicBezTo>
                    <a:pt x="17438" y="6671"/>
                    <a:pt x="17394" y="6169"/>
                    <a:pt x="17159" y="5939"/>
                  </a:cubicBezTo>
                  <a:close/>
                  <a:moveTo>
                    <a:pt x="16836" y="19141"/>
                  </a:moveTo>
                  <a:cubicBezTo>
                    <a:pt x="16812" y="18984"/>
                    <a:pt x="16769" y="18826"/>
                    <a:pt x="16641" y="18898"/>
                  </a:cubicBezTo>
                  <a:cubicBezTo>
                    <a:pt x="16681" y="19027"/>
                    <a:pt x="16713" y="19149"/>
                    <a:pt x="16761" y="19263"/>
                  </a:cubicBezTo>
                  <a:cubicBezTo>
                    <a:pt x="16805" y="19371"/>
                    <a:pt x="16797" y="19643"/>
                    <a:pt x="16868" y="19586"/>
                  </a:cubicBezTo>
                  <a:cubicBezTo>
                    <a:pt x="16940" y="19514"/>
                    <a:pt x="16860" y="19285"/>
                    <a:pt x="16836" y="19141"/>
                  </a:cubicBezTo>
                  <a:close/>
                  <a:moveTo>
                    <a:pt x="20195" y="20088"/>
                  </a:moveTo>
                  <a:cubicBezTo>
                    <a:pt x="20306" y="20081"/>
                    <a:pt x="20418" y="20081"/>
                    <a:pt x="20533" y="20088"/>
                  </a:cubicBezTo>
                  <a:cubicBezTo>
                    <a:pt x="20605" y="20095"/>
                    <a:pt x="20617" y="20045"/>
                    <a:pt x="20613" y="19923"/>
                  </a:cubicBezTo>
                  <a:cubicBezTo>
                    <a:pt x="20609" y="19364"/>
                    <a:pt x="20609" y="18804"/>
                    <a:pt x="20609" y="18238"/>
                  </a:cubicBezTo>
                  <a:cubicBezTo>
                    <a:pt x="20605" y="18238"/>
                    <a:pt x="20601" y="18238"/>
                    <a:pt x="20601" y="18238"/>
                  </a:cubicBezTo>
                  <a:cubicBezTo>
                    <a:pt x="20601" y="17686"/>
                    <a:pt x="20601" y="17133"/>
                    <a:pt x="20601" y="16581"/>
                  </a:cubicBezTo>
                  <a:cubicBezTo>
                    <a:pt x="20601" y="16445"/>
                    <a:pt x="20605" y="16316"/>
                    <a:pt x="20497" y="16345"/>
                  </a:cubicBezTo>
                  <a:cubicBezTo>
                    <a:pt x="20422" y="16366"/>
                    <a:pt x="20318" y="16259"/>
                    <a:pt x="20306" y="16538"/>
                  </a:cubicBezTo>
                  <a:cubicBezTo>
                    <a:pt x="20262" y="17506"/>
                    <a:pt x="20131" y="18460"/>
                    <a:pt x="20131" y="19435"/>
                  </a:cubicBezTo>
                  <a:cubicBezTo>
                    <a:pt x="20131" y="19600"/>
                    <a:pt x="20119" y="19758"/>
                    <a:pt x="20107" y="19923"/>
                  </a:cubicBezTo>
                  <a:cubicBezTo>
                    <a:pt x="20103" y="20045"/>
                    <a:pt x="20127" y="20088"/>
                    <a:pt x="20195" y="20088"/>
                  </a:cubicBezTo>
                  <a:close/>
                  <a:moveTo>
                    <a:pt x="17673" y="12243"/>
                  </a:moveTo>
                  <a:cubicBezTo>
                    <a:pt x="17621" y="12257"/>
                    <a:pt x="17569" y="12279"/>
                    <a:pt x="17522" y="12293"/>
                  </a:cubicBezTo>
                  <a:cubicBezTo>
                    <a:pt x="17514" y="12314"/>
                    <a:pt x="17506" y="12336"/>
                    <a:pt x="17494" y="12357"/>
                  </a:cubicBezTo>
                  <a:cubicBezTo>
                    <a:pt x="17542" y="12429"/>
                    <a:pt x="17597" y="12494"/>
                    <a:pt x="17641" y="12580"/>
                  </a:cubicBezTo>
                  <a:cubicBezTo>
                    <a:pt x="17788" y="12845"/>
                    <a:pt x="17788" y="12881"/>
                    <a:pt x="17665" y="13182"/>
                  </a:cubicBezTo>
                  <a:cubicBezTo>
                    <a:pt x="17438" y="13741"/>
                    <a:pt x="17195" y="14279"/>
                    <a:pt x="16940" y="14796"/>
                  </a:cubicBezTo>
                  <a:cubicBezTo>
                    <a:pt x="16773" y="15140"/>
                    <a:pt x="16585" y="15477"/>
                    <a:pt x="16561" y="15965"/>
                  </a:cubicBezTo>
                  <a:cubicBezTo>
                    <a:pt x="16542" y="16352"/>
                    <a:pt x="16542" y="16739"/>
                    <a:pt x="16565" y="17134"/>
                  </a:cubicBezTo>
                  <a:cubicBezTo>
                    <a:pt x="16589" y="17492"/>
                    <a:pt x="16621" y="17843"/>
                    <a:pt x="16709" y="18166"/>
                  </a:cubicBezTo>
                  <a:cubicBezTo>
                    <a:pt x="16733" y="18259"/>
                    <a:pt x="16753" y="18302"/>
                    <a:pt x="16820" y="18281"/>
                  </a:cubicBezTo>
                  <a:cubicBezTo>
                    <a:pt x="17223" y="18159"/>
                    <a:pt x="17629" y="18137"/>
                    <a:pt x="18035" y="18137"/>
                  </a:cubicBezTo>
                  <a:cubicBezTo>
                    <a:pt x="18199" y="18137"/>
                    <a:pt x="18342" y="18137"/>
                    <a:pt x="18418" y="17822"/>
                  </a:cubicBezTo>
                  <a:cubicBezTo>
                    <a:pt x="18418" y="17815"/>
                    <a:pt x="18434" y="17822"/>
                    <a:pt x="18438" y="17822"/>
                  </a:cubicBezTo>
                  <a:cubicBezTo>
                    <a:pt x="18470" y="17930"/>
                    <a:pt x="18394" y="18109"/>
                    <a:pt x="18478" y="18152"/>
                  </a:cubicBezTo>
                  <a:cubicBezTo>
                    <a:pt x="18565" y="18195"/>
                    <a:pt x="18669" y="18209"/>
                    <a:pt x="18772" y="18080"/>
                  </a:cubicBezTo>
                  <a:cubicBezTo>
                    <a:pt x="18673" y="17987"/>
                    <a:pt x="18593" y="17879"/>
                    <a:pt x="18609" y="17693"/>
                  </a:cubicBezTo>
                  <a:cubicBezTo>
                    <a:pt x="18621" y="17557"/>
                    <a:pt x="18585" y="17499"/>
                    <a:pt x="18533" y="17428"/>
                  </a:cubicBezTo>
                  <a:cubicBezTo>
                    <a:pt x="18442" y="17298"/>
                    <a:pt x="18358" y="17148"/>
                    <a:pt x="18398" y="16918"/>
                  </a:cubicBezTo>
                  <a:cubicBezTo>
                    <a:pt x="18430" y="16718"/>
                    <a:pt x="18382" y="16574"/>
                    <a:pt x="18334" y="16416"/>
                  </a:cubicBezTo>
                  <a:cubicBezTo>
                    <a:pt x="18314" y="16352"/>
                    <a:pt x="18271" y="16302"/>
                    <a:pt x="18278" y="16208"/>
                  </a:cubicBezTo>
                  <a:cubicBezTo>
                    <a:pt x="18406" y="16287"/>
                    <a:pt x="18514" y="16581"/>
                    <a:pt x="18490" y="16839"/>
                  </a:cubicBezTo>
                  <a:cubicBezTo>
                    <a:pt x="18466" y="17069"/>
                    <a:pt x="18518" y="17212"/>
                    <a:pt x="18605" y="17341"/>
                  </a:cubicBezTo>
                  <a:cubicBezTo>
                    <a:pt x="18649" y="17406"/>
                    <a:pt x="18709" y="17463"/>
                    <a:pt x="18701" y="17578"/>
                  </a:cubicBezTo>
                  <a:cubicBezTo>
                    <a:pt x="18677" y="17901"/>
                    <a:pt x="18800" y="17980"/>
                    <a:pt x="18928" y="18037"/>
                  </a:cubicBezTo>
                  <a:cubicBezTo>
                    <a:pt x="19119" y="18123"/>
                    <a:pt x="19314" y="18195"/>
                    <a:pt x="19506" y="18281"/>
                  </a:cubicBezTo>
                  <a:cubicBezTo>
                    <a:pt x="19549" y="18302"/>
                    <a:pt x="19625" y="18295"/>
                    <a:pt x="19601" y="18439"/>
                  </a:cubicBezTo>
                  <a:cubicBezTo>
                    <a:pt x="19581" y="18561"/>
                    <a:pt x="19525" y="18467"/>
                    <a:pt x="19490" y="18453"/>
                  </a:cubicBezTo>
                  <a:cubicBezTo>
                    <a:pt x="19294" y="18381"/>
                    <a:pt x="19103" y="18295"/>
                    <a:pt x="18908" y="18209"/>
                  </a:cubicBezTo>
                  <a:cubicBezTo>
                    <a:pt x="18868" y="18188"/>
                    <a:pt x="18836" y="18188"/>
                    <a:pt x="18800" y="18231"/>
                  </a:cubicBezTo>
                  <a:cubicBezTo>
                    <a:pt x="18709" y="18345"/>
                    <a:pt x="18605" y="18353"/>
                    <a:pt x="18502" y="18345"/>
                  </a:cubicBezTo>
                  <a:cubicBezTo>
                    <a:pt x="18079" y="18302"/>
                    <a:pt x="17653" y="18302"/>
                    <a:pt x="17231" y="18367"/>
                  </a:cubicBezTo>
                  <a:cubicBezTo>
                    <a:pt x="17004" y="18403"/>
                    <a:pt x="16773" y="18424"/>
                    <a:pt x="16542" y="18575"/>
                  </a:cubicBezTo>
                  <a:cubicBezTo>
                    <a:pt x="16844" y="18718"/>
                    <a:pt x="16932" y="18905"/>
                    <a:pt x="16964" y="19450"/>
                  </a:cubicBezTo>
                  <a:cubicBezTo>
                    <a:pt x="16972" y="19579"/>
                    <a:pt x="16968" y="19701"/>
                    <a:pt x="16960" y="19823"/>
                  </a:cubicBezTo>
                  <a:cubicBezTo>
                    <a:pt x="16940" y="20031"/>
                    <a:pt x="16972" y="20102"/>
                    <a:pt x="17095" y="20095"/>
                  </a:cubicBezTo>
                  <a:cubicBezTo>
                    <a:pt x="17936" y="20045"/>
                    <a:pt x="18772" y="19916"/>
                    <a:pt x="19609" y="19909"/>
                  </a:cubicBezTo>
                  <a:cubicBezTo>
                    <a:pt x="19900" y="19909"/>
                    <a:pt x="20011" y="19722"/>
                    <a:pt x="20059" y="19206"/>
                  </a:cubicBezTo>
                  <a:cubicBezTo>
                    <a:pt x="20083" y="18955"/>
                    <a:pt x="20011" y="18776"/>
                    <a:pt x="19932" y="18596"/>
                  </a:cubicBezTo>
                  <a:cubicBezTo>
                    <a:pt x="19844" y="18403"/>
                    <a:pt x="19756" y="18224"/>
                    <a:pt x="19741" y="17944"/>
                  </a:cubicBezTo>
                  <a:cubicBezTo>
                    <a:pt x="19685" y="17069"/>
                    <a:pt x="19613" y="16201"/>
                    <a:pt x="19593" y="15305"/>
                  </a:cubicBezTo>
                  <a:cubicBezTo>
                    <a:pt x="19605" y="15334"/>
                    <a:pt x="19617" y="15355"/>
                    <a:pt x="19621" y="15377"/>
                  </a:cubicBezTo>
                  <a:cubicBezTo>
                    <a:pt x="19725" y="16201"/>
                    <a:pt x="19792" y="17047"/>
                    <a:pt x="19808" y="17894"/>
                  </a:cubicBezTo>
                  <a:cubicBezTo>
                    <a:pt x="19812" y="18159"/>
                    <a:pt x="19880" y="18274"/>
                    <a:pt x="19996" y="18417"/>
                  </a:cubicBezTo>
                  <a:cubicBezTo>
                    <a:pt x="19992" y="17973"/>
                    <a:pt x="19976" y="17564"/>
                    <a:pt x="19932" y="17162"/>
                  </a:cubicBezTo>
                  <a:cubicBezTo>
                    <a:pt x="19764" y="15649"/>
                    <a:pt x="19569" y="14143"/>
                    <a:pt x="19370" y="12644"/>
                  </a:cubicBezTo>
                  <a:cubicBezTo>
                    <a:pt x="19290" y="12042"/>
                    <a:pt x="19147" y="11526"/>
                    <a:pt x="18848" y="11174"/>
                  </a:cubicBezTo>
                  <a:cubicBezTo>
                    <a:pt x="18601" y="10880"/>
                    <a:pt x="18310" y="10751"/>
                    <a:pt x="18043" y="10536"/>
                  </a:cubicBezTo>
                  <a:cubicBezTo>
                    <a:pt x="17976" y="10479"/>
                    <a:pt x="17992" y="10593"/>
                    <a:pt x="17988" y="10651"/>
                  </a:cubicBezTo>
                  <a:cubicBezTo>
                    <a:pt x="17980" y="10988"/>
                    <a:pt x="17980" y="11318"/>
                    <a:pt x="17968" y="11655"/>
                  </a:cubicBezTo>
                  <a:cubicBezTo>
                    <a:pt x="17956" y="12157"/>
                    <a:pt x="17952" y="12157"/>
                    <a:pt x="17673" y="12243"/>
                  </a:cubicBezTo>
                  <a:close/>
                  <a:moveTo>
                    <a:pt x="16279" y="6936"/>
                  </a:moveTo>
                  <a:cubicBezTo>
                    <a:pt x="16673" y="7086"/>
                    <a:pt x="16912" y="6749"/>
                    <a:pt x="16852" y="6183"/>
                  </a:cubicBezTo>
                  <a:cubicBezTo>
                    <a:pt x="16848" y="6154"/>
                    <a:pt x="16832" y="6097"/>
                    <a:pt x="16840" y="6090"/>
                  </a:cubicBezTo>
                  <a:cubicBezTo>
                    <a:pt x="16864" y="6054"/>
                    <a:pt x="16872" y="6104"/>
                    <a:pt x="16884" y="6126"/>
                  </a:cubicBezTo>
                  <a:cubicBezTo>
                    <a:pt x="16884" y="6126"/>
                    <a:pt x="16884" y="6126"/>
                    <a:pt x="16884" y="6126"/>
                  </a:cubicBezTo>
                  <a:cubicBezTo>
                    <a:pt x="17036" y="6455"/>
                    <a:pt x="16988" y="6800"/>
                    <a:pt x="16769" y="7043"/>
                  </a:cubicBezTo>
                  <a:cubicBezTo>
                    <a:pt x="16916" y="7015"/>
                    <a:pt x="17020" y="6800"/>
                    <a:pt x="17016" y="6527"/>
                  </a:cubicBezTo>
                  <a:cubicBezTo>
                    <a:pt x="17012" y="6226"/>
                    <a:pt x="16912" y="6004"/>
                    <a:pt x="16773" y="5989"/>
                  </a:cubicBezTo>
                  <a:cubicBezTo>
                    <a:pt x="16812" y="6183"/>
                    <a:pt x="16860" y="6384"/>
                    <a:pt x="16793" y="6584"/>
                  </a:cubicBezTo>
                  <a:cubicBezTo>
                    <a:pt x="16685" y="6922"/>
                    <a:pt x="16490" y="6907"/>
                    <a:pt x="16279" y="6936"/>
                  </a:cubicBezTo>
                  <a:close/>
                  <a:moveTo>
                    <a:pt x="15605" y="7237"/>
                  </a:moveTo>
                  <a:cubicBezTo>
                    <a:pt x="15928" y="7115"/>
                    <a:pt x="16179" y="6792"/>
                    <a:pt x="16394" y="6348"/>
                  </a:cubicBezTo>
                  <a:cubicBezTo>
                    <a:pt x="16155" y="6714"/>
                    <a:pt x="15896" y="7022"/>
                    <a:pt x="15605" y="7237"/>
                  </a:cubicBezTo>
                  <a:close/>
                  <a:moveTo>
                    <a:pt x="16546" y="10206"/>
                  </a:moveTo>
                  <a:cubicBezTo>
                    <a:pt x="16681" y="9862"/>
                    <a:pt x="16737" y="9489"/>
                    <a:pt x="16625" y="9037"/>
                  </a:cubicBezTo>
                  <a:cubicBezTo>
                    <a:pt x="16729" y="9195"/>
                    <a:pt x="16765" y="9345"/>
                    <a:pt x="16765" y="9525"/>
                  </a:cubicBezTo>
                  <a:cubicBezTo>
                    <a:pt x="16769" y="9955"/>
                    <a:pt x="16645" y="10278"/>
                    <a:pt x="16498" y="10579"/>
                  </a:cubicBezTo>
                  <a:cubicBezTo>
                    <a:pt x="16458" y="10658"/>
                    <a:pt x="16458" y="10686"/>
                    <a:pt x="16490" y="10780"/>
                  </a:cubicBezTo>
                  <a:cubicBezTo>
                    <a:pt x="16573" y="11024"/>
                    <a:pt x="16649" y="11275"/>
                    <a:pt x="16697" y="11554"/>
                  </a:cubicBezTo>
                  <a:cubicBezTo>
                    <a:pt x="16717" y="11669"/>
                    <a:pt x="16761" y="11791"/>
                    <a:pt x="16705" y="11934"/>
                  </a:cubicBezTo>
                  <a:cubicBezTo>
                    <a:pt x="16633" y="11733"/>
                    <a:pt x="16617" y="11511"/>
                    <a:pt x="16538" y="11332"/>
                  </a:cubicBezTo>
                  <a:cubicBezTo>
                    <a:pt x="16450" y="11863"/>
                    <a:pt x="16366" y="12386"/>
                    <a:pt x="16342" y="12931"/>
                  </a:cubicBezTo>
                  <a:cubicBezTo>
                    <a:pt x="16303" y="13110"/>
                    <a:pt x="16311" y="13311"/>
                    <a:pt x="16291" y="13498"/>
                  </a:cubicBezTo>
                  <a:cubicBezTo>
                    <a:pt x="16259" y="13799"/>
                    <a:pt x="16279" y="13849"/>
                    <a:pt x="16450" y="13921"/>
                  </a:cubicBezTo>
                  <a:cubicBezTo>
                    <a:pt x="16486" y="13935"/>
                    <a:pt x="16526" y="13942"/>
                    <a:pt x="16565" y="13949"/>
                  </a:cubicBezTo>
                  <a:cubicBezTo>
                    <a:pt x="16689" y="14028"/>
                    <a:pt x="16725" y="13871"/>
                    <a:pt x="16761" y="13713"/>
                  </a:cubicBezTo>
                  <a:cubicBezTo>
                    <a:pt x="17024" y="12616"/>
                    <a:pt x="17215" y="11482"/>
                    <a:pt x="17402" y="10342"/>
                  </a:cubicBezTo>
                  <a:cubicBezTo>
                    <a:pt x="17446" y="10077"/>
                    <a:pt x="17462" y="9883"/>
                    <a:pt x="17314" y="9726"/>
                  </a:cubicBezTo>
                  <a:cubicBezTo>
                    <a:pt x="17255" y="9661"/>
                    <a:pt x="17211" y="9539"/>
                    <a:pt x="17163" y="9439"/>
                  </a:cubicBezTo>
                  <a:cubicBezTo>
                    <a:pt x="17016" y="9116"/>
                    <a:pt x="16872" y="8786"/>
                    <a:pt x="16713" y="8428"/>
                  </a:cubicBezTo>
                  <a:cubicBezTo>
                    <a:pt x="16713" y="8506"/>
                    <a:pt x="16713" y="8535"/>
                    <a:pt x="16713" y="8571"/>
                  </a:cubicBezTo>
                  <a:cubicBezTo>
                    <a:pt x="16709" y="8729"/>
                    <a:pt x="16673" y="8865"/>
                    <a:pt x="16581" y="8858"/>
                  </a:cubicBezTo>
                  <a:cubicBezTo>
                    <a:pt x="16498" y="8858"/>
                    <a:pt x="16438" y="8736"/>
                    <a:pt x="16434" y="8578"/>
                  </a:cubicBezTo>
                  <a:cubicBezTo>
                    <a:pt x="16430" y="8413"/>
                    <a:pt x="16482" y="8320"/>
                    <a:pt x="16581" y="8341"/>
                  </a:cubicBezTo>
                  <a:cubicBezTo>
                    <a:pt x="16613" y="8349"/>
                    <a:pt x="16669" y="8334"/>
                    <a:pt x="16653" y="8263"/>
                  </a:cubicBezTo>
                  <a:cubicBezTo>
                    <a:pt x="16621" y="8112"/>
                    <a:pt x="16673" y="7990"/>
                    <a:pt x="16669" y="7854"/>
                  </a:cubicBezTo>
                  <a:cubicBezTo>
                    <a:pt x="16669" y="7710"/>
                    <a:pt x="16657" y="7574"/>
                    <a:pt x="16593" y="7474"/>
                  </a:cubicBezTo>
                  <a:cubicBezTo>
                    <a:pt x="16530" y="7366"/>
                    <a:pt x="16458" y="7316"/>
                    <a:pt x="16370" y="7366"/>
                  </a:cubicBezTo>
                  <a:cubicBezTo>
                    <a:pt x="16263" y="7431"/>
                    <a:pt x="16235" y="7581"/>
                    <a:pt x="16219" y="7761"/>
                  </a:cubicBezTo>
                  <a:cubicBezTo>
                    <a:pt x="16175" y="8212"/>
                    <a:pt x="16111" y="8263"/>
                    <a:pt x="15876" y="8055"/>
                  </a:cubicBezTo>
                  <a:cubicBezTo>
                    <a:pt x="15868" y="8047"/>
                    <a:pt x="15860" y="8040"/>
                    <a:pt x="15852" y="8033"/>
                  </a:cubicBezTo>
                  <a:cubicBezTo>
                    <a:pt x="15813" y="7969"/>
                    <a:pt x="15777" y="7976"/>
                    <a:pt x="15725" y="8019"/>
                  </a:cubicBezTo>
                  <a:cubicBezTo>
                    <a:pt x="15386" y="8334"/>
                    <a:pt x="15064" y="8298"/>
                    <a:pt x="14761" y="7854"/>
                  </a:cubicBezTo>
                  <a:cubicBezTo>
                    <a:pt x="14741" y="7825"/>
                    <a:pt x="14713" y="7761"/>
                    <a:pt x="14697" y="7811"/>
                  </a:cubicBezTo>
                  <a:cubicBezTo>
                    <a:pt x="14653" y="7961"/>
                    <a:pt x="14582" y="7854"/>
                    <a:pt x="14522" y="7882"/>
                  </a:cubicBezTo>
                  <a:cubicBezTo>
                    <a:pt x="14490" y="7897"/>
                    <a:pt x="14454" y="7861"/>
                    <a:pt x="14438" y="7954"/>
                  </a:cubicBezTo>
                  <a:cubicBezTo>
                    <a:pt x="14402" y="8184"/>
                    <a:pt x="14370" y="8406"/>
                    <a:pt x="14458" y="8621"/>
                  </a:cubicBezTo>
                  <a:cubicBezTo>
                    <a:pt x="14554" y="8858"/>
                    <a:pt x="14657" y="9087"/>
                    <a:pt x="14809" y="9195"/>
                  </a:cubicBezTo>
                  <a:cubicBezTo>
                    <a:pt x="15024" y="9353"/>
                    <a:pt x="15107" y="9661"/>
                    <a:pt x="15171" y="10020"/>
                  </a:cubicBezTo>
                  <a:cubicBezTo>
                    <a:pt x="15191" y="10134"/>
                    <a:pt x="15211" y="10256"/>
                    <a:pt x="15231" y="10371"/>
                  </a:cubicBezTo>
                  <a:cubicBezTo>
                    <a:pt x="15251" y="10493"/>
                    <a:pt x="15283" y="10536"/>
                    <a:pt x="15346" y="10443"/>
                  </a:cubicBezTo>
                  <a:cubicBezTo>
                    <a:pt x="15386" y="10385"/>
                    <a:pt x="15458" y="10285"/>
                    <a:pt x="15490" y="10407"/>
                  </a:cubicBezTo>
                  <a:cubicBezTo>
                    <a:pt x="15550" y="10629"/>
                    <a:pt x="15621" y="10529"/>
                    <a:pt x="15701" y="10479"/>
                  </a:cubicBezTo>
                  <a:cubicBezTo>
                    <a:pt x="15737" y="10450"/>
                    <a:pt x="15773" y="10392"/>
                    <a:pt x="15824" y="10421"/>
                  </a:cubicBezTo>
                  <a:cubicBezTo>
                    <a:pt x="15828" y="10593"/>
                    <a:pt x="15769" y="10679"/>
                    <a:pt x="15689" y="10758"/>
                  </a:cubicBezTo>
                  <a:cubicBezTo>
                    <a:pt x="15749" y="10816"/>
                    <a:pt x="15801" y="10866"/>
                    <a:pt x="15832" y="10959"/>
                  </a:cubicBezTo>
                  <a:cubicBezTo>
                    <a:pt x="15892" y="11131"/>
                    <a:pt x="15976" y="11145"/>
                    <a:pt x="16068" y="11045"/>
                  </a:cubicBezTo>
                  <a:cubicBezTo>
                    <a:pt x="16267" y="10844"/>
                    <a:pt x="16414" y="10536"/>
                    <a:pt x="16546" y="10206"/>
                  </a:cubicBezTo>
                  <a:close/>
                  <a:moveTo>
                    <a:pt x="16581" y="8463"/>
                  </a:moveTo>
                  <a:cubicBezTo>
                    <a:pt x="16542" y="8463"/>
                    <a:pt x="16518" y="8514"/>
                    <a:pt x="16522" y="8585"/>
                  </a:cubicBezTo>
                  <a:cubicBezTo>
                    <a:pt x="16522" y="8643"/>
                    <a:pt x="16530" y="8700"/>
                    <a:pt x="16573" y="8686"/>
                  </a:cubicBezTo>
                  <a:cubicBezTo>
                    <a:pt x="16613" y="8679"/>
                    <a:pt x="16621" y="8614"/>
                    <a:pt x="16633" y="8557"/>
                  </a:cubicBezTo>
                  <a:cubicBezTo>
                    <a:pt x="16625" y="8499"/>
                    <a:pt x="16613" y="8463"/>
                    <a:pt x="16581" y="8463"/>
                  </a:cubicBezTo>
                  <a:close/>
                  <a:moveTo>
                    <a:pt x="16271" y="13992"/>
                  </a:moveTo>
                  <a:cubicBezTo>
                    <a:pt x="16215" y="13935"/>
                    <a:pt x="16203" y="14000"/>
                    <a:pt x="16195" y="14071"/>
                  </a:cubicBezTo>
                  <a:cubicBezTo>
                    <a:pt x="16167" y="14358"/>
                    <a:pt x="16127" y="14652"/>
                    <a:pt x="16127" y="14946"/>
                  </a:cubicBezTo>
                  <a:cubicBezTo>
                    <a:pt x="16127" y="15233"/>
                    <a:pt x="16175" y="15491"/>
                    <a:pt x="16271" y="15778"/>
                  </a:cubicBezTo>
                  <a:cubicBezTo>
                    <a:pt x="16334" y="15147"/>
                    <a:pt x="16530" y="14667"/>
                    <a:pt x="16653" y="14114"/>
                  </a:cubicBezTo>
                  <a:cubicBezTo>
                    <a:pt x="16518" y="14122"/>
                    <a:pt x="16386" y="14107"/>
                    <a:pt x="16271" y="13992"/>
                  </a:cubicBezTo>
                  <a:close/>
                  <a:moveTo>
                    <a:pt x="16446" y="18202"/>
                  </a:moveTo>
                  <a:cubicBezTo>
                    <a:pt x="16490" y="18439"/>
                    <a:pt x="16542" y="18453"/>
                    <a:pt x="16645" y="18338"/>
                  </a:cubicBezTo>
                  <a:cubicBezTo>
                    <a:pt x="16478" y="17722"/>
                    <a:pt x="16446" y="17062"/>
                    <a:pt x="16446" y="16388"/>
                  </a:cubicBezTo>
                  <a:cubicBezTo>
                    <a:pt x="16442" y="15835"/>
                    <a:pt x="16530" y="15369"/>
                    <a:pt x="16733" y="14961"/>
                  </a:cubicBezTo>
                  <a:cubicBezTo>
                    <a:pt x="17040" y="14337"/>
                    <a:pt x="17338" y="13698"/>
                    <a:pt x="17609" y="13024"/>
                  </a:cubicBezTo>
                  <a:cubicBezTo>
                    <a:pt x="17661" y="12895"/>
                    <a:pt x="17661" y="12816"/>
                    <a:pt x="17593" y="12716"/>
                  </a:cubicBezTo>
                  <a:cubicBezTo>
                    <a:pt x="17534" y="12616"/>
                    <a:pt x="17478" y="12508"/>
                    <a:pt x="17422" y="12400"/>
                  </a:cubicBezTo>
                  <a:cubicBezTo>
                    <a:pt x="17358" y="12279"/>
                    <a:pt x="17378" y="12192"/>
                    <a:pt x="17466" y="12149"/>
                  </a:cubicBezTo>
                  <a:cubicBezTo>
                    <a:pt x="17557" y="12114"/>
                    <a:pt x="17653" y="12071"/>
                    <a:pt x="17745" y="12049"/>
                  </a:cubicBezTo>
                  <a:cubicBezTo>
                    <a:pt x="17824" y="12028"/>
                    <a:pt x="17868" y="11963"/>
                    <a:pt x="17872" y="11812"/>
                  </a:cubicBezTo>
                  <a:cubicBezTo>
                    <a:pt x="17884" y="11253"/>
                    <a:pt x="17908" y="10694"/>
                    <a:pt x="17888" y="10134"/>
                  </a:cubicBezTo>
                  <a:cubicBezTo>
                    <a:pt x="17872" y="9718"/>
                    <a:pt x="17757" y="9467"/>
                    <a:pt x="17446" y="9611"/>
                  </a:cubicBezTo>
                  <a:cubicBezTo>
                    <a:pt x="17498" y="9711"/>
                    <a:pt x="17498" y="9711"/>
                    <a:pt x="17589" y="9647"/>
                  </a:cubicBezTo>
                  <a:cubicBezTo>
                    <a:pt x="17581" y="9711"/>
                    <a:pt x="17581" y="9776"/>
                    <a:pt x="17569" y="9833"/>
                  </a:cubicBezTo>
                  <a:cubicBezTo>
                    <a:pt x="17442" y="10715"/>
                    <a:pt x="17295" y="11583"/>
                    <a:pt x="17131" y="12443"/>
                  </a:cubicBezTo>
                  <a:cubicBezTo>
                    <a:pt x="16948" y="13412"/>
                    <a:pt x="16709" y="14330"/>
                    <a:pt x="16462" y="15247"/>
                  </a:cubicBezTo>
                  <a:cubicBezTo>
                    <a:pt x="16374" y="15570"/>
                    <a:pt x="16322" y="15900"/>
                    <a:pt x="16382" y="16259"/>
                  </a:cubicBezTo>
                  <a:cubicBezTo>
                    <a:pt x="16390" y="16302"/>
                    <a:pt x="16402" y="16359"/>
                    <a:pt x="16370" y="16380"/>
                  </a:cubicBezTo>
                  <a:cubicBezTo>
                    <a:pt x="16342" y="16402"/>
                    <a:pt x="16326" y="16345"/>
                    <a:pt x="16311" y="16309"/>
                  </a:cubicBezTo>
                  <a:cubicBezTo>
                    <a:pt x="16235" y="16122"/>
                    <a:pt x="16187" y="15900"/>
                    <a:pt x="16131" y="15692"/>
                  </a:cubicBezTo>
                  <a:cubicBezTo>
                    <a:pt x="16016" y="15262"/>
                    <a:pt x="15976" y="14810"/>
                    <a:pt x="16024" y="14330"/>
                  </a:cubicBezTo>
                  <a:cubicBezTo>
                    <a:pt x="16087" y="13713"/>
                    <a:pt x="16215" y="13125"/>
                    <a:pt x="16279" y="12501"/>
                  </a:cubicBezTo>
                  <a:cubicBezTo>
                    <a:pt x="16326" y="12056"/>
                    <a:pt x="16386" y="11612"/>
                    <a:pt x="16446" y="11117"/>
                  </a:cubicBezTo>
                  <a:cubicBezTo>
                    <a:pt x="16127" y="11439"/>
                    <a:pt x="15832" y="11726"/>
                    <a:pt x="15797" y="12429"/>
                  </a:cubicBezTo>
                  <a:cubicBezTo>
                    <a:pt x="15789" y="12580"/>
                    <a:pt x="15773" y="12723"/>
                    <a:pt x="15769" y="12867"/>
                  </a:cubicBezTo>
                  <a:cubicBezTo>
                    <a:pt x="15765" y="13017"/>
                    <a:pt x="15733" y="13082"/>
                    <a:pt x="15649" y="13067"/>
                  </a:cubicBezTo>
                  <a:cubicBezTo>
                    <a:pt x="15562" y="13053"/>
                    <a:pt x="15546" y="13132"/>
                    <a:pt x="15570" y="13268"/>
                  </a:cubicBezTo>
                  <a:cubicBezTo>
                    <a:pt x="15621" y="13591"/>
                    <a:pt x="15669" y="13914"/>
                    <a:pt x="15721" y="14229"/>
                  </a:cubicBezTo>
                  <a:cubicBezTo>
                    <a:pt x="15952" y="15570"/>
                    <a:pt x="16207" y="16882"/>
                    <a:pt x="16446" y="18202"/>
                  </a:cubicBezTo>
                  <a:close/>
                  <a:moveTo>
                    <a:pt x="15649" y="18546"/>
                  </a:moveTo>
                  <a:cubicBezTo>
                    <a:pt x="15884" y="18847"/>
                    <a:pt x="16107" y="18912"/>
                    <a:pt x="16346" y="18790"/>
                  </a:cubicBezTo>
                  <a:cubicBezTo>
                    <a:pt x="16382" y="18776"/>
                    <a:pt x="16398" y="18747"/>
                    <a:pt x="16398" y="18683"/>
                  </a:cubicBezTo>
                  <a:cubicBezTo>
                    <a:pt x="16398" y="18510"/>
                    <a:pt x="16390" y="18338"/>
                    <a:pt x="16334" y="18181"/>
                  </a:cubicBezTo>
                  <a:cubicBezTo>
                    <a:pt x="16211" y="18496"/>
                    <a:pt x="16211" y="18496"/>
                    <a:pt x="15984" y="18518"/>
                  </a:cubicBezTo>
                  <a:cubicBezTo>
                    <a:pt x="15884" y="18518"/>
                    <a:pt x="15785" y="18532"/>
                    <a:pt x="15649" y="18546"/>
                  </a:cubicBezTo>
                  <a:close/>
                  <a:moveTo>
                    <a:pt x="14008" y="19335"/>
                  </a:moveTo>
                  <a:cubicBezTo>
                    <a:pt x="14056" y="19328"/>
                    <a:pt x="14068" y="19256"/>
                    <a:pt x="14092" y="19199"/>
                  </a:cubicBezTo>
                  <a:cubicBezTo>
                    <a:pt x="14187" y="18969"/>
                    <a:pt x="14291" y="18747"/>
                    <a:pt x="14406" y="18553"/>
                  </a:cubicBezTo>
                  <a:cubicBezTo>
                    <a:pt x="14554" y="18310"/>
                    <a:pt x="14733" y="18224"/>
                    <a:pt x="14932" y="18317"/>
                  </a:cubicBezTo>
                  <a:cubicBezTo>
                    <a:pt x="14964" y="18331"/>
                    <a:pt x="14996" y="18345"/>
                    <a:pt x="14988" y="18417"/>
                  </a:cubicBezTo>
                  <a:cubicBezTo>
                    <a:pt x="14984" y="18475"/>
                    <a:pt x="14948" y="18460"/>
                    <a:pt x="14924" y="18460"/>
                  </a:cubicBezTo>
                  <a:cubicBezTo>
                    <a:pt x="14844" y="18467"/>
                    <a:pt x="14761" y="18446"/>
                    <a:pt x="14677" y="18482"/>
                  </a:cubicBezTo>
                  <a:cubicBezTo>
                    <a:pt x="14434" y="18582"/>
                    <a:pt x="14390" y="18969"/>
                    <a:pt x="14299" y="19306"/>
                  </a:cubicBezTo>
                  <a:cubicBezTo>
                    <a:pt x="14362" y="19278"/>
                    <a:pt x="14382" y="19141"/>
                    <a:pt x="14462" y="19184"/>
                  </a:cubicBezTo>
                  <a:cubicBezTo>
                    <a:pt x="14402" y="19321"/>
                    <a:pt x="14362" y="19450"/>
                    <a:pt x="14287" y="19543"/>
                  </a:cubicBezTo>
                  <a:cubicBezTo>
                    <a:pt x="14426" y="19651"/>
                    <a:pt x="14442" y="19658"/>
                    <a:pt x="14454" y="19557"/>
                  </a:cubicBezTo>
                  <a:cubicBezTo>
                    <a:pt x="14490" y="19285"/>
                    <a:pt x="14574" y="19070"/>
                    <a:pt x="14681" y="18883"/>
                  </a:cubicBezTo>
                  <a:cubicBezTo>
                    <a:pt x="14685" y="18876"/>
                    <a:pt x="14693" y="18869"/>
                    <a:pt x="14697" y="18855"/>
                  </a:cubicBezTo>
                  <a:cubicBezTo>
                    <a:pt x="14685" y="18855"/>
                    <a:pt x="14677" y="18847"/>
                    <a:pt x="14665" y="18847"/>
                  </a:cubicBezTo>
                  <a:cubicBezTo>
                    <a:pt x="14637" y="18840"/>
                    <a:pt x="14609" y="18898"/>
                    <a:pt x="14582" y="18847"/>
                  </a:cubicBezTo>
                  <a:cubicBezTo>
                    <a:pt x="14657" y="18697"/>
                    <a:pt x="14900" y="18754"/>
                    <a:pt x="15056" y="18977"/>
                  </a:cubicBezTo>
                  <a:cubicBezTo>
                    <a:pt x="14848" y="18984"/>
                    <a:pt x="14645" y="18969"/>
                    <a:pt x="14558" y="19414"/>
                  </a:cubicBezTo>
                  <a:cubicBezTo>
                    <a:pt x="14681" y="19271"/>
                    <a:pt x="14797" y="19206"/>
                    <a:pt x="14928" y="19299"/>
                  </a:cubicBezTo>
                  <a:cubicBezTo>
                    <a:pt x="15064" y="19392"/>
                    <a:pt x="15211" y="19421"/>
                    <a:pt x="15358" y="19450"/>
                  </a:cubicBezTo>
                  <a:cubicBezTo>
                    <a:pt x="15518" y="19479"/>
                    <a:pt x="15685" y="19493"/>
                    <a:pt x="15852" y="19672"/>
                  </a:cubicBezTo>
                  <a:cubicBezTo>
                    <a:pt x="15745" y="19672"/>
                    <a:pt x="15661" y="19672"/>
                    <a:pt x="15581" y="19672"/>
                  </a:cubicBezTo>
                  <a:cubicBezTo>
                    <a:pt x="15534" y="19672"/>
                    <a:pt x="15486" y="19636"/>
                    <a:pt x="15442" y="19686"/>
                  </a:cubicBezTo>
                  <a:cubicBezTo>
                    <a:pt x="15346" y="19794"/>
                    <a:pt x="15159" y="19880"/>
                    <a:pt x="15020" y="19887"/>
                  </a:cubicBezTo>
                  <a:cubicBezTo>
                    <a:pt x="15064" y="19894"/>
                    <a:pt x="15107" y="19902"/>
                    <a:pt x="15151" y="19909"/>
                  </a:cubicBezTo>
                  <a:cubicBezTo>
                    <a:pt x="15657" y="19937"/>
                    <a:pt x="16159" y="19808"/>
                    <a:pt x="16665" y="19765"/>
                  </a:cubicBezTo>
                  <a:cubicBezTo>
                    <a:pt x="16749" y="19758"/>
                    <a:pt x="16749" y="19694"/>
                    <a:pt x="16729" y="19593"/>
                  </a:cubicBezTo>
                  <a:cubicBezTo>
                    <a:pt x="16697" y="19421"/>
                    <a:pt x="16653" y="19263"/>
                    <a:pt x="16605" y="19113"/>
                  </a:cubicBezTo>
                  <a:cubicBezTo>
                    <a:pt x="16554" y="18955"/>
                    <a:pt x="16490" y="18905"/>
                    <a:pt x="16390" y="18955"/>
                  </a:cubicBezTo>
                  <a:cubicBezTo>
                    <a:pt x="16079" y="19106"/>
                    <a:pt x="15797" y="19020"/>
                    <a:pt x="15530" y="18690"/>
                  </a:cubicBezTo>
                  <a:cubicBezTo>
                    <a:pt x="15398" y="18525"/>
                    <a:pt x="15259" y="18381"/>
                    <a:pt x="15123" y="18231"/>
                  </a:cubicBezTo>
                  <a:cubicBezTo>
                    <a:pt x="14988" y="18080"/>
                    <a:pt x="14852" y="18016"/>
                    <a:pt x="14701" y="18181"/>
                  </a:cubicBezTo>
                  <a:cubicBezTo>
                    <a:pt x="14637" y="18252"/>
                    <a:pt x="14558" y="18288"/>
                    <a:pt x="14486" y="18331"/>
                  </a:cubicBezTo>
                  <a:cubicBezTo>
                    <a:pt x="14323" y="18424"/>
                    <a:pt x="14048" y="19005"/>
                    <a:pt x="14008" y="19335"/>
                  </a:cubicBezTo>
                  <a:close/>
                  <a:moveTo>
                    <a:pt x="15366" y="19643"/>
                  </a:moveTo>
                  <a:cubicBezTo>
                    <a:pt x="15171" y="19579"/>
                    <a:pt x="14968" y="19550"/>
                    <a:pt x="14777" y="19428"/>
                  </a:cubicBezTo>
                  <a:cubicBezTo>
                    <a:pt x="14705" y="19385"/>
                    <a:pt x="14633" y="19464"/>
                    <a:pt x="14582" y="19557"/>
                  </a:cubicBezTo>
                  <a:cubicBezTo>
                    <a:pt x="14566" y="19586"/>
                    <a:pt x="14554" y="19643"/>
                    <a:pt x="14558" y="19679"/>
                  </a:cubicBezTo>
                  <a:cubicBezTo>
                    <a:pt x="14562" y="19744"/>
                    <a:pt x="14601" y="19758"/>
                    <a:pt x="14629" y="19744"/>
                  </a:cubicBezTo>
                  <a:cubicBezTo>
                    <a:pt x="14872" y="19672"/>
                    <a:pt x="15119" y="19737"/>
                    <a:pt x="15366" y="19643"/>
                  </a:cubicBezTo>
                  <a:close/>
                  <a:moveTo>
                    <a:pt x="14115" y="19514"/>
                  </a:moveTo>
                  <a:cubicBezTo>
                    <a:pt x="14167" y="19378"/>
                    <a:pt x="14219" y="19235"/>
                    <a:pt x="14271" y="19098"/>
                  </a:cubicBezTo>
                  <a:cubicBezTo>
                    <a:pt x="14195" y="19206"/>
                    <a:pt x="14123" y="19328"/>
                    <a:pt x="14115" y="19514"/>
                  </a:cubicBezTo>
                  <a:close/>
                  <a:moveTo>
                    <a:pt x="13825" y="19808"/>
                  </a:moveTo>
                  <a:cubicBezTo>
                    <a:pt x="14048" y="19808"/>
                    <a:pt x="14235" y="19880"/>
                    <a:pt x="14442" y="19837"/>
                  </a:cubicBezTo>
                  <a:cubicBezTo>
                    <a:pt x="14378" y="19751"/>
                    <a:pt x="14327" y="19737"/>
                    <a:pt x="14271" y="19715"/>
                  </a:cubicBezTo>
                  <a:cubicBezTo>
                    <a:pt x="14195" y="19694"/>
                    <a:pt x="14092" y="19722"/>
                    <a:pt x="14048" y="19643"/>
                  </a:cubicBezTo>
                  <a:cubicBezTo>
                    <a:pt x="13904" y="19385"/>
                    <a:pt x="13904" y="19665"/>
                    <a:pt x="13825" y="19808"/>
                  </a:cubicBezTo>
                  <a:close/>
                  <a:moveTo>
                    <a:pt x="13351" y="17671"/>
                  </a:moveTo>
                  <a:cubicBezTo>
                    <a:pt x="13398" y="17736"/>
                    <a:pt x="13446" y="17578"/>
                    <a:pt x="13478" y="17499"/>
                  </a:cubicBezTo>
                  <a:cubicBezTo>
                    <a:pt x="13502" y="17442"/>
                    <a:pt x="13518" y="17363"/>
                    <a:pt x="13534" y="17298"/>
                  </a:cubicBezTo>
                  <a:cubicBezTo>
                    <a:pt x="13530" y="17212"/>
                    <a:pt x="13514" y="17169"/>
                    <a:pt x="13470" y="17220"/>
                  </a:cubicBezTo>
                  <a:cubicBezTo>
                    <a:pt x="13438" y="17255"/>
                    <a:pt x="13406" y="17306"/>
                    <a:pt x="13386" y="17356"/>
                  </a:cubicBezTo>
                  <a:cubicBezTo>
                    <a:pt x="13351" y="17449"/>
                    <a:pt x="13287" y="17585"/>
                    <a:pt x="13351" y="17671"/>
                  </a:cubicBezTo>
                  <a:close/>
                  <a:moveTo>
                    <a:pt x="12725" y="20067"/>
                  </a:moveTo>
                  <a:cubicBezTo>
                    <a:pt x="12869" y="20081"/>
                    <a:pt x="13012" y="20102"/>
                    <a:pt x="13159" y="20074"/>
                  </a:cubicBezTo>
                  <a:cubicBezTo>
                    <a:pt x="13199" y="20074"/>
                    <a:pt x="13235" y="20074"/>
                    <a:pt x="13275" y="20074"/>
                  </a:cubicBezTo>
                  <a:cubicBezTo>
                    <a:pt x="13805" y="20074"/>
                    <a:pt x="14335" y="20074"/>
                    <a:pt x="14864" y="20081"/>
                  </a:cubicBezTo>
                  <a:cubicBezTo>
                    <a:pt x="14956" y="20081"/>
                    <a:pt x="15048" y="20081"/>
                    <a:pt x="15139" y="20081"/>
                  </a:cubicBezTo>
                  <a:cubicBezTo>
                    <a:pt x="15239" y="20081"/>
                    <a:pt x="15338" y="20081"/>
                    <a:pt x="15434" y="20081"/>
                  </a:cubicBezTo>
                  <a:cubicBezTo>
                    <a:pt x="15741" y="20088"/>
                    <a:pt x="16044" y="20117"/>
                    <a:pt x="16350" y="20059"/>
                  </a:cubicBezTo>
                  <a:cubicBezTo>
                    <a:pt x="16362" y="20045"/>
                    <a:pt x="16390" y="20031"/>
                    <a:pt x="16390" y="20009"/>
                  </a:cubicBezTo>
                  <a:cubicBezTo>
                    <a:pt x="16394" y="19937"/>
                    <a:pt x="16358" y="19952"/>
                    <a:pt x="16334" y="19959"/>
                  </a:cubicBezTo>
                  <a:cubicBezTo>
                    <a:pt x="16187" y="19973"/>
                    <a:pt x="16044" y="19995"/>
                    <a:pt x="15896" y="20016"/>
                  </a:cubicBezTo>
                  <a:cubicBezTo>
                    <a:pt x="15645" y="20088"/>
                    <a:pt x="15390" y="20067"/>
                    <a:pt x="15139" y="20067"/>
                  </a:cubicBezTo>
                  <a:cubicBezTo>
                    <a:pt x="15103" y="20059"/>
                    <a:pt x="15064" y="20052"/>
                    <a:pt x="15028" y="20045"/>
                  </a:cubicBezTo>
                  <a:cubicBezTo>
                    <a:pt x="15020" y="20016"/>
                    <a:pt x="15008" y="20009"/>
                    <a:pt x="14992" y="20024"/>
                  </a:cubicBezTo>
                  <a:cubicBezTo>
                    <a:pt x="14382" y="19973"/>
                    <a:pt x="13773" y="19880"/>
                    <a:pt x="13159" y="20024"/>
                  </a:cubicBezTo>
                  <a:cubicBezTo>
                    <a:pt x="13012" y="20031"/>
                    <a:pt x="12869" y="20052"/>
                    <a:pt x="12725" y="20067"/>
                  </a:cubicBezTo>
                  <a:close/>
                  <a:moveTo>
                    <a:pt x="9339" y="2597"/>
                  </a:moveTo>
                  <a:cubicBezTo>
                    <a:pt x="9407" y="2597"/>
                    <a:pt x="9474" y="2612"/>
                    <a:pt x="9538" y="2597"/>
                  </a:cubicBezTo>
                  <a:cubicBezTo>
                    <a:pt x="9674" y="2569"/>
                    <a:pt x="9805" y="2547"/>
                    <a:pt x="9940" y="2576"/>
                  </a:cubicBezTo>
                  <a:cubicBezTo>
                    <a:pt x="10104" y="2612"/>
                    <a:pt x="10136" y="2540"/>
                    <a:pt x="10080" y="2267"/>
                  </a:cubicBezTo>
                  <a:cubicBezTo>
                    <a:pt x="10072" y="2231"/>
                    <a:pt x="10068" y="2181"/>
                    <a:pt x="10040" y="2188"/>
                  </a:cubicBezTo>
                  <a:cubicBezTo>
                    <a:pt x="10016" y="2196"/>
                    <a:pt x="10004" y="2239"/>
                    <a:pt x="10008" y="2275"/>
                  </a:cubicBezTo>
                  <a:cubicBezTo>
                    <a:pt x="10028" y="2454"/>
                    <a:pt x="9960" y="2418"/>
                    <a:pt x="9909" y="2418"/>
                  </a:cubicBezTo>
                  <a:cubicBezTo>
                    <a:pt x="9713" y="2418"/>
                    <a:pt x="9526" y="2482"/>
                    <a:pt x="9339" y="2597"/>
                  </a:cubicBezTo>
                  <a:close/>
                  <a:moveTo>
                    <a:pt x="7706" y="11920"/>
                  </a:moveTo>
                  <a:cubicBezTo>
                    <a:pt x="7749" y="10981"/>
                    <a:pt x="7729" y="10098"/>
                    <a:pt x="7905" y="9259"/>
                  </a:cubicBezTo>
                  <a:cubicBezTo>
                    <a:pt x="7917" y="9209"/>
                    <a:pt x="7901" y="9173"/>
                    <a:pt x="7893" y="9130"/>
                  </a:cubicBezTo>
                  <a:cubicBezTo>
                    <a:pt x="7857" y="8987"/>
                    <a:pt x="7825" y="8851"/>
                    <a:pt x="7781" y="8686"/>
                  </a:cubicBezTo>
                  <a:cubicBezTo>
                    <a:pt x="7698" y="8930"/>
                    <a:pt x="7622" y="9152"/>
                    <a:pt x="7546" y="9381"/>
                  </a:cubicBezTo>
                  <a:cubicBezTo>
                    <a:pt x="7526" y="9439"/>
                    <a:pt x="7502" y="9532"/>
                    <a:pt x="7463" y="9489"/>
                  </a:cubicBezTo>
                  <a:cubicBezTo>
                    <a:pt x="7387" y="9410"/>
                    <a:pt x="7407" y="9503"/>
                    <a:pt x="7415" y="9561"/>
                  </a:cubicBezTo>
                  <a:cubicBezTo>
                    <a:pt x="7506" y="10321"/>
                    <a:pt x="7602" y="11088"/>
                    <a:pt x="7706" y="11920"/>
                  </a:cubicBezTo>
                  <a:close/>
                  <a:moveTo>
                    <a:pt x="8243" y="10428"/>
                  </a:moveTo>
                  <a:cubicBezTo>
                    <a:pt x="8223" y="10034"/>
                    <a:pt x="8120" y="9682"/>
                    <a:pt x="8024" y="9310"/>
                  </a:cubicBezTo>
                  <a:cubicBezTo>
                    <a:pt x="7941" y="9532"/>
                    <a:pt x="7921" y="9754"/>
                    <a:pt x="7905" y="9977"/>
                  </a:cubicBezTo>
                  <a:cubicBezTo>
                    <a:pt x="7837" y="11067"/>
                    <a:pt x="7741" y="12149"/>
                    <a:pt x="7745" y="13247"/>
                  </a:cubicBezTo>
                  <a:cubicBezTo>
                    <a:pt x="7745" y="13290"/>
                    <a:pt x="7741" y="13340"/>
                    <a:pt x="7741" y="13383"/>
                  </a:cubicBezTo>
                  <a:cubicBezTo>
                    <a:pt x="7686" y="14423"/>
                    <a:pt x="7550" y="15434"/>
                    <a:pt x="7395" y="16438"/>
                  </a:cubicBezTo>
                  <a:cubicBezTo>
                    <a:pt x="7315" y="16969"/>
                    <a:pt x="7447" y="17478"/>
                    <a:pt x="7729" y="17707"/>
                  </a:cubicBezTo>
                  <a:cubicBezTo>
                    <a:pt x="7789" y="17757"/>
                    <a:pt x="7813" y="17736"/>
                    <a:pt x="7857" y="17650"/>
                  </a:cubicBezTo>
                  <a:cubicBezTo>
                    <a:pt x="8056" y="17255"/>
                    <a:pt x="8112" y="16796"/>
                    <a:pt x="8120" y="16280"/>
                  </a:cubicBezTo>
                  <a:cubicBezTo>
                    <a:pt x="8136" y="15391"/>
                    <a:pt x="8176" y="14509"/>
                    <a:pt x="8204" y="13627"/>
                  </a:cubicBezTo>
                  <a:cubicBezTo>
                    <a:pt x="8235" y="12558"/>
                    <a:pt x="8295" y="11490"/>
                    <a:pt x="8243" y="10428"/>
                  </a:cubicBezTo>
                  <a:close/>
                  <a:moveTo>
                    <a:pt x="8120" y="9374"/>
                  </a:moveTo>
                  <a:cubicBezTo>
                    <a:pt x="8156" y="9489"/>
                    <a:pt x="8180" y="9618"/>
                    <a:pt x="8219" y="9740"/>
                  </a:cubicBezTo>
                  <a:cubicBezTo>
                    <a:pt x="8216" y="9604"/>
                    <a:pt x="8212" y="9467"/>
                    <a:pt x="8208" y="9331"/>
                  </a:cubicBezTo>
                  <a:cubicBezTo>
                    <a:pt x="8204" y="9281"/>
                    <a:pt x="8212" y="9195"/>
                    <a:pt x="8152" y="9231"/>
                  </a:cubicBezTo>
                  <a:cubicBezTo>
                    <a:pt x="8108" y="9252"/>
                    <a:pt x="8100" y="9310"/>
                    <a:pt x="8120" y="9374"/>
                  </a:cubicBezTo>
                  <a:close/>
                  <a:moveTo>
                    <a:pt x="8267" y="8528"/>
                  </a:moveTo>
                  <a:cubicBezTo>
                    <a:pt x="8259" y="8327"/>
                    <a:pt x="8235" y="8148"/>
                    <a:pt x="8132" y="8033"/>
                  </a:cubicBezTo>
                  <a:cubicBezTo>
                    <a:pt x="8104" y="8004"/>
                    <a:pt x="8076" y="7969"/>
                    <a:pt x="8040" y="8012"/>
                  </a:cubicBezTo>
                  <a:cubicBezTo>
                    <a:pt x="7877" y="8212"/>
                    <a:pt x="7841" y="8542"/>
                    <a:pt x="7949" y="8851"/>
                  </a:cubicBezTo>
                  <a:cubicBezTo>
                    <a:pt x="7984" y="8951"/>
                    <a:pt x="8000" y="9123"/>
                    <a:pt x="8084" y="9087"/>
                  </a:cubicBezTo>
                  <a:cubicBezTo>
                    <a:pt x="8164" y="9059"/>
                    <a:pt x="8219" y="8929"/>
                    <a:pt x="8243" y="8779"/>
                  </a:cubicBezTo>
                  <a:cubicBezTo>
                    <a:pt x="8259" y="8700"/>
                    <a:pt x="8271" y="8614"/>
                    <a:pt x="8267" y="8528"/>
                  </a:cubicBezTo>
                  <a:close/>
                  <a:moveTo>
                    <a:pt x="8765" y="7761"/>
                  </a:moveTo>
                  <a:cubicBezTo>
                    <a:pt x="8626" y="7897"/>
                    <a:pt x="8502" y="7911"/>
                    <a:pt x="8371" y="7839"/>
                  </a:cubicBezTo>
                  <a:cubicBezTo>
                    <a:pt x="8307" y="7804"/>
                    <a:pt x="8219" y="7825"/>
                    <a:pt x="8267" y="7997"/>
                  </a:cubicBezTo>
                  <a:cubicBezTo>
                    <a:pt x="8363" y="8327"/>
                    <a:pt x="8427" y="8686"/>
                    <a:pt x="8514" y="9044"/>
                  </a:cubicBezTo>
                  <a:cubicBezTo>
                    <a:pt x="8614" y="8628"/>
                    <a:pt x="8686" y="8212"/>
                    <a:pt x="8765" y="7761"/>
                  </a:cubicBezTo>
                  <a:close/>
                  <a:moveTo>
                    <a:pt x="9590" y="4971"/>
                  </a:moveTo>
                  <a:cubicBezTo>
                    <a:pt x="9490" y="5028"/>
                    <a:pt x="9395" y="5007"/>
                    <a:pt x="9311" y="5086"/>
                  </a:cubicBezTo>
                  <a:cubicBezTo>
                    <a:pt x="9367" y="5143"/>
                    <a:pt x="9423" y="5100"/>
                    <a:pt x="9478" y="5093"/>
                  </a:cubicBezTo>
                  <a:cubicBezTo>
                    <a:pt x="9542" y="5086"/>
                    <a:pt x="9546" y="5143"/>
                    <a:pt x="9542" y="5215"/>
                  </a:cubicBezTo>
                  <a:cubicBezTo>
                    <a:pt x="9574" y="5150"/>
                    <a:pt x="9586" y="5079"/>
                    <a:pt x="9590" y="4971"/>
                  </a:cubicBezTo>
                  <a:close/>
                  <a:moveTo>
                    <a:pt x="8192" y="783"/>
                  </a:moveTo>
                  <a:cubicBezTo>
                    <a:pt x="8443" y="1106"/>
                    <a:pt x="8478" y="1651"/>
                    <a:pt x="8594" y="2102"/>
                  </a:cubicBezTo>
                  <a:cubicBezTo>
                    <a:pt x="8510" y="1608"/>
                    <a:pt x="8514" y="1027"/>
                    <a:pt x="8192" y="783"/>
                  </a:cubicBezTo>
                  <a:close/>
                  <a:moveTo>
                    <a:pt x="7486" y="6556"/>
                  </a:moveTo>
                  <a:cubicBezTo>
                    <a:pt x="7506" y="6613"/>
                    <a:pt x="7522" y="6678"/>
                    <a:pt x="7546" y="6735"/>
                  </a:cubicBezTo>
                  <a:cubicBezTo>
                    <a:pt x="7690" y="7115"/>
                    <a:pt x="7853" y="7467"/>
                    <a:pt x="8060" y="7739"/>
                  </a:cubicBezTo>
                  <a:cubicBezTo>
                    <a:pt x="8104" y="7796"/>
                    <a:pt x="8152" y="7882"/>
                    <a:pt x="8204" y="7768"/>
                  </a:cubicBezTo>
                  <a:cubicBezTo>
                    <a:pt x="8247" y="7660"/>
                    <a:pt x="8180" y="7624"/>
                    <a:pt x="8152" y="7567"/>
                  </a:cubicBezTo>
                  <a:cubicBezTo>
                    <a:pt x="7980" y="7216"/>
                    <a:pt x="7809" y="6871"/>
                    <a:pt x="7690" y="6448"/>
                  </a:cubicBezTo>
                  <a:cubicBezTo>
                    <a:pt x="7670" y="6427"/>
                    <a:pt x="7662" y="6398"/>
                    <a:pt x="7674" y="6355"/>
                  </a:cubicBezTo>
                  <a:cubicBezTo>
                    <a:pt x="7686" y="6369"/>
                    <a:pt x="7698" y="6391"/>
                    <a:pt x="7710" y="6405"/>
                  </a:cubicBezTo>
                  <a:cubicBezTo>
                    <a:pt x="7737" y="6455"/>
                    <a:pt x="7765" y="6506"/>
                    <a:pt x="7789" y="6556"/>
                  </a:cubicBezTo>
                  <a:cubicBezTo>
                    <a:pt x="7945" y="6864"/>
                    <a:pt x="8084" y="7208"/>
                    <a:pt x="8259" y="7488"/>
                  </a:cubicBezTo>
                  <a:cubicBezTo>
                    <a:pt x="8466" y="7811"/>
                    <a:pt x="8729" y="7739"/>
                    <a:pt x="8881" y="7337"/>
                  </a:cubicBezTo>
                  <a:cubicBezTo>
                    <a:pt x="8988" y="7051"/>
                    <a:pt x="9092" y="6757"/>
                    <a:pt x="9188" y="6455"/>
                  </a:cubicBezTo>
                  <a:cubicBezTo>
                    <a:pt x="9315" y="6061"/>
                    <a:pt x="9466" y="5681"/>
                    <a:pt x="9534" y="5236"/>
                  </a:cubicBezTo>
                  <a:cubicBezTo>
                    <a:pt x="9458" y="5308"/>
                    <a:pt x="9383" y="5243"/>
                    <a:pt x="9311" y="5215"/>
                  </a:cubicBezTo>
                  <a:cubicBezTo>
                    <a:pt x="9259" y="5193"/>
                    <a:pt x="9287" y="5136"/>
                    <a:pt x="9303" y="5093"/>
                  </a:cubicBezTo>
                  <a:cubicBezTo>
                    <a:pt x="9255" y="5093"/>
                    <a:pt x="9207" y="5093"/>
                    <a:pt x="9152" y="5093"/>
                  </a:cubicBezTo>
                  <a:cubicBezTo>
                    <a:pt x="9199" y="4914"/>
                    <a:pt x="9279" y="4892"/>
                    <a:pt x="9359" y="4856"/>
                  </a:cubicBezTo>
                  <a:cubicBezTo>
                    <a:pt x="9443" y="4820"/>
                    <a:pt x="9526" y="4792"/>
                    <a:pt x="9610" y="4763"/>
                  </a:cubicBezTo>
                  <a:cubicBezTo>
                    <a:pt x="9678" y="4741"/>
                    <a:pt x="9713" y="4684"/>
                    <a:pt x="9725" y="4548"/>
                  </a:cubicBezTo>
                  <a:cubicBezTo>
                    <a:pt x="9749" y="4189"/>
                    <a:pt x="9785" y="3831"/>
                    <a:pt x="9809" y="3465"/>
                  </a:cubicBezTo>
                  <a:cubicBezTo>
                    <a:pt x="9817" y="3350"/>
                    <a:pt x="9849" y="3207"/>
                    <a:pt x="9741" y="3164"/>
                  </a:cubicBezTo>
                  <a:cubicBezTo>
                    <a:pt x="9626" y="3121"/>
                    <a:pt x="9498" y="3049"/>
                    <a:pt x="9411" y="3228"/>
                  </a:cubicBezTo>
                  <a:cubicBezTo>
                    <a:pt x="9299" y="3458"/>
                    <a:pt x="9247" y="3501"/>
                    <a:pt x="9116" y="3307"/>
                  </a:cubicBezTo>
                  <a:cubicBezTo>
                    <a:pt x="8988" y="3121"/>
                    <a:pt x="8865" y="2927"/>
                    <a:pt x="8741" y="2733"/>
                  </a:cubicBezTo>
                  <a:cubicBezTo>
                    <a:pt x="8626" y="2526"/>
                    <a:pt x="8530" y="2282"/>
                    <a:pt x="8379" y="2153"/>
                  </a:cubicBezTo>
                  <a:cubicBezTo>
                    <a:pt x="8466" y="2346"/>
                    <a:pt x="8554" y="2547"/>
                    <a:pt x="8642" y="2741"/>
                  </a:cubicBezTo>
                  <a:cubicBezTo>
                    <a:pt x="8590" y="2748"/>
                    <a:pt x="8538" y="2748"/>
                    <a:pt x="8486" y="2755"/>
                  </a:cubicBezTo>
                  <a:cubicBezTo>
                    <a:pt x="8375" y="2762"/>
                    <a:pt x="8319" y="2834"/>
                    <a:pt x="8307" y="3071"/>
                  </a:cubicBezTo>
                  <a:cubicBezTo>
                    <a:pt x="8287" y="3379"/>
                    <a:pt x="8227" y="3694"/>
                    <a:pt x="8044" y="3816"/>
                  </a:cubicBezTo>
                  <a:cubicBezTo>
                    <a:pt x="7925" y="3895"/>
                    <a:pt x="7861" y="4024"/>
                    <a:pt x="7833" y="4232"/>
                  </a:cubicBezTo>
                  <a:cubicBezTo>
                    <a:pt x="7821" y="4297"/>
                    <a:pt x="7809" y="4361"/>
                    <a:pt x="7789" y="4426"/>
                  </a:cubicBezTo>
                  <a:cubicBezTo>
                    <a:pt x="7777" y="4469"/>
                    <a:pt x="7765" y="4541"/>
                    <a:pt x="7729" y="4526"/>
                  </a:cubicBezTo>
                  <a:cubicBezTo>
                    <a:pt x="7694" y="4512"/>
                    <a:pt x="7698" y="4440"/>
                    <a:pt x="7702" y="4390"/>
                  </a:cubicBezTo>
                  <a:cubicBezTo>
                    <a:pt x="7706" y="4075"/>
                    <a:pt x="7694" y="3752"/>
                    <a:pt x="7674" y="3436"/>
                  </a:cubicBezTo>
                  <a:cubicBezTo>
                    <a:pt x="7658" y="3171"/>
                    <a:pt x="7590" y="3099"/>
                    <a:pt x="7451" y="3207"/>
                  </a:cubicBezTo>
                  <a:cubicBezTo>
                    <a:pt x="7602" y="3243"/>
                    <a:pt x="7718" y="3565"/>
                    <a:pt x="7634" y="3752"/>
                  </a:cubicBezTo>
                  <a:cubicBezTo>
                    <a:pt x="7578" y="3881"/>
                    <a:pt x="7554" y="3974"/>
                    <a:pt x="7594" y="4118"/>
                  </a:cubicBezTo>
                  <a:cubicBezTo>
                    <a:pt x="7602" y="4146"/>
                    <a:pt x="7598" y="4204"/>
                    <a:pt x="7590" y="4225"/>
                  </a:cubicBezTo>
                  <a:cubicBezTo>
                    <a:pt x="7570" y="4268"/>
                    <a:pt x="7542" y="4225"/>
                    <a:pt x="7522" y="4204"/>
                  </a:cubicBezTo>
                  <a:cubicBezTo>
                    <a:pt x="7403" y="4089"/>
                    <a:pt x="7407" y="3953"/>
                    <a:pt x="7530" y="3673"/>
                  </a:cubicBezTo>
                  <a:cubicBezTo>
                    <a:pt x="7566" y="3594"/>
                    <a:pt x="7586" y="3515"/>
                    <a:pt x="7562" y="3422"/>
                  </a:cubicBezTo>
                  <a:cubicBezTo>
                    <a:pt x="7542" y="3343"/>
                    <a:pt x="7498" y="3336"/>
                    <a:pt x="7463" y="3357"/>
                  </a:cubicBezTo>
                  <a:cubicBezTo>
                    <a:pt x="7415" y="3386"/>
                    <a:pt x="7379" y="3422"/>
                    <a:pt x="7347" y="3530"/>
                  </a:cubicBezTo>
                  <a:cubicBezTo>
                    <a:pt x="7287" y="3752"/>
                    <a:pt x="7419" y="3931"/>
                    <a:pt x="7347" y="4161"/>
                  </a:cubicBezTo>
                  <a:cubicBezTo>
                    <a:pt x="7315" y="4261"/>
                    <a:pt x="7467" y="4369"/>
                    <a:pt x="7475" y="4555"/>
                  </a:cubicBezTo>
                  <a:cubicBezTo>
                    <a:pt x="7479" y="4620"/>
                    <a:pt x="7554" y="4541"/>
                    <a:pt x="7598" y="4591"/>
                  </a:cubicBezTo>
                  <a:cubicBezTo>
                    <a:pt x="7582" y="4670"/>
                    <a:pt x="7574" y="4799"/>
                    <a:pt x="7502" y="4749"/>
                  </a:cubicBezTo>
                  <a:cubicBezTo>
                    <a:pt x="7403" y="4684"/>
                    <a:pt x="7403" y="4813"/>
                    <a:pt x="7391" y="4914"/>
                  </a:cubicBezTo>
                  <a:cubicBezTo>
                    <a:pt x="7379" y="5021"/>
                    <a:pt x="7383" y="5136"/>
                    <a:pt x="7359" y="5229"/>
                  </a:cubicBezTo>
                  <a:cubicBezTo>
                    <a:pt x="7220" y="5738"/>
                    <a:pt x="7343" y="6147"/>
                    <a:pt x="7486" y="6556"/>
                  </a:cubicBezTo>
                  <a:close/>
                  <a:moveTo>
                    <a:pt x="4781" y="18302"/>
                  </a:moveTo>
                  <a:cubicBezTo>
                    <a:pt x="4785" y="18302"/>
                    <a:pt x="4785" y="18295"/>
                    <a:pt x="4793" y="18281"/>
                  </a:cubicBezTo>
                  <a:cubicBezTo>
                    <a:pt x="4726" y="18016"/>
                    <a:pt x="4658" y="17743"/>
                    <a:pt x="4586" y="17471"/>
                  </a:cubicBezTo>
                  <a:cubicBezTo>
                    <a:pt x="4578" y="17478"/>
                    <a:pt x="4570" y="17478"/>
                    <a:pt x="4566" y="17485"/>
                  </a:cubicBezTo>
                  <a:cubicBezTo>
                    <a:pt x="4562" y="17621"/>
                    <a:pt x="4558" y="17757"/>
                    <a:pt x="4554" y="17901"/>
                  </a:cubicBezTo>
                  <a:cubicBezTo>
                    <a:pt x="4542" y="18331"/>
                    <a:pt x="4542" y="18331"/>
                    <a:pt x="4781" y="18302"/>
                  </a:cubicBezTo>
                  <a:close/>
                  <a:moveTo>
                    <a:pt x="3435" y="18152"/>
                  </a:moveTo>
                  <a:cubicBezTo>
                    <a:pt x="3435" y="18295"/>
                    <a:pt x="3471" y="18317"/>
                    <a:pt x="3535" y="18310"/>
                  </a:cubicBezTo>
                  <a:cubicBezTo>
                    <a:pt x="3606" y="18302"/>
                    <a:pt x="3682" y="18310"/>
                    <a:pt x="3754" y="18310"/>
                  </a:cubicBezTo>
                  <a:cubicBezTo>
                    <a:pt x="3754" y="18310"/>
                    <a:pt x="3754" y="18310"/>
                    <a:pt x="3754" y="18310"/>
                  </a:cubicBezTo>
                  <a:cubicBezTo>
                    <a:pt x="3821" y="18310"/>
                    <a:pt x="3893" y="18317"/>
                    <a:pt x="3961" y="18310"/>
                  </a:cubicBezTo>
                  <a:cubicBezTo>
                    <a:pt x="4005" y="18302"/>
                    <a:pt x="4064" y="18353"/>
                    <a:pt x="4068" y="18188"/>
                  </a:cubicBezTo>
                  <a:cubicBezTo>
                    <a:pt x="4068" y="18037"/>
                    <a:pt x="4033" y="18001"/>
                    <a:pt x="3961" y="18001"/>
                  </a:cubicBezTo>
                  <a:cubicBezTo>
                    <a:pt x="3817" y="18001"/>
                    <a:pt x="3674" y="18001"/>
                    <a:pt x="3531" y="17987"/>
                  </a:cubicBezTo>
                  <a:cubicBezTo>
                    <a:pt x="3467" y="17987"/>
                    <a:pt x="3439" y="18016"/>
                    <a:pt x="3435" y="18152"/>
                  </a:cubicBezTo>
                  <a:close/>
                  <a:moveTo>
                    <a:pt x="11163" y="19507"/>
                  </a:moveTo>
                  <a:cubicBezTo>
                    <a:pt x="11044" y="19507"/>
                    <a:pt x="10924" y="19507"/>
                    <a:pt x="10805" y="19507"/>
                  </a:cubicBezTo>
                  <a:cubicBezTo>
                    <a:pt x="10924" y="19615"/>
                    <a:pt x="11044" y="19629"/>
                    <a:pt x="11163" y="19507"/>
                  </a:cubicBezTo>
                  <a:close/>
                  <a:moveTo>
                    <a:pt x="10610" y="18654"/>
                  </a:moveTo>
                  <a:cubicBezTo>
                    <a:pt x="10670" y="18797"/>
                    <a:pt x="10765" y="18876"/>
                    <a:pt x="10781" y="19027"/>
                  </a:cubicBezTo>
                  <a:cubicBezTo>
                    <a:pt x="10805" y="19249"/>
                    <a:pt x="10646" y="19156"/>
                    <a:pt x="10598" y="19328"/>
                  </a:cubicBezTo>
                  <a:cubicBezTo>
                    <a:pt x="10809" y="19328"/>
                    <a:pt x="11012" y="19328"/>
                    <a:pt x="11211" y="19328"/>
                  </a:cubicBezTo>
                  <a:cubicBezTo>
                    <a:pt x="11251" y="19328"/>
                    <a:pt x="11267" y="19256"/>
                    <a:pt x="11283" y="19206"/>
                  </a:cubicBezTo>
                  <a:cubicBezTo>
                    <a:pt x="11371" y="18941"/>
                    <a:pt x="11454" y="18675"/>
                    <a:pt x="11546" y="18396"/>
                  </a:cubicBezTo>
                  <a:cubicBezTo>
                    <a:pt x="11215" y="18345"/>
                    <a:pt x="10913" y="18453"/>
                    <a:pt x="10610" y="18654"/>
                  </a:cubicBezTo>
                  <a:close/>
                  <a:moveTo>
                    <a:pt x="9311" y="18152"/>
                  </a:moveTo>
                  <a:cubicBezTo>
                    <a:pt x="9403" y="18173"/>
                    <a:pt x="9490" y="18188"/>
                    <a:pt x="9578" y="18145"/>
                  </a:cubicBezTo>
                  <a:cubicBezTo>
                    <a:pt x="9781" y="18030"/>
                    <a:pt x="9964" y="18073"/>
                    <a:pt x="10124" y="18353"/>
                  </a:cubicBezTo>
                  <a:cubicBezTo>
                    <a:pt x="10223" y="18525"/>
                    <a:pt x="10335" y="18675"/>
                    <a:pt x="10442" y="18826"/>
                  </a:cubicBezTo>
                  <a:cubicBezTo>
                    <a:pt x="10494" y="18898"/>
                    <a:pt x="10538" y="18991"/>
                    <a:pt x="10650" y="19027"/>
                  </a:cubicBezTo>
                  <a:cubicBezTo>
                    <a:pt x="10518" y="18747"/>
                    <a:pt x="10411" y="18518"/>
                    <a:pt x="10303" y="18295"/>
                  </a:cubicBezTo>
                  <a:cubicBezTo>
                    <a:pt x="10215" y="18116"/>
                    <a:pt x="10108" y="17973"/>
                    <a:pt x="9976" y="17951"/>
                  </a:cubicBezTo>
                  <a:cubicBezTo>
                    <a:pt x="9745" y="17922"/>
                    <a:pt x="9526" y="18037"/>
                    <a:pt x="9311" y="18152"/>
                  </a:cubicBezTo>
                  <a:close/>
                  <a:moveTo>
                    <a:pt x="8598" y="18446"/>
                  </a:moveTo>
                  <a:cubicBezTo>
                    <a:pt x="8490" y="18489"/>
                    <a:pt x="8407" y="18388"/>
                    <a:pt x="8343" y="18482"/>
                  </a:cubicBezTo>
                  <a:cubicBezTo>
                    <a:pt x="8168" y="18754"/>
                    <a:pt x="8016" y="19070"/>
                    <a:pt x="7937" y="19479"/>
                  </a:cubicBezTo>
                  <a:cubicBezTo>
                    <a:pt x="7921" y="19565"/>
                    <a:pt x="7925" y="19636"/>
                    <a:pt x="7976" y="19665"/>
                  </a:cubicBezTo>
                  <a:cubicBezTo>
                    <a:pt x="8040" y="19708"/>
                    <a:pt x="8108" y="19737"/>
                    <a:pt x="8172" y="19765"/>
                  </a:cubicBezTo>
                  <a:cubicBezTo>
                    <a:pt x="8235" y="19794"/>
                    <a:pt x="8259" y="19751"/>
                    <a:pt x="8263" y="19622"/>
                  </a:cubicBezTo>
                  <a:cubicBezTo>
                    <a:pt x="8283" y="19177"/>
                    <a:pt x="8371" y="18783"/>
                    <a:pt x="8598" y="18446"/>
                  </a:cubicBezTo>
                  <a:close/>
                  <a:moveTo>
                    <a:pt x="9391" y="19565"/>
                  </a:moveTo>
                  <a:cubicBezTo>
                    <a:pt x="9458" y="19500"/>
                    <a:pt x="9514" y="19486"/>
                    <a:pt x="9586" y="19529"/>
                  </a:cubicBezTo>
                  <a:cubicBezTo>
                    <a:pt x="9670" y="19579"/>
                    <a:pt x="9757" y="19651"/>
                    <a:pt x="9853" y="19636"/>
                  </a:cubicBezTo>
                  <a:cubicBezTo>
                    <a:pt x="9853" y="19514"/>
                    <a:pt x="9805" y="19471"/>
                    <a:pt x="9773" y="19421"/>
                  </a:cubicBezTo>
                  <a:cubicBezTo>
                    <a:pt x="9693" y="19299"/>
                    <a:pt x="9602" y="19220"/>
                    <a:pt x="9502" y="19163"/>
                  </a:cubicBezTo>
                  <a:cubicBezTo>
                    <a:pt x="9470" y="19149"/>
                    <a:pt x="9423" y="19149"/>
                    <a:pt x="9435" y="19063"/>
                  </a:cubicBezTo>
                  <a:cubicBezTo>
                    <a:pt x="9443" y="18991"/>
                    <a:pt x="9490" y="19005"/>
                    <a:pt x="9522" y="19005"/>
                  </a:cubicBezTo>
                  <a:cubicBezTo>
                    <a:pt x="9626" y="19012"/>
                    <a:pt x="9713" y="19091"/>
                    <a:pt x="9801" y="19177"/>
                  </a:cubicBezTo>
                  <a:cubicBezTo>
                    <a:pt x="9921" y="19292"/>
                    <a:pt x="10032" y="19414"/>
                    <a:pt x="10152" y="19529"/>
                  </a:cubicBezTo>
                  <a:cubicBezTo>
                    <a:pt x="10195" y="19572"/>
                    <a:pt x="10239" y="19622"/>
                    <a:pt x="10303" y="19557"/>
                  </a:cubicBezTo>
                  <a:cubicBezTo>
                    <a:pt x="10068" y="19170"/>
                    <a:pt x="9857" y="18726"/>
                    <a:pt x="9494" y="18740"/>
                  </a:cubicBezTo>
                  <a:cubicBezTo>
                    <a:pt x="9618" y="18553"/>
                    <a:pt x="9741" y="18582"/>
                    <a:pt x="9869" y="18690"/>
                  </a:cubicBezTo>
                  <a:cubicBezTo>
                    <a:pt x="10008" y="18812"/>
                    <a:pt x="10128" y="18991"/>
                    <a:pt x="10259" y="19134"/>
                  </a:cubicBezTo>
                  <a:cubicBezTo>
                    <a:pt x="10331" y="19213"/>
                    <a:pt x="10403" y="19306"/>
                    <a:pt x="10494" y="19306"/>
                  </a:cubicBezTo>
                  <a:cubicBezTo>
                    <a:pt x="10498" y="19235"/>
                    <a:pt x="10478" y="19192"/>
                    <a:pt x="10458" y="19156"/>
                  </a:cubicBezTo>
                  <a:cubicBezTo>
                    <a:pt x="10295" y="18855"/>
                    <a:pt x="10112" y="18596"/>
                    <a:pt x="9933" y="18324"/>
                  </a:cubicBezTo>
                  <a:cubicBezTo>
                    <a:pt x="9869" y="18224"/>
                    <a:pt x="9785" y="18209"/>
                    <a:pt x="9701" y="18252"/>
                  </a:cubicBezTo>
                  <a:cubicBezTo>
                    <a:pt x="9558" y="18317"/>
                    <a:pt x="9411" y="18353"/>
                    <a:pt x="9267" y="18317"/>
                  </a:cubicBezTo>
                  <a:cubicBezTo>
                    <a:pt x="8805" y="18202"/>
                    <a:pt x="8459" y="18639"/>
                    <a:pt x="8375" y="19450"/>
                  </a:cubicBezTo>
                  <a:cubicBezTo>
                    <a:pt x="8347" y="19715"/>
                    <a:pt x="8371" y="19773"/>
                    <a:pt x="8518" y="19816"/>
                  </a:cubicBezTo>
                  <a:cubicBezTo>
                    <a:pt x="8821" y="19902"/>
                    <a:pt x="9116" y="19844"/>
                    <a:pt x="9391" y="19565"/>
                  </a:cubicBezTo>
                  <a:close/>
                  <a:moveTo>
                    <a:pt x="18808" y="13670"/>
                  </a:moveTo>
                  <a:cubicBezTo>
                    <a:pt x="18753" y="14566"/>
                    <a:pt x="18637" y="15463"/>
                    <a:pt x="18737" y="16373"/>
                  </a:cubicBezTo>
                  <a:cubicBezTo>
                    <a:pt x="18772" y="15470"/>
                    <a:pt x="18876" y="14581"/>
                    <a:pt x="18808" y="13670"/>
                  </a:cubicBezTo>
                  <a:close/>
                  <a:moveTo>
                    <a:pt x="17044" y="16431"/>
                  </a:moveTo>
                  <a:cubicBezTo>
                    <a:pt x="17223" y="16065"/>
                    <a:pt x="17406" y="15735"/>
                    <a:pt x="17534" y="15262"/>
                  </a:cubicBezTo>
                  <a:cubicBezTo>
                    <a:pt x="17358" y="15420"/>
                    <a:pt x="17063" y="16144"/>
                    <a:pt x="17044" y="16431"/>
                  </a:cubicBezTo>
                  <a:close/>
                  <a:moveTo>
                    <a:pt x="19784" y="19084"/>
                  </a:moveTo>
                  <a:cubicBezTo>
                    <a:pt x="19637" y="18883"/>
                    <a:pt x="19486" y="18704"/>
                    <a:pt x="19306" y="18618"/>
                  </a:cubicBezTo>
                  <a:cubicBezTo>
                    <a:pt x="19434" y="18869"/>
                    <a:pt x="19581" y="19070"/>
                    <a:pt x="19784" y="19084"/>
                  </a:cubicBezTo>
                  <a:close/>
                  <a:moveTo>
                    <a:pt x="18597" y="11612"/>
                  </a:moveTo>
                  <a:cubicBezTo>
                    <a:pt x="18314" y="11999"/>
                    <a:pt x="18111" y="13498"/>
                    <a:pt x="18259" y="14050"/>
                  </a:cubicBezTo>
                  <a:cubicBezTo>
                    <a:pt x="18338" y="13218"/>
                    <a:pt x="18346" y="12365"/>
                    <a:pt x="18597" y="11612"/>
                  </a:cubicBezTo>
                  <a:close/>
                  <a:moveTo>
                    <a:pt x="8108" y="17592"/>
                  </a:moveTo>
                  <a:cubicBezTo>
                    <a:pt x="8542" y="17614"/>
                    <a:pt x="8984" y="16624"/>
                    <a:pt x="8849" y="16008"/>
                  </a:cubicBezTo>
                  <a:cubicBezTo>
                    <a:pt x="8789" y="16352"/>
                    <a:pt x="8737" y="16696"/>
                    <a:pt x="8610" y="16976"/>
                  </a:cubicBezTo>
                  <a:cubicBezTo>
                    <a:pt x="8474" y="17255"/>
                    <a:pt x="8295" y="17406"/>
                    <a:pt x="8108" y="17592"/>
                  </a:cubicBezTo>
                  <a:close/>
                  <a:moveTo>
                    <a:pt x="17836" y="17679"/>
                  </a:moveTo>
                  <a:cubicBezTo>
                    <a:pt x="17976" y="17341"/>
                    <a:pt x="18047" y="16954"/>
                    <a:pt x="18091" y="16545"/>
                  </a:cubicBezTo>
                  <a:cubicBezTo>
                    <a:pt x="17964" y="16890"/>
                    <a:pt x="17868" y="17263"/>
                    <a:pt x="17836" y="17679"/>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473550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9467</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Workplace Team Duo – Slide Template</vt:lpstr>
      <vt:lpstr>Workplace Team Duo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Team Duo</dc:title>
  <dc:creator>PresentationGO.com</dc:creator>
  <dc:description>© Copyright PresentationGO.com - Do not distribute or sale without written permission.</dc:description>
  <cp:lastModifiedBy>Christophe Barroche</cp:lastModifiedBy>
  <cp:revision>47</cp:revision>
  <dcterms:created xsi:type="dcterms:W3CDTF">2014-11-26T05:14:11Z</dcterms:created>
  <dcterms:modified xsi:type="dcterms:W3CDTF">2025-03-04T04:19:47Z</dcterms:modified>
  <cp:category>Graphics &amp; Metaphors</cp:category>
</cp:coreProperties>
</file>