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11" r:id="rId4"/>
    <p:sldId id="31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4" autoAdjust="0"/>
    <p:restoredTop sz="96316" autoAdjust="0"/>
  </p:normalViewPr>
  <p:slideViewPr>
    <p:cSldViewPr snapToGrid="0" showGuides="1">
      <p:cViewPr>
        <p:scale>
          <a:sx n="75" d="100"/>
          <a:sy n="75" d="100"/>
        </p:scale>
        <p:origin x="821" y="108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3/3/2025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6C3BD-22A0-6102-7176-8E509C8AC9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3926C1-A591-B176-6F0A-C1F69839CC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A193BD-8F3A-807D-B5F1-DAB9191C0D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4452CDEB-E46C-2675-0842-96C5FAC0F0BE}"/>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150714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Businessman Using Laptop – Slide Template</a:t>
            </a:r>
          </a:p>
        </p:txBody>
      </p:sp>
      <p:grpSp>
        <p:nvGrpSpPr>
          <p:cNvPr id="10" name="Group 9">
            <a:extLst>
              <a:ext uri="{FF2B5EF4-FFF2-40B4-BE49-F238E27FC236}">
                <a16:creationId xmlns:a16="http://schemas.microsoft.com/office/drawing/2014/main" id="{3148BBAC-79B3-3010-694C-BED0D59972D4}"/>
              </a:ext>
            </a:extLst>
          </p:cNvPr>
          <p:cNvGrpSpPr/>
          <p:nvPr/>
        </p:nvGrpSpPr>
        <p:grpSpPr>
          <a:xfrm>
            <a:off x="383481" y="1767583"/>
            <a:ext cx="3419597" cy="2491108"/>
            <a:chOff x="332936" y="2391805"/>
            <a:chExt cx="2926080" cy="3321476"/>
          </a:xfrm>
        </p:grpSpPr>
        <p:sp>
          <p:nvSpPr>
            <p:cNvPr id="11" name="TextBox 10">
              <a:extLst>
                <a:ext uri="{FF2B5EF4-FFF2-40B4-BE49-F238E27FC236}">
                  <a16:creationId xmlns:a16="http://schemas.microsoft.com/office/drawing/2014/main" id="{36B10EF2-EDB0-4B31-5D31-8F904571E1BD}"/>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2" name="TextBox 11">
              <a:extLst>
                <a:ext uri="{FF2B5EF4-FFF2-40B4-BE49-F238E27FC236}">
                  <a16:creationId xmlns:a16="http://schemas.microsoft.com/office/drawing/2014/main" id="{C1BAD9EB-CF3C-3735-D4AB-9387829080AA}"/>
                </a:ext>
              </a:extLst>
            </p:cNvPr>
            <p:cNvSpPr txBox="1"/>
            <p:nvPr/>
          </p:nvSpPr>
          <p:spPr>
            <a:xfrm>
              <a:off x="332936" y="3086922"/>
              <a:ext cx="2926080" cy="2626359"/>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a:t>
              </a:r>
            </a:p>
          </p:txBody>
        </p:sp>
      </p:grpSp>
      <p:grpSp>
        <p:nvGrpSpPr>
          <p:cNvPr id="3" name="Group 2">
            <a:extLst>
              <a:ext uri="{FF2B5EF4-FFF2-40B4-BE49-F238E27FC236}">
                <a16:creationId xmlns:a16="http://schemas.microsoft.com/office/drawing/2014/main" id="{BF717E48-92DD-FAE0-AA63-21373C617100}"/>
              </a:ext>
            </a:extLst>
          </p:cNvPr>
          <p:cNvGrpSpPr/>
          <p:nvPr/>
        </p:nvGrpSpPr>
        <p:grpSpPr>
          <a:xfrm>
            <a:off x="3622876" y="1418406"/>
            <a:ext cx="5400829" cy="4291608"/>
            <a:chOff x="4130937" y="1534153"/>
            <a:chExt cx="4892768" cy="3887892"/>
          </a:xfrm>
        </p:grpSpPr>
        <p:sp>
          <p:nvSpPr>
            <p:cNvPr id="4" name="Google Shape;95;p5">
              <a:extLst>
                <a:ext uri="{FF2B5EF4-FFF2-40B4-BE49-F238E27FC236}">
                  <a16:creationId xmlns:a16="http://schemas.microsoft.com/office/drawing/2014/main" id="{B385FEEF-C4F4-E52E-A216-D5BF4B663682}"/>
                </a:ext>
              </a:extLst>
            </p:cNvPr>
            <p:cNvSpPr/>
            <p:nvPr/>
          </p:nvSpPr>
          <p:spPr>
            <a:xfrm>
              <a:off x="4994024" y="1534153"/>
              <a:ext cx="3166592" cy="3474668"/>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5" name="Google Shape;98;p5">
              <a:extLst>
                <a:ext uri="{FF2B5EF4-FFF2-40B4-BE49-F238E27FC236}">
                  <a16:creationId xmlns:a16="http://schemas.microsoft.com/office/drawing/2014/main" id="{5901704F-5183-5AFA-C1A8-407CA1AA8F06}"/>
                </a:ext>
              </a:extLst>
            </p:cNvPr>
            <p:cNvSpPr/>
            <p:nvPr/>
          </p:nvSpPr>
          <p:spPr>
            <a:xfrm>
              <a:off x="4130937" y="1733071"/>
              <a:ext cx="4892768" cy="3688974"/>
            </a:xfrm>
            <a:custGeom>
              <a:avLst/>
              <a:gdLst/>
              <a:ahLst/>
              <a:cxnLst/>
              <a:rect l="l" t="t" r="r" b="b"/>
              <a:pathLst>
                <a:path w="21579" h="21538" extrusionOk="0">
                  <a:moveTo>
                    <a:pt x="12817" y="1527"/>
                  </a:moveTo>
                  <a:cubicBezTo>
                    <a:pt x="12817" y="1522"/>
                    <a:pt x="12817" y="1522"/>
                    <a:pt x="12817" y="1527"/>
                  </a:cubicBezTo>
                  <a:cubicBezTo>
                    <a:pt x="12817" y="1522"/>
                    <a:pt x="12817" y="1522"/>
                    <a:pt x="12817" y="1527"/>
                  </a:cubicBezTo>
                  <a:lnTo>
                    <a:pt x="12817" y="1527"/>
                  </a:lnTo>
                  <a:close/>
                  <a:moveTo>
                    <a:pt x="13808" y="18457"/>
                  </a:moveTo>
                  <a:cubicBezTo>
                    <a:pt x="13808" y="18457"/>
                    <a:pt x="13804" y="18457"/>
                    <a:pt x="13808" y="18457"/>
                  </a:cubicBezTo>
                  <a:cubicBezTo>
                    <a:pt x="13804" y="18457"/>
                    <a:pt x="13804" y="18457"/>
                    <a:pt x="13808" y="18457"/>
                  </a:cubicBezTo>
                  <a:lnTo>
                    <a:pt x="13808" y="18457"/>
                  </a:lnTo>
                  <a:close/>
                  <a:moveTo>
                    <a:pt x="11123" y="11787"/>
                  </a:moveTo>
                  <a:cubicBezTo>
                    <a:pt x="11123" y="11787"/>
                    <a:pt x="11123" y="11787"/>
                    <a:pt x="11123" y="11787"/>
                  </a:cubicBezTo>
                  <a:cubicBezTo>
                    <a:pt x="11123" y="11787"/>
                    <a:pt x="11123" y="11782"/>
                    <a:pt x="11123" y="11787"/>
                  </a:cubicBezTo>
                  <a:lnTo>
                    <a:pt x="11123" y="11787"/>
                  </a:lnTo>
                  <a:close/>
                  <a:moveTo>
                    <a:pt x="21504" y="21517"/>
                  </a:moveTo>
                  <a:cubicBezTo>
                    <a:pt x="21465" y="21543"/>
                    <a:pt x="21422" y="21538"/>
                    <a:pt x="21379" y="21538"/>
                  </a:cubicBezTo>
                  <a:cubicBezTo>
                    <a:pt x="18532" y="21492"/>
                    <a:pt x="15680" y="21517"/>
                    <a:pt x="12833" y="21497"/>
                  </a:cubicBezTo>
                  <a:cubicBezTo>
                    <a:pt x="9464" y="21471"/>
                    <a:pt x="6096" y="21461"/>
                    <a:pt x="2728" y="21440"/>
                  </a:cubicBezTo>
                  <a:cubicBezTo>
                    <a:pt x="1885" y="21435"/>
                    <a:pt x="1038" y="21425"/>
                    <a:pt x="195" y="21414"/>
                  </a:cubicBezTo>
                  <a:cubicBezTo>
                    <a:pt x="102" y="21414"/>
                    <a:pt x="12" y="21409"/>
                    <a:pt x="1" y="21250"/>
                  </a:cubicBezTo>
                  <a:cubicBezTo>
                    <a:pt x="-7" y="21126"/>
                    <a:pt x="59" y="21070"/>
                    <a:pt x="199" y="21070"/>
                  </a:cubicBezTo>
                  <a:cubicBezTo>
                    <a:pt x="1069" y="21075"/>
                    <a:pt x="1939" y="21080"/>
                    <a:pt x="2806" y="21085"/>
                  </a:cubicBezTo>
                  <a:cubicBezTo>
                    <a:pt x="2856" y="21085"/>
                    <a:pt x="2903" y="21085"/>
                    <a:pt x="2961" y="21070"/>
                  </a:cubicBezTo>
                  <a:cubicBezTo>
                    <a:pt x="2701" y="20859"/>
                    <a:pt x="2670" y="20484"/>
                    <a:pt x="2588" y="20154"/>
                  </a:cubicBezTo>
                  <a:cubicBezTo>
                    <a:pt x="2048" y="18010"/>
                    <a:pt x="1508" y="15865"/>
                    <a:pt x="968" y="13721"/>
                  </a:cubicBezTo>
                  <a:cubicBezTo>
                    <a:pt x="925" y="13556"/>
                    <a:pt x="894" y="13392"/>
                    <a:pt x="910" y="13217"/>
                  </a:cubicBezTo>
                  <a:cubicBezTo>
                    <a:pt x="933" y="13006"/>
                    <a:pt x="1015" y="12867"/>
                    <a:pt x="1178" y="12831"/>
                  </a:cubicBezTo>
                  <a:cubicBezTo>
                    <a:pt x="1726" y="12702"/>
                    <a:pt x="2270" y="12584"/>
                    <a:pt x="2817" y="12461"/>
                  </a:cubicBezTo>
                  <a:cubicBezTo>
                    <a:pt x="3404" y="12332"/>
                    <a:pt x="3994" y="12204"/>
                    <a:pt x="4581" y="12070"/>
                  </a:cubicBezTo>
                  <a:cubicBezTo>
                    <a:pt x="4814" y="12018"/>
                    <a:pt x="5032" y="12024"/>
                    <a:pt x="5226" y="12234"/>
                  </a:cubicBezTo>
                  <a:cubicBezTo>
                    <a:pt x="5327" y="12348"/>
                    <a:pt x="5377" y="12497"/>
                    <a:pt x="5420" y="12656"/>
                  </a:cubicBezTo>
                  <a:cubicBezTo>
                    <a:pt x="5440" y="12723"/>
                    <a:pt x="5455" y="12790"/>
                    <a:pt x="5475" y="12857"/>
                  </a:cubicBezTo>
                  <a:cubicBezTo>
                    <a:pt x="5482" y="12908"/>
                    <a:pt x="5494" y="12954"/>
                    <a:pt x="5502" y="13006"/>
                  </a:cubicBezTo>
                  <a:cubicBezTo>
                    <a:pt x="5552" y="13196"/>
                    <a:pt x="5599" y="13381"/>
                    <a:pt x="5649" y="13572"/>
                  </a:cubicBezTo>
                  <a:cubicBezTo>
                    <a:pt x="5642" y="13618"/>
                    <a:pt x="5653" y="13654"/>
                    <a:pt x="5677" y="13690"/>
                  </a:cubicBezTo>
                  <a:cubicBezTo>
                    <a:pt x="5906" y="14662"/>
                    <a:pt x="6139" y="15634"/>
                    <a:pt x="6372" y="16606"/>
                  </a:cubicBezTo>
                  <a:cubicBezTo>
                    <a:pt x="6477" y="17043"/>
                    <a:pt x="6582" y="17480"/>
                    <a:pt x="6691" y="17917"/>
                  </a:cubicBezTo>
                  <a:cubicBezTo>
                    <a:pt x="6702" y="17969"/>
                    <a:pt x="6694" y="18046"/>
                    <a:pt x="6784" y="18000"/>
                  </a:cubicBezTo>
                  <a:cubicBezTo>
                    <a:pt x="7370" y="17691"/>
                    <a:pt x="7969" y="17444"/>
                    <a:pt x="8594" y="17280"/>
                  </a:cubicBezTo>
                  <a:cubicBezTo>
                    <a:pt x="8536" y="17115"/>
                    <a:pt x="8563" y="16956"/>
                    <a:pt x="8602" y="16796"/>
                  </a:cubicBezTo>
                  <a:cubicBezTo>
                    <a:pt x="8905" y="15567"/>
                    <a:pt x="9185" y="14322"/>
                    <a:pt x="9464" y="13083"/>
                  </a:cubicBezTo>
                  <a:cubicBezTo>
                    <a:pt x="9538" y="12759"/>
                    <a:pt x="9499" y="12430"/>
                    <a:pt x="9484" y="12101"/>
                  </a:cubicBezTo>
                  <a:cubicBezTo>
                    <a:pt x="9460" y="11597"/>
                    <a:pt x="9484" y="11098"/>
                    <a:pt x="9600" y="10614"/>
                  </a:cubicBezTo>
                  <a:cubicBezTo>
                    <a:pt x="9686" y="10254"/>
                    <a:pt x="9841" y="9977"/>
                    <a:pt x="10109" y="9812"/>
                  </a:cubicBezTo>
                  <a:cubicBezTo>
                    <a:pt x="10412" y="9622"/>
                    <a:pt x="10704" y="9401"/>
                    <a:pt x="11014" y="9185"/>
                  </a:cubicBezTo>
                  <a:cubicBezTo>
                    <a:pt x="10863" y="9056"/>
                    <a:pt x="10797" y="8871"/>
                    <a:pt x="10731" y="8686"/>
                  </a:cubicBezTo>
                  <a:cubicBezTo>
                    <a:pt x="10603" y="8326"/>
                    <a:pt x="10471" y="7966"/>
                    <a:pt x="10342" y="7606"/>
                  </a:cubicBezTo>
                  <a:cubicBezTo>
                    <a:pt x="10323" y="7544"/>
                    <a:pt x="10300" y="7508"/>
                    <a:pt x="10249" y="7488"/>
                  </a:cubicBezTo>
                  <a:cubicBezTo>
                    <a:pt x="10121" y="7446"/>
                    <a:pt x="10055" y="7308"/>
                    <a:pt x="10067" y="7153"/>
                  </a:cubicBezTo>
                  <a:cubicBezTo>
                    <a:pt x="10082" y="6968"/>
                    <a:pt x="10035" y="6814"/>
                    <a:pt x="9985" y="6660"/>
                  </a:cubicBezTo>
                  <a:cubicBezTo>
                    <a:pt x="9911" y="6428"/>
                    <a:pt x="9857" y="6186"/>
                    <a:pt x="9857" y="5934"/>
                  </a:cubicBezTo>
                  <a:cubicBezTo>
                    <a:pt x="9857" y="5790"/>
                    <a:pt x="9810" y="5688"/>
                    <a:pt x="9717" y="5626"/>
                  </a:cubicBezTo>
                  <a:cubicBezTo>
                    <a:pt x="9558" y="5513"/>
                    <a:pt x="9499" y="5328"/>
                    <a:pt x="9495" y="5101"/>
                  </a:cubicBezTo>
                  <a:cubicBezTo>
                    <a:pt x="9495" y="5014"/>
                    <a:pt x="9464" y="4978"/>
                    <a:pt x="9410" y="4932"/>
                  </a:cubicBezTo>
                  <a:cubicBezTo>
                    <a:pt x="9231" y="4762"/>
                    <a:pt x="9021" y="4685"/>
                    <a:pt x="8831" y="4546"/>
                  </a:cubicBezTo>
                  <a:cubicBezTo>
                    <a:pt x="8330" y="4181"/>
                    <a:pt x="8101" y="3322"/>
                    <a:pt x="8357" y="2715"/>
                  </a:cubicBezTo>
                  <a:cubicBezTo>
                    <a:pt x="8431" y="2535"/>
                    <a:pt x="8423" y="2401"/>
                    <a:pt x="8377" y="2237"/>
                  </a:cubicBezTo>
                  <a:cubicBezTo>
                    <a:pt x="8346" y="2134"/>
                    <a:pt x="8322" y="2026"/>
                    <a:pt x="8307" y="1918"/>
                  </a:cubicBezTo>
                  <a:cubicBezTo>
                    <a:pt x="8287" y="1789"/>
                    <a:pt x="8322" y="1702"/>
                    <a:pt x="8427" y="1671"/>
                  </a:cubicBezTo>
                  <a:cubicBezTo>
                    <a:pt x="8447" y="1666"/>
                    <a:pt x="8466" y="1645"/>
                    <a:pt x="8489" y="1650"/>
                  </a:cubicBezTo>
                  <a:cubicBezTo>
                    <a:pt x="8722" y="1666"/>
                    <a:pt x="8886" y="1491"/>
                    <a:pt x="9060" y="1321"/>
                  </a:cubicBezTo>
                  <a:cubicBezTo>
                    <a:pt x="9697" y="709"/>
                    <a:pt x="10416" y="365"/>
                    <a:pt x="11189" y="200"/>
                  </a:cubicBezTo>
                  <a:cubicBezTo>
                    <a:pt x="11426" y="149"/>
                    <a:pt x="11655" y="66"/>
                    <a:pt x="11892" y="15"/>
                  </a:cubicBezTo>
                  <a:cubicBezTo>
                    <a:pt x="12223" y="-57"/>
                    <a:pt x="12681" y="133"/>
                    <a:pt x="12798" y="642"/>
                  </a:cubicBezTo>
                  <a:cubicBezTo>
                    <a:pt x="12840" y="822"/>
                    <a:pt x="12848" y="1002"/>
                    <a:pt x="12805" y="1208"/>
                  </a:cubicBezTo>
                  <a:cubicBezTo>
                    <a:pt x="12945" y="1136"/>
                    <a:pt x="13062" y="1049"/>
                    <a:pt x="13202" y="1038"/>
                  </a:cubicBezTo>
                  <a:cubicBezTo>
                    <a:pt x="13575" y="1023"/>
                    <a:pt x="13905" y="1373"/>
                    <a:pt x="14025" y="1923"/>
                  </a:cubicBezTo>
                  <a:cubicBezTo>
                    <a:pt x="14084" y="2185"/>
                    <a:pt x="14107" y="2458"/>
                    <a:pt x="14103" y="2730"/>
                  </a:cubicBezTo>
                  <a:cubicBezTo>
                    <a:pt x="14091" y="3548"/>
                    <a:pt x="14072" y="4361"/>
                    <a:pt x="14064" y="5178"/>
                  </a:cubicBezTo>
                  <a:cubicBezTo>
                    <a:pt x="14060" y="5646"/>
                    <a:pt x="14084" y="6114"/>
                    <a:pt x="14041" y="6582"/>
                  </a:cubicBezTo>
                  <a:cubicBezTo>
                    <a:pt x="14029" y="6711"/>
                    <a:pt x="14068" y="6773"/>
                    <a:pt x="14169" y="6809"/>
                  </a:cubicBezTo>
                  <a:cubicBezTo>
                    <a:pt x="14387" y="6886"/>
                    <a:pt x="14600" y="6984"/>
                    <a:pt x="14670" y="7318"/>
                  </a:cubicBezTo>
                  <a:cubicBezTo>
                    <a:pt x="14686" y="7385"/>
                    <a:pt x="14732" y="7385"/>
                    <a:pt x="14771" y="7400"/>
                  </a:cubicBezTo>
                  <a:cubicBezTo>
                    <a:pt x="14884" y="7441"/>
                    <a:pt x="15000" y="7477"/>
                    <a:pt x="15113" y="7503"/>
                  </a:cubicBezTo>
                  <a:cubicBezTo>
                    <a:pt x="15369" y="7554"/>
                    <a:pt x="15443" y="7688"/>
                    <a:pt x="15459" y="8017"/>
                  </a:cubicBezTo>
                  <a:cubicBezTo>
                    <a:pt x="15470" y="8269"/>
                    <a:pt x="15540" y="8357"/>
                    <a:pt x="15715" y="8429"/>
                  </a:cubicBezTo>
                  <a:cubicBezTo>
                    <a:pt x="16442" y="8727"/>
                    <a:pt x="17168" y="9020"/>
                    <a:pt x="17879" y="9380"/>
                  </a:cubicBezTo>
                  <a:cubicBezTo>
                    <a:pt x="18532" y="9714"/>
                    <a:pt x="18881" y="10357"/>
                    <a:pt x="18986" y="11247"/>
                  </a:cubicBezTo>
                  <a:cubicBezTo>
                    <a:pt x="19103" y="12204"/>
                    <a:pt x="19122" y="13170"/>
                    <a:pt x="19165" y="14132"/>
                  </a:cubicBezTo>
                  <a:cubicBezTo>
                    <a:pt x="19184" y="14616"/>
                    <a:pt x="19200" y="15104"/>
                    <a:pt x="19208" y="15588"/>
                  </a:cubicBezTo>
                  <a:cubicBezTo>
                    <a:pt x="19212" y="15696"/>
                    <a:pt x="19243" y="15726"/>
                    <a:pt x="19309" y="15757"/>
                  </a:cubicBezTo>
                  <a:cubicBezTo>
                    <a:pt x="19755" y="15978"/>
                    <a:pt x="20043" y="16390"/>
                    <a:pt x="20144" y="17012"/>
                  </a:cubicBezTo>
                  <a:cubicBezTo>
                    <a:pt x="20214" y="17449"/>
                    <a:pt x="20152" y="17876"/>
                    <a:pt x="20062" y="18298"/>
                  </a:cubicBezTo>
                  <a:cubicBezTo>
                    <a:pt x="19860" y="19254"/>
                    <a:pt x="19654" y="20206"/>
                    <a:pt x="19449" y="21178"/>
                  </a:cubicBezTo>
                  <a:cubicBezTo>
                    <a:pt x="19487" y="21183"/>
                    <a:pt x="19526" y="21188"/>
                    <a:pt x="19569" y="21188"/>
                  </a:cubicBezTo>
                  <a:cubicBezTo>
                    <a:pt x="20163" y="21193"/>
                    <a:pt x="20758" y="21204"/>
                    <a:pt x="21356" y="21209"/>
                  </a:cubicBezTo>
                  <a:cubicBezTo>
                    <a:pt x="21395" y="21209"/>
                    <a:pt x="21434" y="21214"/>
                    <a:pt x="21469" y="21219"/>
                  </a:cubicBezTo>
                  <a:cubicBezTo>
                    <a:pt x="21535" y="21224"/>
                    <a:pt x="21566" y="21286"/>
                    <a:pt x="21574" y="21358"/>
                  </a:cubicBezTo>
                  <a:cubicBezTo>
                    <a:pt x="21593" y="21430"/>
                    <a:pt x="21558" y="21481"/>
                    <a:pt x="21504" y="21517"/>
                  </a:cubicBezTo>
                  <a:close/>
                  <a:moveTo>
                    <a:pt x="15253" y="11674"/>
                  </a:moveTo>
                  <a:cubicBezTo>
                    <a:pt x="15241" y="11792"/>
                    <a:pt x="15198" y="11880"/>
                    <a:pt x="15125" y="11952"/>
                  </a:cubicBezTo>
                  <a:cubicBezTo>
                    <a:pt x="15031" y="12044"/>
                    <a:pt x="14938" y="12137"/>
                    <a:pt x="14837" y="12240"/>
                  </a:cubicBezTo>
                  <a:cubicBezTo>
                    <a:pt x="14938" y="12332"/>
                    <a:pt x="15039" y="12404"/>
                    <a:pt x="15129" y="12497"/>
                  </a:cubicBezTo>
                  <a:cubicBezTo>
                    <a:pt x="15366" y="12738"/>
                    <a:pt x="15377" y="12841"/>
                    <a:pt x="15296" y="13165"/>
                  </a:cubicBezTo>
                  <a:cubicBezTo>
                    <a:pt x="15284" y="13206"/>
                    <a:pt x="15272" y="13248"/>
                    <a:pt x="15261" y="13289"/>
                  </a:cubicBezTo>
                  <a:cubicBezTo>
                    <a:pt x="14857" y="14688"/>
                    <a:pt x="14449" y="16086"/>
                    <a:pt x="14049" y="17490"/>
                  </a:cubicBezTo>
                  <a:cubicBezTo>
                    <a:pt x="13955" y="17809"/>
                    <a:pt x="13850" y="18123"/>
                    <a:pt x="13804" y="18462"/>
                  </a:cubicBezTo>
                  <a:cubicBezTo>
                    <a:pt x="13777" y="18483"/>
                    <a:pt x="13773" y="18504"/>
                    <a:pt x="13800" y="18524"/>
                  </a:cubicBezTo>
                  <a:cubicBezTo>
                    <a:pt x="14177" y="18550"/>
                    <a:pt x="14557" y="18576"/>
                    <a:pt x="14934" y="18596"/>
                  </a:cubicBezTo>
                  <a:cubicBezTo>
                    <a:pt x="15245" y="18612"/>
                    <a:pt x="15245" y="18601"/>
                    <a:pt x="15249" y="18190"/>
                  </a:cubicBezTo>
                  <a:cubicBezTo>
                    <a:pt x="15253" y="17922"/>
                    <a:pt x="15191" y="17670"/>
                    <a:pt x="15101" y="17424"/>
                  </a:cubicBezTo>
                  <a:cubicBezTo>
                    <a:pt x="15167" y="17429"/>
                    <a:pt x="15179" y="17490"/>
                    <a:pt x="15198" y="17537"/>
                  </a:cubicBezTo>
                  <a:cubicBezTo>
                    <a:pt x="15315" y="17809"/>
                    <a:pt x="15393" y="18102"/>
                    <a:pt x="15424" y="18416"/>
                  </a:cubicBezTo>
                  <a:cubicBezTo>
                    <a:pt x="15428" y="18462"/>
                    <a:pt x="15408" y="18524"/>
                    <a:pt x="15482" y="18529"/>
                  </a:cubicBezTo>
                  <a:cubicBezTo>
                    <a:pt x="15793" y="18555"/>
                    <a:pt x="16115" y="18216"/>
                    <a:pt x="16166" y="17814"/>
                  </a:cubicBezTo>
                  <a:cubicBezTo>
                    <a:pt x="16201" y="17537"/>
                    <a:pt x="16150" y="17274"/>
                    <a:pt x="16108" y="17007"/>
                  </a:cubicBezTo>
                  <a:cubicBezTo>
                    <a:pt x="16096" y="16935"/>
                    <a:pt x="16065" y="16889"/>
                    <a:pt x="16003" y="16894"/>
                  </a:cubicBezTo>
                  <a:cubicBezTo>
                    <a:pt x="15886" y="16878"/>
                    <a:pt x="15770" y="16863"/>
                    <a:pt x="15653" y="16848"/>
                  </a:cubicBezTo>
                  <a:cubicBezTo>
                    <a:pt x="15288" y="16801"/>
                    <a:pt x="14923" y="16817"/>
                    <a:pt x="14557" y="16801"/>
                  </a:cubicBezTo>
                  <a:cubicBezTo>
                    <a:pt x="14530" y="16801"/>
                    <a:pt x="14472" y="16842"/>
                    <a:pt x="14472" y="16755"/>
                  </a:cubicBezTo>
                  <a:cubicBezTo>
                    <a:pt x="14472" y="16698"/>
                    <a:pt x="14515" y="16688"/>
                    <a:pt x="14554" y="16673"/>
                  </a:cubicBezTo>
                  <a:cubicBezTo>
                    <a:pt x="14701" y="16632"/>
                    <a:pt x="14857" y="16642"/>
                    <a:pt x="15004" y="16626"/>
                  </a:cubicBezTo>
                  <a:cubicBezTo>
                    <a:pt x="15303" y="16637"/>
                    <a:pt x="15602" y="16626"/>
                    <a:pt x="15898" y="16678"/>
                  </a:cubicBezTo>
                  <a:cubicBezTo>
                    <a:pt x="16010" y="16698"/>
                    <a:pt x="16053" y="16668"/>
                    <a:pt x="16034" y="16503"/>
                  </a:cubicBezTo>
                  <a:cubicBezTo>
                    <a:pt x="16003" y="16225"/>
                    <a:pt x="16053" y="15973"/>
                    <a:pt x="16174" y="15747"/>
                  </a:cubicBezTo>
                  <a:cubicBezTo>
                    <a:pt x="16271" y="15562"/>
                    <a:pt x="16325" y="15351"/>
                    <a:pt x="16310" y="15120"/>
                  </a:cubicBezTo>
                  <a:cubicBezTo>
                    <a:pt x="16298" y="14965"/>
                    <a:pt x="16282" y="14811"/>
                    <a:pt x="16271" y="14657"/>
                  </a:cubicBezTo>
                  <a:cubicBezTo>
                    <a:pt x="16251" y="14410"/>
                    <a:pt x="16220" y="14168"/>
                    <a:pt x="16244" y="13916"/>
                  </a:cubicBezTo>
                  <a:cubicBezTo>
                    <a:pt x="16430" y="14451"/>
                    <a:pt x="16578" y="15006"/>
                    <a:pt x="16822" y="15500"/>
                  </a:cubicBezTo>
                  <a:cubicBezTo>
                    <a:pt x="16815" y="15588"/>
                    <a:pt x="16807" y="15670"/>
                    <a:pt x="16795" y="15773"/>
                  </a:cubicBezTo>
                  <a:cubicBezTo>
                    <a:pt x="16923" y="15665"/>
                    <a:pt x="17055" y="15649"/>
                    <a:pt x="17191" y="15675"/>
                  </a:cubicBezTo>
                  <a:cubicBezTo>
                    <a:pt x="17090" y="15716"/>
                    <a:pt x="16986" y="15747"/>
                    <a:pt x="16888" y="15814"/>
                  </a:cubicBezTo>
                  <a:cubicBezTo>
                    <a:pt x="16842" y="15845"/>
                    <a:pt x="16795" y="15876"/>
                    <a:pt x="16791" y="15953"/>
                  </a:cubicBezTo>
                  <a:cubicBezTo>
                    <a:pt x="16760" y="16416"/>
                    <a:pt x="16706" y="16878"/>
                    <a:pt x="16745" y="17346"/>
                  </a:cubicBezTo>
                  <a:cubicBezTo>
                    <a:pt x="16752" y="17588"/>
                    <a:pt x="16760" y="17830"/>
                    <a:pt x="16768" y="18077"/>
                  </a:cubicBezTo>
                  <a:cubicBezTo>
                    <a:pt x="16768" y="18144"/>
                    <a:pt x="16787" y="18169"/>
                    <a:pt x="16838" y="18190"/>
                  </a:cubicBezTo>
                  <a:cubicBezTo>
                    <a:pt x="16989" y="18252"/>
                    <a:pt x="17137" y="18324"/>
                    <a:pt x="17285" y="18390"/>
                  </a:cubicBezTo>
                  <a:cubicBezTo>
                    <a:pt x="17277" y="18473"/>
                    <a:pt x="17331" y="18468"/>
                    <a:pt x="17366" y="18488"/>
                  </a:cubicBezTo>
                  <a:cubicBezTo>
                    <a:pt x="17836" y="18771"/>
                    <a:pt x="18314" y="19038"/>
                    <a:pt x="18776" y="19352"/>
                  </a:cubicBezTo>
                  <a:cubicBezTo>
                    <a:pt x="18854" y="19404"/>
                    <a:pt x="18924" y="19476"/>
                    <a:pt x="19021" y="19491"/>
                  </a:cubicBezTo>
                  <a:cubicBezTo>
                    <a:pt x="19025" y="19342"/>
                    <a:pt x="19037" y="19203"/>
                    <a:pt x="19017" y="19069"/>
                  </a:cubicBezTo>
                  <a:cubicBezTo>
                    <a:pt x="19041" y="18874"/>
                    <a:pt x="19052" y="18684"/>
                    <a:pt x="19048" y="18488"/>
                  </a:cubicBezTo>
                  <a:cubicBezTo>
                    <a:pt x="19045" y="17141"/>
                    <a:pt x="18998" y="15793"/>
                    <a:pt x="18963" y="14441"/>
                  </a:cubicBezTo>
                  <a:cubicBezTo>
                    <a:pt x="18959" y="14240"/>
                    <a:pt x="18971" y="14040"/>
                    <a:pt x="18928" y="13844"/>
                  </a:cubicBezTo>
                  <a:cubicBezTo>
                    <a:pt x="18932" y="13813"/>
                    <a:pt x="18944" y="13777"/>
                    <a:pt x="18940" y="13746"/>
                  </a:cubicBezTo>
                  <a:cubicBezTo>
                    <a:pt x="18916" y="13263"/>
                    <a:pt x="18889" y="12774"/>
                    <a:pt x="18866" y="12291"/>
                  </a:cubicBezTo>
                  <a:cubicBezTo>
                    <a:pt x="18881" y="12224"/>
                    <a:pt x="18866" y="12162"/>
                    <a:pt x="18846" y="12101"/>
                  </a:cubicBezTo>
                  <a:cubicBezTo>
                    <a:pt x="18831" y="11864"/>
                    <a:pt x="18819" y="11628"/>
                    <a:pt x="18796" y="11391"/>
                  </a:cubicBezTo>
                  <a:cubicBezTo>
                    <a:pt x="18749" y="10928"/>
                    <a:pt x="18648" y="10491"/>
                    <a:pt x="18388" y="10146"/>
                  </a:cubicBezTo>
                  <a:cubicBezTo>
                    <a:pt x="18248" y="9915"/>
                    <a:pt x="18240" y="9910"/>
                    <a:pt x="18058" y="10059"/>
                  </a:cubicBezTo>
                  <a:cubicBezTo>
                    <a:pt x="17735" y="10326"/>
                    <a:pt x="17487" y="10692"/>
                    <a:pt x="17273" y="11108"/>
                  </a:cubicBezTo>
                  <a:cubicBezTo>
                    <a:pt x="17250" y="11154"/>
                    <a:pt x="17246" y="11232"/>
                    <a:pt x="17184" y="11226"/>
                  </a:cubicBezTo>
                  <a:cubicBezTo>
                    <a:pt x="17184" y="11216"/>
                    <a:pt x="17176" y="11201"/>
                    <a:pt x="17180" y="11196"/>
                  </a:cubicBezTo>
                  <a:cubicBezTo>
                    <a:pt x="17347" y="10666"/>
                    <a:pt x="17553" y="10167"/>
                    <a:pt x="17914" y="9822"/>
                  </a:cubicBezTo>
                  <a:cubicBezTo>
                    <a:pt x="17999" y="9740"/>
                    <a:pt x="17968" y="9714"/>
                    <a:pt x="17898" y="9678"/>
                  </a:cubicBezTo>
                  <a:cubicBezTo>
                    <a:pt x="17794" y="9622"/>
                    <a:pt x="17689" y="9560"/>
                    <a:pt x="17580" y="9519"/>
                  </a:cubicBezTo>
                  <a:cubicBezTo>
                    <a:pt x="17436" y="9462"/>
                    <a:pt x="17304" y="9354"/>
                    <a:pt x="17149" y="9349"/>
                  </a:cubicBezTo>
                  <a:cubicBezTo>
                    <a:pt x="16927" y="9200"/>
                    <a:pt x="16686" y="9123"/>
                    <a:pt x="16453" y="9020"/>
                  </a:cubicBezTo>
                  <a:cubicBezTo>
                    <a:pt x="16142" y="8886"/>
                    <a:pt x="15828" y="8758"/>
                    <a:pt x="15509" y="8624"/>
                  </a:cubicBezTo>
                  <a:cubicBezTo>
                    <a:pt x="15490" y="9658"/>
                    <a:pt x="15366" y="10666"/>
                    <a:pt x="15253" y="11674"/>
                  </a:cubicBezTo>
                  <a:close/>
                  <a:moveTo>
                    <a:pt x="15028" y="8228"/>
                  </a:moveTo>
                  <a:cubicBezTo>
                    <a:pt x="14647" y="9555"/>
                    <a:pt x="14418" y="10938"/>
                    <a:pt x="14169" y="12317"/>
                  </a:cubicBezTo>
                  <a:cubicBezTo>
                    <a:pt x="14142" y="12471"/>
                    <a:pt x="14091" y="12625"/>
                    <a:pt x="14126" y="12790"/>
                  </a:cubicBezTo>
                  <a:cubicBezTo>
                    <a:pt x="14060" y="12888"/>
                    <a:pt x="14056" y="13016"/>
                    <a:pt x="14037" y="13134"/>
                  </a:cubicBezTo>
                  <a:cubicBezTo>
                    <a:pt x="13784" y="14518"/>
                    <a:pt x="13532" y="15901"/>
                    <a:pt x="13287" y="17285"/>
                  </a:cubicBezTo>
                  <a:cubicBezTo>
                    <a:pt x="13237" y="17573"/>
                    <a:pt x="13167" y="17861"/>
                    <a:pt x="13151" y="18159"/>
                  </a:cubicBezTo>
                  <a:cubicBezTo>
                    <a:pt x="13136" y="18216"/>
                    <a:pt x="13124" y="18267"/>
                    <a:pt x="13108" y="18324"/>
                  </a:cubicBezTo>
                  <a:cubicBezTo>
                    <a:pt x="13085" y="18432"/>
                    <a:pt x="13085" y="18509"/>
                    <a:pt x="13202" y="18493"/>
                  </a:cubicBezTo>
                  <a:cubicBezTo>
                    <a:pt x="13291" y="18483"/>
                    <a:pt x="13380" y="18488"/>
                    <a:pt x="13466" y="18498"/>
                  </a:cubicBezTo>
                  <a:cubicBezTo>
                    <a:pt x="13547" y="18509"/>
                    <a:pt x="13582" y="18468"/>
                    <a:pt x="13610" y="18365"/>
                  </a:cubicBezTo>
                  <a:cubicBezTo>
                    <a:pt x="14122" y="16596"/>
                    <a:pt x="14635" y="14826"/>
                    <a:pt x="15152" y="13062"/>
                  </a:cubicBezTo>
                  <a:cubicBezTo>
                    <a:pt x="15195" y="12913"/>
                    <a:pt x="15179" y="12810"/>
                    <a:pt x="15078" y="12723"/>
                  </a:cubicBezTo>
                  <a:cubicBezTo>
                    <a:pt x="14954" y="12620"/>
                    <a:pt x="14833" y="12507"/>
                    <a:pt x="14713" y="12389"/>
                  </a:cubicBezTo>
                  <a:cubicBezTo>
                    <a:pt x="14592" y="12265"/>
                    <a:pt x="14592" y="12168"/>
                    <a:pt x="14709" y="12039"/>
                  </a:cubicBezTo>
                  <a:cubicBezTo>
                    <a:pt x="14787" y="11952"/>
                    <a:pt x="14868" y="11869"/>
                    <a:pt x="14954" y="11802"/>
                  </a:cubicBezTo>
                  <a:cubicBezTo>
                    <a:pt x="15074" y="11710"/>
                    <a:pt x="15109" y="11571"/>
                    <a:pt x="15125" y="11401"/>
                  </a:cubicBezTo>
                  <a:cubicBezTo>
                    <a:pt x="15160" y="10969"/>
                    <a:pt x="15202" y="10537"/>
                    <a:pt x="15237" y="10105"/>
                  </a:cubicBezTo>
                  <a:cubicBezTo>
                    <a:pt x="15288" y="9493"/>
                    <a:pt x="15319" y="8881"/>
                    <a:pt x="15296" y="8269"/>
                  </a:cubicBezTo>
                  <a:cubicBezTo>
                    <a:pt x="15292" y="8146"/>
                    <a:pt x="15268" y="8028"/>
                    <a:pt x="15253" y="7909"/>
                  </a:cubicBezTo>
                  <a:cubicBezTo>
                    <a:pt x="15249" y="7873"/>
                    <a:pt x="15241" y="7822"/>
                    <a:pt x="15206" y="7827"/>
                  </a:cubicBezTo>
                  <a:cubicBezTo>
                    <a:pt x="15187" y="7827"/>
                    <a:pt x="15164" y="7863"/>
                    <a:pt x="15152" y="7889"/>
                  </a:cubicBezTo>
                  <a:cubicBezTo>
                    <a:pt x="15094" y="7986"/>
                    <a:pt x="15062" y="8110"/>
                    <a:pt x="15028" y="8228"/>
                  </a:cubicBezTo>
                  <a:close/>
                  <a:moveTo>
                    <a:pt x="12798" y="18493"/>
                  </a:moveTo>
                  <a:cubicBezTo>
                    <a:pt x="12899" y="18509"/>
                    <a:pt x="12891" y="18421"/>
                    <a:pt x="12902" y="18344"/>
                  </a:cubicBezTo>
                  <a:cubicBezTo>
                    <a:pt x="12914" y="18272"/>
                    <a:pt x="12930" y="18205"/>
                    <a:pt x="12941" y="18133"/>
                  </a:cubicBezTo>
                  <a:cubicBezTo>
                    <a:pt x="13244" y="16452"/>
                    <a:pt x="13540" y="14770"/>
                    <a:pt x="13870" y="13098"/>
                  </a:cubicBezTo>
                  <a:cubicBezTo>
                    <a:pt x="14029" y="12286"/>
                    <a:pt x="14185" y="11468"/>
                    <a:pt x="14340" y="10656"/>
                  </a:cubicBezTo>
                  <a:cubicBezTo>
                    <a:pt x="14359" y="10635"/>
                    <a:pt x="14359" y="10609"/>
                    <a:pt x="14352" y="10584"/>
                  </a:cubicBezTo>
                  <a:cubicBezTo>
                    <a:pt x="14340" y="10599"/>
                    <a:pt x="14328" y="10609"/>
                    <a:pt x="14317" y="10625"/>
                  </a:cubicBezTo>
                  <a:cubicBezTo>
                    <a:pt x="14254" y="10743"/>
                    <a:pt x="14188" y="10861"/>
                    <a:pt x="14130" y="10980"/>
                  </a:cubicBezTo>
                  <a:cubicBezTo>
                    <a:pt x="13897" y="11442"/>
                    <a:pt x="13660" y="11900"/>
                    <a:pt x="13400" y="12337"/>
                  </a:cubicBezTo>
                  <a:cubicBezTo>
                    <a:pt x="13295" y="12512"/>
                    <a:pt x="13221" y="12497"/>
                    <a:pt x="13159" y="12286"/>
                  </a:cubicBezTo>
                  <a:cubicBezTo>
                    <a:pt x="13097" y="12075"/>
                    <a:pt x="13035" y="11859"/>
                    <a:pt x="12965" y="11617"/>
                  </a:cubicBezTo>
                  <a:cubicBezTo>
                    <a:pt x="12941" y="11684"/>
                    <a:pt x="12930" y="11720"/>
                    <a:pt x="12918" y="11761"/>
                  </a:cubicBezTo>
                  <a:cubicBezTo>
                    <a:pt x="12825" y="12070"/>
                    <a:pt x="12708" y="12363"/>
                    <a:pt x="12708" y="12713"/>
                  </a:cubicBezTo>
                  <a:cubicBezTo>
                    <a:pt x="12704" y="13433"/>
                    <a:pt x="12685" y="14153"/>
                    <a:pt x="12669" y="14873"/>
                  </a:cubicBezTo>
                  <a:cubicBezTo>
                    <a:pt x="12650" y="16025"/>
                    <a:pt x="12669" y="17172"/>
                    <a:pt x="12712" y="18324"/>
                  </a:cubicBezTo>
                  <a:cubicBezTo>
                    <a:pt x="12724" y="18390"/>
                    <a:pt x="12700" y="18478"/>
                    <a:pt x="12798" y="18493"/>
                  </a:cubicBezTo>
                  <a:close/>
                  <a:moveTo>
                    <a:pt x="12572" y="14703"/>
                  </a:moveTo>
                  <a:cubicBezTo>
                    <a:pt x="12584" y="14297"/>
                    <a:pt x="12588" y="13890"/>
                    <a:pt x="12607" y="13489"/>
                  </a:cubicBezTo>
                  <a:cubicBezTo>
                    <a:pt x="12619" y="13222"/>
                    <a:pt x="12634" y="12949"/>
                    <a:pt x="12662" y="12677"/>
                  </a:cubicBezTo>
                  <a:cubicBezTo>
                    <a:pt x="12700" y="12286"/>
                    <a:pt x="12693" y="12286"/>
                    <a:pt x="12386" y="12270"/>
                  </a:cubicBezTo>
                  <a:cubicBezTo>
                    <a:pt x="12308" y="12250"/>
                    <a:pt x="12289" y="12286"/>
                    <a:pt x="12285" y="12389"/>
                  </a:cubicBezTo>
                  <a:cubicBezTo>
                    <a:pt x="12281" y="12666"/>
                    <a:pt x="12269" y="12944"/>
                    <a:pt x="12254" y="13222"/>
                  </a:cubicBezTo>
                  <a:cubicBezTo>
                    <a:pt x="12223" y="13772"/>
                    <a:pt x="12172" y="14317"/>
                    <a:pt x="12157" y="14868"/>
                  </a:cubicBezTo>
                  <a:cubicBezTo>
                    <a:pt x="12153" y="14888"/>
                    <a:pt x="12141" y="14909"/>
                    <a:pt x="12141" y="14929"/>
                  </a:cubicBezTo>
                  <a:cubicBezTo>
                    <a:pt x="12091" y="15624"/>
                    <a:pt x="12036" y="16318"/>
                    <a:pt x="11990" y="17012"/>
                  </a:cubicBezTo>
                  <a:cubicBezTo>
                    <a:pt x="11958" y="17470"/>
                    <a:pt x="11935" y="17922"/>
                    <a:pt x="11912" y="18380"/>
                  </a:cubicBezTo>
                  <a:cubicBezTo>
                    <a:pt x="11908" y="18426"/>
                    <a:pt x="11881" y="18509"/>
                    <a:pt x="11962" y="18488"/>
                  </a:cubicBezTo>
                  <a:cubicBezTo>
                    <a:pt x="12160" y="18442"/>
                    <a:pt x="12359" y="18468"/>
                    <a:pt x="12557" y="18468"/>
                  </a:cubicBezTo>
                  <a:cubicBezTo>
                    <a:pt x="12634" y="18468"/>
                    <a:pt x="12650" y="18447"/>
                    <a:pt x="12631" y="18344"/>
                  </a:cubicBezTo>
                  <a:cubicBezTo>
                    <a:pt x="12572" y="17989"/>
                    <a:pt x="12545" y="17629"/>
                    <a:pt x="12541" y="17264"/>
                  </a:cubicBezTo>
                  <a:cubicBezTo>
                    <a:pt x="12526" y="16410"/>
                    <a:pt x="12545" y="15557"/>
                    <a:pt x="12572" y="14703"/>
                  </a:cubicBezTo>
                  <a:close/>
                  <a:moveTo>
                    <a:pt x="11865" y="16884"/>
                  </a:moveTo>
                  <a:cubicBezTo>
                    <a:pt x="11900" y="16086"/>
                    <a:pt x="11958" y="15294"/>
                    <a:pt x="12009" y="14497"/>
                  </a:cubicBezTo>
                  <a:cubicBezTo>
                    <a:pt x="12048" y="13854"/>
                    <a:pt x="12094" y="13206"/>
                    <a:pt x="12122" y="12564"/>
                  </a:cubicBezTo>
                  <a:cubicBezTo>
                    <a:pt x="12126" y="12435"/>
                    <a:pt x="12133" y="12306"/>
                    <a:pt x="12110" y="12183"/>
                  </a:cubicBezTo>
                  <a:cubicBezTo>
                    <a:pt x="12071" y="11982"/>
                    <a:pt x="12036" y="11787"/>
                    <a:pt x="11990" y="11592"/>
                  </a:cubicBezTo>
                  <a:cubicBezTo>
                    <a:pt x="11947" y="11396"/>
                    <a:pt x="11970" y="11232"/>
                    <a:pt x="12087" y="11093"/>
                  </a:cubicBezTo>
                  <a:cubicBezTo>
                    <a:pt x="12188" y="10974"/>
                    <a:pt x="12273" y="10836"/>
                    <a:pt x="12374" y="10717"/>
                  </a:cubicBezTo>
                  <a:cubicBezTo>
                    <a:pt x="12425" y="10656"/>
                    <a:pt x="12417" y="10635"/>
                    <a:pt x="12366" y="10584"/>
                  </a:cubicBezTo>
                  <a:cubicBezTo>
                    <a:pt x="12195" y="10414"/>
                    <a:pt x="12048" y="10218"/>
                    <a:pt x="11924" y="9992"/>
                  </a:cubicBezTo>
                  <a:cubicBezTo>
                    <a:pt x="11865" y="9884"/>
                    <a:pt x="11803" y="9781"/>
                    <a:pt x="11725" y="9653"/>
                  </a:cubicBezTo>
                  <a:cubicBezTo>
                    <a:pt x="11702" y="10136"/>
                    <a:pt x="11683" y="10589"/>
                    <a:pt x="11659" y="11036"/>
                  </a:cubicBezTo>
                  <a:cubicBezTo>
                    <a:pt x="11652" y="11201"/>
                    <a:pt x="11683" y="11355"/>
                    <a:pt x="11737" y="11504"/>
                  </a:cubicBezTo>
                  <a:cubicBezTo>
                    <a:pt x="11795" y="11658"/>
                    <a:pt x="11857" y="11808"/>
                    <a:pt x="11935" y="11946"/>
                  </a:cubicBezTo>
                  <a:cubicBezTo>
                    <a:pt x="11955" y="11982"/>
                    <a:pt x="11990" y="12039"/>
                    <a:pt x="11951" y="12080"/>
                  </a:cubicBezTo>
                  <a:cubicBezTo>
                    <a:pt x="11916" y="12116"/>
                    <a:pt x="11877" y="12070"/>
                    <a:pt x="11850" y="12039"/>
                  </a:cubicBezTo>
                  <a:cubicBezTo>
                    <a:pt x="11822" y="12008"/>
                    <a:pt x="11795" y="11967"/>
                    <a:pt x="11776" y="11926"/>
                  </a:cubicBezTo>
                  <a:cubicBezTo>
                    <a:pt x="11737" y="11844"/>
                    <a:pt x="11706" y="11751"/>
                    <a:pt x="11659" y="11638"/>
                  </a:cubicBezTo>
                  <a:cubicBezTo>
                    <a:pt x="11702" y="13973"/>
                    <a:pt x="11741" y="16282"/>
                    <a:pt x="11784" y="18596"/>
                  </a:cubicBezTo>
                  <a:cubicBezTo>
                    <a:pt x="11873" y="18576"/>
                    <a:pt x="11861" y="18514"/>
                    <a:pt x="11857" y="18442"/>
                  </a:cubicBezTo>
                  <a:cubicBezTo>
                    <a:pt x="11838" y="17922"/>
                    <a:pt x="11842" y="17403"/>
                    <a:pt x="11865" y="16884"/>
                  </a:cubicBezTo>
                  <a:close/>
                  <a:moveTo>
                    <a:pt x="12168" y="11566"/>
                  </a:moveTo>
                  <a:cubicBezTo>
                    <a:pt x="12160" y="11689"/>
                    <a:pt x="12215" y="11787"/>
                    <a:pt x="12234" y="11900"/>
                  </a:cubicBezTo>
                  <a:cubicBezTo>
                    <a:pt x="12254" y="12024"/>
                    <a:pt x="12281" y="12132"/>
                    <a:pt x="12397" y="12147"/>
                  </a:cubicBezTo>
                  <a:cubicBezTo>
                    <a:pt x="12495" y="12162"/>
                    <a:pt x="12588" y="12198"/>
                    <a:pt x="12681" y="12214"/>
                  </a:cubicBezTo>
                  <a:cubicBezTo>
                    <a:pt x="12704" y="12219"/>
                    <a:pt x="12712" y="12168"/>
                    <a:pt x="12724" y="12137"/>
                  </a:cubicBezTo>
                  <a:cubicBezTo>
                    <a:pt x="12786" y="11946"/>
                    <a:pt x="12852" y="11761"/>
                    <a:pt x="12918" y="11576"/>
                  </a:cubicBezTo>
                  <a:cubicBezTo>
                    <a:pt x="12937" y="11520"/>
                    <a:pt x="12945" y="11473"/>
                    <a:pt x="12918" y="11422"/>
                  </a:cubicBezTo>
                  <a:cubicBezTo>
                    <a:pt x="12848" y="11278"/>
                    <a:pt x="12786" y="11124"/>
                    <a:pt x="12693" y="11000"/>
                  </a:cubicBezTo>
                  <a:cubicBezTo>
                    <a:pt x="12662" y="10923"/>
                    <a:pt x="12638" y="10836"/>
                    <a:pt x="12580" y="10784"/>
                  </a:cubicBezTo>
                  <a:cubicBezTo>
                    <a:pt x="12432" y="10933"/>
                    <a:pt x="12312" y="11118"/>
                    <a:pt x="12188" y="11298"/>
                  </a:cubicBezTo>
                  <a:cubicBezTo>
                    <a:pt x="12122" y="11386"/>
                    <a:pt x="12110" y="11468"/>
                    <a:pt x="12168" y="11566"/>
                  </a:cubicBezTo>
                  <a:close/>
                  <a:moveTo>
                    <a:pt x="14767" y="7822"/>
                  </a:moveTo>
                  <a:cubicBezTo>
                    <a:pt x="14771" y="7837"/>
                    <a:pt x="14775" y="7853"/>
                    <a:pt x="14779" y="7868"/>
                  </a:cubicBezTo>
                  <a:cubicBezTo>
                    <a:pt x="14798" y="8043"/>
                    <a:pt x="14818" y="8223"/>
                    <a:pt x="14841" y="8398"/>
                  </a:cubicBezTo>
                  <a:cubicBezTo>
                    <a:pt x="14907" y="8202"/>
                    <a:pt x="15004" y="8043"/>
                    <a:pt x="15016" y="7837"/>
                  </a:cubicBezTo>
                  <a:cubicBezTo>
                    <a:pt x="15051" y="7832"/>
                    <a:pt x="15090" y="7822"/>
                    <a:pt x="15094" y="7770"/>
                  </a:cubicBezTo>
                  <a:cubicBezTo>
                    <a:pt x="15097" y="7719"/>
                    <a:pt x="15051" y="7724"/>
                    <a:pt x="15028" y="7714"/>
                  </a:cubicBezTo>
                  <a:cubicBezTo>
                    <a:pt x="14977" y="7688"/>
                    <a:pt x="14923" y="7678"/>
                    <a:pt x="14872" y="7662"/>
                  </a:cubicBezTo>
                  <a:cubicBezTo>
                    <a:pt x="14725" y="7621"/>
                    <a:pt x="14721" y="7626"/>
                    <a:pt x="14767" y="7822"/>
                  </a:cubicBezTo>
                  <a:close/>
                  <a:moveTo>
                    <a:pt x="14142" y="7009"/>
                  </a:moveTo>
                  <a:cubicBezTo>
                    <a:pt x="14169" y="7292"/>
                    <a:pt x="14185" y="7344"/>
                    <a:pt x="14274" y="7354"/>
                  </a:cubicBezTo>
                  <a:cubicBezTo>
                    <a:pt x="14394" y="7369"/>
                    <a:pt x="14421" y="7482"/>
                    <a:pt x="14441" y="7606"/>
                  </a:cubicBezTo>
                  <a:cubicBezTo>
                    <a:pt x="14460" y="7740"/>
                    <a:pt x="14425" y="7858"/>
                    <a:pt x="14371" y="7971"/>
                  </a:cubicBezTo>
                  <a:cubicBezTo>
                    <a:pt x="13936" y="8886"/>
                    <a:pt x="13419" y="9714"/>
                    <a:pt x="12844" y="10476"/>
                  </a:cubicBezTo>
                  <a:cubicBezTo>
                    <a:pt x="12700" y="10666"/>
                    <a:pt x="12693" y="10656"/>
                    <a:pt x="12813" y="10882"/>
                  </a:cubicBezTo>
                  <a:cubicBezTo>
                    <a:pt x="12844" y="10938"/>
                    <a:pt x="12871" y="10990"/>
                    <a:pt x="12895" y="11046"/>
                  </a:cubicBezTo>
                  <a:cubicBezTo>
                    <a:pt x="13058" y="11396"/>
                    <a:pt x="13182" y="11772"/>
                    <a:pt x="13299" y="12178"/>
                  </a:cubicBezTo>
                  <a:cubicBezTo>
                    <a:pt x="13326" y="12142"/>
                    <a:pt x="13341" y="12121"/>
                    <a:pt x="13353" y="12101"/>
                  </a:cubicBezTo>
                  <a:cubicBezTo>
                    <a:pt x="13683" y="11509"/>
                    <a:pt x="14014" y="10918"/>
                    <a:pt x="14383" y="10368"/>
                  </a:cubicBezTo>
                  <a:cubicBezTo>
                    <a:pt x="14429" y="10296"/>
                    <a:pt x="14449" y="10213"/>
                    <a:pt x="14468" y="10131"/>
                  </a:cubicBezTo>
                  <a:cubicBezTo>
                    <a:pt x="14561" y="9714"/>
                    <a:pt x="14655" y="9293"/>
                    <a:pt x="14752" y="8876"/>
                  </a:cubicBezTo>
                  <a:cubicBezTo>
                    <a:pt x="14771" y="8789"/>
                    <a:pt x="14783" y="8701"/>
                    <a:pt x="14767" y="8614"/>
                  </a:cubicBezTo>
                  <a:cubicBezTo>
                    <a:pt x="14717" y="8285"/>
                    <a:pt x="14674" y="7945"/>
                    <a:pt x="14604" y="7621"/>
                  </a:cubicBezTo>
                  <a:cubicBezTo>
                    <a:pt x="14495" y="7107"/>
                    <a:pt x="14585" y="7179"/>
                    <a:pt x="14161" y="7004"/>
                  </a:cubicBezTo>
                  <a:cubicBezTo>
                    <a:pt x="14153" y="6999"/>
                    <a:pt x="14146" y="7004"/>
                    <a:pt x="14142" y="7009"/>
                  </a:cubicBezTo>
                  <a:close/>
                  <a:moveTo>
                    <a:pt x="8761" y="1949"/>
                  </a:moveTo>
                  <a:cubicBezTo>
                    <a:pt x="8773" y="1954"/>
                    <a:pt x="8785" y="1964"/>
                    <a:pt x="8796" y="1974"/>
                  </a:cubicBezTo>
                  <a:cubicBezTo>
                    <a:pt x="8936" y="2088"/>
                    <a:pt x="9014" y="2077"/>
                    <a:pt x="9134" y="1949"/>
                  </a:cubicBezTo>
                  <a:cubicBezTo>
                    <a:pt x="9010" y="1933"/>
                    <a:pt x="8886" y="1938"/>
                    <a:pt x="8761" y="1949"/>
                  </a:cubicBezTo>
                  <a:close/>
                  <a:moveTo>
                    <a:pt x="8750" y="3065"/>
                  </a:moveTo>
                  <a:cubicBezTo>
                    <a:pt x="8656" y="2977"/>
                    <a:pt x="8590" y="2874"/>
                    <a:pt x="8513" y="2761"/>
                  </a:cubicBezTo>
                  <a:cubicBezTo>
                    <a:pt x="8388" y="3065"/>
                    <a:pt x="8388" y="3348"/>
                    <a:pt x="8493" y="3651"/>
                  </a:cubicBezTo>
                  <a:cubicBezTo>
                    <a:pt x="8575" y="3445"/>
                    <a:pt x="8575" y="3198"/>
                    <a:pt x="8750" y="3065"/>
                  </a:cubicBezTo>
                  <a:close/>
                  <a:moveTo>
                    <a:pt x="8936" y="3198"/>
                  </a:moveTo>
                  <a:cubicBezTo>
                    <a:pt x="8777" y="3132"/>
                    <a:pt x="8746" y="3152"/>
                    <a:pt x="8680" y="3312"/>
                  </a:cubicBezTo>
                  <a:cubicBezTo>
                    <a:pt x="8610" y="3486"/>
                    <a:pt x="8602" y="3636"/>
                    <a:pt x="8664" y="3893"/>
                  </a:cubicBezTo>
                  <a:cubicBezTo>
                    <a:pt x="8703" y="3620"/>
                    <a:pt x="8757" y="3378"/>
                    <a:pt x="8936" y="3198"/>
                  </a:cubicBezTo>
                  <a:close/>
                  <a:moveTo>
                    <a:pt x="9099" y="4222"/>
                  </a:moveTo>
                  <a:cubicBezTo>
                    <a:pt x="9088" y="4078"/>
                    <a:pt x="9088" y="3965"/>
                    <a:pt x="9025" y="3872"/>
                  </a:cubicBezTo>
                  <a:cubicBezTo>
                    <a:pt x="9037" y="3985"/>
                    <a:pt x="9037" y="4098"/>
                    <a:pt x="9099" y="4222"/>
                  </a:cubicBezTo>
                  <a:close/>
                  <a:moveTo>
                    <a:pt x="9177" y="4062"/>
                  </a:moveTo>
                  <a:cubicBezTo>
                    <a:pt x="9216" y="4356"/>
                    <a:pt x="9278" y="4638"/>
                    <a:pt x="9460" y="4854"/>
                  </a:cubicBezTo>
                  <a:cubicBezTo>
                    <a:pt x="9507" y="4494"/>
                    <a:pt x="9394" y="4242"/>
                    <a:pt x="9177" y="4062"/>
                  </a:cubicBezTo>
                  <a:close/>
                  <a:moveTo>
                    <a:pt x="9958" y="2777"/>
                  </a:moveTo>
                  <a:cubicBezTo>
                    <a:pt x="9647" y="2813"/>
                    <a:pt x="9352" y="2766"/>
                    <a:pt x="9080" y="2556"/>
                  </a:cubicBezTo>
                  <a:cubicBezTo>
                    <a:pt x="9072" y="2550"/>
                    <a:pt x="9056" y="2550"/>
                    <a:pt x="9045" y="2550"/>
                  </a:cubicBezTo>
                  <a:cubicBezTo>
                    <a:pt x="9053" y="2494"/>
                    <a:pt x="9014" y="2473"/>
                    <a:pt x="8990" y="2448"/>
                  </a:cubicBezTo>
                  <a:cubicBezTo>
                    <a:pt x="8889" y="2334"/>
                    <a:pt x="8808" y="2206"/>
                    <a:pt x="8746" y="2052"/>
                  </a:cubicBezTo>
                  <a:cubicBezTo>
                    <a:pt x="8734" y="2021"/>
                    <a:pt x="8691" y="1995"/>
                    <a:pt x="8734" y="1959"/>
                  </a:cubicBezTo>
                  <a:cubicBezTo>
                    <a:pt x="8734" y="1959"/>
                    <a:pt x="8738" y="1959"/>
                    <a:pt x="8738" y="1954"/>
                  </a:cubicBezTo>
                  <a:cubicBezTo>
                    <a:pt x="8707" y="1959"/>
                    <a:pt x="8680" y="1959"/>
                    <a:pt x="8649" y="1964"/>
                  </a:cubicBezTo>
                  <a:cubicBezTo>
                    <a:pt x="8532" y="1980"/>
                    <a:pt x="8520" y="1995"/>
                    <a:pt x="8567" y="2144"/>
                  </a:cubicBezTo>
                  <a:cubicBezTo>
                    <a:pt x="8575" y="2170"/>
                    <a:pt x="8586" y="2190"/>
                    <a:pt x="8598" y="2216"/>
                  </a:cubicBezTo>
                  <a:cubicBezTo>
                    <a:pt x="8598" y="2581"/>
                    <a:pt x="8878" y="3054"/>
                    <a:pt x="9142" y="3106"/>
                  </a:cubicBezTo>
                  <a:cubicBezTo>
                    <a:pt x="9445" y="3157"/>
                    <a:pt x="9701" y="2972"/>
                    <a:pt x="9958" y="2777"/>
                  </a:cubicBezTo>
                  <a:close/>
                  <a:moveTo>
                    <a:pt x="10012" y="5821"/>
                  </a:moveTo>
                  <a:cubicBezTo>
                    <a:pt x="10051" y="5878"/>
                    <a:pt x="10101" y="5857"/>
                    <a:pt x="10152" y="5852"/>
                  </a:cubicBezTo>
                  <a:cubicBezTo>
                    <a:pt x="10160" y="5852"/>
                    <a:pt x="10171" y="5832"/>
                    <a:pt x="10171" y="5821"/>
                  </a:cubicBezTo>
                  <a:cubicBezTo>
                    <a:pt x="10168" y="5749"/>
                    <a:pt x="10117" y="5744"/>
                    <a:pt x="10082" y="5724"/>
                  </a:cubicBezTo>
                  <a:cubicBezTo>
                    <a:pt x="10035" y="5698"/>
                    <a:pt x="9981" y="5682"/>
                    <a:pt x="9919" y="5657"/>
                  </a:cubicBezTo>
                  <a:cubicBezTo>
                    <a:pt x="9954" y="5724"/>
                    <a:pt x="9981" y="5775"/>
                    <a:pt x="10012" y="5821"/>
                  </a:cubicBezTo>
                  <a:close/>
                  <a:moveTo>
                    <a:pt x="10020" y="6063"/>
                  </a:moveTo>
                  <a:cubicBezTo>
                    <a:pt x="10039" y="6258"/>
                    <a:pt x="10101" y="6438"/>
                    <a:pt x="10152" y="6634"/>
                  </a:cubicBezTo>
                  <a:cubicBezTo>
                    <a:pt x="10160" y="6557"/>
                    <a:pt x="10168" y="6495"/>
                    <a:pt x="10171" y="6438"/>
                  </a:cubicBezTo>
                  <a:cubicBezTo>
                    <a:pt x="10175" y="6377"/>
                    <a:pt x="10183" y="6315"/>
                    <a:pt x="10183" y="6253"/>
                  </a:cubicBezTo>
                  <a:cubicBezTo>
                    <a:pt x="10191" y="6042"/>
                    <a:pt x="10187" y="6042"/>
                    <a:pt x="10020" y="6063"/>
                  </a:cubicBezTo>
                  <a:close/>
                  <a:moveTo>
                    <a:pt x="10486" y="7467"/>
                  </a:moveTo>
                  <a:cubicBezTo>
                    <a:pt x="10525" y="7575"/>
                    <a:pt x="10560" y="7668"/>
                    <a:pt x="10599" y="7760"/>
                  </a:cubicBezTo>
                  <a:cubicBezTo>
                    <a:pt x="10560" y="7668"/>
                    <a:pt x="10688" y="7457"/>
                    <a:pt x="10486" y="7467"/>
                  </a:cubicBezTo>
                  <a:close/>
                  <a:moveTo>
                    <a:pt x="11298" y="9056"/>
                  </a:moveTo>
                  <a:cubicBezTo>
                    <a:pt x="11496" y="9102"/>
                    <a:pt x="11675" y="9072"/>
                    <a:pt x="11842" y="8933"/>
                  </a:cubicBezTo>
                  <a:cubicBezTo>
                    <a:pt x="12293" y="8557"/>
                    <a:pt x="12724" y="8156"/>
                    <a:pt x="12934" y="7467"/>
                  </a:cubicBezTo>
                  <a:cubicBezTo>
                    <a:pt x="12972" y="7344"/>
                    <a:pt x="13023" y="7230"/>
                    <a:pt x="13077" y="7112"/>
                  </a:cubicBezTo>
                  <a:cubicBezTo>
                    <a:pt x="13155" y="6937"/>
                    <a:pt x="13221" y="6747"/>
                    <a:pt x="13330" y="6562"/>
                  </a:cubicBezTo>
                  <a:cubicBezTo>
                    <a:pt x="13326" y="6618"/>
                    <a:pt x="13322" y="6644"/>
                    <a:pt x="13318" y="6670"/>
                  </a:cubicBezTo>
                  <a:cubicBezTo>
                    <a:pt x="13213" y="7184"/>
                    <a:pt x="13027" y="7647"/>
                    <a:pt x="12868" y="8130"/>
                  </a:cubicBezTo>
                  <a:cubicBezTo>
                    <a:pt x="12677" y="8701"/>
                    <a:pt x="12456" y="9257"/>
                    <a:pt x="12316" y="9858"/>
                  </a:cubicBezTo>
                  <a:cubicBezTo>
                    <a:pt x="12269" y="10059"/>
                    <a:pt x="12277" y="10203"/>
                    <a:pt x="12417" y="10342"/>
                  </a:cubicBezTo>
                  <a:cubicBezTo>
                    <a:pt x="12561" y="10486"/>
                    <a:pt x="12553" y="10506"/>
                    <a:pt x="12685" y="10332"/>
                  </a:cubicBezTo>
                  <a:cubicBezTo>
                    <a:pt x="13209" y="9642"/>
                    <a:pt x="13679" y="8892"/>
                    <a:pt x="14118" y="8105"/>
                  </a:cubicBezTo>
                  <a:cubicBezTo>
                    <a:pt x="14157" y="8033"/>
                    <a:pt x="14157" y="7971"/>
                    <a:pt x="14138" y="7889"/>
                  </a:cubicBezTo>
                  <a:cubicBezTo>
                    <a:pt x="14021" y="7374"/>
                    <a:pt x="13897" y="6860"/>
                    <a:pt x="13831" y="6330"/>
                  </a:cubicBezTo>
                  <a:cubicBezTo>
                    <a:pt x="13819" y="6228"/>
                    <a:pt x="13784" y="6130"/>
                    <a:pt x="13742" y="6042"/>
                  </a:cubicBezTo>
                  <a:cubicBezTo>
                    <a:pt x="13664" y="5883"/>
                    <a:pt x="13648" y="5878"/>
                    <a:pt x="13540" y="6012"/>
                  </a:cubicBezTo>
                  <a:cubicBezTo>
                    <a:pt x="13439" y="6135"/>
                    <a:pt x="13334" y="6243"/>
                    <a:pt x="13182" y="6145"/>
                  </a:cubicBezTo>
                  <a:cubicBezTo>
                    <a:pt x="13190" y="6130"/>
                    <a:pt x="13190" y="6114"/>
                    <a:pt x="13198" y="6109"/>
                  </a:cubicBezTo>
                  <a:cubicBezTo>
                    <a:pt x="13687" y="5724"/>
                    <a:pt x="13780" y="5101"/>
                    <a:pt x="13761" y="4422"/>
                  </a:cubicBezTo>
                  <a:cubicBezTo>
                    <a:pt x="13749" y="4109"/>
                    <a:pt x="13532" y="3954"/>
                    <a:pt x="13314" y="4078"/>
                  </a:cubicBezTo>
                  <a:cubicBezTo>
                    <a:pt x="13182" y="4155"/>
                    <a:pt x="13093" y="4294"/>
                    <a:pt x="13031" y="4464"/>
                  </a:cubicBezTo>
                  <a:cubicBezTo>
                    <a:pt x="12953" y="4680"/>
                    <a:pt x="12926" y="4921"/>
                    <a:pt x="12879" y="5153"/>
                  </a:cubicBezTo>
                  <a:cubicBezTo>
                    <a:pt x="12852" y="5286"/>
                    <a:pt x="12829" y="5425"/>
                    <a:pt x="12735" y="5518"/>
                  </a:cubicBezTo>
                  <a:cubicBezTo>
                    <a:pt x="12677" y="5415"/>
                    <a:pt x="12650" y="5297"/>
                    <a:pt x="12623" y="5184"/>
                  </a:cubicBezTo>
                  <a:cubicBezTo>
                    <a:pt x="12530" y="4782"/>
                    <a:pt x="12347" y="4500"/>
                    <a:pt x="12040" y="4356"/>
                  </a:cubicBezTo>
                  <a:cubicBezTo>
                    <a:pt x="11784" y="4232"/>
                    <a:pt x="11788" y="4217"/>
                    <a:pt x="11811" y="3852"/>
                  </a:cubicBezTo>
                  <a:cubicBezTo>
                    <a:pt x="11819" y="3733"/>
                    <a:pt x="11838" y="3620"/>
                    <a:pt x="11838" y="3502"/>
                  </a:cubicBezTo>
                  <a:cubicBezTo>
                    <a:pt x="11838" y="3420"/>
                    <a:pt x="11854" y="3368"/>
                    <a:pt x="11908" y="3327"/>
                  </a:cubicBezTo>
                  <a:cubicBezTo>
                    <a:pt x="11935" y="3389"/>
                    <a:pt x="11966" y="3342"/>
                    <a:pt x="11993" y="3327"/>
                  </a:cubicBezTo>
                  <a:cubicBezTo>
                    <a:pt x="12110" y="3260"/>
                    <a:pt x="12223" y="3183"/>
                    <a:pt x="12335" y="3116"/>
                  </a:cubicBezTo>
                  <a:cubicBezTo>
                    <a:pt x="12502" y="3013"/>
                    <a:pt x="12666" y="2910"/>
                    <a:pt x="12856" y="2941"/>
                  </a:cubicBezTo>
                  <a:cubicBezTo>
                    <a:pt x="12666" y="3044"/>
                    <a:pt x="12479" y="3157"/>
                    <a:pt x="12308" y="3306"/>
                  </a:cubicBezTo>
                  <a:cubicBezTo>
                    <a:pt x="12219" y="3389"/>
                    <a:pt x="12195" y="3492"/>
                    <a:pt x="12250" y="3610"/>
                  </a:cubicBezTo>
                  <a:cubicBezTo>
                    <a:pt x="12471" y="4098"/>
                    <a:pt x="12483" y="4140"/>
                    <a:pt x="12860" y="3888"/>
                  </a:cubicBezTo>
                  <a:cubicBezTo>
                    <a:pt x="12891" y="3867"/>
                    <a:pt x="12922" y="3846"/>
                    <a:pt x="12949" y="3821"/>
                  </a:cubicBezTo>
                  <a:cubicBezTo>
                    <a:pt x="13171" y="3615"/>
                    <a:pt x="13404" y="3569"/>
                    <a:pt x="13648" y="3749"/>
                  </a:cubicBezTo>
                  <a:cubicBezTo>
                    <a:pt x="13711" y="3795"/>
                    <a:pt x="13726" y="3769"/>
                    <a:pt x="13734" y="3687"/>
                  </a:cubicBezTo>
                  <a:cubicBezTo>
                    <a:pt x="13757" y="3456"/>
                    <a:pt x="13769" y="3219"/>
                    <a:pt x="13815" y="2993"/>
                  </a:cubicBezTo>
                  <a:cubicBezTo>
                    <a:pt x="13854" y="2797"/>
                    <a:pt x="13796" y="2710"/>
                    <a:pt x="13683" y="2622"/>
                  </a:cubicBezTo>
                  <a:cubicBezTo>
                    <a:pt x="13474" y="2458"/>
                    <a:pt x="13256" y="2334"/>
                    <a:pt x="13004" y="2324"/>
                  </a:cubicBezTo>
                  <a:cubicBezTo>
                    <a:pt x="13077" y="2273"/>
                    <a:pt x="13155" y="2252"/>
                    <a:pt x="13237" y="2273"/>
                  </a:cubicBezTo>
                  <a:cubicBezTo>
                    <a:pt x="13446" y="2319"/>
                    <a:pt x="13625" y="2458"/>
                    <a:pt x="13780" y="2638"/>
                  </a:cubicBezTo>
                  <a:cubicBezTo>
                    <a:pt x="13843" y="2710"/>
                    <a:pt x="13862" y="2694"/>
                    <a:pt x="13889" y="2597"/>
                  </a:cubicBezTo>
                  <a:cubicBezTo>
                    <a:pt x="13994" y="2196"/>
                    <a:pt x="13901" y="1733"/>
                    <a:pt x="13656" y="1460"/>
                  </a:cubicBezTo>
                  <a:cubicBezTo>
                    <a:pt x="13509" y="1296"/>
                    <a:pt x="13341" y="1213"/>
                    <a:pt x="13155" y="1311"/>
                  </a:cubicBezTo>
                  <a:cubicBezTo>
                    <a:pt x="13070" y="1352"/>
                    <a:pt x="12988" y="1398"/>
                    <a:pt x="12902" y="1429"/>
                  </a:cubicBezTo>
                  <a:cubicBezTo>
                    <a:pt x="12868" y="1445"/>
                    <a:pt x="12840" y="1470"/>
                    <a:pt x="12825" y="1512"/>
                  </a:cubicBezTo>
                  <a:cubicBezTo>
                    <a:pt x="12809" y="1517"/>
                    <a:pt x="12794" y="1517"/>
                    <a:pt x="12798" y="1548"/>
                  </a:cubicBezTo>
                  <a:lnTo>
                    <a:pt x="12798" y="1542"/>
                  </a:lnTo>
                  <a:cubicBezTo>
                    <a:pt x="12681" y="1620"/>
                    <a:pt x="12619" y="1769"/>
                    <a:pt x="12530" y="1887"/>
                  </a:cubicBezTo>
                  <a:cubicBezTo>
                    <a:pt x="12475" y="1964"/>
                    <a:pt x="12421" y="2098"/>
                    <a:pt x="12335" y="1892"/>
                  </a:cubicBezTo>
                  <a:cubicBezTo>
                    <a:pt x="12328" y="2005"/>
                    <a:pt x="12320" y="2082"/>
                    <a:pt x="12316" y="2160"/>
                  </a:cubicBezTo>
                  <a:cubicBezTo>
                    <a:pt x="12277" y="2016"/>
                    <a:pt x="12331" y="1856"/>
                    <a:pt x="12246" y="1733"/>
                  </a:cubicBezTo>
                  <a:cubicBezTo>
                    <a:pt x="12195" y="1409"/>
                    <a:pt x="12126" y="1100"/>
                    <a:pt x="11947" y="853"/>
                  </a:cubicBezTo>
                  <a:cubicBezTo>
                    <a:pt x="12005" y="822"/>
                    <a:pt x="12036" y="874"/>
                    <a:pt x="12071" y="915"/>
                  </a:cubicBezTo>
                  <a:cubicBezTo>
                    <a:pt x="12195" y="1054"/>
                    <a:pt x="12261" y="1234"/>
                    <a:pt x="12324" y="1429"/>
                  </a:cubicBezTo>
                  <a:cubicBezTo>
                    <a:pt x="12362" y="1548"/>
                    <a:pt x="12351" y="1764"/>
                    <a:pt x="12440" y="1764"/>
                  </a:cubicBezTo>
                  <a:cubicBezTo>
                    <a:pt x="12537" y="1764"/>
                    <a:pt x="12584" y="1568"/>
                    <a:pt x="12634" y="1440"/>
                  </a:cubicBezTo>
                  <a:cubicBezTo>
                    <a:pt x="12642" y="1414"/>
                    <a:pt x="12654" y="1388"/>
                    <a:pt x="12662" y="1362"/>
                  </a:cubicBezTo>
                  <a:cubicBezTo>
                    <a:pt x="12794" y="807"/>
                    <a:pt x="12669" y="344"/>
                    <a:pt x="12265" y="221"/>
                  </a:cubicBezTo>
                  <a:cubicBezTo>
                    <a:pt x="12122" y="174"/>
                    <a:pt x="11970" y="200"/>
                    <a:pt x="11826" y="252"/>
                  </a:cubicBezTo>
                  <a:cubicBezTo>
                    <a:pt x="11558" y="344"/>
                    <a:pt x="11286" y="416"/>
                    <a:pt x="11011" y="478"/>
                  </a:cubicBezTo>
                  <a:cubicBezTo>
                    <a:pt x="10579" y="576"/>
                    <a:pt x="10156" y="735"/>
                    <a:pt x="9760" y="992"/>
                  </a:cubicBezTo>
                  <a:cubicBezTo>
                    <a:pt x="9596" y="1100"/>
                    <a:pt x="9449" y="1239"/>
                    <a:pt x="9336" y="1429"/>
                  </a:cubicBezTo>
                  <a:cubicBezTo>
                    <a:pt x="9313" y="1470"/>
                    <a:pt x="9258" y="1542"/>
                    <a:pt x="9359" y="1548"/>
                  </a:cubicBezTo>
                  <a:cubicBezTo>
                    <a:pt x="9729" y="1568"/>
                    <a:pt x="10101" y="1594"/>
                    <a:pt x="10467" y="1645"/>
                  </a:cubicBezTo>
                  <a:cubicBezTo>
                    <a:pt x="10785" y="1774"/>
                    <a:pt x="10972" y="1964"/>
                    <a:pt x="11030" y="2226"/>
                  </a:cubicBezTo>
                  <a:cubicBezTo>
                    <a:pt x="10925" y="2103"/>
                    <a:pt x="10828" y="1995"/>
                    <a:pt x="10704" y="1944"/>
                  </a:cubicBezTo>
                  <a:cubicBezTo>
                    <a:pt x="10377" y="1810"/>
                    <a:pt x="10090" y="1964"/>
                    <a:pt x="9806" y="2144"/>
                  </a:cubicBezTo>
                  <a:cubicBezTo>
                    <a:pt x="9725" y="2154"/>
                    <a:pt x="9678" y="2262"/>
                    <a:pt x="9593" y="2278"/>
                  </a:cubicBezTo>
                  <a:cubicBezTo>
                    <a:pt x="9589" y="2190"/>
                    <a:pt x="9635" y="2144"/>
                    <a:pt x="9647" y="2082"/>
                  </a:cubicBezTo>
                  <a:cubicBezTo>
                    <a:pt x="9721" y="2016"/>
                    <a:pt x="9795" y="1954"/>
                    <a:pt x="9868" y="1887"/>
                  </a:cubicBezTo>
                  <a:cubicBezTo>
                    <a:pt x="9713" y="1851"/>
                    <a:pt x="9569" y="1805"/>
                    <a:pt x="9457" y="2005"/>
                  </a:cubicBezTo>
                  <a:cubicBezTo>
                    <a:pt x="9422" y="2062"/>
                    <a:pt x="9352" y="2093"/>
                    <a:pt x="9293" y="2113"/>
                  </a:cubicBezTo>
                  <a:cubicBezTo>
                    <a:pt x="9200" y="2144"/>
                    <a:pt x="9107" y="2154"/>
                    <a:pt x="9010" y="2180"/>
                  </a:cubicBezTo>
                  <a:cubicBezTo>
                    <a:pt x="8952" y="2196"/>
                    <a:pt x="9010" y="2216"/>
                    <a:pt x="9010" y="2237"/>
                  </a:cubicBezTo>
                  <a:cubicBezTo>
                    <a:pt x="9041" y="2298"/>
                    <a:pt x="9088" y="2340"/>
                    <a:pt x="9130" y="2381"/>
                  </a:cubicBezTo>
                  <a:cubicBezTo>
                    <a:pt x="9387" y="2607"/>
                    <a:pt x="9670" y="2602"/>
                    <a:pt x="9958" y="2530"/>
                  </a:cubicBezTo>
                  <a:cubicBezTo>
                    <a:pt x="10144" y="2484"/>
                    <a:pt x="10327" y="2412"/>
                    <a:pt x="10513" y="2365"/>
                  </a:cubicBezTo>
                  <a:cubicBezTo>
                    <a:pt x="10820" y="2293"/>
                    <a:pt x="11038" y="2617"/>
                    <a:pt x="10960" y="3018"/>
                  </a:cubicBezTo>
                  <a:cubicBezTo>
                    <a:pt x="10937" y="3132"/>
                    <a:pt x="10882" y="3224"/>
                    <a:pt x="10832" y="3348"/>
                  </a:cubicBezTo>
                  <a:cubicBezTo>
                    <a:pt x="11038" y="3188"/>
                    <a:pt x="11158" y="2972"/>
                    <a:pt x="11213" y="2694"/>
                  </a:cubicBezTo>
                  <a:cubicBezTo>
                    <a:pt x="11251" y="2566"/>
                    <a:pt x="11236" y="2432"/>
                    <a:pt x="11189" y="2324"/>
                  </a:cubicBezTo>
                  <a:cubicBezTo>
                    <a:pt x="11026" y="1969"/>
                    <a:pt x="10832" y="1645"/>
                    <a:pt x="10498" y="1553"/>
                  </a:cubicBezTo>
                  <a:cubicBezTo>
                    <a:pt x="10447" y="1481"/>
                    <a:pt x="10366" y="1532"/>
                    <a:pt x="10311" y="1470"/>
                  </a:cubicBezTo>
                  <a:cubicBezTo>
                    <a:pt x="10346" y="1404"/>
                    <a:pt x="10401" y="1414"/>
                    <a:pt x="10447" y="1409"/>
                  </a:cubicBezTo>
                  <a:cubicBezTo>
                    <a:pt x="10933" y="1383"/>
                    <a:pt x="11391" y="1887"/>
                    <a:pt x="11457" y="2530"/>
                  </a:cubicBezTo>
                  <a:cubicBezTo>
                    <a:pt x="11477" y="2725"/>
                    <a:pt x="11488" y="2741"/>
                    <a:pt x="11632" y="2664"/>
                  </a:cubicBezTo>
                  <a:cubicBezTo>
                    <a:pt x="11920" y="2509"/>
                    <a:pt x="12032" y="2196"/>
                    <a:pt x="12063" y="1810"/>
                  </a:cubicBezTo>
                  <a:cubicBezTo>
                    <a:pt x="12079" y="1640"/>
                    <a:pt x="12067" y="1470"/>
                    <a:pt x="12044" y="1301"/>
                  </a:cubicBezTo>
                  <a:cubicBezTo>
                    <a:pt x="12149" y="1429"/>
                    <a:pt x="12164" y="1614"/>
                    <a:pt x="12219" y="1774"/>
                  </a:cubicBezTo>
                  <a:cubicBezTo>
                    <a:pt x="12223" y="1974"/>
                    <a:pt x="12227" y="2175"/>
                    <a:pt x="12192" y="2370"/>
                  </a:cubicBezTo>
                  <a:cubicBezTo>
                    <a:pt x="12110" y="2818"/>
                    <a:pt x="11951" y="3168"/>
                    <a:pt x="11574" y="3240"/>
                  </a:cubicBezTo>
                  <a:cubicBezTo>
                    <a:pt x="11438" y="3265"/>
                    <a:pt x="11286" y="3306"/>
                    <a:pt x="11166" y="3214"/>
                  </a:cubicBezTo>
                  <a:cubicBezTo>
                    <a:pt x="11104" y="3168"/>
                    <a:pt x="11088" y="3188"/>
                    <a:pt x="11053" y="3229"/>
                  </a:cubicBezTo>
                  <a:cubicBezTo>
                    <a:pt x="10878" y="3414"/>
                    <a:pt x="10680" y="3522"/>
                    <a:pt x="10459" y="3564"/>
                  </a:cubicBezTo>
                  <a:cubicBezTo>
                    <a:pt x="10191" y="3615"/>
                    <a:pt x="9927" y="3589"/>
                    <a:pt x="9655" y="3533"/>
                  </a:cubicBezTo>
                  <a:cubicBezTo>
                    <a:pt x="9616" y="4026"/>
                    <a:pt x="9639" y="4510"/>
                    <a:pt x="9662" y="4993"/>
                  </a:cubicBezTo>
                  <a:cubicBezTo>
                    <a:pt x="9674" y="5199"/>
                    <a:pt x="9748" y="5286"/>
                    <a:pt x="9892" y="5338"/>
                  </a:cubicBezTo>
                  <a:cubicBezTo>
                    <a:pt x="10144" y="5436"/>
                    <a:pt x="10335" y="5662"/>
                    <a:pt x="10323" y="6078"/>
                  </a:cubicBezTo>
                  <a:cubicBezTo>
                    <a:pt x="10315" y="6382"/>
                    <a:pt x="10300" y="6680"/>
                    <a:pt x="10249" y="6973"/>
                  </a:cubicBezTo>
                  <a:cubicBezTo>
                    <a:pt x="10234" y="7061"/>
                    <a:pt x="10179" y="7179"/>
                    <a:pt x="10265" y="7251"/>
                  </a:cubicBezTo>
                  <a:cubicBezTo>
                    <a:pt x="10342" y="7318"/>
                    <a:pt x="10436" y="7349"/>
                    <a:pt x="10529" y="7287"/>
                  </a:cubicBezTo>
                  <a:cubicBezTo>
                    <a:pt x="10634" y="7215"/>
                    <a:pt x="10739" y="7153"/>
                    <a:pt x="10851" y="7117"/>
                  </a:cubicBezTo>
                  <a:cubicBezTo>
                    <a:pt x="10910" y="7097"/>
                    <a:pt x="10933" y="7045"/>
                    <a:pt x="10925" y="6968"/>
                  </a:cubicBezTo>
                  <a:cubicBezTo>
                    <a:pt x="10921" y="6891"/>
                    <a:pt x="10886" y="6845"/>
                    <a:pt x="10828" y="6840"/>
                  </a:cubicBezTo>
                  <a:cubicBezTo>
                    <a:pt x="10789" y="6834"/>
                    <a:pt x="10750" y="6840"/>
                    <a:pt x="10700" y="6840"/>
                  </a:cubicBezTo>
                  <a:cubicBezTo>
                    <a:pt x="10781" y="6762"/>
                    <a:pt x="10859" y="6752"/>
                    <a:pt x="10929" y="6819"/>
                  </a:cubicBezTo>
                  <a:cubicBezTo>
                    <a:pt x="10999" y="6886"/>
                    <a:pt x="11007" y="6984"/>
                    <a:pt x="10987" y="7092"/>
                  </a:cubicBezTo>
                  <a:cubicBezTo>
                    <a:pt x="10964" y="7210"/>
                    <a:pt x="10906" y="7266"/>
                    <a:pt x="10812" y="7261"/>
                  </a:cubicBezTo>
                  <a:cubicBezTo>
                    <a:pt x="10785" y="7261"/>
                    <a:pt x="10754" y="7277"/>
                    <a:pt x="10727" y="7282"/>
                  </a:cubicBezTo>
                  <a:cubicBezTo>
                    <a:pt x="10684" y="7287"/>
                    <a:pt x="10680" y="7313"/>
                    <a:pt x="10696" y="7359"/>
                  </a:cubicBezTo>
                  <a:cubicBezTo>
                    <a:pt x="10731" y="7472"/>
                    <a:pt x="10719" y="7590"/>
                    <a:pt x="10715" y="7709"/>
                  </a:cubicBezTo>
                  <a:cubicBezTo>
                    <a:pt x="10711" y="7770"/>
                    <a:pt x="10723" y="7796"/>
                    <a:pt x="10774" y="7796"/>
                  </a:cubicBezTo>
                  <a:cubicBezTo>
                    <a:pt x="10941" y="7796"/>
                    <a:pt x="11108" y="7812"/>
                    <a:pt x="11275" y="7745"/>
                  </a:cubicBezTo>
                  <a:cubicBezTo>
                    <a:pt x="11341" y="7719"/>
                    <a:pt x="11415" y="7668"/>
                    <a:pt x="11488" y="7709"/>
                  </a:cubicBezTo>
                  <a:cubicBezTo>
                    <a:pt x="11492" y="7760"/>
                    <a:pt x="11465" y="7776"/>
                    <a:pt x="11450" y="7796"/>
                  </a:cubicBezTo>
                  <a:cubicBezTo>
                    <a:pt x="11271" y="8007"/>
                    <a:pt x="11053" y="8012"/>
                    <a:pt x="10832" y="8007"/>
                  </a:cubicBezTo>
                  <a:cubicBezTo>
                    <a:pt x="10785" y="8007"/>
                    <a:pt x="10711" y="7997"/>
                    <a:pt x="10700" y="8058"/>
                  </a:cubicBezTo>
                  <a:cubicBezTo>
                    <a:pt x="10684" y="8141"/>
                    <a:pt x="10746" y="8192"/>
                    <a:pt x="10797" y="8238"/>
                  </a:cubicBezTo>
                  <a:cubicBezTo>
                    <a:pt x="10816" y="8254"/>
                    <a:pt x="10844" y="8259"/>
                    <a:pt x="10867" y="8269"/>
                  </a:cubicBezTo>
                  <a:cubicBezTo>
                    <a:pt x="10983" y="8341"/>
                    <a:pt x="11104" y="8264"/>
                    <a:pt x="11236" y="8269"/>
                  </a:cubicBezTo>
                  <a:cubicBezTo>
                    <a:pt x="11115" y="8444"/>
                    <a:pt x="10968" y="8403"/>
                    <a:pt x="10832" y="8403"/>
                  </a:cubicBezTo>
                  <a:cubicBezTo>
                    <a:pt x="10913" y="8717"/>
                    <a:pt x="11014" y="8994"/>
                    <a:pt x="11298" y="9056"/>
                  </a:cubicBezTo>
                  <a:close/>
                  <a:moveTo>
                    <a:pt x="9732" y="12574"/>
                  </a:moveTo>
                  <a:cubicBezTo>
                    <a:pt x="9760" y="12816"/>
                    <a:pt x="9783" y="13057"/>
                    <a:pt x="9822" y="13294"/>
                  </a:cubicBezTo>
                  <a:cubicBezTo>
                    <a:pt x="9899" y="13752"/>
                    <a:pt x="10039" y="14189"/>
                    <a:pt x="10152" y="14631"/>
                  </a:cubicBezTo>
                  <a:cubicBezTo>
                    <a:pt x="10160" y="14826"/>
                    <a:pt x="10222" y="15006"/>
                    <a:pt x="10261" y="15197"/>
                  </a:cubicBezTo>
                  <a:cubicBezTo>
                    <a:pt x="10513" y="16385"/>
                    <a:pt x="10746" y="17583"/>
                    <a:pt x="11022" y="18766"/>
                  </a:cubicBezTo>
                  <a:cubicBezTo>
                    <a:pt x="11034" y="18822"/>
                    <a:pt x="11042" y="18894"/>
                    <a:pt x="11088" y="18920"/>
                  </a:cubicBezTo>
                  <a:cubicBezTo>
                    <a:pt x="11228" y="19002"/>
                    <a:pt x="11360" y="19090"/>
                    <a:pt x="11516" y="19110"/>
                  </a:cubicBezTo>
                  <a:cubicBezTo>
                    <a:pt x="11624" y="19121"/>
                    <a:pt x="11655" y="19074"/>
                    <a:pt x="11648" y="18936"/>
                  </a:cubicBezTo>
                  <a:cubicBezTo>
                    <a:pt x="11574" y="17634"/>
                    <a:pt x="11578" y="16323"/>
                    <a:pt x="11551" y="15022"/>
                  </a:cubicBezTo>
                  <a:cubicBezTo>
                    <a:pt x="11531" y="14158"/>
                    <a:pt x="11519" y="13294"/>
                    <a:pt x="11508" y="12425"/>
                  </a:cubicBezTo>
                  <a:cubicBezTo>
                    <a:pt x="11508" y="12353"/>
                    <a:pt x="11508" y="12286"/>
                    <a:pt x="11461" y="12224"/>
                  </a:cubicBezTo>
                  <a:cubicBezTo>
                    <a:pt x="11360" y="12090"/>
                    <a:pt x="11271" y="11941"/>
                    <a:pt x="11154" y="11828"/>
                  </a:cubicBezTo>
                  <a:cubicBezTo>
                    <a:pt x="11143" y="11818"/>
                    <a:pt x="11135" y="11802"/>
                    <a:pt x="11123" y="11792"/>
                  </a:cubicBezTo>
                  <a:cubicBezTo>
                    <a:pt x="11115" y="11782"/>
                    <a:pt x="11104" y="11766"/>
                    <a:pt x="11096" y="11756"/>
                  </a:cubicBezTo>
                  <a:cubicBezTo>
                    <a:pt x="11096" y="11756"/>
                    <a:pt x="11096" y="11756"/>
                    <a:pt x="11096" y="11756"/>
                  </a:cubicBezTo>
                  <a:cubicBezTo>
                    <a:pt x="10812" y="11376"/>
                    <a:pt x="10494" y="11077"/>
                    <a:pt x="10094" y="10954"/>
                  </a:cubicBezTo>
                  <a:cubicBezTo>
                    <a:pt x="10059" y="10918"/>
                    <a:pt x="10016" y="10918"/>
                    <a:pt x="9973" y="10908"/>
                  </a:cubicBezTo>
                  <a:cubicBezTo>
                    <a:pt x="9736" y="10841"/>
                    <a:pt x="9736" y="10841"/>
                    <a:pt x="9701" y="11160"/>
                  </a:cubicBezTo>
                  <a:cubicBezTo>
                    <a:pt x="9694" y="11221"/>
                    <a:pt x="9686" y="11278"/>
                    <a:pt x="9682" y="11340"/>
                  </a:cubicBezTo>
                  <a:cubicBezTo>
                    <a:pt x="9666" y="11751"/>
                    <a:pt x="9670" y="12162"/>
                    <a:pt x="9732" y="12574"/>
                  </a:cubicBezTo>
                  <a:close/>
                  <a:moveTo>
                    <a:pt x="9841" y="17161"/>
                  </a:moveTo>
                  <a:cubicBezTo>
                    <a:pt x="9814" y="17110"/>
                    <a:pt x="9775" y="17094"/>
                    <a:pt x="9732" y="17094"/>
                  </a:cubicBezTo>
                  <a:cubicBezTo>
                    <a:pt x="9534" y="17084"/>
                    <a:pt x="9336" y="17074"/>
                    <a:pt x="9138" y="17069"/>
                  </a:cubicBezTo>
                  <a:cubicBezTo>
                    <a:pt x="9029" y="17069"/>
                    <a:pt x="9033" y="17208"/>
                    <a:pt x="8998" y="17295"/>
                  </a:cubicBezTo>
                  <a:cubicBezTo>
                    <a:pt x="8983" y="17331"/>
                    <a:pt x="8940" y="17382"/>
                    <a:pt x="8990" y="17424"/>
                  </a:cubicBezTo>
                  <a:cubicBezTo>
                    <a:pt x="9068" y="17490"/>
                    <a:pt x="9138" y="17578"/>
                    <a:pt x="9235" y="17583"/>
                  </a:cubicBezTo>
                  <a:cubicBezTo>
                    <a:pt x="9511" y="17588"/>
                    <a:pt x="9791" y="17583"/>
                    <a:pt x="10098" y="17629"/>
                  </a:cubicBezTo>
                  <a:cubicBezTo>
                    <a:pt x="9997" y="17449"/>
                    <a:pt x="9919" y="17305"/>
                    <a:pt x="9841" y="17161"/>
                  </a:cubicBezTo>
                  <a:close/>
                  <a:moveTo>
                    <a:pt x="8874" y="16930"/>
                  </a:moveTo>
                  <a:cubicBezTo>
                    <a:pt x="9099" y="16981"/>
                    <a:pt x="9317" y="16914"/>
                    <a:pt x="9538" y="16909"/>
                  </a:cubicBezTo>
                  <a:cubicBezTo>
                    <a:pt x="9596" y="16914"/>
                    <a:pt x="9674" y="16950"/>
                    <a:pt x="9705" y="16894"/>
                  </a:cubicBezTo>
                  <a:cubicBezTo>
                    <a:pt x="9740" y="16827"/>
                    <a:pt x="9674" y="16755"/>
                    <a:pt x="9643" y="16688"/>
                  </a:cubicBezTo>
                  <a:cubicBezTo>
                    <a:pt x="9406" y="16122"/>
                    <a:pt x="9262" y="15541"/>
                    <a:pt x="9363" y="14878"/>
                  </a:cubicBezTo>
                  <a:cubicBezTo>
                    <a:pt x="9391" y="14708"/>
                    <a:pt x="9418" y="14528"/>
                    <a:pt x="9367" y="14338"/>
                  </a:cubicBezTo>
                  <a:cubicBezTo>
                    <a:pt x="9297" y="14662"/>
                    <a:pt x="9224" y="14981"/>
                    <a:pt x="9154" y="15305"/>
                  </a:cubicBezTo>
                  <a:cubicBezTo>
                    <a:pt x="9056" y="15804"/>
                    <a:pt x="8940" y="16292"/>
                    <a:pt x="8808" y="16770"/>
                  </a:cubicBezTo>
                  <a:cubicBezTo>
                    <a:pt x="8777" y="16889"/>
                    <a:pt x="8792" y="16914"/>
                    <a:pt x="8874" y="16930"/>
                  </a:cubicBezTo>
                  <a:close/>
                  <a:moveTo>
                    <a:pt x="7374" y="19728"/>
                  </a:moveTo>
                  <a:cubicBezTo>
                    <a:pt x="7304" y="19676"/>
                    <a:pt x="7316" y="19573"/>
                    <a:pt x="7300" y="19496"/>
                  </a:cubicBezTo>
                  <a:cubicBezTo>
                    <a:pt x="7203" y="19085"/>
                    <a:pt x="7052" y="18714"/>
                    <a:pt x="6827" y="18401"/>
                  </a:cubicBezTo>
                  <a:cubicBezTo>
                    <a:pt x="6939" y="18894"/>
                    <a:pt x="7056" y="19383"/>
                    <a:pt x="7176" y="19872"/>
                  </a:cubicBezTo>
                  <a:cubicBezTo>
                    <a:pt x="7238" y="20118"/>
                    <a:pt x="7246" y="20124"/>
                    <a:pt x="7452" y="20077"/>
                  </a:cubicBezTo>
                  <a:cubicBezTo>
                    <a:pt x="7363" y="19969"/>
                    <a:pt x="7378" y="19856"/>
                    <a:pt x="7429" y="19733"/>
                  </a:cubicBezTo>
                  <a:cubicBezTo>
                    <a:pt x="7518" y="19661"/>
                    <a:pt x="7611" y="19599"/>
                    <a:pt x="7689" y="19501"/>
                  </a:cubicBezTo>
                  <a:cubicBezTo>
                    <a:pt x="7973" y="19152"/>
                    <a:pt x="8260" y="18807"/>
                    <a:pt x="8544" y="18457"/>
                  </a:cubicBezTo>
                  <a:cubicBezTo>
                    <a:pt x="8645" y="18334"/>
                    <a:pt x="8753" y="18262"/>
                    <a:pt x="8893" y="18272"/>
                  </a:cubicBezTo>
                  <a:cubicBezTo>
                    <a:pt x="9018" y="18282"/>
                    <a:pt x="9146" y="18272"/>
                    <a:pt x="9270" y="18267"/>
                  </a:cubicBezTo>
                  <a:cubicBezTo>
                    <a:pt x="9406" y="18267"/>
                    <a:pt x="9538" y="18267"/>
                    <a:pt x="9674" y="18267"/>
                  </a:cubicBezTo>
                  <a:cubicBezTo>
                    <a:pt x="9674" y="18252"/>
                    <a:pt x="9674" y="18231"/>
                    <a:pt x="9674" y="18216"/>
                  </a:cubicBezTo>
                  <a:cubicBezTo>
                    <a:pt x="9616" y="18154"/>
                    <a:pt x="9558" y="18097"/>
                    <a:pt x="9499" y="18036"/>
                  </a:cubicBezTo>
                  <a:cubicBezTo>
                    <a:pt x="9332" y="17845"/>
                    <a:pt x="9154" y="17670"/>
                    <a:pt x="8955" y="17542"/>
                  </a:cubicBezTo>
                  <a:cubicBezTo>
                    <a:pt x="8870" y="17485"/>
                    <a:pt x="8781" y="17470"/>
                    <a:pt x="8695" y="17547"/>
                  </a:cubicBezTo>
                  <a:cubicBezTo>
                    <a:pt x="8656" y="17552"/>
                    <a:pt x="8621" y="17573"/>
                    <a:pt x="8590" y="17609"/>
                  </a:cubicBezTo>
                  <a:cubicBezTo>
                    <a:pt x="8555" y="17557"/>
                    <a:pt x="8513" y="17573"/>
                    <a:pt x="8474" y="17583"/>
                  </a:cubicBezTo>
                  <a:cubicBezTo>
                    <a:pt x="8245" y="17660"/>
                    <a:pt x="8011" y="17727"/>
                    <a:pt x="7786" y="17814"/>
                  </a:cubicBezTo>
                  <a:cubicBezTo>
                    <a:pt x="7522" y="17917"/>
                    <a:pt x="7262" y="18036"/>
                    <a:pt x="6986" y="18154"/>
                  </a:cubicBezTo>
                  <a:cubicBezTo>
                    <a:pt x="7048" y="18210"/>
                    <a:pt x="7091" y="18246"/>
                    <a:pt x="7130" y="18288"/>
                  </a:cubicBezTo>
                  <a:cubicBezTo>
                    <a:pt x="7401" y="18689"/>
                    <a:pt x="7537" y="19131"/>
                    <a:pt x="7378" y="19666"/>
                  </a:cubicBezTo>
                  <a:cubicBezTo>
                    <a:pt x="7374" y="19692"/>
                    <a:pt x="7374" y="19712"/>
                    <a:pt x="7374" y="19728"/>
                  </a:cubicBezTo>
                  <a:close/>
                  <a:moveTo>
                    <a:pt x="4305" y="20864"/>
                  </a:moveTo>
                  <a:cubicBezTo>
                    <a:pt x="4523" y="20844"/>
                    <a:pt x="4744" y="20864"/>
                    <a:pt x="4958" y="20808"/>
                  </a:cubicBezTo>
                  <a:cubicBezTo>
                    <a:pt x="4981" y="20808"/>
                    <a:pt x="5008" y="20813"/>
                    <a:pt x="5032" y="20813"/>
                  </a:cubicBezTo>
                  <a:cubicBezTo>
                    <a:pt x="5634" y="20766"/>
                    <a:pt x="6240" y="20725"/>
                    <a:pt x="6842" y="20679"/>
                  </a:cubicBezTo>
                  <a:cubicBezTo>
                    <a:pt x="6959" y="20669"/>
                    <a:pt x="7013" y="20576"/>
                    <a:pt x="7032" y="20432"/>
                  </a:cubicBezTo>
                  <a:cubicBezTo>
                    <a:pt x="7060" y="20309"/>
                    <a:pt x="7032" y="20190"/>
                    <a:pt x="7001" y="20077"/>
                  </a:cubicBezTo>
                  <a:cubicBezTo>
                    <a:pt x="6477" y="17922"/>
                    <a:pt x="5956" y="15768"/>
                    <a:pt x="5432" y="13613"/>
                  </a:cubicBezTo>
                  <a:cubicBezTo>
                    <a:pt x="5346" y="13258"/>
                    <a:pt x="5273" y="12893"/>
                    <a:pt x="5156" y="12548"/>
                  </a:cubicBezTo>
                  <a:cubicBezTo>
                    <a:pt x="5140" y="12507"/>
                    <a:pt x="5125" y="12461"/>
                    <a:pt x="5090" y="12445"/>
                  </a:cubicBezTo>
                  <a:cubicBezTo>
                    <a:pt x="4942" y="12276"/>
                    <a:pt x="4768" y="12306"/>
                    <a:pt x="4600" y="12342"/>
                  </a:cubicBezTo>
                  <a:cubicBezTo>
                    <a:pt x="3524" y="12574"/>
                    <a:pt x="2444" y="12805"/>
                    <a:pt x="1368" y="13047"/>
                  </a:cubicBezTo>
                  <a:cubicBezTo>
                    <a:pt x="1275" y="13068"/>
                    <a:pt x="1155" y="13042"/>
                    <a:pt x="1096" y="13196"/>
                  </a:cubicBezTo>
                  <a:cubicBezTo>
                    <a:pt x="1054" y="13273"/>
                    <a:pt x="1065" y="13356"/>
                    <a:pt x="1081" y="13438"/>
                  </a:cubicBezTo>
                  <a:cubicBezTo>
                    <a:pt x="1158" y="13844"/>
                    <a:pt x="1271" y="14235"/>
                    <a:pt x="1372" y="14631"/>
                  </a:cubicBezTo>
                  <a:cubicBezTo>
                    <a:pt x="1850" y="16544"/>
                    <a:pt x="2332" y="18457"/>
                    <a:pt x="2813" y="20365"/>
                  </a:cubicBezTo>
                  <a:cubicBezTo>
                    <a:pt x="2845" y="20494"/>
                    <a:pt x="2868" y="20638"/>
                    <a:pt x="2957" y="20730"/>
                  </a:cubicBezTo>
                  <a:cubicBezTo>
                    <a:pt x="3054" y="20916"/>
                    <a:pt x="3198" y="20936"/>
                    <a:pt x="3346" y="20931"/>
                  </a:cubicBezTo>
                  <a:cubicBezTo>
                    <a:pt x="3668" y="20905"/>
                    <a:pt x="3987" y="20895"/>
                    <a:pt x="4305" y="20864"/>
                  </a:cubicBezTo>
                  <a:close/>
                  <a:moveTo>
                    <a:pt x="9853" y="21111"/>
                  </a:moveTo>
                  <a:cubicBezTo>
                    <a:pt x="9736" y="21101"/>
                    <a:pt x="9620" y="21090"/>
                    <a:pt x="9507" y="21080"/>
                  </a:cubicBezTo>
                  <a:cubicBezTo>
                    <a:pt x="9293" y="21065"/>
                    <a:pt x="9076" y="21049"/>
                    <a:pt x="8862" y="21034"/>
                  </a:cubicBezTo>
                  <a:cubicBezTo>
                    <a:pt x="8198" y="20977"/>
                    <a:pt x="7534" y="20910"/>
                    <a:pt x="6865" y="20936"/>
                  </a:cubicBezTo>
                  <a:cubicBezTo>
                    <a:pt x="6209" y="20962"/>
                    <a:pt x="5552" y="21008"/>
                    <a:pt x="4892" y="21049"/>
                  </a:cubicBezTo>
                  <a:cubicBezTo>
                    <a:pt x="4818" y="21044"/>
                    <a:pt x="4744" y="21044"/>
                    <a:pt x="4678" y="21106"/>
                  </a:cubicBezTo>
                  <a:cubicBezTo>
                    <a:pt x="4966" y="21106"/>
                    <a:pt x="5253" y="21106"/>
                    <a:pt x="5541" y="21106"/>
                  </a:cubicBezTo>
                  <a:cubicBezTo>
                    <a:pt x="6652" y="21111"/>
                    <a:pt x="7763" y="21116"/>
                    <a:pt x="8874" y="21116"/>
                  </a:cubicBezTo>
                  <a:cubicBezTo>
                    <a:pt x="9200" y="21142"/>
                    <a:pt x="9527" y="21142"/>
                    <a:pt x="9853" y="21111"/>
                  </a:cubicBezTo>
                  <a:close/>
                  <a:moveTo>
                    <a:pt x="11216" y="20982"/>
                  </a:moveTo>
                  <a:cubicBezTo>
                    <a:pt x="11135" y="20900"/>
                    <a:pt x="11077" y="20885"/>
                    <a:pt x="11014" y="20864"/>
                  </a:cubicBezTo>
                  <a:cubicBezTo>
                    <a:pt x="10676" y="20756"/>
                    <a:pt x="10331" y="20761"/>
                    <a:pt x="9989" y="20705"/>
                  </a:cubicBezTo>
                  <a:cubicBezTo>
                    <a:pt x="9600" y="20643"/>
                    <a:pt x="9208" y="20617"/>
                    <a:pt x="8816" y="20576"/>
                  </a:cubicBezTo>
                  <a:cubicBezTo>
                    <a:pt x="8617" y="20556"/>
                    <a:pt x="8447" y="20376"/>
                    <a:pt x="8233" y="20412"/>
                  </a:cubicBezTo>
                  <a:cubicBezTo>
                    <a:pt x="8140" y="20427"/>
                    <a:pt x="8039" y="20381"/>
                    <a:pt x="7945" y="20381"/>
                  </a:cubicBezTo>
                  <a:cubicBezTo>
                    <a:pt x="7739" y="20370"/>
                    <a:pt x="7534" y="20365"/>
                    <a:pt x="7324" y="20360"/>
                  </a:cubicBezTo>
                  <a:cubicBezTo>
                    <a:pt x="7192" y="20355"/>
                    <a:pt x="7223" y="20520"/>
                    <a:pt x="7203" y="20607"/>
                  </a:cubicBezTo>
                  <a:cubicBezTo>
                    <a:pt x="7188" y="20684"/>
                    <a:pt x="7269" y="20658"/>
                    <a:pt x="7308" y="20658"/>
                  </a:cubicBezTo>
                  <a:cubicBezTo>
                    <a:pt x="7611" y="20674"/>
                    <a:pt x="7914" y="20679"/>
                    <a:pt x="8217" y="20725"/>
                  </a:cubicBezTo>
                  <a:cubicBezTo>
                    <a:pt x="8610" y="20761"/>
                    <a:pt x="9002" y="20792"/>
                    <a:pt x="9398" y="20828"/>
                  </a:cubicBezTo>
                  <a:cubicBezTo>
                    <a:pt x="9690" y="20854"/>
                    <a:pt x="9981" y="20874"/>
                    <a:pt x="10272" y="20895"/>
                  </a:cubicBezTo>
                  <a:cubicBezTo>
                    <a:pt x="10575" y="20962"/>
                    <a:pt x="10882" y="20936"/>
                    <a:pt x="11216" y="20982"/>
                  </a:cubicBezTo>
                  <a:close/>
                  <a:moveTo>
                    <a:pt x="12335" y="19512"/>
                  </a:moveTo>
                  <a:cubicBezTo>
                    <a:pt x="12312" y="19429"/>
                    <a:pt x="12273" y="19393"/>
                    <a:pt x="12203" y="19393"/>
                  </a:cubicBezTo>
                  <a:cubicBezTo>
                    <a:pt x="11990" y="19398"/>
                    <a:pt x="11772" y="19393"/>
                    <a:pt x="11558" y="19398"/>
                  </a:cubicBezTo>
                  <a:cubicBezTo>
                    <a:pt x="11485" y="19398"/>
                    <a:pt x="11415" y="19388"/>
                    <a:pt x="11349" y="19347"/>
                  </a:cubicBezTo>
                  <a:cubicBezTo>
                    <a:pt x="11014" y="19116"/>
                    <a:pt x="10638" y="19008"/>
                    <a:pt x="10304" y="18786"/>
                  </a:cubicBezTo>
                  <a:cubicBezTo>
                    <a:pt x="9938" y="18545"/>
                    <a:pt x="9561" y="18488"/>
                    <a:pt x="9169" y="18514"/>
                  </a:cubicBezTo>
                  <a:cubicBezTo>
                    <a:pt x="9091" y="18519"/>
                    <a:pt x="9018" y="18529"/>
                    <a:pt x="8940" y="18524"/>
                  </a:cubicBezTo>
                  <a:cubicBezTo>
                    <a:pt x="8843" y="18519"/>
                    <a:pt x="8769" y="18565"/>
                    <a:pt x="8699" y="18642"/>
                  </a:cubicBezTo>
                  <a:cubicBezTo>
                    <a:pt x="8318" y="19095"/>
                    <a:pt x="7973" y="19599"/>
                    <a:pt x="7530" y="19954"/>
                  </a:cubicBezTo>
                  <a:cubicBezTo>
                    <a:pt x="7553" y="19969"/>
                    <a:pt x="7565" y="19985"/>
                    <a:pt x="7580" y="19995"/>
                  </a:cubicBezTo>
                  <a:cubicBezTo>
                    <a:pt x="7743" y="20077"/>
                    <a:pt x="7794" y="20057"/>
                    <a:pt x="7879" y="19866"/>
                  </a:cubicBezTo>
                  <a:cubicBezTo>
                    <a:pt x="7899" y="19825"/>
                    <a:pt x="7926" y="19805"/>
                    <a:pt x="7957" y="19784"/>
                  </a:cubicBezTo>
                  <a:cubicBezTo>
                    <a:pt x="8132" y="19656"/>
                    <a:pt x="8291" y="19506"/>
                    <a:pt x="8447" y="19342"/>
                  </a:cubicBezTo>
                  <a:cubicBezTo>
                    <a:pt x="9033" y="18740"/>
                    <a:pt x="9033" y="18740"/>
                    <a:pt x="9573" y="18766"/>
                  </a:cubicBezTo>
                  <a:cubicBezTo>
                    <a:pt x="9589" y="18766"/>
                    <a:pt x="9608" y="18766"/>
                    <a:pt x="9624" y="18771"/>
                  </a:cubicBezTo>
                  <a:cubicBezTo>
                    <a:pt x="9748" y="18807"/>
                    <a:pt x="9884" y="18786"/>
                    <a:pt x="10008" y="18889"/>
                  </a:cubicBezTo>
                  <a:cubicBezTo>
                    <a:pt x="9791" y="18920"/>
                    <a:pt x="9585" y="18946"/>
                    <a:pt x="9379" y="18972"/>
                  </a:cubicBezTo>
                  <a:cubicBezTo>
                    <a:pt x="9208" y="18992"/>
                    <a:pt x="9056" y="19059"/>
                    <a:pt x="8920" y="19208"/>
                  </a:cubicBezTo>
                  <a:cubicBezTo>
                    <a:pt x="8664" y="19486"/>
                    <a:pt x="8400" y="19758"/>
                    <a:pt x="8105" y="19964"/>
                  </a:cubicBezTo>
                  <a:cubicBezTo>
                    <a:pt x="8074" y="19985"/>
                    <a:pt x="8023" y="19995"/>
                    <a:pt x="8027" y="20052"/>
                  </a:cubicBezTo>
                  <a:cubicBezTo>
                    <a:pt x="8031" y="20098"/>
                    <a:pt x="8074" y="20129"/>
                    <a:pt x="8109" y="20144"/>
                  </a:cubicBezTo>
                  <a:cubicBezTo>
                    <a:pt x="8248" y="20216"/>
                    <a:pt x="8373" y="20149"/>
                    <a:pt x="8493" y="20062"/>
                  </a:cubicBezTo>
                  <a:cubicBezTo>
                    <a:pt x="8715" y="19902"/>
                    <a:pt x="8932" y="19733"/>
                    <a:pt x="9138" y="19542"/>
                  </a:cubicBezTo>
                  <a:cubicBezTo>
                    <a:pt x="9212" y="19476"/>
                    <a:pt x="9290" y="19424"/>
                    <a:pt x="9383" y="19424"/>
                  </a:cubicBezTo>
                  <a:cubicBezTo>
                    <a:pt x="9608" y="19429"/>
                    <a:pt x="9830" y="19424"/>
                    <a:pt x="10055" y="19440"/>
                  </a:cubicBezTo>
                  <a:cubicBezTo>
                    <a:pt x="10168" y="19445"/>
                    <a:pt x="10276" y="19481"/>
                    <a:pt x="10373" y="19589"/>
                  </a:cubicBezTo>
                  <a:cubicBezTo>
                    <a:pt x="9748" y="19558"/>
                    <a:pt x="9177" y="19764"/>
                    <a:pt x="8687" y="20288"/>
                  </a:cubicBezTo>
                  <a:cubicBezTo>
                    <a:pt x="8843" y="20386"/>
                    <a:pt x="8998" y="20365"/>
                    <a:pt x="9161" y="20268"/>
                  </a:cubicBezTo>
                  <a:cubicBezTo>
                    <a:pt x="9585" y="20010"/>
                    <a:pt x="10008" y="19949"/>
                    <a:pt x="10447" y="20232"/>
                  </a:cubicBezTo>
                  <a:cubicBezTo>
                    <a:pt x="10719" y="20406"/>
                    <a:pt x="10999" y="20561"/>
                    <a:pt x="11314" y="20607"/>
                  </a:cubicBezTo>
                  <a:cubicBezTo>
                    <a:pt x="11652" y="20653"/>
                    <a:pt x="11986" y="20751"/>
                    <a:pt x="12324" y="20787"/>
                  </a:cubicBezTo>
                  <a:cubicBezTo>
                    <a:pt x="12386" y="20792"/>
                    <a:pt x="12405" y="20766"/>
                    <a:pt x="12417" y="20700"/>
                  </a:cubicBezTo>
                  <a:cubicBezTo>
                    <a:pt x="12464" y="20288"/>
                    <a:pt x="12452" y="19892"/>
                    <a:pt x="12335" y="19512"/>
                  </a:cubicBezTo>
                  <a:close/>
                  <a:moveTo>
                    <a:pt x="19006" y="19861"/>
                  </a:moveTo>
                  <a:cubicBezTo>
                    <a:pt x="19013" y="19681"/>
                    <a:pt x="18971" y="19594"/>
                    <a:pt x="18854" y="19537"/>
                  </a:cubicBezTo>
                  <a:cubicBezTo>
                    <a:pt x="18718" y="19465"/>
                    <a:pt x="18586" y="19378"/>
                    <a:pt x="18450" y="19301"/>
                  </a:cubicBezTo>
                  <a:cubicBezTo>
                    <a:pt x="18147" y="19126"/>
                    <a:pt x="17840" y="18966"/>
                    <a:pt x="17526" y="18822"/>
                  </a:cubicBezTo>
                  <a:cubicBezTo>
                    <a:pt x="17386" y="18678"/>
                    <a:pt x="17211" y="18632"/>
                    <a:pt x="17052" y="18540"/>
                  </a:cubicBezTo>
                  <a:cubicBezTo>
                    <a:pt x="16838" y="18416"/>
                    <a:pt x="16834" y="18426"/>
                    <a:pt x="16717" y="18704"/>
                  </a:cubicBezTo>
                  <a:cubicBezTo>
                    <a:pt x="16570" y="18920"/>
                    <a:pt x="16407" y="19064"/>
                    <a:pt x="16170" y="19049"/>
                  </a:cubicBezTo>
                  <a:cubicBezTo>
                    <a:pt x="15579" y="18997"/>
                    <a:pt x="14993" y="18966"/>
                    <a:pt x="14402" y="18930"/>
                  </a:cubicBezTo>
                  <a:cubicBezTo>
                    <a:pt x="14196" y="18920"/>
                    <a:pt x="13990" y="18905"/>
                    <a:pt x="13784" y="18925"/>
                  </a:cubicBezTo>
                  <a:cubicBezTo>
                    <a:pt x="13326" y="18884"/>
                    <a:pt x="12864" y="18894"/>
                    <a:pt x="12401" y="18889"/>
                  </a:cubicBezTo>
                  <a:cubicBezTo>
                    <a:pt x="12118" y="18812"/>
                    <a:pt x="11958" y="18869"/>
                    <a:pt x="11889" y="19085"/>
                  </a:cubicBezTo>
                  <a:cubicBezTo>
                    <a:pt x="11997" y="19085"/>
                    <a:pt x="12106" y="19085"/>
                    <a:pt x="12211" y="19085"/>
                  </a:cubicBezTo>
                  <a:cubicBezTo>
                    <a:pt x="12261" y="19090"/>
                    <a:pt x="12316" y="19090"/>
                    <a:pt x="12366" y="19095"/>
                  </a:cubicBezTo>
                  <a:cubicBezTo>
                    <a:pt x="12483" y="19218"/>
                    <a:pt x="12541" y="19388"/>
                    <a:pt x="12584" y="19573"/>
                  </a:cubicBezTo>
                  <a:cubicBezTo>
                    <a:pt x="12689" y="20046"/>
                    <a:pt x="12689" y="20520"/>
                    <a:pt x="12561" y="20988"/>
                  </a:cubicBezTo>
                  <a:cubicBezTo>
                    <a:pt x="12526" y="21116"/>
                    <a:pt x="12541" y="21142"/>
                    <a:pt x="12642" y="21142"/>
                  </a:cubicBezTo>
                  <a:cubicBezTo>
                    <a:pt x="14472" y="21147"/>
                    <a:pt x="16302" y="21157"/>
                    <a:pt x="18135" y="21173"/>
                  </a:cubicBezTo>
                  <a:cubicBezTo>
                    <a:pt x="18326" y="21173"/>
                    <a:pt x="18481" y="21096"/>
                    <a:pt x="18625" y="20946"/>
                  </a:cubicBezTo>
                  <a:cubicBezTo>
                    <a:pt x="18897" y="20674"/>
                    <a:pt x="18986" y="20298"/>
                    <a:pt x="19006" y="19861"/>
                  </a:cubicBezTo>
                  <a:close/>
                  <a:moveTo>
                    <a:pt x="19390" y="20216"/>
                  </a:moveTo>
                  <a:cubicBezTo>
                    <a:pt x="19569" y="19342"/>
                    <a:pt x="19798" y="18483"/>
                    <a:pt x="19922" y="17588"/>
                  </a:cubicBezTo>
                  <a:cubicBezTo>
                    <a:pt x="20004" y="16976"/>
                    <a:pt x="19779" y="16390"/>
                    <a:pt x="19359" y="16122"/>
                  </a:cubicBezTo>
                  <a:cubicBezTo>
                    <a:pt x="19239" y="16045"/>
                    <a:pt x="19227" y="16050"/>
                    <a:pt x="19235" y="16225"/>
                  </a:cubicBezTo>
                  <a:cubicBezTo>
                    <a:pt x="19270" y="17465"/>
                    <a:pt x="19297" y="18699"/>
                    <a:pt x="19231" y="19938"/>
                  </a:cubicBezTo>
                  <a:cubicBezTo>
                    <a:pt x="19204" y="20412"/>
                    <a:pt x="19091" y="20828"/>
                    <a:pt x="18796" y="21173"/>
                  </a:cubicBezTo>
                  <a:cubicBezTo>
                    <a:pt x="18909" y="21173"/>
                    <a:pt x="18998" y="21162"/>
                    <a:pt x="19083" y="21178"/>
                  </a:cubicBezTo>
                  <a:cubicBezTo>
                    <a:pt x="19157" y="21188"/>
                    <a:pt x="19184" y="21147"/>
                    <a:pt x="19204" y="21060"/>
                  </a:cubicBezTo>
                  <a:cubicBezTo>
                    <a:pt x="19262" y="20777"/>
                    <a:pt x="19332" y="20499"/>
                    <a:pt x="19390" y="20216"/>
                  </a:cubicBezTo>
                  <a:close/>
                  <a:moveTo>
                    <a:pt x="17654" y="13083"/>
                  </a:moveTo>
                  <a:cubicBezTo>
                    <a:pt x="17401" y="13253"/>
                    <a:pt x="17149" y="13422"/>
                    <a:pt x="16989" y="13762"/>
                  </a:cubicBezTo>
                  <a:cubicBezTo>
                    <a:pt x="17533" y="13222"/>
                    <a:pt x="18182" y="12949"/>
                    <a:pt x="18776" y="12533"/>
                  </a:cubicBezTo>
                  <a:cubicBezTo>
                    <a:pt x="18400" y="12713"/>
                    <a:pt x="18011" y="12841"/>
                    <a:pt x="17654" y="13083"/>
                  </a:cubicBezTo>
                  <a:close/>
                  <a:moveTo>
                    <a:pt x="11733" y="5153"/>
                  </a:moveTo>
                  <a:cubicBezTo>
                    <a:pt x="11741" y="5153"/>
                    <a:pt x="11753" y="5142"/>
                    <a:pt x="11772" y="5132"/>
                  </a:cubicBezTo>
                  <a:cubicBezTo>
                    <a:pt x="11624" y="5060"/>
                    <a:pt x="11488" y="4947"/>
                    <a:pt x="11345" y="4968"/>
                  </a:cubicBezTo>
                  <a:cubicBezTo>
                    <a:pt x="11065" y="5004"/>
                    <a:pt x="10801" y="5137"/>
                    <a:pt x="10537" y="5256"/>
                  </a:cubicBezTo>
                  <a:cubicBezTo>
                    <a:pt x="10490" y="5276"/>
                    <a:pt x="10463" y="5333"/>
                    <a:pt x="10467" y="5400"/>
                  </a:cubicBezTo>
                  <a:cubicBezTo>
                    <a:pt x="10471" y="5456"/>
                    <a:pt x="10498" y="5508"/>
                    <a:pt x="10533" y="5533"/>
                  </a:cubicBezTo>
                  <a:cubicBezTo>
                    <a:pt x="10583" y="5574"/>
                    <a:pt x="10630" y="5523"/>
                    <a:pt x="10676" y="5508"/>
                  </a:cubicBezTo>
                  <a:cubicBezTo>
                    <a:pt x="11026" y="5384"/>
                    <a:pt x="11352" y="5117"/>
                    <a:pt x="11733" y="5153"/>
                  </a:cubicBezTo>
                  <a:close/>
                  <a:moveTo>
                    <a:pt x="13198" y="4834"/>
                  </a:moveTo>
                  <a:cubicBezTo>
                    <a:pt x="13392" y="5019"/>
                    <a:pt x="13419" y="5256"/>
                    <a:pt x="13283" y="5523"/>
                  </a:cubicBezTo>
                  <a:cubicBezTo>
                    <a:pt x="13268" y="5554"/>
                    <a:pt x="13233" y="5580"/>
                    <a:pt x="13260" y="5641"/>
                  </a:cubicBezTo>
                  <a:cubicBezTo>
                    <a:pt x="13380" y="5508"/>
                    <a:pt x="13454" y="5348"/>
                    <a:pt x="13462" y="5142"/>
                  </a:cubicBezTo>
                  <a:cubicBezTo>
                    <a:pt x="13470" y="4937"/>
                    <a:pt x="13384" y="4803"/>
                    <a:pt x="13237" y="4726"/>
                  </a:cubicBezTo>
                  <a:cubicBezTo>
                    <a:pt x="13283" y="4659"/>
                    <a:pt x="13318" y="4602"/>
                    <a:pt x="13353" y="4551"/>
                  </a:cubicBezTo>
                  <a:cubicBezTo>
                    <a:pt x="13454" y="4407"/>
                    <a:pt x="13462" y="4407"/>
                    <a:pt x="13540" y="4566"/>
                  </a:cubicBezTo>
                  <a:cubicBezTo>
                    <a:pt x="13555" y="4386"/>
                    <a:pt x="13474" y="4289"/>
                    <a:pt x="13349" y="4356"/>
                  </a:cubicBezTo>
                  <a:cubicBezTo>
                    <a:pt x="13272" y="4397"/>
                    <a:pt x="13209" y="4474"/>
                    <a:pt x="13159" y="4566"/>
                  </a:cubicBezTo>
                  <a:cubicBezTo>
                    <a:pt x="13108" y="4674"/>
                    <a:pt x="13112" y="4757"/>
                    <a:pt x="13198" y="4834"/>
                  </a:cubicBezTo>
                  <a:close/>
                  <a:moveTo>
                    <a:pt x="11566" y="5636"/>
                  </a:moveTo>
                  <a:cubicBezTo>
                    <a:pt x="11516" y="5610"/>
                    <a:pt x="11488" y="5626"/>
                    <a:pt x="11461" y="5636"/>
                  </a:cubicBezTo>
                  <a:cubicBezTo>
                    <a:pt x="11306" y="5682"/>
                    <a:pt x="11147" y="5734"/>
                    <a:pt x="10987" y="5708"/>
                  </a:cubicBezTo>
                  <a:cubicBezTo>
                    <a:pt x="10871" y="5693"/>
                    <a:pt x="10820" y="5760"/>
                    <a:pt x="10758" y="5873"/>
                  </a:cubicBezTo>
                  <a:cubicBezTo>
                    <a:pt x="11065" y="5950"/>
                    <a:pt x="11337" y="5965"/>
                    <a:pt x="11566" y="5636"/>
                  </a:cubicBezTo>
                  <a:close/>
                  <a:moveTo>
                    <a:pt x="13244" y="5626"/>
                  </a:moveTo>
                  <a:cubicBezTo>
                    <a:pt x="13198" y="5693"/>
                    <a:pt x="13171" y="5734"/>
                    <a:pt x="13136" y="5780"/>
                  </a:cubicBezTo>
                  <a:cubicBezTo>
                    <a:pt x="13186" y="5754"/>
                    <a:pt x="13221" y="5724"/>
                    <a:pt x="13244" y="5626"/>
                  </a:cubicBezTo>
                  <a:close/>
                  <a:moveTo>
                    <a:pt x="10890" y="13381"/>
                  </a:moveTo>
                  <a:cubicBezTo>
                    <a:pt x="10933" y="14096"/>
                    <a:pt x="10968" y="14811"/>
                    <a:pt x="11022" y="15526"/>
                  </a:cubicBezTo>
                  <a:cubicBezTo>
                    <a:pt x="11065" y="16112"/>
                    <a:pt x="11131" y="16693"/>
                    <a:pt x="11185" y="17274"/>
                  </a:cubicBezTo>
                  <a:cubicBezTo>
                    <a:pt x="11189" y="17331"/>
                    <a:pt x="11193" y="17382"/>
                    <a:pt x="11197" y="17439"/>
                  </a:cubicBezTo>
                  <a:cubicBezTo>
                    <a:pt x="11294" y="17686"/>
                    <a:pt x="11282" y="17974"/>
                    <a:pt x="11364" y="18262"/>
                  </a:cubicBezTo>
                  <a:cubicBezTo>
                    <a:pt x="11387" y="18097"/>
                    <a:pt x="11372" y="17974"/>
                    <a:pt x="11364" y="17850"/>
                  </a:cubicBezTo>
                  <a:cubicBezTo>
                    <a:pt x="11298" y="17017"/>
                    <a:pt x="11232" y="16184"/>
                    <a:pt x="11174" y="15351"/>
                  </a:cubicBezTo>
                  <a:cubicBezTo>
                    <a:pt x="11127" y="14693"/>
                    <a:pt x="11088" y="14040"/>
                    <a:pt x="11057" y="13381"/>
                  </a:cubicBezTo>
                  <a:cubicBezTo>
                    <a:pt x="11026" y="12821"/>
                    <a:pt x="10983" y="12260"/>
                    <a:pt x="10991" y="11694"/>
                  </a:cubicBezTo>
                  <a:cubicBezTo>
                    <a:pt x="10968" y="11658"/>
                    <a:pt x="10945" y="11617"/>
                    <a:pt x="10902" y="11612"/>
                  </a:cubicBezTo>
                  <a:cubicBezTo>
                    <a:pt x="10871" y="11746"/>
                    <a:pt x="10871" y="11885"/>
                    <a:pt x="10871" y="12029"/>
                  </a:cubicBezTo>
                  <a:cubicBezTo>
                    <a:pt x="10878" y="12481"/>
                    <a:pt x="10886" y="12934"/>
                    <a:pt x="10890" y="13381"/>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13" name="Google Shape;99;p5">
              <a:extLst>
                <a:ext uri="{FF2B5EF4-FFF2-40B4-BE49-F238E27FC236}">
                  <a16:creationId xmlns:a16="http://schemas.microsoft.com/office/drawing/2014/main" id="{9EAB4988-1FC3-6983-E7DF-81EA5EB31AC5}"/>
                </a:ext>
              </a:extLst>
            </p:cNvPr>
            <p:cNvSpPr/>
            <p:nvPr/>
          </p:nvSpPr>
          <p:spPr>
            <a:xfrm>
              <a:off x="4377575" y="1768305"/>
              <a:ext cx="4298259" cy="3590991"/>
            </a:xfrm>
            <a:custGeom>
              <a:avLst/>
              <a:gdLst/>
              <a:ahLst/>
              <a:cxnLst/>
              <a:rect l="l" t="t" r="r" b="b"/>
              <a:pathLst>
                <a:path w="21585" h="21577" extrusionOk="0">
                  <a:moveTo>
                    <a:pt x="9699" y="8525"/>
                  </a:moveTo>
                  <a:cubicBezTo>
                    <a:pt x="9469" y="8530"/>
                    <a:pt x="9487" y="8472"/>
                    <a:pt x="9482" y="8779"/>
                  </a:cubicBezTo>
                  <a:cubicBezTo>
                    <a:pt x="9482" y="8959"/>
                    <a:pt x="9478" y="9134"/>
                    <a:pt x="9482" y="9314"/>
                  </a:cubicBezTo>
                  <a:cubicBezTo>
                    <a:pt x="9487" y="9419"/>
                    <a:pt x="9465" y="9451"/>
                    <a:pt x="9372" y="9451"/>
                  </a:cubicBezTo>
                  <a:cubicBezTo>
                    <a:pt x="9142" y="9441"/>
                    <a:pt x="8912" y="9456"/>
                    <a:pt x="8682" y="9446"/>
                  </a:cubicBezTo>
                  <a:cubicBezTo>
                    <a:pt x="8558" y="9441"/>
                    <a:pt x="8531" y="9488"/>
                    <a:pt x="8531" y="9631"/>
                  </a:cubicBezTo>
                  <a:cubicBezTo>
                    <a:pt x="8536" y="11558"/>
                    <a:pt x="8531" y="13484"/>
                    <a:pt x="8527" y="15411"/>
                  </a:cubicBezTo>
                  <a:cubicBezTo>
                    <a:pt x="8527" y="15490"/>
                    <a:pt x="8580" y="15633"/>
                    <a:pt x="8478" y="15638"/>
                  </a:cubicBezTo>
                  <a:cubicBezTo>
                    <a:pt x="8403" y="15644"/>
                    <a:pt x="8438" y="15496"/>
                    <a:pt x="8438" y="15416"/>
                  </a:cubicBezTo>
                  <a:cubicBezTo>
                    <a:pt x="8438" y="14945"/>
                    <a:pt x="8438" y="14474"/>
                    <a:pt x="8443" y="14003"/>
                  </a:cubicBezTo>
                  <a:cubicBezTo>
                    <a:pt x="8443" y="13902"/>
                    <a:pt x="8421" y="13855"/>
                    <a:pt x="8332" y="13855"/>
                  </a:cubicBezTo>
                  <a:cubicBezTo>
                    <a:pt x="7315" y="13855"/>
                    <a:pt x="6293" y="13834"/>
                    <a:pt x="5276" y="13860"/>
                  </a:cubicBezTo>
                  <a:cubicBezTo>
                    <a:pt x="5267" y="13860"/>
                    <a:pt x="5258" y="13865"/>
                    <a:pt x="5249" y="13871"/>
                  </a:cubicBezTo>
                  <a:cubicBezTo>
                    <a:pt x="5222" y="13834"/>
                    <a:pt x="5214" y="13797"/>
                    <a:pt x="5218" y="13749"/>
                  </a:cubicBezTo>
                  <a:cubicBezTo>
                    <a:pt x="6240" y="13749"/>
                    <a:pt x="7266" y="13754"/>
                    <a:pt x="8288" y="13760"/>
                  </a:cubicBezTo>
                  <a:cubicBezTo>
                    <a:pt x="8403" y="13760"/>
                    <a:pt x="8443" y="13728"/>
                    <a:pt x="8443" y="13580"/>
                  </a:cubicBezTo>
                  <a:cubicBezTo>
                    <a:pt x="8438" y="12267"/>
                    <a:pt x="8438" y="10960"/>
                    <a:pt x="8443" y="9647"/>
                  </a:cubicBezTo>
                  <a:cubicBezTo>
                    <a:pt x="8443" y="9499"/>
                    <a:pt x="8416" y="9446"/>
                    <a:pt x="8284" y="9451"/>
                  </a:cubicBezTo>
                  <a:cubicBezTo>
                    <a:pt x="7996" y="9462"/>
                    <a:pt x="7708" y="9451"/>
                    <a:pt x="7421" y="9451"/>
                  </a:cubicBezTo>
                  <a:cubicBezTo>
                    <a:pt x="7372" y="9451"/>
                    <a:pt x="7315" y="9467"/>
                    <a:pt x="7266" y="9409"/>
                  </a:cubicBezTo>
                  <a:cubicBezTo>
                    <a:pt x="7310" y="9345"/>
                    <a:pt x="7368" y="9366"/>
                    <a:pt x="7412" y="9366"/>
                  </a:cubicBezTo>
                  <a:cubicBezTo>
                    <a:pt x="7708" y="9361"/>
                    <a:pt x="8009" y="9361"/>
                    <a:pt x="8306" y="9366"/>
                  </a:cubicBezTo>
                  <a:cubicBezTo>
                    <a:pt x="8403" y="9366"/>
                    <a:pt x="8447" y="9340"/>
                    <a:pt x="8438" y="9213"/>
                  </a:cubicBezTo>
                  <a:cubicBezTo>
                    <a:pt x="8429" y="9086"/>
                    <a:pt x="8434" y="8959"/>
                    <a:pt x="8438" y="8832"/>
                  </a:cubicBezTo>
                  <a:cubicBezTo>
                    <a:pt x="8438" y="8800"/>
                    <a:pt x="8434" y="8737"/>
                    <a:pt x="8483" y="8747"/>
                  </a:cubicBezTo>
                  <a:cubicBezTo>
                    <a:pt x="8518" y="8752"/>
                    <a:pt x="8531" y="8795"/>
                    <a:pt x="8531" y="8842"/>
                  </a:cubicBezTo>
                  <a:cubicBezTo>
                    <a:pt x="8531" y="8975"/>
                    <a:pt x="8536" y="9107"/>
                    <a:pt x="8531" y="9239"/>
                  </a:cubicBezTo>
                  <a:cubicBezTo>
                    <a:pt x="8527" y="9340"/>
                    <a:pt x="8562" y="9372"/>
                    <a:pt x="8642" y="9366"/>
                  </a:cubicBezTo>
                  <a:cubicBezTo>
                    <a:pt x="8863" y="9361"/>
                    <a:pt x="9084" y="9361"/>
                    <a:pt x="9305" y="9366"/>
                  </a:cubicBezTo>
                  <a:cubicBezTo>
                    <a:pt x="9381" y="9366"/>
                    <a:pt x="9407" y="9335"/>
                    <a:pt x="9403" y="9245"/>
                  </a:cubicBezTo>
                  <a:cubicBezTo>
                    <a:pt x="9398" y="9054"/>
                    <a:pt x="9394" y="8864"/>
                    <a:pt x="9403" y="8673"/>
                  </a:cubicBezTo>
                  <a:cubicBezTo>
                    <a:pt x="9407" y="8546"/>
                    <a:pt x="9363" y="8520"/>
                    <a:pt x="9270" y="8520"/>
                  </a:cubicBezTo>
                  <a:cubicBezTo>
                    <a:pt x="8735" y="8525"/>
                    <a:pt x="8204" y="8520"/>
                    <a:pt x="7669" y="8520"/>
                  </a:cubicBezTo>
                  <a:cubicBezTo>
                    <a:pt x="7616" y="8520"/>
                    <a:pt x="7554" y="8546"/>
                    <a:pt x="7505" y="8483"/>
                  </a:cubicBezTo>
                  <a:cubicBezTo>
                    <a:pt x="7554" y="8408"/>
                    <a:pt x="7620" y="8435"/>
                    <a:pt x="7677" y="8435"/>
                  </a:cubicBezTo>
                  <a:cubicBezTo>
                    <a:pt x="8199" y="8435"/>
                    <a:pt x="8726" y="8430"/>
                    <a:pt x="9248" y="8440"/>
                  </a:cubicBezTo>
                  <a:cubicBezTo>
                    <a:pt x="9367" y="8440"/>
                    <a:pt x="9407" y="8403"/>
                    <a:pt x="9403" y="8260"/>
                  </a:cubicBezTo>
                  <a:cubicBezTo>
                    <a:pt x="9394" y="8064"/>
                    <a:pt x="9389" y="7869"/>
                    <a:pt x="9403" y="7673"/>
                  </a:cubicBezTo>
                  <a:cubicBezTo>
                    <a:pt x="9407" y="7535"/>
                    <a:pt x="9381" y="7488"/>
                    <a:pt x="9257" y="7488"/>
                  </a:cubicBezTo>
                  <a:cubicBezTo>
                    <a:pt x="8850" y="7498"/>
                    <a:pt x="8438" y="7493"/>
                    <a:pt x="8031" y="7493"/>
                  </a:cubicBezTo>
                  <a:cubicBezTo>
                    <a:pt x="7987" y="7493"/>
                    <a:pt x="7943" y="7498"/>
                    <a:pt x="7903" y="7493"/>
                  </a:cubicBezTo>
                  <a:cubicBezTo>
                    <a:pt x="7872" y="7488"/>
                    <a:pt x="7810" y="7519"/>
                    <a:pt x="7815" y="7445"/>
                  </a:cubicBezTo>
                  <a:cubicBezTo>
                    <a:pt x="7819" y="7387"/>
                    <a:pt x="7872" y="7403"/>
                    <a:pt x="7912" y="7403"/>
                  </a:cubicBezTo>
                  <a:cubicBezTo>
                    <a:pt x="8359" y="7403"/>
                    <a:pt x="8805" y="7398"/>
                    <a:pt x="9252" y="7403"/>
                  </a:cubicBezTo>
                  <a:cubicBezTo>
                    <a:pt x="9381" y="7408"/>
                    <a:pt x="9416" y="7360"/>
                    <a:pt x="9407" y="7212"/>
                  </a:cubicBezTo>
                  <a:cubicBezTo>
                    <a:pt x="9394" y="6995"/>
                    <a:pt x="9398" y="6773"/>
                    <a:pt x="9407" y="6556"/>
                  </a:cubicBezTo>
                  <a:cubicBezTo>
                    <a:pt x="9411" y="6434"/>
                    <a:pt x="9376" y="6397"/>
                    <a:pt x="9279" y="6397"/>
                  </a:cubicBezTo>
                  <a:cubicBezTo>
                    <a:pt x="9000" y="6402"/>
                    <a:pt x="8721" y="6392"/>
                    <a:pt x="8443" y="6397"/>
                  </a:cubicBezTo>
                  <a:cubicBezTo>
                    <a:pt x="7576" y="6397"/>
                    <a:pt x="6713" y="6402"/>
                    <a:pt x="5846" y="6402"/>
                  </a:cubicBezTo>
                  <a:cubicBezTo>
                    <a:pt x="5784" y="6402"/>
                    <a:pt x="5674" y="6434"/>
                    <a:pt x="5674" y="6344"/>
                  </a:cubicBezTo>
                  <a:cubicBezTo>
                    <a:pt x="5669" y="6254"/>
                    <a:pt x="5780" y="6275"/>
                    <a:pt x="5842" y="6275"/>
                  </a:cubicBezTo>
                  <a:cubicBezTo>
                    <a:pt x="7014" y="6275"/>
                    <a:pt x="8186" y="6286"/>
                    <a:pt x="9358" y="6286"/>
                  </a:cubicBezTo>
                  <a:cubicBezTo>
                    <a:pt x="9465" y="6286"/>
                    <a:pt x="9496" y="6318"/>
                    <a:pt x="9491" y="6450"/>
                  </a:cubicBezTo>
                  <a:cubicBezTo>
                    <a:pt x="9482" y="6678"/>
                    <a:pt x="9487" y="6911"/>
                    <a:pt x="9487" y="7138"/>
                  </a:cubicBezTo>
                  <a:cubicBezTo>
                    <a:pt x="9487" y="7403"/>
                    <a:pt x="9487" y="7403"/>
                    <a:pt x="9703" y="7403"/>
                  </a:cubicBezTo>
                  <a:cubicBezTo>
                    <a:pt x="9801" y="7403"/>
                    <a:pt x="9894" y="7403"/>
                    <a:pt x="9991" y="7403"/>
                  </a:cubicBezTo>
                  <a:cubicBezTo>
                    <a:pt x="10022" y="7403"/>
                    <a:pt x="10057" y="7408"/>
                    <a:pt x="10057" y="7450"/>
                  </a:cubicBezTo>
                  <a:cubicBezTo>
                    <a:pt x="10057" y="7498"/>
                    <a:pt x="10018" y="7493"/>
                    <a:pt x="9991" y="7493"/>
                  </a:cubicBezTo>
                  <a:cubicBezTo>
                    <a:pt x="9858" y="7498"/>
                    <a:pt x="9721" y="7498"/>
                    <a:pt x="9588" y="7498"/>
                  </a:cubicBezTo>
                  <a:cubicBezTo>
                    <a:pt x="9513" y="7498"/>
                    <a:pt x="9487" y="7525"/>
                    <a:pt x="9487" y="7615"/>
                  </a:cubicBezTo>
                  <a:cubicBezTo>
                    <a:pt x="9491" y="7853"/>
                    <a:pt x="9491" y="8086"/>
                    <a:pt x="9487" y="8324"/>
                  </a:cubicBezTo>
                  <a:cubicBezTo>
                    <a:pt x="9482" y="8424"/>
                    <a:pt x="9518" y="8451"/>
                    <a:pt x="9597" y="8446"/>
                  </a:cubicBezTo>
                  <a:cubicBezTo>
                    <a:pt x="9743" y="8440"/>
                    <a:pt x="9885" y="8440"/>
                    <a:pt x="10031" y="8446"/>
                  </a:cubicBezTo>
                  <a:cubicBezTo>
                    <a:pt x="10079" y="8446"/>
                    <a:pt x="10137" y="8424"/>
                    <a:pt x="10190" y="8535"/>
                  </a:cubicBezTo>
                  <a:cubicBezTo>
                    <a:pt x="10009" y="8525"/>
                    <a:pt x="9854" y="8525"/>
                    <a:pt x="9699" y="8525"/>
                  </a:cubicBezTo>
                  <a:close/>
                  <a:moveTo>
                    <a:pt x="17745" y="6413"/>
                  </a:moveTo>
                  <a:cubicBezTo>
                    <a:pt x="17728" y="6434"/>
                    <a:pt x="17710" y="6455"/>
                    <a:pt x="17692" y="6477"/>
                  </a:cubicBezTo>
                  <a:cubicBezTo>
                    <a:pt x="18971" y="7969"/>
                    <a:pt x="20249" y="9456"/>
                    <a:pt x="21532" y="10949"/>
                  </a:cubicBezTo>
                  <a:cubicBezTo>
                    <a:pt x="21550" y="10928"/>
                    <a:pt x="21567" y="10907"/>
                    <a:pt x="21585" y="10886"/>
                  </a:cubicBezTo>
                  <a:cubicBezTo>
                    <a:pt x="20311" y="9388"/>
                    <a:pt x="19028" y="7900"/>
                    <a:pt x="17745" y="6413"/>
                  </a:cubicBezTo>
                  <a:close/>
                  <a:moveTo>
                    <a:pt x="2944" y="11245"/>
                  </a:moveTo>
                  <a:cubicBezTo>
                    <a:pt x="4439" y="11245"/>
                    <a:pt x="5908" y="11245"/>
                    <a:pt x="7381" y="11245"/>
                  </a:cubicBezTo>
                  <a:cubicBezTo>
                    <a:pt x="7240" y="11134"/>
                    <a:pt x="3064" y="11145"/>
                    <a:pt x="2944" y="11245"/>
                  </a:cubicBezTo>
                  <a:close/>
                  <a:moveTo>
                    <a:pt x="5023" y="5175"/>
                  </a:moveTo>
                  <a:cubicBezTo>
                    <a:pt x="5045" y="5175"/>
                    <a:pt x="5072" y="5175"/>
                    <a:pt x="5094" y="5175"/>
                  </a:cubicBezTo>
                  <a:cubicBezTo>
                    <a:pt x="5700" y="5175"/>
                    <a:pt x="6302" y="5175"/>
                    <a:pt x="6908" y="5175"/>
                  </a:cubicBezTo>
                  <a:cubicBezTo>
                    <a:pt x="6908" y="5175"/>
                    <a:pt x="6908" y="5175"/>
                    <a:pt x="6908" y="5175"/>
                  </a:cubicBezTo>
                  <a:cubicBezTo>
                    <a:pt x="7523" y="5175"/>
                    <a:pt x="8138" y="5175"/>
                    <a:pt x="8752" y="5175"/>
                  </a:cubicBezTo>
                  <a:cubicBezTo>
                    <a:pt x="8775" y="5175"/>
                    <a:pt x="8801" y="5175"/>
                    <a:pt x="8823" y="5175"/>
                  </a:cubicBezTo>
                  <a:cubicBezTo>
                    <a:pt x="8859" y="5169"/>
                    <a:pt x="8894" y="5153"/>
                    <a:pt x="8890" y="5106"/>
                  </a:cubicBezTo>
                  <a:cubicBezTo>
                    <a:pt x="8885" y="5058"/>
                    <a:pt x="8854" y="5048"/>
                    <a:pt x="8814" y="5048"/>
                  </a:cubicBezTo>
                  <a:cubicBezTo>
                    <a:pt x="8792" y="5048"/>
                    <a:pt x="8766" y="5048"/>
                    <a:pt x="8744" y="5048"/>
                  </a:cubicBezTo>
                  <a:cubicBezTo>
                    <a:pt x="7536" y="5048"/>
                    <a:pt x="6324" y="5048"/>
                    <a:pt x="5116" y="5048"/>
                  </a:cubicBezTo>
                  <a:cubicBezTo>
                    <a:pt x="5081" y="5048"/>
                    <a:pt x="5050" y="5048"/>
                    <a:pt x="5015" y="5053"/>
                  </a:cubicBezTo>
                  <a:cubicBezTo>
                    <a:pt x="4979" y="5053"/>
                    <a:pt x="4944" y="5069"/>
                    <a:pt x="4948" y="5122"/>
                  </a:cubicBezTo>
                  <a:cubicBezTo>
                    <a:pt x="4953" y="5159"/>
                    <a:pt x="4984" y="5175"/>
                    <a:pt x="5023" y="5175"/>
                  </a:cubicBezTo>
                  <a:close/>
                  <a:moveTo>
                    <a:pt x="8173" y="4412"/>
                  </a:moveTo>
                  <a:cubicBezTo>
                    <a:pt x="8173" y="4397"/>
                    <a:pt x="8173" y="4381"/>
                    <a:pt x="8173" y="4365"/>
                  </a:cubicBezTo>
                  <a:cubicBezTo>
                    <a:pt x="7257" y="4365"/>
                    <a:pt x="6342" y="4365"/>
                    <a:pt x="5426" y="4365"/>
                  </a:cubicBezTo>
                  <a:cubicBezTo>
                    <a:pt x="5426" y="4381"/>
                    <a:pt x="5426" y="4397"/>
                    <a:pt x="5426" y="4412"/>
                  </a:cubicBezTo>
                  <a:cubicBezTo>
                    <a:pt x="6342" y="4412"/>
                    <a:pt x="7257" y="4412"/>
                    <a:pt x="8173" y="4412"/>
                  </a:cubicBezTo>
                  <a:close/>
                  <a:moveTo>
                    <a:pt x="16715" y="6694"/>
                  </a:moveTo>
                  <a:cubicBezTo>
                    <a:pt x="16923" y="6937"/>
                    <a:pt x="17131" y="7186"/>
                    <a:pt x="17343" y="7429"/>
                  </a:cubicBezTo>
                  <a:cubicBezTo>
                    <a:pt x="17754" y="7906"/>
                    <a:pt x="18161" y="8377"/>
                    <a:pt x="18573" y="8853"/>
                  </a:cubicBezTo>
                  <a:cubicBezTo>
                    <a:pt x="18608" y="8890"/>
                    <a:pt x="18657" y="8975"/>
                    <a:pt x="18701" y="8917"/>
                  </a:cubicBezTo>
                  <a:cubicBezTo>
                    <a:pt x="18750" y="8853"/>
                    <a:pt x="18670" y="8811"/>
                    <a:pt x="18639" y="8774"/>
                  </a:cubicBezTo>
                  <a:cubicBezTo>
                    <a:pt x="18378" y="8467"/>
                    <a:pt x="18117" y="8165"/>
                    <a:pt x="17852" y="7863"/>
                  </a:cubicBezTo>
                  <a:cubicBezTo>
                    <a:pt x="17511" y="7472"/>
                    <a:pt x="17170" y="7075"/>
                    <a:pt x="16825" y="6683"/>
                  </a:cubicBezTo>
                  <a:cubicBezTo>
                    <a:pt x="16790" y="6646"/>
                    <a:pt x="16750" y="6614"/>
                    <a:pt x="16710" y="6577"/>
                  </a:cubicBezTo>
                  <a:cubicBezTo>
                    <a:pt x="16697" y="6588"/>
                    <a:pt x="16679" y="6588"/>
                    <a:pt x="16675" y="6604"/>
                  </a:cubicBezTo>
                  <a:cubicBezTo>
                    <a:pt x="16662" y="6641"/>
                    <a:pt x="16693" y="6667"/>
                    <a:pt x="16715" y="6694"/>
                  </a:cubicBezTo>
                  <a:close/>
                  <a:moveTo>
                    <a:pt x="5780" y="3370"/>
                  </a:moveTo>
                  <a:cubicBezTo>
                    <a:pt x="6483" y="3370"/>
                    <a:pt x="7164" y="3370"/>
                    <a:pt x="7850" y="3370"/>
                  </a:cubicBezTo>
                  <a:cubicBezTo>
                    <a:pt x="7722" y="3264"/>
                    <a:pt x="5895" y="3274"/>
                    <a:pt x="5780" y="3370"/>
                  </a:cubicBezTo>
                  <a:close/>
                  <a:moveTo>
                    <a:pt x="6218" y="13135"/>
                  </a:moveTo>
                  <a:cubicBezTo>
                    <a:pt x="6271" y="13135"/>
                    <a:pt x="6324" y="13130"/>
                    <a:pt x="6377" y="13124"/>
                  </a:cubicBezTo>
                  <a:cubicBezTo>
                    <a:pt x="6399" y="13119"/>
                    <a:pt x="6426" y="13108"/>
                    <a:pt x="6426" y="13071"/>
                  </a:cubicBezTo>
                  <a:cubicBezTo>
                    <a:pt x="6426" y="13034"/>
                    <a:pt x="6404" y="13024"/>
                    <a:pt x="6377" y="13019"/>
                  </a:cubicBezTo>
                  <a:cubicBezTo>
                    <a:pt x="6328" y="13013"/>
                    <a:pt x="6280" y="13013"/>
                    <a:pt x="6235" y="13013"/>
                  </a:cubicBezTo>
                  <a:cubicBezTo>
                    <a:pt x="5833" y="13013"/>
                    <a:pt x="5430" y="13013"/>
                    <a:pt x="5028" y="13013"/>
                  </a:cubicBezTo>
                  <a:cubicBezTo>
                    <a:pt x="5037" y="13066"/>
                    <a:pt x="5050" y="13114"/>
                    <a:pt x="5059" y="13167"/>
                  </a:cubicBezTo>
                  <a:cubicBezTo>
                    <a:pt x="5439" y="13119"/>
                    <a:pt x="5828" y="13146"/>
                    <a:pt x="6218" y="13135"/>
                  </a:cubicBezTo>
                  <a:close/>
                  <a:moveTo>
                    <a:pt x="6492" y="20233"/>
                  </a:moveTo>
                  <a:cubicBezTo>
                    <a:pt x="5859" y="17861"/>
                    <a:pt x="5227" y="15490"/>
                    <a:pt x="4594" y="13119"/>
                  </a:cubicBezTo>
                  <a:cubicBezTo>
                    <a:pt x="4554" y="12966"/>
                    <a:pt x="4475" y="12796"/>
                    <a:pt x="4656" y="12685"/>
                  </a:cubicBezTo>
                  <a:cubicBezTo>
                    <a:pt x="4639" y="12643"/>
                    <a:pt x="4621" y="12595"/>
                    <a:pt x="4581" y="12579"/>
                  </a:cubicBezTo>
                  <a:cubicBezTo>
                    <a:pt x="3878" y="12717"/>
                    <a:pt x="3174" y="12860"/>
                    <a:pt x="2471" y="12992"/>
                  </a:cubicBezTo>
                  <a:cubicBezTo>
                    <a:pt x="1728" y="13135"/>
                    <a:pt x="989" y="13278"/>
                    <a:pt x="246" y="13415"/>
                  </a:cubicBezTo>
                  <a:cubicBezTo>
                    <a:pt x="166" y="13431"/>
                    <a:pt x="96" y="13415"/>
                    <a:pt x="34" y="13347"/>
                  </a:cubicBezTo>
                  <a:cubicBezTo>
                    <a:pt x="-15" y="13426"/>
                    <a:pt x="-2" y="13511"/>
                    <a:pt x="16" y="13595"/>
                  </a:cubicBezTo>
                  <a:cubicBezTo>
                    <a:pt x="104" y="14014"/>
                    <a:pt x="233" y="14416"/>
                    <a:pt x="348" y="14823"/>
                  </a:cubicBezTo>
                  <a:cubicBezTo>
                    <a:pt x="892" y="16792"/>
                    <a:pt x="1440" y="18761"/>
                    <a:pt x="1989" y="20725"/>
                  </a:cubicBezTo>
                  <a:cubicBezTo>
                    <a:pt x="2024" y="20857"/>
                    <a:pt x="2051" y="21005"/>
                    <a:pt x="2153" y="21101"/>
                  </a:cubicBezTo>
                  <a:cubicBezTo>
                    <a:pt x="2219" y="21058"/>
                    <a:pt x="2290" y="21058"/>
                    <a:pt x="2365" y="21058"/>
                  </a:cubicBezTo>
                  <a:cubicBezTo>
                    <a:pt x="3002" y="21058"/>
                    <a:pt x="3639" y="21058"/>
                    <a:pt x="4280" y="21058"/>
                  </a:cubicBezTo>
                  <a:cubicBezTo>
                    <a:pt x="4360" y="21058"/>
                    <a:pt x="4444" y="21048"/>
                    <a:pt x="4435" y="21191"/>
                  </a:cubicBezTo>
                  <a:cubicBezTo>
                    <a:pt x="4462" y="21191"/>
                    <a:pt x="4493" y="21196"/>
                    <a:pt x="4519" y="21196"/>
                  </a:cubicBezTo>
                  <a:cubicBezTo>
                    <a:pt x="5205" y="21148"/>
                    <a:pt x="5895" y="21106"/>
                    <a:pt x="6580" y="21058"/>
                  </a:cubicBezTo>
                  <a:cubicBezTo>
                    <a:pt x="6713" y="21048"/>
                    <a:pt x="6775" y="20952"/>
                    <a:pt x="6797" y="20804"/>
                  </a:cubicBezTo>
                  <a:cubicBezTo>
                    <a:pt x="6629" y="20661"/>
                    <a:pt x="6554" y="20455"/>
                    <a:pt x="6492" y="20233"/>
                  </a:cubicBezTo>
                  <a:close/>
                  <a:moveTo>
                    <a:pt x="20435" y="19407"/>
                  </a:moveTo>
                  <a:cubicBezTo>
                    <a:pt x="20457" y="19550"/>
                    <a:pt x="20444" y="19693"/>
                    <a:pt x="20439" y="19841"/>
                  </a:cubicBezTo>
                  <a:cubicBezTo>
                    <a:pt x="20333" y="19825"/>
                    <a:pt x="20249" y="19751"/>
                    <a:pt x="20161" y="19698"/>
                  </a:cubicBezTo>
                  <a:cubicBezTo>
                    <a:pt x="19634" y="19375"/>
                    <a:pt x="19095" y="19100"/>
                    <a:pt x="18555" y="18809"/>
                  </a:cubicBezTo>
                  <a:cubicBezTo>
                    <a:pt x="18515" y="18788"/>
                    <a:pt x="18458" y="18788"/>
                    <a:pt x="18466" y="18708"/>
                  </a:cubicBezTo>
                  <a:cubicBezTo>
                    <a:pt x="18568" y="18740"/>
                    <a:pt x="18670" y="18772"/>
                    <a:pt x="18772" y="18798"/>
                  </a:cubicBezTo>
                  <a:cubicBezTo>
                    <a:pt x="18993" y="18862"/>
                    <a:pt x="19205" y="18978"/>
                    <a:pt x="19435" y="18984"/>
                  </a:cubicBezTo>
                  <a:cubicBezTo>
                    <a:pt x="19409" y="18968"/>
                    <a:pt x="19378" y="18946"/>
                    <a:pt x="19351" y="18936"/>
                  </a:cubicBezTo>
                  <a:cubicBezTo>
                    <a:pt x="18962" y="18804"/>
                    <a:pt x="18604" y="18571"/>
                    <a:pt x="18232" y="18380"/>
                  </a:cubicBezTo>
                  <a:cubicBezTo>
                    <a:pt x="18104" y="18317"/>
                    <a:pt x="18024" y="18216"/>
                    <a:pt x="17993" y="18047"/>
                  </a:cubicBezTo>
                  <a:cubicBezTo>
                    <a:pt x="17962" y="17904"/>
                    <a:pt x="17927" y="17761"/>
                    <a:pt x="17856" y="17639"/>
                  </a:cubicBezTo>
                  <a:cubicBezTo>
                    <a:pt x="17812" y="17157"/>
                    <a:pt x="17874" y="16681"/>
                    <a:pt x="17909" y="16205"/>
                  </a:cubicBezTo>
                  <a:cubicBezTo>
                    <a:pt x="17913" y="16125"/>
                    <a:pt x="17971" y="16094"/>
                    <a:pt x="18020" y="16062"/>
                  </a:cubicBezTo>
                  <a:cubicBezTo>
                    <a:pt x="18130" y="15993"/>
                    <a:pt x="18250" y="15961"/>
                    <a:pt x="18365" y="15919"/>
                  </a:cubicBezTo>
                  <a:cubicBezTo>
                    <a:pt x="18489" y="15908"/>
                    <a:pt x="18608" y="15893"/>
                    <a:pt x="18732" y="15882"/>
                  </a:cubicBezTo>
                  <a:cubicBezTo>
                    <a:pt x="18918" y="15866"/>
                    <a:pt x="18993" y="15850"/>
                    <a:pt x="19090" y="15776"/>
                  </a:cubicBezTo>
                  <a:cubicBezTo>
                    <a:pt x="18696" y="15845"/>
                    <a:pt x="18320" y="15813"/>
                    <a:pt x="17944" y="15739"/>
                  </a:cubicBezTo>
                  <a:cubicBezTo>
                    <a:pt x="17666" y="15231"/>
                    <a:pt x="17498" y="14659"/>
                    <a:pt x="17285" y="14109"/>
                  </a:cubicBezTo>
                  <a:cubicBezTo>
                    <a:pt x="17259" y="14368"/>
                    <a:pt x="17290" y="14622"/>
                    <a:pt x="17316" y="14871"/>
                  </a:cubicBezTo>
                  <a:cubicBezTo>
                    <a:pt x="17330" y="15030"/>
                    <a:pt x="17347" y="15189"/>
                    <a:pt x="17361" y="15347"/>
                  </a:cubicBezTo>
                  <a:cubicBezTo>
                    <a:pt x="17383" y="15586"/>
                    <a:pt x="17321" y="15803"/>
                    <a:pt x="17206" y="15993"/>
                  </a:cubicBezTo>
                  <a:cubicBezTo>
                    <a:pt x="17069" y="16231"/>
                    <a:pt x="17007" y="16491"/>
                    <a:pt x="17046" y="16771"/>
                  </a:cubicBezTo>
                  <a:cubicBezTo>
                    <a:pt x="17069" y="16935"/>
                    <a:pt x="17020" y="16967"/>
                    <a:pt x="16892" y="16951"/>
                  </a:cubicBezTo>
                  <a:cubicBezTo>
                    <a:pt x="16555" y="16898"/>
                    <a:pt x="16215" y="16909"/>
                    <a:pt x="15874" y="16898"/>
                  </a:cubicBezTo>
                  <a:cubicBezTo>
                    <a:pt x="15773" y="16877"/>
                    <a:pt x="15666" y="16861"/>
                    <a:pt x="15565" y="16840"/>
                  </a:cubicBezTo>
                  <a:cubicBezTo>
                    <a:pt x="15463" y="16824"/>
                    <a:pt x="15405" y="16761"/>
                    <a:pt x="15423" y="16628"/>
                  </a:cubicBezTo>
                  <a:cubicBezTo>
                    <a:pt x="15441" y="16485"/>
                    <a:pt x="15454" y="16342"/>
                    <a:pt x="15481" y="16205"/>
                  </a:cubicBezTo>
                  <a:cubicBezTo>
                    <a:pt x="15706" y="15120"/>
                    <a:pt x="16091" y="14109"/>
                    <a:pt x="16511" y="13119"/>
                  </a:cubicBezTo>
                  <a:cubicBezTo>
                    <a:pt x="16573" y="12976"/>
                    <a:pt x="16560" y="12886"/>
                    <a:pt x="16463" y="12796"/>
                  </a:cubicBezTo>
                  <a:cubicBezTo>
                    <a:pt x="16374" y="12717"/>
                    <a:pt x="16286" y="12637"/>
                    <a:pt x="16197" y="12558"/>
                  </a:cubicBezTo>
                  <a:cubicBezTo>
                    <a:pt x="16113" y="12479"/>
                    <a:pt x="16095" y="12394"/>
                    <a:pt x="16202" y="12315"/>
                  </a:cubicBezTo>
                  <a:cubicBezTo>
                    <a:pt x="16294" y="12246"/>
                    <a:pt x="16321" y="12145"/>
                    <a:pt x="16330" y="12023"/>
                  </a:cubicBezTo>
                  <a:cubicBezTo>
                    <a:pt x="16348" y="11759"/>
                    <a:pt x="16379" y="11499"/>
                    <a:pt x="16401" y="11235"/>
                  </a:cubicBezTo>
                  <a:cubicBezTo>
                    <a:pt x="16458" y="10557"/>
                    <a:pt x="16586" y="9890"/>
                    <a:pt x="16622" y="9208"/>
                  </a:cubicBezTo>
                  <a:cubicBezTo>
                    <a:pt x="16635" y="8959"/>
                    <a:pt x="16648" y="8948"/>
                    <a:pt x="16856" y="9022"/>
                  </a:cubicBezTo>
                  <a:cubicBezTo>
                    <a:pt x="17285" y="9165"/>
                    <a:pt x="17710" y="9314"/>
                    <a:pt x="18130" y="9493"/>
                  </a:cubicBezTo>
                  <a:cubicBezTo>
                    <a:pt x="18228" y="9536"/>
                    <a:pt x="18298" y="9536"/>
                    <a:pt x="18307" y="9388"/>
                  </a:cubicBezTo>
                  <a:cubicBezTo>
                    <a:pt x="18484" y="9388"/>
                    <a:pt x="18635" y="9499"/>
                    <a:pt x="18798" y="9562"/>
                  </a:cubicBezTo>
                  <a:cubicBezTo>
                    <a:pt x="18922" y="9605"/>
                    <a:pt x="19041" y="9673"/>
                    <a:pt x="19161" y="9726"/>
                  </a:cubicBezTo>
                  <a:cubicBezTo>
                    <a:pt x="19241" y="9763"/>
                    <a:pt x="19276" y="9790"/>
                    <a:pt x="19179" y="9875"/>
                  </a:cubicBezTo>
                  <a:cubicBezTo>
                    <a:pt x="18767" y="10229"/>
                    <a:pt x="18533" y="10743"/>
                    <a:pt x="18343" y="11288"/>
                  </a:cubicBezTo>
                  <a:cubicBezTo>
                    <a:pt x="18338" y="11298"/>
                    <a:pt x="18347" y="11309"/>
                    <a:pt x="18347" y="11320"/>
                  </a:cubicBezTo>
                  <a:cubicBezTo>
                    <a:pt x="18329" y="11378"/>
                    <a:pt x="18320" y="11441"/>
                    <a:pt x="18294" y="11489"/>
                  </a:cubicBezTo>
                  <a:cubicBezTo>
                    <a:pt x="18121" y="11817"/>
                    <a:pt x="18006" y="12172"/>
                    <a:pt x="17909" y="12542"/>
                  </a:cubicBezTo>
                  <a:cubicBezTo>
                    <a:pt x="17887" y="12632"/>
                    <a:pt x="17847" y="12727"/>
                    <a:pt x="17860" y="12870"/>
                  </a:cubicBezTo>
                  <a:cubicBezTo>
                    <a:pt x="18037" y="12325"/>
                    <a:pt x="18228" y="11844"/>
                    <a:pt x="18493" y="11404"/>
                  </a:cubicBezTo>
                  <a:cubicBezTo>
                    <a:pt x="18811" y="10875"/>
                    <a:pt x="19179" y="10414"/>
                    <a:pt x="19718" y="10208"/>
                  </a:cubicBezTo>
                  <a:cubicBezTo>
                    <a:pt x="20015" y="10563"/>
                    <a:pt x="20125" y="11013"/>
                    <a:pt x="20183" y="11489"/>
                  </a:cubicBezTo>
                  <a:cubicBezTo>
                    <a:pt x="20209" y="11732"/>
                    <a:pt x="20223" y="11976"/>
                    <a:pt x="20240" y="12219"/>
                  </a:cubicBezTo>
                  <a:cubicBezTo>
                    <a:pt x="20152" y="12203"/>
                    <a:pt x="20072" y="12214"/>
                    <a:pt x="19984" y="12246"/>
                  </a:cubicBezTo>
                  <a:cubicBezTo>
                    <a:pt x="19568" y="12389"/>
                    <a:pt x="19218" y="12664"/>
                    <a:pt x="18900" y="13003"/>
                  </a:cubicBezTo>
                  <a:cubicBezTo>
                    <a:pt x="18882" y="13024"/>
                    <a:pt x="18847" y="13045"/>
                    <a:pt x="18869" y="13082"/>
                  </a:cubicBezTo>
                  <a:cubicBezTo>
                    <a:pt x="18891" y="13103"/>
                    <a:pt x="18909" y="13087"/>
                    <a:pt x="18922" y="13077"/>
                  </a:cubicBezTo>
                  <a:cubicBezTo>
                    <a:pt x="19342" y="12780"/>
                    <a:pt x="19785" y="12553"/>
                    <a:pt x="20258" y="12415"/>
                  </a:cubicBezTo>
                  <a:cubicBezTo>
                    <a:pt x="20289" y="12913"/>
                    <a:pt x="20315" y="13415"/>
                    <a:pt x="20342" y="13913"/>
                  </a:cubicBezTo>
                  <a:cubicBezTo>
                    <a:pt x="20342" y="13945"/>
                    <a:pt x="20333" y="13982"/>
                    <a:pt x="20329" y="14014"/>
                  </a:cubicBezTo>
                  <a:cubicBezTo>
                    <a:pt x="20214" y="13977"/>
                    <a:pt x="20214" y="14077"/>
                    <a:pt x="20209" y="14162"/>
                  </a:cubicBezTo>
                  <a:cubicBezTo>
                    <a:pt x="20205" y="14411"/>
                    <a:pt x="20205" y="14654"/>
                    <a:pt x="20200" y="14903"/>
                  </a:cubicBezTo>
                  <a:cubicBezTo>
                    <a:pt x="20200" y="14956"/>
                    <a:pt x="20205" y="15009"/>
                    <a:pt x="20147" y="15046"/>
                  </a:cubicBezTo>
                  <a:cubicBezTo>
                    <a:pt x="19705" y="15316"/>
                    <a:pt x="19448" y="15781"/>
                    <a:pt x="19227" y="16284"/>
                  </a:cubicBezTo>
                  <a:cubicBezTo>
                    <a:pt x="19183" y="16385"/>
                    <a:pt x="19148" y="16491"/>
                    <a:pt x="19112" y="16602"/>
                  </a:cubicBezTo>
                  <a:cubicBezTo>
                    <a:pt x="19077" y="16708"/>
                    <a:pt x="19046" y="16813"/>
                    <a:pt x="19033" y="16946"/>
                  </a:cubicBezTo>
                  <a:cubicBezTo>
                    <a:pt x="19050" y="16925"/>
                    <a:pt x="19064" y="16919"/>
                    <a:pt x="19068" y="16909"/>
                  </a:cubicBezTo>
                  <a:cubicBezTo>
                    <a:pt x="19081" y="16872"/>
                    <a:pt x="19095" y="16835"/>
                    <a:pt x="19112" y="16798"/>
                  </a:cubicBezTo>
                  <a:cubicBezTo>
                    <a:pt x="19351" y="16242"/>
                    <a:pt x="19643" y="15734"/>
                    <a:pt x="20081" y="15369"/>
                  </a:cubicBezTo>
                  <a:cubicBezTo>
                    <a:pt x="20116" y="15342"/>
                    <a:pt x="20152" y="15284"/>
                    <a:pt x="20192" y="15321"/>
                  </a:cubicBezTo>
                  <a:cubicBezTo>
                    <a:pt x="20214" y="15337"/>
                    <a:pt x="20205" y="15406"/>
                    <a:pt x="20205" y="15448"/>
                  </a:cubicBezTo>
                  <a:cubicBezTo>
                    <a:pt x="20218" y="16422"/>
                    <a:pt x="20227" y="17390"/>
                    <a:pt x="20245" y="18364"/>
                  </a:cubicBezTo>
                  <a:cubicBezTo>
                    <a:pt x="20249" y="18661"/>
                    <a:pt x="20249" y="18962"/>
                    <a:pt x="20289" y="19259"/>
                  </a:cubicBezTo>
                  <a:cubicBezTo>
                    <a:pt x="20315" y="19370"/>
                    <a:pt x="20333" y="19455"/>
                    <a:pt x="20435" y="19407"/>
                  </a:cubicBezTo>
                  <a:close/>
                  <a:moveTo>
                    <a:pt x="20165" y="12685"/>
                  </a:moveTo>
                  <a:cubicBezTo>
                    <a:pt x="19736" y="12865"/>
                    <a:pt x="19294" y="12997"/>
                    <a:pt x="18887" y="13246"/>
                  </a:cubicBezTo>
                  <a:cubicBezTo>
                    <a:pt x="18599" y="13421"/>
                    <a:pt x="18312" y="13595"/>
                    <a:pt x="18130" y="13945"/>
                  </a:cubicBezTo>
                  <a:cubicBezTo>
                    <a:pt x="18750" y="13389"/>
                    <a:pt x="19488" y="13114"/>
                    <a:pt x="20165" y="12685"/>
                  </a:cubicBezTo>
                  <a:close/>
                  <a:moveTo>
                    <a:pt x="19440" y="18989"/>
                  </a:moveTo>
                  <a:lnTo>
                    <a:pt x="19440" y="18989"/>
                  </a:lnTo>
                  <a:cubicBezTo>
                    <a:pt x="19440" y="18984"/>
                    <a:pt x="19440" y="18984"/>
                    <a:pt x="19440" y="18989"/>
                  </a:cubicBezTo>
                  <a:cubicBezTo>
                    <a:pt x="19440" y="18984"/>
                    <a:pt x="19440" y="18989"/>
                    <a:pt x="19440" y="18989"/>
                  </a:cubicBezTo>
                  <a:close/>
                  <a:moveTo>
                    <a:pt x="20426" y="20222"/>
                  </a:moveTo>
                  <a:cubicBezTo>
                    <a:pt x="20404" y="20667"/>
                    <a:pt x="20302" y="21058"/>
                    <a:pt x="19997" y="21344"/>
                  </a:cubicBezTo>
                  <a:cubicBezTo>
                    <a:pt x="19833" y="21498"/>
                    <a:pt x="19656" y="21577"/>
                    <a:pt x="19440" y="21577"/>
                  </a:cubicBezTo>
                  <a:cubicBezTo>
                    <a:pt x="17356" y="21561"/>
                    <a:pt x="15273" y="21551"/>
                    <a:pt x="13185" y="21545"/>
                  </a:cubicBezTo>
                  <a:cubicBezTo>
                    <a:pt x="13065" y="21545"/>
                    <a:pt x="13052" y="21513"/>
                    <a:pt x="13092" y="21386"/>
                  </a:cubicBezTo>
                  <a:cubicBezTo>
                    <a:pt x="13238" y="20905"/>
                    <a:pt x="13238" y="20418"/>
                    <a:pt x="13118" y="19931"/>
                  </a:cubicBezTo>
                  <a:cubicBezTo>
                    <a:pt x="13070" y="19740"/>
                    <a:pt x="13003" y="19566"/>
                    <a:pt x="12871" y="19439"/>
                  </a:cubicBezTo>
                  <a:cubicBezTo>
                    <a:pt x="13371" y="19439"/>
                    <a:pt x="13875" y="19439"/>
                    <a:pt x="14375" y="19439"/>
                  </a:cubicBezTo>
                  <a:cubicBezTo>
                    <a:pt x="14490" y="19439"/>
                    <a:pt x="14543" y="19407"/>
                    <a:pt x="14481" y="19264"/>
                  </a:cubicBezTo>
                  <a:cubicBezTo>
                    <a:pt x="14715" y="19238"/>
                    <a:pt x="14950" y="19259"/>
                    <a:pt x="15184" y="19269"/>
                  </a:cubicBezTo>
                  <a:cubicBezTo>
                    <a:pt x="15857" y="19301"/>
                    <a:pt x="16529" y="19338"/>
                    <a:pt x="17197" y="19391"/>
                  </a:cubicBezTo>
                  <a:cubicBezTo>
                    <a:pt x="17467" y="19412"/>
                    <a:pt x="17652" y="19259"/>
                    <a:pt x="17821" y="19042"/>
                  </a:cubicBezTo>
                  <a:cubicBezTo>
                    <a:pt x="17993" y="18984"/>
                    <a:pt x="18166" y="18994"/>
                    <a:pt x="18343" y="19047"/>
                  </a:cubicBezTo>
                  <a:cubicBezTo>
                    <a:pt x="18475" y="19084"/>
                    <a:pt x="18599" y="19169"/>
                    <a:pt x="18741" y="19158"/>
                  </a:cubicBezTo>
                  <a:cubicBezTo>
                    <a:pt x="19099" y="19301"/>
                    <a:pt x="19448" y="19470"/>
                    <a:pt x="19793" y="19650"/>
                  </a:cubicBezTo>
                  <a:cubicBezTo>
                    <a:pt x="19948" y="19730"/>
                    <a:pt x="20099" y="19820"/>
                    <a:pt x="20254" y="19894"/>
                  </a:cubicBezTo>
                  <a:cubicBezTo>
                    <a:pt x="20386" y="19952"/>
                    <a:pt x="20435" y="20042"/>
                    <a:pt x="20426" y="20222"/>
                  </a:cubicBezTo>
                  <a:close/>
                  <a:moveTo>
                    <a:pt x="17883" y="20810"/>
                  </a:moveTo>
                  <a:cubicBezTo>
                    <a:pt x="17829" y="20704"/>
                    <a:pt x="17829" y="20704"/>
                    <a:pt x="17763" y="20651"/>
                  </a:cubicBezTo>
                  <a:cubicBezTo>
                    <a:pt x="17122" y="20127"/>
                    <a:pt x="16423" y="19751"/>
                    <a:pt x="15684" y="19470"/>
                  </a:cubicBezTo>
                  <a:cubicBezTo>
                    <a:pt x="15542" y="19418"/>
                    <a:pt x="15401" y="19359"/>
                    <a:pt x="15255" y="19338"/>
                  </a:cubicBezTo>
                  <a:cubicBezTo>
                    <a:pt x="15220" y="19333"/>
                    <a:pt x="15175" y="19322"/>
                    <a:pt x="15162" y="19391"/>
                  </a:cubicBezTo>
                  <a:cubicBezTo>
                    <a:pt x="15153" y="19449"/>
                    <a:pt x="15180" y="19481"/>
                    <a:pt x="15220" y="19492"/>
                  </a:cubicBezTo>
                  <a:cubicBezTo>
                    <a:pt x="15290" y="19518"/>
                    <a:pt x="15366" y="19545"/>
                    <a:pt x="15441" y="19571"/>
                  </a:cubicBezTo>
                  <a:cubicBezTo>
                    <a:pt x="16290" y="19873"/>
                    <a:pt x="17095" y="20291"/>
                    <a:pt x="17883" y="20810"/>
                  </a:cubicBezTo>
                  <a:close/>
                  <a:moveTo>
                    <a:pt x="18692" y="20169"/>
                  </a:moveTo>
                  <a:cubicBezTo>
                    <a:pt x="18873" y="20286"/>
                    <a:pt x="19041" y="20439"/>
                    <a:pt x="19236" y="20534"/>
                  </a:cubicBezTo>
                  <a:cubicBezTo>
                    <a:pt x="19227" y="20518"/>
                    <a:pt x="19223" y="20497"/>
                    <a:pt x="19214" y="20481"/>
                  </a:cubicBezTo>
                  <a:cubicBezTo>
                    <a:pt x="18820" y="20053"/>
                    <a:pt x="18360" y="19751"/>
                    <a:pt x="17887" y="19476"/>
                  </a:cubicBezTo>
                  <a:cubicBezTo>
                    <a:pt x="17874" y="19470"/>
                    <a:pt x="17860" y="19465"/>
                    <a:pt x="17847" y="19465"/>
                  </a:cubicBezTo>
                  <a:cubicBezTo>
                    <a:pt x="17812" y="19465"/>
                    <a:pt x="17768" y="19444"/>
                    <a:pt x="17745" y="19497"/>
                  </a:cubicBezTo>
                  <a:cubicBezTo>
                    <a:pt x="17728" y="19550"/>
                    <a:pt x="17763" y="19582"/>
                    <a:pt x="17794" y="19608"/>
                  </a:cubicBezTo>
                  <a:cubicBezTo>
                    <a:pt x="17821" y="19629"/>
                    <a:pt x="17852" y="19650"/>
                    <a:pt x="17883" y="19666"/>
                  </a:cubicBezTo>
                  <a:cubicBezTo>
                    <a:pt x="18157" y="19814"/>
                    <a:pt x="18422" y="19994"/>
                    <a:pt x="18692" y="20169"/>
                  </a:cubicBezTo>
                  <a:close/>
                  <a:moveTo>
                    <a:pt x="19276" y="20561"/>
                  </a:moveTo>
                  <a:cubicBezTo>
                    <a:pt x="19267" y="20540"/>
                    <a:pt x="19254" y="20529"/>
                    <a:pt x="19236" y="20540"/>
                  </a:cubicBezTo>
                  <a:cubicBezTo>
                    <a:pt x="19232" y="20571"/>
                    <a:pt x="19254" y="20571"/>
                    <a:pt x="19272" y="20571"/>
                  </a:cubicBezTo>
                  <a:cubicBezTo>
                    <a:pt x="19272" y="20571"/>
                    <a:pt x="19280" y="20561"/>
                    <a:pt x="19276" y="20561"/>
                  </a:cubicBezTo>
                  <a:close/>
                  <a:moveTo>
                    <a:pt x="11451" y="11907"/>
                  </a:moveTo>
                  <a:cubicBezTo>
                    <a:pt x="11451" y="11912"/>
                    <a:pt x="11451" y="11912"/>
                    <a:pt x="11451" y="11907"/>
                  </a:cubicBezTo>
                  <a:cubicBezTo>
                    <a:pt x="11451" y="11912"/>
                    <a:pt x="11451" y="11912"/>
                    <a:pt x="11451" y="11907"/>
                  </a:cubicBezTo>
                  <a:cubicBezTo>
                    <a:pt x="11451" y="11912"/>
                    <a:pt x="11451" y="11907"/>
                    <a:pt x="11451" y="11907"/>
                  </a:cubicBezTo>
                  <a:close/>
                  <a:moveTo>
                    <a:pt x="11937" y="15236"/>
                  </a:moveTo>
                  <a:cubicBezTo>
                    <a:pt x="11915" y="14347"/>
                    <a:pt x="11902" y="13458"/>
                    <a:pt x="11889" y="12563"/>
                  </a:cubicBezTo>
                  <a:cubicBezTo>
                    <a:pt x="11889" y="12489"/>
                    <a:pt x="11889" y="12420"/>
                    <a:pt x="11836" y="12357"/>
                  </a:cubicBezTo>
                  <a:cubicBezTo>
                    <a:pt x="11721" y="12219"/>
                    <a:pt x="11619" y="12066"/>
                    <a:pt x="11486" y="11949"/>
                  </a:cubicBezTo>
                  <a:cubicBezTo>
                    <a:pt x="11468" y="11939"/>
                    <a:pt x="11446" y="11944"/>
                    <a:pt x="11446" y="11912"/>
                  </a:cubicBezTo>
                  <a:cubicBezTo>
                    <a:pt x="11424" y="11918"/>
                    <a:pt x="11407" y="11912"/>
                    <a:pt x="11415" y="11875"/>
                  </a:cubicBezTo>
                  <a:cubicBezTo>
                    <a:pt x="11362" y="11902"/>
                    <a:pt x="11336" y="11833"/>
                    <a:pt x="11291" y="11817"/>
                  </a:cubicBezTo>
                  <a:cubicBezTo>
                    <a:pt x="11283" y="12399"/>
                    <a:pt x="11336" y="12976"/>
                    <a:pt x="11367" y="13553"/>
                  </a:cubicBezTo>
                  <a:cubicBezTo>
                    <a:pt x="11407" y="14231"/>
                    <a:pt x="11451" y="14903"/>
                    <a:pt x="11499" y="15580"/>
                  </a:cubicBezTo>
                  <a:cubicBezTo>
                    <a:pt x="11566" y="16438"/>
                    <a:pt x="11641" y="17295"/>
                    <a:pt x="11716" y="18153"/>
                  </a:cubicBezTo>
                  <a:cubicBezTo>
                    <a:pt x="11729" y="18280"/>
                    <a:pt x="11743" y="18412"/>
                    <a:pt x="11716" y="18576"/>
                  </a:cubicBezTo>
                  <a:cubicBezTo>
                    <a:pt x="11619" y="18280"/>
                    <a:pt x="11637" y="17983"/>
                    <a:pt x="11526" y="17729"/>
                  </a:cubicBezTo>
                  <a:cubicBezTo>
                    <a:pt x="11433" y="17824"/>
                    <a:pt x="11398" y="17771"/>
                    <a:pt x="11376" y="17650"/>
                  </a:cubicBezTo>
                  <a:cubicBezTo>
                    <a:pt x="11300" y="17216"/>
                    <a:pt x="11265" y="16776"/>
                    <a:pt x="11230" y="16337"/>
                  </a:cubicBezTo>
                  <a:cubicBezTo>
                    <a:pt x="11163" y="15464"/>
                    <a:pt x="11079" y="14590"/>
                    <a:pt x="11061" y="13712"/>
                  </a:cubicBezTo>
                  <a:cubicBezTo>
                    <a:pt x="11057" y="13601"/>
                    <a:pt x="11070" y="13527"/>
                    <a:pt x="11181" y="13548"/>
                  </a:cubicBezTo>
                  <a:cubicBezTo>
                    <a:pt x="11172" y="13082"/>
                    <a:pt x="11163" y="12616"/>
                    <a:pt x="11154" y="12156"/>
                  </a:cubicBezTo>
                  <a:cubicBezTo>
                    <a:pt x="11150" y="12013"/>
                    <a:pt x="11154" y="11870"/>
                    <a:pt x="11190" y="11727"/>
                  </a:cubicBezTo>
                  <a:cubicBezTo>
                    <a:pt x="10946" y="11494"/>
                    <a:pt x="10663" y="11341"/>
                    <a:pt x="10398" y="11145"/>
                  </a:cubicBezTo>
                  <a:cubicBezTo>
                    <a:pt x="10354" y="11113"/>
                    <a:pt x="10296" y="11103"/>
                    <a:pt x="10274" y="11039"/>
                  </a:cubicBezTo>
                  <a:cubicBezTo>
                    <a:pt x="10234" y="11002"/>
                    <a:pt x="10186" y="11002"/>
                    <a:pt x="10137" y="10991"/>
                  </a:cubicBezTo>
                  <a:cubicBezTo>
                    <a:pt x="9867" y="10923"/>
                    <a:pt x="9867" y="10923"/>
                    <a:pt x="9827" y="11251"/>
                  </a:cubicBezTo>
                  <a:cubicBezTo>
                    <a:pt x="9818" y="11314"/>
                    <a:pt x="9810" y="11372"/>
                    <a:pt x="9805" y="11436"/>
                  </a:cubicBezTo>
                  <a:cubicBezTo>
                    <a:pt x="9779" y="11865"/>
                    <a:pt x="9783" y="12293"/>
                    <a:pt x="9854" y="12712"/>
                  </a:cubicBezTo>
                  <a:cubicBezTo>
                    <a:pt x="9916" y="12738"/>
                    <a:pt x="9916" y="12812"/>
                    <a:pt x="9929" y="12865"/>
                  </a:cubicBezTo>
                  <a:cubicBezTo>
                    <a:pt x="10097" y="13532"/>
                    <a:pt x="10279" y="14194"/>
                    <a:pt x="10433" y="14860"/>
                  </a:cubicBezTo>
                  <a:cubicBezTo>
                    <a:pt x="10464" y="14987"/>
                    <a:pt x="10526" y="15104"/>
                    <a:pt x="10544" y="15279"/>
                  </a:cubicBezTo>
                  <a:cubicBezTo>
                    <a:pt x="10442" y="15120"/>
                    <a:pt x="10424" y="14945"/>
                    <a:pt x="10332" y="14829"/>
                  </a:cubicBezTo>
                  <a:cubicBezTo>
                    <a:pt x="10340" y="15030"/>
                    <a:pt x="10411" y="15215"/>
                    <a:pt x="10455" y="15411"/>
                  </a:cubicBezTo>
                  <a:cubicBezTo>
                    <a:pt x="10743" y="16634"/>
                    <a:pt x="11008" y="17867"/>
                    <a:pt x="11322" y="19084"/>
                  </a:cubicBezTo>
                  <a:cubicBezTo>
                    <a:pt x="11336" y="19142"/>
                    <a:pt x="11345" y="19216"/>
                    <a:pt x="11398" y="19243"/>
                  </a:cubicBezTo>
                  <a:cubicBezTo>
                    <a:pt x="11557" y="19328"/>
                    <a:pt x="11707" y="19418"/>
                    <a:pt x="11884" y="19439"/>
                  </a:cubicBezTo>
                  <a:cubicBezTo>
                    <a:pt x="12008" y="19449"/>
                    <a:pt x="12043" y="19402"/>
                    <a:pt x="12035" y="19259"/>
                  </a:cubicBezTo>
                  <a:cubicBezTo>
                    <a:pt x="11968" y="17925"/>
                    <a:pt x="11968" y="16575"/>
                    <a:pt x="11937" y="15236"/>
                  </a:cubicBezTo>
                  <a:close/>
                  <a:moveTo>
                    <a:pt x="11420" y="11875"/>
                  </a:moveTo>
                  <a:cubicBezTo>
                    <a:pt x="11420" y="11875"/>
                    <a:pt x="11420" y="11875"/>
                    <a:pt x="11420" y="11875"/>
                  </a:cubicBezTo>
                  <a:cubicBezTo>
                    <a:pt x="11420" y="11875"/>
                    <a:pt x="11424" y="11875"/>
                    <a:pt x="11420" y="11875"/>
                  </a:cubicBezTo>
                  <a:cubicBezTo>
                    <a:pt x="11424" y="11875"/>
                    <a:pt x="11420" y="11875"/>
                    <a:pt x="11420" y="11875"/>
                  </a:cubicBezTo>
                  <a:close/>
                  <a:moveTo>
                    <a:pt x="14269" y="16538"/>
                  </a:moveTo>
                  <a:cubicBezTo>
                    <a:pt x="14158" y="17099"/>
                    <a:pt x="14030" y="17655"/>
                    <a:pt x="13875" y="18205"/>
                  </a:cubicBezTo>
                  <a:cubicBezTo>
                    <a:pt x="13848" y="18301"/>
                    <a:pt x="13835" y="18407"/>
                    <a:pt x="13760" y="18475"/>
                  </a:cubicBezTo>
                  <a:cubicBezTo>
                    <a:pt x="13742" y="18534"/>
                    <a:pt x="13729" y="18587"/>
                    <a:pt x="13711" y="18645"/>
                  </a:cubicBezTo>
                  <a:cubicBezTo>
                    <a:pt x="13685" y="18756"/>
                    <a:pt x="13685" y="18835"/>
                    <a:pt x="13817" y="18819"/>
                  </a:cubicBezTo>
                  <a:cubicBezTo>
                    <a:pt x="13919" y="18809"/>
                    <a:pt x="14021" y="18814"/>
                    <a:pt x="14118" y="18825"/>
                  </a:cubicBezTo>
                  <a:cubicBezTo>
                    <a:pt x="14211" y="18835"/>
                    <a:pt x="14251" y="18793"/>
                    <a:pt x="14282" y="18687"/>
                  </a:cubicBezTo>
                  <a:cubicBezTo>
                    <a:pt x="14866" y="16866"/>
                    <a:pt x="15450" y="15046"/>
                    <a:pt x="16038" y="13230"/>
                  </a:cubicBezTo>
                  <a:cubicBezTo>
                    <a:pt x="16087" y="13077"/>
                    <a:pt x="16069" y="12971"/>
                    <a:pt x="15954" y="12881"/>
                  </a:cubicBezTo>
                  <a:cubicBezTo>
                    <a:pt x="15812" y="12775"/>
                    <a:pt x="15675" y="12659"/>
                    <a:pt x="15538" y="12537"/>
                  </a:cubicBezTo>
                  <a:cubicBezTo>
                    <a:pt x="15401" y="12410"/>
                    <a:pt x="15401" y="12309"/>
                    <a:pt x="15534" y="12177"/>
                  </a:cubicBezTo>
                  <a:cubicBezTo>
                    <a:pt x="15622" y="12087"/>
                    <a:pt x="15715" y="12002"/>
                    <a:pt x="15812" y="11933"/>
                  </a:cubicBezTo>
                  <a:cubicBezTo>
                    <a:pt x="15949" y="11838"/>
                    <a:pt x="15989" y="11695"/>
                    <a:pt x="16007" y="11521"/>
                  </a:cubicBezTo>
                  <a:cubicBezTo>
                    <a:pt x="16047" y="11076"/>
                    <a:pt x="16095" y="10631"/>
                    <a:pt x="16135" y="10187"/>
                  </a:cubicBezTo>
                  <a:cubicBezTo>
                    <a:pt x="16193" y="9557"/>
                    <a:pt x="16228" y="8927"/>
                    <a:pt x="16202" y="8297"/>
                  </a:cubicBezTo>
                  <a:cubicBezTo>
                    <a:pt x="16197" y="8170"/>
                    <a:pt x="16171" y="8049"/>
                    <a:pt x="16153" y="7927"/>
                  </a:cubicBezTo>
                  <a:cubicBezTo>
                    <a:pt x="16149" y="7890"/>
                    <a:pt x="16140" y="7837"/>
                    <a:pt x="16100" y="7842"/>
                  </a:cubicBezTo>
                  <a:cubicBezTo>
                    <a:pt x="16078" y="7842"/>
                    <a:pt x="16051" y="7879"/>
                    <a:pt x="16038" y="7906"/>
                  </a:cubicBezTo>
                  <a:cubicBezTo>
                    <a:pt x="15972" y="8012"/>
                    <a:pt x="15936" y="8139"/>
                    <a:pt x="15896" y="8260"/>
                  </a:cubicBezTo>
                  <a:cubicBezTo>
                    <a:pt x="15463" y="9626"/>
                    <a:pt x="15202" y="11050"/>
                    <a:pt x="14919" y="12468"/>
                  </a:cubicBezTo>
                  <a:cubicBezTo>
                    <a:pt x="14888" y="12627"/>
                    <a:pt x="14830" y="12786"/>
                    <a:pt x="14870" y="12955"/>
                  </a:cubicBezTo>
                  <a:cubicBezTo>
                    <a:pt x="14905" y="13103"/>
                    <a:pt x="14839" y="13241"/>
                    <a:pt x="14821" y="13378"/>
                  </a:cubicBezTo>
                  <a:cubicBezTo>
                    <a:pt x="14675" y="14437"/>
                    <a:pt x="14472" y="15485"/>
                    <a:pt x="14269" y="16538"/>
                  </a:cubicBezTo>
                  <a:close/>
                  <a:moveTo>
                    <a:pt x="12490" y="1136"/>
                  </a:moveTo>
                  <a:cubicBezTo>
                    <a:pt x="12610" y="1268"/>
                    <a:pt x="12627" y="1459"/>
                    <a:pt x="12689" y="1623"/>
                  </a:cubicBezTo>
                  <a:cubicBezTo>
                    <a:pt x="12698" y="1607"/>
                    <a:pt x="12707" y="1597"/>
                    <a:pt x="12716" y="1581"/>
                  </a:cubicBezTo>
                  <a:cubicBezTo>
                    <a:pt x="12658" y="1247"/>
                    <a:pt x="12579" y="930"/>
                    <a:pt x="12375" y="676"/>
                  </a:cubicBezTo>
                  <a:cubicBezTo>
                    <a:pt x="12442" y="644"/>
                    <a:pt x="12477" y="697"/>
                    <a:pt x="12517" y="739"/>
                  </a:cubicBezTo>
                  <a:cubicBezTo>
                    <a:pt x="12658" y="882"/>
                    <a:pt x="12734" y="1067"/>
                    <a:pt x="12804" y="1268"/>
                  </a:cubicBezTo>
                  <a:cubicBezTo>
                    <a:pt x="12849" y="1390"/>
                    <a:pt x="12835" y="1612"/>
                    <a:pt x="12937" y="1612"/>
                  </a:cubicBezTo>
                  <a:cubicBezTo>
                    <a:pt x="13048" y="1612"/>
                    <a:pt x="13101" y="1411"/>
                    <a:pt x="13158" y="1279"/>
                  </a:cubicBezTo>
                  <a:cubicBezTo>
                    <a:pt x="13167" y="1253"/>
                    <a:pt x="13180" y="1226"/>
                    <a:pt x="13189" y="1200"/>
                  </a:cubicBezTo>
                  <a:cubicBezTo>
                    <a:pt x="13340" y="628"/>
                    <a:pt x="13198" y="152"/>
                    <a:pt x="12738" y="25"/>
                  </a:cubicBezTo>
                  <a:cubicBezTo>
                    <a:pt x="12574" y="-23"/>
                    <a:pt x="12402" y="3"/>
                    <a:pt x="12238" y="56"/>
                  </a:cubicBezTo>
                  <a:cubicBezTo>
                    <a:pt x="11933" y="152"/>
                    <a:pt x="11623" y="226"/>
                    <a:pt x="11309" y="289"/>
                  </a:cubicBezTo>
                  <a:cubicBezTo>
                    <a:pt x="10818" y="390"/>
                    <a:pt x="10336" y="554"/>
                    <a:pt x="9885" y="819"/>
                  </a:cubicBezTo>
                  <a:cubicBezTo>
                    <a:pt x="9699" y="930"/>
                    <a:pt x="9531" y="1073"/>
                    <a:pt x="9403" y="1268"/>
                  </a:cubicBezTo>
                  <a:cubicBezTo>
                    <a:pt x="9376" y="1311"/>
                    <a:pt x="9314" y="1385"/>
                    <a:pt x="9429" y="1390"/>
                  </a:cubicBezTo>
                  <a:cubicBezTo>
                    <a:pt x="9849" y="1411"/>
                    <a:pt x="10274" y="1438"/>
                    <a:pt x="10690" y="1491"/>
                  </a:cubicBezTo>
                  <a:cubicBezTo>
                    <a:pt x="10716" y="1485"/>
                    <a:pt x="10739" y="1485"/>
                    <a:pt x="10765" y="1480"/>
                  </a:cubicBezTo>
                  <a:cubicBezTo>
                    <a:pt x="10765" y="1480"/>
                    <a:pt x="10765" y="1480"/>
                    <a:pt x="10765" y="1480"/>
                  </a:cubicBezTo>
                  <a:cubicBezTo>
                    <a:pt x="10792" y="1496"/>
                    <a:pt x="10827" y="1512"/>
                    <a:pt x="10840" y="1475"/>
                  </a:cubicBezTo>
                  <a:cubicBezTo>
                    <a:pt x="10854" y="1443"/>
                    <a:pt x="10818" y="1438"/>
                    <a:pt x="10796" y="1427"/>
                  </a:cubicBezTo>
                  <a:cubicBezTo>
                    <a:pt x="10787" y="1369"/>
                    <a:pt x="10756" y="1385"/>
                    <a:pt x="10725" y="1390"/>
                  </a:cubicBezTo>
                  <a:cubicBezTo>
                    <a:pt x="10668" y="1316"/>
                    <a:pt x="10575" y="1369"/>
                    <a:pt x="10513" y="1306"/>
                  </a:cubicBezTo>
                  <a:cubicBezTo>
                    <a:pt x="10553" y="1237"/>
                    <a:pt x="10615" y="1247"/>
                    <a:pt x="10668" y="1242"/>
                  </a:cubicBezTo>
                  <a:cubicBezTo>
                    <a:pt x="11221" y="1216"/>
                    <a:pt x="11743" y="1734"/>
                    <a:pt x="11818" y="2396"/>
                  </a:cubicBezTo>
                  <a:cubicBezTo>
                    <a:pt x="11840" y="2597"/>
                    <a:pt x="11853" y="2613"/>
                    <a:pt x="12017" y="2533"/>
                  </a:cubicBezTo>
                  <a:cubicBezTo>
                    <a:pt x="12344" y="2375"/>
                    <a:pt x="12473" y="2052"/>
                    <a:pt x="12508" y="1655"/>
                  </a:cubicBezTo>
                  <a:cubicBezTo>
                    <a:pt x="12530" y="1485"/>
                    <a:pt x="12521" y="1311"/>
                    <a:pt x="12490" y="1136"/>
                  </a:cubicBezTo>
                  <a:close/>
                  <a:moveTo>
                    <a:pt x="13202" y="1655"/>
                  </a:moveTo>
                  <a:cubicBezTo>
                    <a:pt x="12884" y="2152"/>
                    <a:pt x="12676" y="2735"/>
                    <a:pt x="12335" y="3216"/>
                  </a:cubicBezTo>
                  <a:cubicBezTo>
                    <a:pt x="12366" y="3280"/>
                    <a:pt x="12402" y="3232"/>
                    <a:pt x="12433" y="3216"/>
                  </a:cubicBezTo>
                  <a:cubicBezTo>
                    <a:pt x="12565" y="3147"/>
                    <a:pt x="12694" y="3068"/>
                    <a:pt x="12822" y="2999"/>
                  </a:cubicBezTo>
                  <a:cubicBezTo>
                    <a:pt x="13012" y="2893"/>
                    <a:pt x="13198" y="2787"/>
                    <a:pt x="13415" y="2819"/>
                  </a:cubicBezTo>
                  <a:cubicBezTo>
                    <a:pt x="13198" y="2925"/>
                    <a:pt x="12986" y="3042"/>
                    <a:pt x="12791" y="3195"/>
                  </a:cubicBezTo>
                  <a:cubicBezTo>
                    <a:pt x="12689" y="3280"/>
                    <a:pt x="12663" y="3386"/>
                    <a:pt x="12725" y="3507"/>
                  </a:cubicBezTo>
                  <a:cubicBezTo>
                    <a:pt x="12977" y="4010"/>
                    <a:pt x="12990" y="4052"/>
                    <a:pt x="13419" y="3793"/>
                  </a:cubicBezTo>
                  <a:cubicBezTo>
                    <a:pt x="13455" y="3772"/>
                    <a:pt x="13490" y="3751"/>
                    <a:pt x="13521" y="3724"/>
                  </a:cubicBezTo>
                  <a:cubicBezTo>
                    <a:pt x="13773" y="3513"/>
                    <a:pt x="14038" y="3465"/>
                    <a:pt x="14317" y="3650"/>
                  </a:cubicBezTo>
                  <a:cubicBezTo>
                    <a:pt x="14388" y="3698"/>
                    <a:pt x="14406" y="3671"/>
                    <a:pt x="14414" y="3587"/>
                  </a:cubicBezTo>
                  <a:cubicBezTo>
                    <a:pt x="14441" y="3349"/>
                    <a:pt x="14454" y="3105"/>
                    <a:pt x="14507" y="2872"/>
                  </a:cubicBezTo>
                  <a:cubicBezTo>
                    <a:pt x="14552" y="2671"/>
                    <a:pt x="14485" y="2581"/>
                    <a:pt x="14357" y="2491"/>
                  </a:cubicBezTo>
                  <a:cubicBezTo>
                    <a:pt x="14118" y="2322"/>
                    <a:pt x="13870" y="2195"/>
                    <a:pt x="13583" y="2184"/>
                  </a:cubicBezTo>
                  <a:cubicBezTo>
                    <a:pt x="13667" y="2131"/>
                    <a:pt x="13755" y="2110"/>
                    <a:pt x="13848" y="2131"/>
                  </a:cubicBezTo>
                  <a:cubicBezTo>
                    <a:pt x="14087" y="2179"/>
                    <a:pt x="14291" y="2322"/>
                    <a:pt x="14468" y="2507"/>
                  </a:cubicBezTo>
                  <a:cubicBezTo>
                    <a:pt x="14538" y="2581"/>
                    <a:pt x="14560" y="2565"/>
                    <a:pt x="14591" y="2465"/>
                  </a:cubicBezTo>
                  <a:cubicBezTo>
                    <a:pt x="14711" y="2052"/>
                    <a:pt x="14605" y="1575"/>
                    <a:pt x="14326" y="1295"/>
                  </a:cubicBezTo>
                  <a:cubicBezTo>
                    <a:pt x="14158" y="1126"/>
                    <a:pt x="13968" y="1041"/>
                    <a:pt x="13755" y="1141"/>
                  </a:cubicBezTo>
                  <a:cubicBezTo>
                    <a:pt x="13658" y="1184"/>
                    <a:pt x="13565" y="1231"/>
                    <a:pt x="13468" y="1263"/>
                  </a:cubicBezTo>
                  <a:cubicBezTo>
                    <a:pt x="13455" y="1348"/>
                    <a:pt x="13432" y="1369"/>
                    <a:pt x="13379" y="1348"/>
                  </a:cubicBezTo>
                  <a:cubicBezTo>
                    <a:pt x="13379" y="1358"/>
                    <a:pt x="13397" y="1369"/>
                    <a:pt x="13384" y="1390"/>
                  </a:cubicBezTo>
                  <a:cubicBezTo>
                    <a:pt x="13366" y="1411"/>
                    <a:pt x="13362" y="1385"/>
                    <a:pt x="13348" y="1385"/>
                  </a:cubicBezTo>
                  <a:cubicBezTo>
                    <a:pt x="13348" y="1385"/>
                    <a:pt x="13348" y="1380"/>
                    <a:pt x="13348" y="1380"/>
                  </a:cubicBezTo>
                  <a:cubicBezTo>
                    <a:pt x="13353" y="1512"/>
                    <a:pt x="13256" y="1570"/>
                    <a:pt x="13202" y="1655"/>
                  </a:cubicBezTo>
                  <a:close/>
                  <a:moveTo>
                    <a:pt x="13379" y="1353"/>
                  </a:moveTo>
                  <a:cubicBezTo>
                    <a:pt x="13379" y="1353"/>
                    <a:pt x="13379" y="1353"/>
                    <a:pt x="13379" y="1353"/>
                  </a:cubicBezTo>
                  <a:cubicBezTo>
                    <a:pt x="13379" y="1353"/>
                    <a:pt x="13379" y="1348"/>
                    <a:pt x="13379" y="1353"/>
                  </a:cubicBezTo>
                  <a:cubicBezTo>
                    <a:pt x="13379" y="1348"/>
                    <a:pt x="13379" y="1353"/>
                    <a:pt x="13379" y="1353"/>
                  </a:cubicBezTo>
                  <a:close/>
                  <a:moveTo>
                    <a:pt x="16414" y="18851"/>
                  </a:moveTo>
                  <a:cubicBezTo>
                    <a:pt x="16768" y="18878"/>
                    <a:pt x="17135" y="18528"/>
                    <a:pt x="17192" y="18115"/>
                  </a:cubicBezTo>
                  <a:cubicBezTo>
                    <a:pt x="17232" y="17830"/>
                    <a:pt x="17175" y="17560"/>
                    <a:pt x="17126" y="17285"/>
                  </a:cubicBezTo>
                  <a:cubicBezTo>
                    <a:pt x="17113" y="17210"/>
                    <a:pt x="17077" y="17163"/>
                    <a:pt x="17007" y="17168"/>
                  </a:cubicBezTo>
                  <a:cubicBezTo>
                    <a:pt x="16909" y="17210"/>
                    <a:pt x="16808" y="17195"/>
                    <a:pt x="16706" y="17195"/>
                  </a:cubicBezTo>
                  <a:cubicBezTo>
                    <a:pt x="16250" y="17195"/>
                    <a:pt x="15795" y="17195"/>
                    <a:pt x="15335" y="17189"/>
                  </a:cubicBezTo>
                  <a:cubicBezTo>
                    <a:pt x="15237" y="17189"/>
                    <a:pt x="15189" y="17226"/>
                    <a:pt x="15149" y="17332"/>
                  </a:cubicBezTo>
                  <a:cubicBezTo>
                    <a:pt x="14972" y="17809"/>
                    <a:pt x="14782" y="18280"/>
                    <a:pt x="14547" y="18719"/>
                  </a:cubicBezTo>
                  <a:cubicBezTo>
                    <a:pt x="14534" y="18740"/>
                    <a:pt x="14534" y="18772"/>
                    <a:pt x="14503" y="18777"/>
                  </a:cubicBezTo>
                  <a:cubicBezTo>
                    <a:pt x="14503" y="18798"/>
                    <a:pt x="14499" y="18819"/>
                    <a:pt x="14499" y="18841"/>
                  </a:cubicBezTo>
                  <a:cubicBezTo>
                    <a:pt x="14928" y="18867"/>
                    <a:pt x="15361" y="18894"/>
                    <a:pt x="15790" y="18915"/>
                  </a:cubicBezTo>
                  <a:cubicBezTo>
                    <a:pt x="16144" y="18931"/>
                    <a:pt x="16144" y="18920"/>
                    <a:pt x="16149" y="18497"/>
                  </a:cubicBezTo>
                  <a:cubicBezTo>
                    <a:pt x="16153" y="18221"/>
                    <a:pt x="16082" y="17962"/>
                    <a:pt x="15980" y="17708"/>
                  </a:cubicBezTo>
                  <a:cubicBezTo>
                    <a:pt x="16056" y="17713"/>
                    <a:pt x="16069" y="17777"/>
                    <a:pt x="16091" y="17824"/>
                  </a:cubicBezTo>
                  <a:cubicBezTo>
                    <a:pt x="16224" y="18105"/>
                    <a:pt x="16312" y="18407"/>
                    <a:pt x="16348" y="18729"/>
                  </a:cubicBezTo>
                  <a:cubicBezTo>
                    <a:pt x="16352" y="18782"/>
                    <a:pt x="16334" y="18846"/>
                    <a:pt x="16414" y="18851"/>
                  </a:cubicBezTo>
                  <a:close/>
                  <a:moveTo>
                    <a:pt x="14503" y="18777"/>
                  </a:moveTo>
                  <a:cubicBezTo>
                    <a:pt x="14503" y="18777"/>
                    <a:pt x="14503" y="18777"/>
                    <a:pt x="14503" y="18777"/>
                  </a:cubicBezTo>
                  <a:cubicBezTo>
                    <a:pt x="14507" y="18777"/>
                    <a:pt x="14507" y="18777"/>
                    <a:pt x="14503" y="18777"/>
                  </a:cubicBezTo>
                  <a:cubicBezTo>
                    <a:pt x="14507" y="18777"/>
                    <a:pt x="14503" y="18777"/>
                    <a:pt x="14503" y="18777"/>
                  </a:cubicBezTo>
                  <a:close/>
                  <a:moveTo>
                    <a:pt x="13141" y="13664"/>
                  </a:moveTo>
                  <a:cubicBezTo>
                    <a:pt x="13154" y="13389"/>
                    <a:pt x="13171" y="13108"/>
                    <a:pt x="13202" y="12828"/>
                  </a:cubicBezTo>
                  <a:cubicBezTo>
                    <a:pt x="13247" y="12426"/>
                    <a:pt x="13238" y="12426"/>
                    <a:pt x="12888" y="12410"/>
                  </a:cubicBezTo>
                  <a:cubicBezTo>
                    <a:pt x="12915" y="12976"/>
                    <a:pt x="12849" y="13537"/>
                    <a:pt x="12791" y="14098"/>
                  </a:cubicBezTo>
                  <a:cubicBezTo>
                    <a:pt x="12756" y="14432"/>
                    <a:pt x="12734" y="14765"/>
                    <a:pt x="12632" y="15083"/>
                  </a:cubicBezTo>
                  <a:cubicBezTo>
                    <a:pt x="12627" y="15104"/>
                    <a:pt x="12614" y="15125"/>
                    <a:pt x="12614" y="15146"/>
                  </a:cubicBezTo>
                  <a:cubicBezTo>
                    <a:pt x="12557" y="15861"/>
                    <a:pt x="12495" y="16575"/>
                    <a:pt x="12442" y="17290"/>
                  </a:cubicBezTo>
                  <a:cubicBezTo>
                    <a:pt x="12406" y="17761"/>
                    <a:pt x="12380" y="18227"/>
                    <a:pt x="12353" y="18698"/>
                  </a:cubicBezTo>
                  <a:cubicBezTo>
                    <a:pt x="12349" y="18745"/>
                    <a:pt x="12318" y="18830"/>
                    <a:pt x="12411" y="18809"/>
                  </a:cubicBezTo>
                  <a:cubicBezTo>
                    <a:pt x="12636" y="18761"/>
                    <a:pt x="12862" y="18788"/>
                    <a:pt x="13087" y="18788"/>
                  </a:cubicBezTo>
                  <a:cubicBezTo>
                    <a:pt x="13176" y="18788"/>
                    <a:pt x="13194" y="18767"/>
                    <a:pt x="13171" y="18661"/>
                  </a:cubicBezTo>
                  <a:cubicBezTo>
                    <a:pt x="13105" y="18295"/>
                    <a:pt x="13074" y="17925"/>
                    <a:pt x="13070" y="17549"/>
                  </a:cubicBezTo>
                  <a:cubicBezTo>
                    <a:pt x="13056" y="16671"/>
                    <a:pt x="13079" y="15792"/>
                    <a:pt x="13105" y="14913"/>
                  </a:cubicBezTo>
                  <a:cubicBezTo>
                    <a:pt x="13114" y="14495"/>
                    <a:pt x="13118" y="14077"/>
                    <a:pt x="13141" y="13664"/>
                  </a:cubicBezTo>
                  <a:close/>
                  <a:moveTo>
                    <a:pt x="7186" y="20031"/>
                  </a:moveTo>
                  <a:cubicBezTo>
                    <a:pt x="7182" y="20047"/>
                    <a:pt x="7186" y="20063"/>
                    <a:pt x="7182" y="20084"/>
                  </a:cubicBezTo>
                  <a:cubicBezTo>
                    <a:pt x="7200" y="20090"/>
                    <a:pt x="7222" y="20090"/>
                    <a:pt x="7240" y="20095"/>
                  </a:cubicBezTo>
                  <a:cubicBezTo>
                    <a:pt x="7341" y="20021"/>
                    <a:pt x="7447" y="19957"/>
                    <a:pt x="7536" y="19857"/>
                  </a:cubicBezTo>
                  <a:cubicBezTo>
                    <a:pt x="7859" y="19497"/>
                    <a:pt x="8186" y="19142"/>
                    <a:pt x="8509" y="18782"/>
                  </a:cubicBezTo>
                  <a:cubicBezTo>
                    <a:pt x="8624" y="18655"/>
                    <a:pt x="8748" y="18581"/>
                    <a:pt x="8907" y="18592"/>
                  </a:cubicBezTo>
                  <a:cubicBezTo>
                    <a:pt x="9049" y="18602"/>
                    <a:pt x="9195" y="18592"/>
                    <a:pt x="9336" y="18587"/>
                  </a:cubicBezTo>
                  <a:cubicBezTo>
                    <a:pt x="9491" y="18587"/>
                    <a:pt x="9642" y="18587"/>
                    <a:pt x="9796" y="18587"/>
                  </a:cubicBezTo>
                  <a:cubicBezTo>
                    <a:pt x="9796" y="18571"/>
                    <a:pt x="9796" y="18550"/>
                    <a:pt x="9796" y="18534"/>
                  </a:cubicBezTo>
                  <a:cubicBezTo>
                    <a:pt x="9730" y="18470"/>
                    <a:pt x="9664" y="18412"/>
                    <a:pt x="9597" y="18348"/>
                  </a:cubicBezTo>
                  <a:cubicBezTo>
                    <a:pt x="9580" y="18364"/>
                    <a:pt x="9562" y="18354"/>
                    <a:pt x="9544" y="18343"/>
                  </a:cubicBezTo>
                  <a:cubicBezTo>
                    <a:pt x="9279" y="18121"/>
                    <a:pt x="8978" y="17978"/>
                    <a:pt x="8677" y="17846"/>
                  </a:cubicBezTo>
                  <a:cubicBezTo>
                    <a:pt x="8633" y="17851"/>
                    <a:pt x="8593" y="17872"/>
                    <a:pt x="8558" y="17904"/>
                  </a:cubicBezTo>
                  <a:cubicBezTo>
                    <a:pt x="8567" y="17978"/>
                    <a:pt x="8553" y="18026"/>
                    <a:pt x="8487" y="18041"/>
                  </a:cubicBezTo>
                  <a:cubicBezTo>
                    <a:pt x="7943" y="18179"/>
                    <a:pt x="7421" y="18396"/>
                    <a:pt x="6895" y="18602"/>
                  </a:cubicBezTo>
                  <a:cubicBezTo>
                    <a:pt x="7213" y="19026"/>
                    <a:pt x="7368" y="19481"/>
                    <a:pt x="7186" y="20031"/>
                  </a:cubicBezTo>
                  <a:close/>
                  <a:moveTo>
                    <a:pt x="9177" y="2248"/>
                  </a:moveTo>
                  <a:cubicBezTo>
                    <a:pt x="9469" y="2481"/>
                    <a:pt x="9792" y="2475"/>
                    <a:pt x="10119" y="2401"/>
                  </a:cubicBezTo>
                  <a:cubicBezTo>
                    <a:pt x="10332" y="2353"/>
                    <a:pt x="10539" y="2279"/>
                    <a:pt x="10752" y="2232"/>
                  </a:cubicBezTo>
                  <a:cubicBezTo>
                    <a:pt x="11101" y="2158"/>
                    <a:pt x="11349" y="2491"/>
                    <a:pt x="11261" y="2904"/>
                  </a:cubicBezTo>
                  <a:cubicBezTo>
                    <a:pt x="11234" y="3020"/>
                    <a:pt x="11172" y="3116"/>
                    <a:pt x="11115" y="3243"/>
                  </a:cubicBezTo>
                  <a:cubicBezTo>
                    <a:pt x="11349" y="3079"/>
                    <a:pt x="11486" y="2856"/>
                    <a:pt x="11548" y="2570"/>
                  </a:cubicBezTo>
                  <a:cubicBezTo>
                    <a:pt x="11491" y="2353"/>
                    <a:pt x="11424" y="2158"/>
                    <a:pt x="11212" y="2062"/>
                  </a:cubicBezTo>
                  <a:cubicBezTo>
                    <a:pt x="11008" y="1972"/>
                    <a:pt x="10814" y="1893"/>
                    <a:pt x="10601" y="1914"/>
                  </a:cubicBezTo>
                  <a:cubicBezTo>
                    <a:pt x="10438" y="1930"/>
                    <a:pt x="10279" y="1946"/>
                    <a:pt x="10119" y="1994"/>
                  </a:cubicBezTo>
                  <a:cubicBezTo>
                    <a:pt x="10066" y="2009"/>
                    <a:pt x="10004" y="2004"/>
                    <a:pt x="9947" y="2009"/>
                  </a:cubicBezTo>
                  <a:cubicBezTo>
                    <a:pt x="9854" y="2020"/>
                    <a:pt x="9801" y="2131"/>
                    <a:pt x="9703" y="2147"/>
                  </a:cubicBezTo>
                  <a:cubicBezTo>
                    <a:pt x="9699" y="2057"/>
                    <a:pt x="9752" y="2009"/>
                    <a:pt x="9765" y="1946"/>
                  </a:cubicBezTo>
                  <a:cubicBezTo>
                    <a:pt x="9588" y="2057"/>
                    <a:pt x="9398" y="2041"/>
                    <a:pt x="9208" y="2073"/>
                  </a:cubicBezTo>
                  <a:cubicBezTo>
                    <a:pt x="9151" y="2084"/>
                    <a:pt x="9093" y="2057"/>
                    <a:pt x="9040" y="2099"/>
                  </a:cubicBezTo>
                  <a:cubicBezTo>
                    <a:pt x="9071" y="2163"/>
                    <a:pt x="9124" y="2205"/>
                    <a:pt x="9177" y="2248"/>
                  </a:cubicBezTo>
                  <a:close/>
                  <a:moveTo>
                    <a:pt x="10163" y="21090"/>
                  </a:moveTo>
                  <a:cubicBezTo>
                    <a:pt x="9721" y="21027"/>
                    <a:pt x="9274" y="21000"/>
                    <a:pt x="8828" y="20958"/>
                  </a:cubicBezTo>
                  <a:cubicBezTo>
                    <a:pt x="8602" y="20937"/>
                    <a:pt x="8407" y="20751"/>
                    <a:pt x="8164" y="20788"/>
                  </a:cubicBezTo>
                  <a:cubicBezTo>
                    <a:pt x="8058" y="20804"/>
                    <a:pt x="7943" y="20757"/>
                    <a:pt x="7837" y="20757"/>
                  </a:cubicBezTo>
                  <a:cubicBezTo>
                    <a:pt x="7602" y="20746"/>
                    <a:pt x="7368" y="20741"/>
                    <a:pt x="7129" y="20735"/>
                  </a:cubicBezTo>
                  <a:cubicBezTo>
                    <a:pt x="6979" y="20730"/>
                    <a:pt x="7014" y="20900"/>
                    <a:pt x="6992" y="20989"/>
                  </a:cubicBezTo>
                  <a:cubicBezTo>
                    <a:pt x="6974" y="21069"/>
                    <a:pt x="7067" y="21042"/>
                    <a:pt x="7111" y="21042"/>
                  </a:cubicBezTo>
                  <a:cubicBezTo>
                    <a:pt x="7456" y="21058"/>
                    <a:pt x="7801" y="21064"/>
                    <a:pt x="8146" y="21111"/>
                  </a:cubicBezTo>
                  <a:cubicBezTo>
                    <a:pt x="8368" y="21042"/>
                    <a:pt x="8593" y="21074"/>
                    <a:pt x="8819" y="21079"/>
                  </a:cubicBezTo>
                  <a:cubicBezTo>
                    <a:pt x="9323" y="21090"/>
                    <a:pt x="9827" y="21111"/>
                    <a:pt x="10323" y="21217"/>
                  </a:cubicBezTo>
                  <a:cubicBezTo>
                    <a:pt x="10376" y="21228"/>
                    <a:pt x="10429" y="21259"/>
                    <a:pt x="10486" y="21281"/>
                  </a:cubicBezTo>
                  <a:cubicBezTo>
                    <a:pt x="10831" y="21349"/>
                    <a:pt x="11176" y="21318"/>
                    <a:pt x="11557" y="21371"/>
                  </a:cubicBezTo>
                  <a:cubicBezTo>
                    <a:pt x="11464" y="21286"/>
                    <a:pt x="11398" y="21270"/>
                    <a:pt x="11327" y="21249"/>
                  </a:cubicBezTo>
                  <a:cubicBezTo>
                    <a:pt x="10946" y="21143"/>
                    <a:pt x="10548" y="21148"/>
                    <a:pt x="10163" y="21090"/>
                  </a:cubicBezTo>
                  <a:close/>
                  <a:moveTo>
                    <a:pt x="9447" y="15099"/>
                  </a:moveTo>
                  <a:cubicBezTo>
                    <a:pt x="9478" y="14924"/>
                    <a:pt x="9509" y="14739"/>
                    <a:pt x="9451" y="14543"/>
                  </a:cubicBezTo>
                  <a:cubicBezTo>
                    <a:pt x="9372" y="14876"/>
                    <a:pt x="9288" y="15204"/>
                    <a:pt x="9208" y="15538"/>
                  </a:cubicBezTo>
                  <a:cubicBezTo>
                    <a:pt x="9274" y="15871"/>
                    <a:pt x="9186" y="16184"/>
                    <a:pt x="9128" y="16501"/>
                  </a:cubicBezTo>
                  <a:cubicBezTo>
                    <a:pt x="9102" y="16634"/>
                    <a:pt x="9075" y="16766"/>
                    <a:pt x="9040" y="16898"/>
                  </a:cubicBezTo>
                  <a:cubicBezTo>
                    <a:pt x="9013" y="16988"/>
                    <a:pt x="9031" y="17020"/>
                    <a:pt x="9111" y="17030"/>
                  </a:cubicBezTo>
                  <a:cubicBezTo>
                    <a:pt x="9248" y="17052"/>
                    <a:pt x="9385" y="17089"/>
                    <a:pt x="9522" y="17120"/>
                  </a:cubicBezTo>
                  <a:cubicBezTo>
                    <a:pt x="9571" y="17131"/>
                    <a:pt x="9615" y="17142"/>
                    <a:pt x="9650" y="17184"/>
                  </a:cubicBezTo>
                  <a:cubicBezTo>
                    <a:pt x="9717" y="17189"/>
                    <a:pt x="9805" y="17226"/>
                    <a:pt x="9841" y="17168"/>
                  </a:cubicBezTo>
                  <a:cubicBezTo>
                    <a:pt x="9880" y="17099"/>
                    <a:pt x="9805" y="17025"/>
                    <a:pt x="9770" y="16956"/>
                  </a:cubicBezTo>
                  <a:cubicBezTo>
                    <a:pt x="9496" y="16379"/>
                    <a:pt x="9336" y="15776"/>
                    <a:pt x="9447" y="15099"/>
                  </a:cubicBezTo>
                  <a:close/>
                  <a:moveTo>
                    <a:pt x="13269" y="12272"/>
                  </a:moveTo>
                  <a:cubicBezTo>
                    <a:pt x="13340" y="12076"/>
                    <a:pt x="13415" y="11886"/>
                    <a:pt x="13490" y="11695"/>
                  </a:cubicBezTo>
                  <a:cubicBezTo>
                    <a:pt x="13512" y="11637"/>
                    <a:pt x="13521" y="11589"/>
                    <a:pt x="13490" y="11537"/>
                  </a:cubicBezTo>
                  <a:cubicBezTo>
                    <a:pt x="13410" y="11388"/>
                    <a:pt x="13340" y="11230"/>
                    <a:pt x="13233" y="11103"/>
                  </a:cubicBezTo>
                  <a:cubicBezTo>
                    <a:pt x="12999" y="11245"/>
                    <a:pt x="12840" y="11489"/>
                    <a:pt x="12641" y="11685"/>
                  </a:cubicBezTo>
                  <a:cubicBezTo>
                    <a:pt x="12632" y="11812"/>
                    <a:pt x="12694" y="11912"/>
                    <a:pt x="12716" y="12029"/>
                  </a:cubicBezTo>
                  <a:cubicBezTo>
                    <a:pt x="12738" y="12156"/>
                    <a:pt x="12769" y="12267"/>
                    <a:pt x="12902" y="12283"/>
                  </a:cubicBezTo>
                  <a:cubicBezTo>
                    <a:pt x="13012" y="12299"/>
                    <a:pt x="13118" y="12336"/>
                    <a:pt x="13225" y="12352"/>
                  </a:cubicBezTo>
                  <a:cubicBezTo>
                    <a:pt x="13247" y="12357"/>
                    <a:pt x="13256" y="12304"/>
                    <a:pt x="13269" y="12272"/>
                  </a:cubicBezTo>
                  <a:close/>
                  <a:moveTo>
                    <a:pt x="9027" y="17581"/>
                  </a:moveTo>
                  <a:cubicBezTo>
                    <a:pt x="9009" y="17618"/>
                    <a:pt x="8960" y="17671"/>
                    <a:pt x="9018" y="17713"/>
                  </a:cubicBezTo>
                  <a:cubicBezTo>
                    <a:pt x="9106" y="17782"/>
                    <a:pt x="9186" y="17872"/>
                    <a:pt x="9296" y="17877"/>
                  </a:cubicBezTo>
                  <a:cubicBezTo>
                    <a:pt x="9611" y="17883"/>
                    <a:pt x="9929" y="17877"/>
                    <a:pt x="10279" y="17925"/>
                  </a:cubicBezTo>
                  <a:cubicBezTo>
                    <a:pt x="10163" y="17740"/>
                    <a:pt x="10075" y="17592"/>
                    <a:pt x="9987" y="17443"/>
                  </a:cubicBezTo>
                  <a:cubicBezTo>
                    <a:pt x="9956" y="17390"/>
                    <a:pt x="9911" y="17375"/>
                    <a:pt x="9863" y="17375"/>
                  </a:cubicBezTo>
                  <a:cubicBezTo>
                    <a:pt x="9637" y="17364"/>
                    <a:pt x="9411" y="17353"/>
                    <a:pt x="9186" y="17348"/>
                  </a:cubicBezTo>
                  <a:cubicBezTo>
                    <a:pt x="9066" y="17343"/>
                    <a:pt x="9071" y="17491"/>
                    <a:pt x="9027" y="17581"/>
                  </a:cubicBezTo>
                  <a:close/>
                  <a:moveTo>
                    <a:pt x="9195" y="2973"/>
                  </a:moveTo>
                  <a:cubicBezTo>
                    <a:pt x="9544" y="3031"/>
                    <a:pt x="9836" y="2840"/>
                    <a:pt x="10124" y="2639"/>
                  </a:cubicBezTo>
                  <a:cubicBezTo>
                    <a:pt x="9770" y="2676"/>
                    <a:pt x="9434" y="2629"/>
                    <a:pt x="9124" y="2412"/>
                  </a:cubicBezTo>
                  <a:cubicBezTo>
                    <a:pt x="9115" y="2406"/>
                    <a:pt x="9097" y="2406"/>
                    <a:pt x="9084" y="2406"/>
                  </a:cubicBezTo>
                  <a:cubicBezTo>
                    <a:pt x="8894" y="2332"/>
                    <a:pt x="8721" y="2232"/>
                    <a:pt x="8580" y="2062"/>
                  </a:cubicBezTo>
                  <a:cubicBezTo>
                    <a:pt x="8575" y="2438"/>
                    <a:pt x="8894" y="2920"/>
                    <a:pt x="9195" y="2973"/>
                  </a:cubicBezTo>
                  <a:close/>
                  <a:moveTo>
                    <a:pt x="8748" y="2936"/>
                  </a:moveTo>
                  <a:cubicBezTo>
                    <a:pt x="8642" y="2846"/>
                    <a:pt x="8567" y="2740"/>
                    <a:pt x="8478" y="2623"/>
                  </a:cubicBezTo>
                  <a:cubicBezTo>
                    <a:pt x="8337" y="2936"/>
                    <a:pt x="8337" y="3227"/>
                    <a:pt x="8456" y="3539"/>
                  </a:cubicBezTo>
                  <a:cubicBezTo>
                    <a:pt x="8549" y="3327"/>
                    <a:pt x="8549" y="3073"/>
                    <a:pt x="8748" y="2936"/>
                  </a:cubicBezTo>
                  <a:close/>
                  <a:moveTo>
                    <a:pt x="15883" y="7847"/>
                  </a:moveTo>
                  <a:cubicBezTo>
                    <a:pt x="15795" y="7858"/>
                    <a:pt x="15702" y="7869"/>
                    <a:pt x="15613" y="7879"/>
                  </a:cubicBezTo>
                  <a:cubicBezTo>
                    <a:pt x="15635" y="8059"/>
                    <a:pt x="15657" y="8244"/>
                    <a:pt x="15684" y="8424"/>
                  </a:cubicBezTo>
                  <a:cubicBezTo>
                    <a:pt x="15755" y="8223"/>
                    <a:pt x="15865" y="8054"/>
                    <a:pt x="15883" y="7847"/>
                  </a:cubicBezTo>
                  <a:close/>
                  <a:moveTo>
                    <a:pt x="12711" y="19253"/>
                  </a:moveTo>
                  <a:cubicBezTo>
                    <a:pt x="12778" y="19243"/>
                    <a:pt x="12844" y="19232"/>
                    <a:pt x="12910" y="19222"/>
                  </a:cubicBezTo>
                  <a:cubicBezTo>
                    <a:pt x="12588" y="19142"/>
                    <a:pt x="12406" y="19201"/>
                    <a:pt x="12327" y="19423"/>
                  </a:cubicBezTo>
                  <a:cubicBezTo>
                    <a:pt x="12450" y="19423"/>
                    <a:pt x="12574" y="19423"/>
                    <a:pt x="12694" y="19423"/>
                  </a:cubicBezTo>
                  <a:cubicBezTo>
                    <a:pt x="12667" y="19375"/>
                    <a:pt x="12574" y="19449"/>
                    <a:pt x="12579" y="19343"/>
                  </a:cubicBezTo>
                  <a:cubicBezTo>
                    <a:pt x="12588" y="19243"/>
                    <a:pt x="12658" y="19264"/>
                    <a:pt x="12711" y="19253"/>
                  </a:cubicBezTo>
                  <a:close/>
                  <a:moveTo>
                    <a:pt x="9442" y="21513"/>
                  </a:moveTo>
                  <a:cubicBezTo>
                    <a:pt x="9257" y="21513"/>
                    <a:pt x="9075" y="21513"/>
                    <a:pt x="8890" y="21513"/>
                  </a:cubicBezTo>
                  <a:cubicBezTo>
                    <a:pt x="9261" y="21540"/>
                    <a:pt x="9633" y="21540"/>
                    <a:pt x="10004" y="21513"/>
                  </a:cubicBezTo>
                  <a:cubicBezTo>
                    <a:pt x="9872" y="21503"/>
                    <a:pt x="9739" y="21492"/>
                    <a:pt x="9611" y="21482"/>
                  </a:cubicBezTo>
                  <a:cubicBezTo>
                    <a:pt x="9557" y="21524"/>
                    <a:pt x="9500" y="21513"/>
                    <a:pt x="9442" y="21513"/>
                  </a:cubicBezTo>
                  <a:close/>
                  <a:moveTo>
                    <a:pt x="4355" y="21439"/>
                  </a:moveTo>
                  <a:cubicBezTo>
                    <a:pt x="4271" y="21434"/>
                    <a:pt x="4187" y="21434"/>
                    <a:pt x="4112" y="21498"/>
                  </a:cubicBezTo>
                  <a:cubicBezTo>
                    <a:pt x="4439" y="21498"/>
                    <a:pt x="4767" y="21498"/>
                    <a:pt x="5099" y="21498"/>
                  </a:cubicBezTo>
                  <a:cubicBezTo>
                    <a:pt x="5045" y="21492"/>
                    <a:pt x="4997" y="21492"/>
                    <a:pt x="4944" y="21487"/>
                  </a:cubicBezTo>
                  <a:cubicBezTo>
                    <a:pt x="4745" y="21471"/>
                    <a:pt x="4546" y="21508"/>
                    <a:pt x="4355" y="21439"/>
                  </a:cubicBezTo>
                  <a:close/>
                </a:path>
              </a:pathLst>
            </a:custGeom>
            <a:solidFill>
              <a:schemeClr val="accent6"/>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1652610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5D0F8-567E-60F0-638E-49E11FE35D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FC96B2-F9E4-F200-B860-605347A24964}"/>
              </a:ext>
            </a:extLst>
          </p:cNvPr>
          <p:cNvSpPr>
            <a:spLocks noGrp="1"/>
          </p:cNvSpPr>
          <p:nvPr>
            <p:ph type="title"/>
          </p:nvPr>
        </p:nvSpPr>
        <p:spPr/>
        <p:txBody>
          <a:bodyPr>
            <a:noAutofit/>
          </a:bodyPr>
          <a:lstStyle/>
          <a:p>
            <a:r>
              <a:rPr lang="en-US" dirty="0"/>
              <a:t>Businessman Using Laptop – Slide Template</a:t>
            </a:r>
          </a:p>
        </p:txBody>
      </p:sp>
      <p:grpSp>
        <p:nvGrpSpPr>
          <p:cNvPr id="10" name="Group 9">
            <a:extLst>
              <a:ext uri="{FF2B5EF4-FFF2-40B4-BE49-F238E27FC236}">
                <a16:creationId xmlns:a16="http://schemas.microsoft.com/office/drawing/2014/main" id="{67C9AFF5-3FE5-AF5C-62AE-A2DF1EF0B631}"/>
              </a:ext>
            </a:extLst>
          </p:cNvPr>
          <p:cNvGrpSpPr/>
          <p:nvPr/>
        </p:nvGrpSpPr>
        <p:grpSpPr>
          <a:xfrm>
            <a:off x="383481" y="1767583"/>
            <a:ext cx="3419597" cy="2491108"/>
            <a:chOff x="332936" y="2391805"/>
            <a:chExt cx="2926080" cy="3321476"/>
          </a:xfrm>
        </p:grpSpPr>
        <p:sp>
          <p:nvSpPr>
            <p:cNvPr id="11" name="TextBox 10">
              <a:extLst>
                <a:ext uri="{FF2B5EF4-FFF2-40B4-BE49-F238E27FC236}">
                  <a16:creationId xmlns:a16="http://schemas.microsoft.com/office/drawing/2014/main" id="{5F9FC136-F110-FEBA-D2E6-12EDB95C75B5}"/>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12" name="TextBox 11">
              <a:extLst>
                <a:ext uri="{FF2B5EF4-FFF2-40B4-BE49-F238E27FC236}">
                  <a16:creationId xmlns:a16="http://schemas.microsoft.com/office/drawing/2014/main" id="{2FAA0ED9-2A35-4D42-9CEF-068C0C829080}"/>
                </a:ext>
              </a:extLst>
            </p:cNvPr>
            <p:cNvSpPr txBox="1"/>
            <p:nvPr/>
          </p:nvSpPr>
          <p:spPr>
            <a:xfrm>
              <a:off x="332936" y="3086922"/>
              <a:ext cx="2926080" cy="2626359"/>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bg1">
                      <a:lumMod val="75000"/>
                    </a:schemeClr>
                  </a:solidFill>
                </a:rPr>
                <a:t>Duis aute irure dolor in reprehenderit in voluptate velit esse cillum dolore eu fugiat.</a:t>
              </a:r>
            </a:p>
          </p:txBody>
        </p:sp>
      </p:grpSp>
      <p:grpSp>
        <p:nvGrpSpPr>
          <p:cNvPr id="6" name="Group 5">
            <a:extLst>
              <a:ext uri="{FF2B5EF4-FFF2-40B4-BE49-F238E27FC236}">
                <a16:creationId xmlns:a16="http://schemas.microsoft.com/office/drawing/2014/main" id="{97851F5E-2F57-05D3-E885-340F3EEFEBC0}"/>
              </a:ext>
            </a:extLst>
          </p:cNvPr>
          <p:cNvGrpSpPr/>
          <p:nvPr/>
        </p:nvGrpSpPr>
        <p:grpSpPr>
          <a:xfrm>
            <a:off x="3622876" y="1418406"/>
            <a:ext cx="5400829" cy="4291608"/>
            <a:chOff x="3622876" y="1418406"/>
            <a:chExt cx="5400829" cy="4291608"/>
          </a:xfrm>
        </p:grpSpPr>
        <p:sp>
          <p:nvSpPr>
            <p:cNvPr id="4" name="Google Shape;95;p5">
              <a:extLst>
                <a:ext uri="{FF2B5EF4-FFF2-40B4-BE49-F238E27FC236}">
                  <a16:creationId xmlns:a16="http://schemas.microsoft.com/office/drawing/2014/main" id="{F7151DBC-F764-8233-4AC6-F7CA3E451C83}"/>
                </a:ext>
              </a:extLst>
            </p:cNvPr>
            <p:cNvSpPr/>
            <p:nvPr/>
          </p:nvSpPr>
          <p:spPr>
            <a:xfrm>
              <a:off x="4575585" y="1418406"/>
              <a:ext cx="3495408" cy="3835475"/>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alpha val="90000"/>
              </a:schemeClr>
            </a:solidFill>
            <a:ln>
              <a:noFill/>
            </a:ln>
          </p:spPr>
          <p:txBody>
            <a:bodyPr spcFirstLastPara="1" wrap="square" lIns="38100" tIns="38100" rIns="38100" bIns="38100" anchor="ctr" anchorCtr="0">
              <a:noAutofit/>
            </a:bodyPr>
            <a:lstStyle/>
            <a:p>
              <a:endParaRPr>
                <a:solidFill>
                  <a:schemeClr val="dk1"/>
                </a:solidFill>
                <a:latin typeface="Calibri"/>
                <a:ea typeface="Calibri"/>
                <a:cs typeface="Calibri"/>
                <a:sym typeface="Calibri"/>
              </a:endParaRPr>
            </a:p>
          </p:txBody>
        </p:sp>
        <p:sp>
          <p:nvSpPr>
            <p:cNvPr id="5" name="Google Shape;98;p5">
              <a:extLst>
                <a:ext uri="{FF2B5EF4-FFF2-40B4-BE49-F238E27FC236}">
                  <a16:creationId xmlns:a16="http://schemas.microsoft.com/office/drawing/2014/main" id="{1ED76228-430A-A9B4-81A1-D56D9768F391}"/>
                </a:ext>
              </a:extLst>
            </p:cNvPr>
            <p:cNvSpPr/>
            <p:nvPr/>
          </p:nvSpPr>
          <p:spPr>
            <a:xfrm>
              <a:off x="3622876" y="1637980"/>
              <a:ext cx="5400829" cy="4072034"/>
            </a:xfrm>
            <a:custGeom>
              <a:avLst/>
              <a:gdLst/>
              <a:ahLst/>
              <a:cxnLst/>
              <a:rect l="l" t="t" r="r" b="b"/>
              <a:pathLst>
                <a:path w="21579" h="21538" extrusionOk="0">
                  <a:moveTo>
                    <a:pt x="12817" y="1527"/>
                  </a:moveTo>
                  <a:cubicBezTo>
                    <a:pt x="12817" y="1522"/>
                    <a:pt x="12817" y="1522"/>
                    <a:pt x="12817" y="1527"/>
                  </a:cubicBezTo>
                  <a:cubicBezTo>
                    <a:pt x="12817" y="1522"/>
                    <a:pt x="12817" y="1522"/>
                    <a:pt x="12817" y="1527"/>
                  </a:cubicBezTo>
                  <a:lnTo>
                    <a:pt x="12817" y="1527"/>
                  </a:lnTo>
                  <a:close/>
                  <a:moveTo>
                    <a:pt x="13808" y="18457"/>
                  </a:moveTo>
                  <a:cubicBezTo>
                    <a:pt x="13808" y="18457"/>
                    <a:pt x="13804" y="18457"/>
                    <a:pt x="13808" y="18457"/>
                  </a:cubicBezTo>
                  <a:cubicBezTo>
                    <a:pt x="13804" y="18457"/>
                    <a:pt x="13804" y="18457"/>
                    <a:pt x="13808" y="18457"/>
                  </a:cubicBezTo>
                  <a:lnTo>
                    <a:pt x="13808" y="18457"/>
                  </a:lnTo>
                  <a:close/>
                  <a:moveTo>
                    <a:pt x="11123" y="11787"/>
                  </a:moveTo>
                  <a:cubicBezTo>
                    <a:pt x="11123" y="11787"/>
                    <a:pt x="11123" y="11787"/>
                    <a:pt x="11123" y="11787"/>
                  </a:cubicBezTo>
                  <a:cubicBezTo>
                    <a:pt x="11123" y="11787"/>
                    <a:pt x="11123" y="11782"/>
                    <a:pt x="11123" y="11787"/>
                  </a:cubicBezTo>
                  <a:lnTo>
                    <a:pt x="11123" y="11787"/>
                  </a:lnTo>
                  <a:close/>
                  <a:moveTo>
                    <a:pt x="21504" y="21517"/>
                  </a:moveTo>
                  <a:cubicBezTo>
                    <a:pt x="21465" y="21543"/>
                    <a:pt x="21422" y="21538"/>
                    <a:pt x="21379" y="21538"/>
                  </a:cubicBezTo>
                  <a:cubicBezTo>
                    <a:pt x="18532" y="21492"/>
                    <a:pt x="15680" y="21517"/>
                    <a:pt x="12833" y="21497"/>
                  </a:cubicBezTo>
                  <a:cubicBezTo>
                    <a:pt x="9464" y="21471"/>
                    <a:pt x="6096" y="21461"/>
                    <a:pt x="2728" y="21440"/>
                  </a:cubicBezTo>
                  <a:cubicBezTo>
                    <a:pt x="1885" y="21435"/>
                    <a:pt x="1038" y="21425"/>
                    <a:pt x="195" y="21414"/>
                  </a:cubicBezTo>
                  <a:cubicBezTo>
                    <a:pt x="102" y="21414"/>
                    <a:pt x="12" y="21409"/>
                    <a:pt x="1" y="21250"/>
                  </a:cubicBezTo>
                  <a:cubicBezTo>
                    <a:pt x="-7" y="21126"/>
                    <a:pt x="59" y="21070"/>
                    <a:pt x="199" y="21070"/>
                  </a:cubicBezTo>
                  <a:cubicBezTo>
                    <a:pt x="1069" y="21075"/>
                    <a:pt x="1939" y="21080"/>
                    <a:pt x="2806" y="21085"/>
                  </a:cubicBezTo>
                  <a:cubicBezTo>
                    <a:pt x="2856" y="21085"/>
                    <a:pt x="2903" y="21085"/>
                    <a:pt x="2961" y="21070"/>
                  </a:cubicBezTo>
                  <a:cubicBezTo>
                    <a:pt x="2701" y="20859"/>
                    <a:pt x="2670" y="20484"/>
                    <a:pt x="2588" y="20154"/>
                  </a:cubicBezTo>
                  <a:cubicBezTo>
                    <a:pt x="2048" y="18010"/>
                    <a:pt x="1508" y="15865"/>
                    <a:pt x="968" y="13721"/>
                  </a:cubicBezTo>
                  <a:cubicBezTo>
                    <a:pt x="925" y="13556"/>
                    <a:pt x="894" y="13392"/>
                    <a:pt x="910" y="13217"/>
                  </a:cubicBezTo>
                  <a:cubicBezTo>
                    <a:pt x="933" y="13006"/>
                    <a:pt x="1015" y="12867"/>
                    <a:pt x="1178" y="12831"/>
                  </a:cubicBezTo>
                  <a:cubicBezTo>
                    <a:pt x="1726" y="12702"/>
                    <a:pt x="2270" y="12584"/>
                    <a:pt x="2817" y="12461"/>
                  </a:cubicBezTo>
                  <a:cubicBezTo>
                    <a:pt x="3404" y="12332"/>
                    <a:pt x="3994" y="12204"/>
                    <a:pt x="4581" y="12070"/>
                  </a:cubicBezTo>
                  <a:cubicBezTo>
                    <a:pt x="4814" y="12018"/>
                    <a:pt x="5032" y="12024"/>
                    <a:pt x="5226" y="12234"/>
                  </a:cubicBezTo>
                  <a:cubicBezTo>
                    <a:pt x="5327" y="12348"/>
                    <a:pt x="5377" y="12497"/>
                    <a:pt x="5420" y="12656"/>
                  </a:cubicBezTo>
                  <a:cubicBezTo>
                    <a:pt x="5440" y="12723"/>
                    <a:pt x="5455" y="12790"/>
                    <a:pt x="5475" y="12857"/>
                  </a:cubicBezTo>
                  <a:cubicBezTo>
                    <a:pt x="5482" y="12908"/>
                    <a:pt x="5494" y="12954"/>
                    <a:pt x="5502" y="13006"/>
                  </a:cubicBezTo>
                  <a:cubicBezTo>
                    <a:pt x="5552" y="13196"/>
                    <a:pt x="5599" y="13381"/>
                    <a:pt x="5649" y="13572"/>
                  </a:cubicBezTo>
                  <a:cubicBezTo>
                    <a:pt x="5642" y="13618"/>
                    <a:pt x="5653" y="13654"/>
                    <a:pt x="5677" y="13690"/>
                  </a:cubicBezTo>
                  <a:cubicBezTo>
                    <a:pt x="5906" y="14662"/>
                    <a:pt x="6139" y="15634"/>
                    <a:pt x="6372" y="16606"/>
                  </a:cubicBezTo>
                  <a:cubicBezTo>
                    <a:pt x="6477" y="17043"/>
                    <a:pt x="6582" y="17480"/>
                    <a:pt x="6691" y="17917"/>
                  </a:cubicBezTo>
                  <a:cubicBezTo>
                    <a:pt x="6702" y="17969"/>
                    <a:pt x="6694" y="18046"/>
                    <a:pt x="6784" y="18000"/>
                  </a:cubicBezTo>
                  <a:cubicBezTo>
                    <a:pt x="7370" y="17691"/>
                    <a:pt x="7969" y="17444"/>
                    <a:pt x="8594" y="17280"/>
                  </a:cubicBezTo>
                  <a:cubicBezTo>
                    <a:pt x="8536" y="17115"/>
                    <a:pt x="8563" y="16956"/>
                    <a:pt x="8602" y="16796"/>
                  </a:cubicBezTo>
                  <a:cubicBezTo>
                    <a:pt x="8905" y="15567"/>
                    <a:pt x="9185" y="14322"/>
                    <a:pt x="9464" y="13083"/>
                  </a:cubicBezTo>
                  <a:cubicBezTo>
                    <a:pt x="9538" y="12759"/>
                    <a:pt x="9499" y="12430"/>
                    <a:pt x="9484" y="12101"/>
                  </a:cubicBezTo>
                  <a:cubicBezTo>
                    <a:pt x="9460" y="11597"/>
                    <a:pt x="9484" y="11098"/>
                    <a:pt x="9600" y="10614"/>
                  </a:cubicBezTo>
                  <a:cubicBezTo>
                    <a:pt x="9686" y="10254"/>
                    <a:pt x="9841" y="9977"/>
                    <a:pt x="10109" y="9812"/>
                  </a:cubicBezTo>
                  <a:cubicBezTo>
                    <a:pt x="10412" y="9622"/>
                    <a:pt x="10704" y="9401"/>
                    <a:pt x="11014" y="9185"/>
                  </a:cubicBezTo>
                  <a:cubicBezTo>
                    <a:pt x="10863" y="9056"/>
                    <a:pt x="10797" y="8871"/>
                    <a:pt x="10731" y="8686"/>
                  </a:cubicBezTo>
                  <a:cubicBezTo>
                    <a:pt x="10603" y="8326"/>
                    <a:pt x="10471" y="7966"/>
                    <a:pt x="10342" y="7606"/>
                  </a:cubicBezTo>
                  <a:cubicBezTo>
                    <a:pt x="10323" y="7544"/>
                    <a:pt x="10300" y="7508"/>
                    <a:pt x="10249" y="7488"/>
                  </a:cubicBezTo>
                  <a:cubicBezTo>
                    <a:pt x="10121" y="7446"/>
                    <a:pt x="10055" y="7308"/>
                    <a:pt x="10067" y="7153"/>
                  </a:cubicBezTo>
                  <a:cubicBezTo>
                    <a:pt x="10082" y="6968"/>
                    <a:pt x="10035" y="6814"/>
                    <a:pt x="9985" y="6660"/>
                  </a:cubicBezTo>
                  <a:cubicBezTo>
                    <a:pt x="9911" y="6428"/>
                    <a:pt x="9857" y="6186"/>
                    <a:pt x="9857" y="5934"/>
                  </a:cubicBezTo>
                  <a:cubicBezTo>
                    <a:pt x="9857" y="5790"/>
                    <a:pt x="9810" y="5688"/>
                    <a:pt x="9717" y="5626"/>
                  </a:cubicBezTo>
                  <a:cubicBezTo>
                    <a:pt x="9558" y="5513"/>
                    <a:pt x="9499" y="5328"/>
                    <a:pt x="9495" y="5101"/>
                  </a:cubicBezTo>
                  <a:cubicBezTo>
                    <a:pt x="9495" y="5014"/>
                    <a:pt x="9464" y="4978"/>
                    <a:pt x="9410" y="4932"/>
                  </a:cubicBezTo>
                  <a:cubicBezTo>
                    <a:pt x="9231" y="4762"/>
                    <a:pt x="9021" y="4685"/>
                    <a:pt x="8831" y="4546"/>
                  </a:cubicBezTo>
                  <a:cubicBezTo>
                    <a:pt x="8330" y="4181"/>
                    <a:pt x="8101" y="3322"/>
                    <a:pt x="8357" y="2715"/>
                  </a:cubicBezTo>
                  <a:cubicBezTo>
                    <a:pt x="8431" y="2535"/>
                    <a:pt x="8423" y="2401"/>
                    <a:pt x="8377" y="2237"/>
                  </a:cubicBezTo>
                  <a:cubicBezTo>
                    <a:pt x="8346" y="2134"/>
                    <a:pt x="8322" y="2026"/>
                    <a:pt x="8307" y="1918"/>
                  </a:cubicBezTo>
                  <a:cubicBezTo>
                    <a:pt x="8287" y="1789"/>
                    <a:pt x="8322" y="1702"/>
                    <a:pt x="8427" y="1671"/>
                  </a:cubicBezTo>
                  <a:cubicBezTo>
                    <a:pt x="8447" y="1666"/>
                    <a:pt x="8466" y="1645"/>
                    <a:pt x="8489" y="1650"/>
                  </a:cubicBezTo>
                  <a:cubicBezTo>
                    <a:pt x="8722" y="1666"/>
                    <a:pt x="8886" y="1491"/>
                    <a:pt x="9060" y="1321"/>
                  </a:cubicBezTo>
                  <a:cubicBezTo>
                    <a:pt x="9697" y="709"/>
                    <a:pt x="10416" y="365"/>
                    <a:pt x="11189" y="200"/>
                  </a:cubicBezTo>
                  <a:cubicBezTo>
                    <a:pt x="11426" y="149"/>
                    <a:pt x="11655" y="66"/>
                    <a:pt x="11892" y="15"/>
                  </a:cubicBezTo>
                  <a:cubicBezTo>
                    <a:pt x="12223" y="-57"/>
                    <a:pt x="12681" y="133"/>
                    <a:pt x="12798" y="642"/>
                  </a:cubicBezTo>
                  <a:cubicBezTo>
                    <a:pt x="12840" y="822"/>
                    <a:pt x="12848" y="1002"/>
                    <a:pt x="12805" y="1208"/>
                  </a:cubicBezTo>
                  <a:cubicBezTo>
                    <a:pt x="12945" y="1136"/>
                    <a:pt x="13062" y="1049"/>
                    <a:pt x="13202" y="1038"/>
                  </a:cubicBezTo>
                  <a:cubicBezTo>
                    <a:pt x="13575" y="1023"/>
                    <a:pt x="13905" y="1373"/>
                    <a:pt x="14025" y="1923"/>
                  </a:cubicBezTo>
                  <a:cubicBezTo>
                    <a:pt x="14084" y="2185"/>
                    <a:pt x="14107" y="2458"/>
                    <a:pt x="14103" y="2730"/>
                  </a:cubicBezTo>
                  <a:cubicBezTo>
                    <a:pt x="14091" y="3548"/>
                    <a:pt x="14072" y="4361"/>
                    <a:pt x="14064" y="5178"/>
                  </a:cubicBezTo>
                  <a:cubicBezTo>
                    <a:pt x="14060" y="5646"/>
                    <a:pt x="14084" y="6114"/>
                    <a:pt x="14041" y="6582"/>
                  </a:cubicBezTo>
                  <a:cubicBezTo>
                    <a:pt x="14029" y="6711"/>
                    <a:pt x="14068" y="6773"/>
                    <a:pt x="14169" y="6809"/>
                  </a:cubicBezTo>
                  <a:cubicBezTo>
                    <a:pt x="14387" y="6886"/>
                    <a:pt x="14600" y="6984"/>
                    <a:pt x="14670" y="7318"/>
                  </a:cubicBezTo>
                  <a:cubicBezTo>
                    <a:pt x="14686" y="7385"/>
                    <a:pt x="14732" y="7385"/>
                    <a:pt x="14771" y="7400"/>
                  </a:cubicBezTo>
                  <a:cubicBezTo>
                    <a:pt x="14884" y="7441"/>
                    <a:pt x="15000" y="7477"/>
                    <a:pt x="15113" y="7503"/>
                  </a:cubicBezTo>
                  <a:cubicBezTo>
                    <a:pt x="15369" y="7554"/>
                    <a:pt x="15443" y="7688"/>
                    <a:pt x="15459" y="8017"/>
                  </a:cubicBezTo>
                  <a:cubicBezTo>
                    <a:pt x="15470" y="8269"/>
                    <a:pt x="15540" y="8357"/>
                    <a:pt x="15715" y="8429"/>
                  </a:cubicBezTo>
                  <a:cubicBezTo>
                    <a:pt x="16442" y="8727"/>
                    <a:pt x="17168" y="9020"/>
                    <a:pt x="17879" y="9380"/>
                  </a:cubicBezTo>
                  <a:cubicBezTo>
                    <a:pt x="18532" y="9714"/>
                    <a:pt x="18881" y="10357"/>
                    <a:pt x="18986" y="11247"/>
                  </a:cubicBezTo>
                  <a:cubicBezTo>
                    <a:pt x="19103" y="12204"/>
                    <a:pt x="19122" y="13170"/>
                    <a:pt x="19165" y="14132"/>
                  </a:cubicBezTo>
                  <a:cubicBezTo>
                    <a:pt x="19184" y="14616"/>
                    <a:pt x="19200" y="15104"/>
                    <a:pt x="19208" y="15588"/>
                  </a:cubicBezTo>
                  <a:cubicBezTo>
                    <a:pt x="19212" y="15696"/>
                    <a:pt x="19243" y="15726"/>
                    <a:pt x="19309" y="15757"/>
                  </a:cubicBezTo>
                  <a:cubicBezTo>
                    <a:pt x="19755" y="15978"/>
                    <a:pt x="20043" y="16390"/>
                    <a:pt x="20144" y="17012"/>
                  </a:cubicBezTo>
                  <a:cubicBezTo>
                    <a:pt x="20214" y="17449"/>
                    <a:pt x="20152" y="17876"/>
                    <a:pt x="20062" y="18298"/>
                  </a:cubicBezTo>
                  <a:cubicBezTo>
                    <a:pt x="19860" y="19254"/>
                    <a:pt x="19654" y="20206"/>
                    <a:pt x="19449" y="21178"/>
                  </a:cubicBezTo>
                  <a:cubicBezTo>
                    <a:pt x="19487" y="21183"/>
                    <a:pt x="19526" y="21188"/>
                    <a:pt x="19569" y="21188"/>
                  </a:cubicBezTo>
                  <a:cubicBezTo>
                    <a:pt x="20163" y="21193"/>
                    <a:pt x="20758" y="21204"/>
                    <a:pt x="21356" y="21209"/>
                  </a:cubicBezTo>
                  <a:cubicBezTo>
                    <a:pt x="21395" y="21209"/>
                    <a:pt x="21434" y="21214"/>
                    <a:pt x="21469" y="21219"/>
                  </a:cubicBezTo>
                  <a:cubicBezTo>
                    <a:pt x="21535" y="21224"/>
                    <a:pt x="21566" y="21286"/>
                    <a:pt x="21574" y="21358"/>
                  </a:cubicBezTo>
                  <a:cubicBezTo>
                    <a:pt x="21593" y="21430"/>
                    <a:pt x="21558" y="21481"/>
                    <a:pt x="21504" y="21517"/>
                  </a:cubicBezTo>
                  <a:close/>
                  <a:moveTo>
                    <a:pt x="15253" y="11674"/>
                  </a:moveTo>
                  <a:cubicBezTo>
                    <a:pt x="15241" y="11792"/>
                    <a:pt x="15198" y="11880"/>
                    <a:pt x="15125" y="11952"/>
                  </a:cubicBezTo>
                  <a:cubicBezTo>
                    <a:pt x="15031" y="12044"/>
                    <a:pt x="14938" y="12137"/>
                    <a:pt x="14837" y="12240"/>
                  </a:cubicBezTo>
                  <a:cubicBezTo>
                    <a:pt x="14938" y="12332"/>
                    <a:pt x="15039" y="12404"/>
                    <a:pt x="15129" y="12497"/>
                  </a:cubicBezTo>
                  <a:cubicBezTo>
                    <a:pt x="15366" y="12738"/>
                    <a:pt x="15377" y="12841"/>
                    <a:pt x="15296" y="13165"/>
                  </a:cubicBezTo>
                  <a:cubicBezTo>
                    <a:pt x="15284" y="13206"/>
                    <a:pt x="15272" y="13248"/>
                    <a:pt x="15261" y="13289"/>
                  </a:cubicBezTo>
                  <a:cubicBezTo>
                    <a:pt x="14857" y="14688"/>
                    <a:pt x="14449" y="16086"/>
                    <a:pt x="14049" y="17490"/>
                  </a:cubicBezTo>
                  <a:cubicBezTo>
                    <a:pt x="13955" y="17809"/>
                    <a:pt x="13850" y="18123"/>
                    <a:pt x="13804" y="18462"/>
                  </a:cubicBezTo>
                  <a:cubicBezTo>
                    <a:pt x="13777" y="18483"/>
                    <a:pt x="13773" y="18504"/>
                    <a:pt x="13800" y="18524"/>
                  </a:cubicBezTo>
                  <a:cubicBezTo>
                    <a:pt x="14177" y="18550"/>
                    <a:pt x="14557" y="18576"/>
                    <a:pt x="14934" y="18596"/>
                  </a:cubicBezTo>
                  <a:cubicBezTo>
                    <a:pt x="15245" y="18612"/>
                    <a:pt x="15245" y="18601"/>
                    <a:pt x="15249" y="18190"/>
                  </a:cubicBezTo>
                  <a:cubicBezTo>
                    <a:pt x="15253" y="17922"/>
                    <a:pt x="15191" y="17670"/>
                    <a:pt x="15101" y="17424"/>
                  </a:cubicBezTo>
                  <a:cubicBezTo>
                    <a:pt x="15167" y="17429"/>
                    <a:pt x="15179" y="17490"/>
                    <a:pt x="15198" y="17537"/>
                  </a:cubicBezTo>
                  <a:cubicBezTo>
                    <a:pt x="15315" y="17809"/>
                    <a:pt x="15393" y="18102"/>
                    <a:pt x="15424" y="18416"/>
                  </a:cubicBezTo>
                  <a:cubicBezTo>
                    <a:pt x="15428" y="18462"/>
                    <a:pt x="15408" y="18524"/>
                    <a:pt x="15482" y="18529"/>
                  </a:cubicBezTo>
                  <a:cubicBezTo>
                    <a:pt x="15793" y="18555"/>
                    <a:pt x="16115" y="18216"/>
                    <a:pt x="16166" y="17814"/>
                  </a:cubicBezTo>
                  <a:cubicBezTo>
                    <a:pt x="16201" y="17537"/>
                    <a:pt x="16150" y="17274"/>
                    <a:pt x="16108" y="17007"/>
                  </a:cubicBezTo>
                  <a:cubicBezTo>
                    <a:pt x="16096" y="16935"/>
                    <a:pt x="16065" y="16889"/>
                    <a:pt x="16003" y="16894"/>
                  </a:cubicBezTo>
                  <a:cubicBezTo>
                    <a:pt x="15886" y="16878"/>
                    <a:pt x="15770" y="16863"/>
                    <a:pt x="15653" y="16848"/>
                  </a:cubicBezTo>
                  <a:cubicBezTo>
                    <a:pt x="15288" y="16801"/>
                    <a:pt x="14923" y="16817"/>
                    <a:pt x="14557" y="16801"/>
                  </a:cubicBezTo>
                  <a:cubicBezTo>
                    <a:pt x="14530" y="16801"/>
                    <a:pt x="14472" y="16842"/>
                    <a:pt x="14472" y="16755"/>
                  </a:cubicBezTo>
                  <a:cubicBezTo>
                    <a:pt x="14472" y="16698"/>
                    <a:pt x="14515" y="16688"/>
                    <a:pt x="14554" y="16673"/>
                  </a:cubicBezTo>
                  <a:cubicBezTo>
                    <a:pt x="14701" y="16632"/>
                    <a:pt x="14857" y="16642"/>
                    <a:pt x="15004" y="16626"/>
                  </a:cubicBezTo>
                  <a:cubicBezTo>
                    <a:pt x="15303" y="16637"/>
                    <a:pt x="15602" y="16626"/>
                    <a:pt x="15898" y="16678"/>
                  </a:cubicBezTo>
                  <a:cubicBezTo>
                    <a:pt x="16010" y="16698"/>
                    <a:pt x="16053" y="16668"/>
                    <a:pt x="16034" y="16503"/>
                  </a:cubicBezTo>
                  <a:cubicBezTo>
                    <a:pt x="16003" y="16225"/>
                    <a:pt x="16053" y="15973"/>
                    <a:pt x="16174" y="15747"/>
                  </a:cubicBezTo>
                  <a:cubicBezTo>
                    <a:pt x="16271" y="15562"/>
                    <a:pt x="16325" y="15351"/>
                    <a:pt x="16310" y="15120"/>
                  </a:cubicBezTo>
                  <a:cubicBezTo>
                    <a:pt x="16298" y="14965"/>
                    <a:pt x="16282" y="14811"/>
                    <a:pt x="16271" y="14657"/>
                  </a:cubicBezTo>
                  <a:cubicBezTo>
                    <a:pt x="16251" y="14410"/>
                    <a:pt x="16220" y="14168"/>
                    <a:pt x="16244" y="13916"/>
                  </a:cubicBezTo>
                  <a:cubicBezTo>
                    <a:pt x="16430" y="14451"/>
                    <a:pt x="16578" y="15006"/>
                    <a:pt x="16822" y="15500"/>
                  </a:cubicBezTo>
                  <a:cubicBezTo>
                    <a:pt x="16815" y="15588"/>
                    <a:pt x="16807" y="15670"/>
                    <a:pt x="16795" y="15773"/>
                  </a:cubicBezTo>
                  <a:cubicBezTo>
                    <a:pt x="16923" y="15665"/>
                    <a:pt x="17055" y="15649"/>
                    <a:pt x="17191" y="15675"/>
                  </a:cubicBezTo>
                  <a:cubicBezTo>
                    <a:pt x="17090" y="15716"/>
                    <a:pt x="16986" y="15747"/>
                    <a:pt x="16888" y="15814"/>
                  </a:cubicBezTo>
                  <a:cubicBezTo>
                    <a:pt x="16842" y="15845"/>
                    <a:pt x="16795" y="15876"/>
                    <a:pt x="16791" y="15953"/>
                  </a:cubicBezTo>
                  <a:cubicBezTo>
                    <a:pt x="16760" y="16416"/>
                    <a:pt x="16706" y="16878"/>
                    <a:pt x="16745" y="17346"/>
                  </a:cubicBezTo>
                  <a:cubicBezTo>
                    <a:pt x="16752" y="17588"/>
                    <a:pt x="16760" y="17830"/>
                    <a:pt x="16768" y="18077"/>
                  </a:cubicBezTo>
                  <a:cubicBezTo>
                    <a:pt x="16768" y="18144"/>
                    <a:pt x="16787" y="18169"/>
                    <a:pt x="16838" y="18190"/>
                  </a:cubicBezTo>
                  <a:cubicBezTo>
                    <a:pt x="16989" y="18252"/>
                    <a:pt x="17137" y="18324"/>
                    <a:pt x="17285" y="18390"/>
                  </a:cubicBezTo>
                  <a:cubicBezTo>
                    <a:pt x="17277" y="18473"/>
                    <a:pt x="17331" y="18468"/>
                    <a:pt x="17366" y="18488"/>
                  </a:cubicBezTo>
                  <a:cubicBezTo>
                    <a:pt x="17836" y="18771"/>
                    <a:pt x="18314" y="19038"/>
                    <a:pt x="18776" y="19352"/>
                  </a:cubicBezTo>
                  <a:cubicBezTo>
                    <a:pt x="18854" y="19404"/>
                    <a:pt x="18924" y="19476"/>
                    <a:pt x="19021" y="19491"/>
                  </a:cubicBezTo>
                  <a:cubicBezTo>
                    <a:pt x="19025" y="19342"/>
                    <a:pt x="19037" y="19203"/>
                    <a:pt x="19017" y="19069"/>
                  </a:cubicBezTo>
                  <a:cubicBezTo>
                    <a:pt x="19041" y="18874"/>
                    <a:pt x="19052" y="18684"/>
                    <a:pt x="19048" y="18488"/>
                  </a:cubicBezTo>
                  <a:cubicBezTo>
                    <a:pt x="19045" y="17141"/>
                    <a:pt x="18998" y="15793"/>
                    <a:pt x="18963" y="14441"/>
                  </a:cubicBezTo>
                  <a:cubicBezTo>
                    <a:pt x="18959" y="14240"/>
                    <a:pt x="18971" y="14040"/>
                    <a:pt x="18928" y="13844"/>
                  </a:cubicBezTo>
                  <a:cubicBezTo>
                    <a:pt x="18932" y="13813"/>
                    <a:pt x="18944" y="13777"/>
                    <a:pt x="18940" y="13746"/>
                  </a:cubicBezTo>
                  <a:cubicBezTo>
                    <a:pt x="18916" y="13263"/>
                    <a:pt x="18889" y="12774"/>
                    <a:pt x="18866" y="12291"/>
                  </a:cubicBezTo>
                  <a:cubicBezTo>
                    <a:pt x="18881" y="12224"/>
                    <a:pt x="18866" y="12162"/>
                    <a:pt x="18846" y="12101"/>
                  </a:cubicBezTo>
                  <a:cubicBezTo>
                    <a:pt x="18831" y="11864"/>
                    <a:pt x="18819" y="11628"/>
                    <a:pt x="18796" y="11391"/>
                  </a:cubicBezTo>
                  <a:cubicBezTo>
                    <a:pt x="18749" y="10928"/>
                    <a:pt x="18648" y="10491"/>
                    <a:pt x="18388" y="10146"/>
                  </a:cubicBezTo>
                  <a:cubicBezTo>
                    <a:pt x="18248" y="9915"/>
                    <a:pt x="18240" y="9910"/>
                    <a:pt x="18058" y="10059"/>
                  </a:cubicBezTo>
                  <a:cubicBezTo>
                    <a:pt x="17735" y="10326"/>
                    <a:pt x="17487" y="10692"/>
                    <a:pt x="17273" y="11108"/>
                  </a:cubicBezTo>
                  <a:cubicBezTo>
                    <a:pt x="17250" y="11154"/>
                    <a:pt x="17246" y="11232"/>
                    <a:pt x="17184" y="11226"/>
                  </a:cubicBezTo>
                  <a:cubicBezTo>
                    <a:pt x="17184" y="11216"/>
                    <a:pt x="17176" y="11201"/>
                    <a:pt x="17180" y="11196"/>
                  </a:cubicBezTo>
                  <a:cubicBezTo>
                    <a:pt x="17347" y="10666"/>
                    <a:pt x="17553" y="10167"/>
                    <a:pt x="17914" y="9822"/>
                  </a:cubicBezTo>
                  <a:cubicBezTo>
                    <a:pt x="17999" y="9740"/>
                    <a:pt x="17968" y="9714"/>
                    <a:pt x="17898" y="9678"/>
                  </a:cubicBezTo>
                  <a:cubicBezTo>
                    <a:pt x="17794" y="9622"/>
                    <a:pt x="17689" y="9560"/>
                    <a:pt x="17580" y="9519"/>
                  </a:cubicBezTo>
                  <a:cubicBezTo>
                    <a:pt x="17436" y="9462"/>
                    <a:pt x="17304" y="9354"/>
                    <a:pt x="17149" y="9349"/>
                  </a:cubicBezTo>
                  <a:cubicBezTo>
                    <a:pt x="16927" y="9200"/>
                    <a:pt x="16686" y="9123"/>
                    <a:pt x="16453" y="9020"/>
                  </a:cubicBezTo>
                  <a:cubicBezTo>
                    <a:pt x="16142" y="8886"/>
                    <a:pt x="15828" y="8758"/>
                    <a:pt x="15509" y="8624"/>
                  </a:cubicBezTo>
                  <a:cubicBezTo>
                    <a:pt x="15490" y="9658"/>
                    <a:pt x="15366" y="10666"/>
                    <a:pt x="15253" y="11674"/>
                  </a:cubicBezTo>
                  <a:close/>
                  <a:moveTo>
                    <a:pt x="15028" y="8228"/>
                  </a:moveTo>
                  <a:cubicBezTo>
                    <a:pt x="14647" y="9555"/>
                    <a:pt x="14418" y="10938"/>
                    <a:pt x="14169" y="12317"/>
                  </a:cubicBezTo>
                  <a:cubicBezTo>
                    <a:pt x="14142" y="12471"/>
                    <a:pt x="14091" y="12625"/>
                    <a:pt x="14126" y="12790"/>
                  </a:cubicBezTo>
                  <a:cubicBezTo>
                    <a:pt x="14060" y="12888"/>
                    <a:pt x="14056" y="13016"/>
                    <a:pt x="14037" y="13134"/>
                  </a:cubicBezTo>
                  <a:cubicBezTo>
                    <a:pt x="13784" y="14518"/>
                    <a:pt x="13532" y="15901"/>
                    <a:pt x="13287" y="17285"/>
                  </a:cubicBezTo>
                  <a:cubicBezTo>
                    <a:pt x="13237" y="17573"/>
                    <a:pt x="13167" y="17861"/>
                    <a:pt x="13151" y="18159"/>
                  </a:cubicBezTo>
                  <a:cubicBezTo>
                    <a:pt x="13136" y="18216"/>
                    <a:pt x="13124" y="18267"/>
                    <a:pt x="13108" y="18324"/>
                  </a:cubicBezTo>
                  <a:cubicBezTo>
                    <a:pt x="13085" y="18432"/>
                    <a:pt x="13085" y="18509"/>
                    <a:pt x="13202" y="18493"/>
                  </a:cubicBezTo>
                  <a:cubicBezTo>
                    <a:pt x="13291" y="18483"/>
                    <a:pt x="13380" y="18488"/>
                    <a:pt x="13466" y="18498"/>
                  </a:cubicBezTo>
                  <a:cubicBezTo>
                    <a:pt x="13547" y="18509"/>
                    <a:pt x="13582" y="18468"/>
                    <a:pt x="13610" y="18365"/>
                  </a:cubicBezTo>
                  <a:cubicBezTo>
                    <a:pt x="14122" y="16596"/>
                    <a:pt x="14635" y="14826"/>
                    <a:pt x="15152" y="13062"/>
                  </a:cubicBezTo>
                  <a:cubicBezTo>
                    <a:pt x="15195" y="12913"/>
                    <a:pt x="15179" y="12810"/>
                    <a:pt x="15078" y="12723"/>
                  </a:cubicBezTo>
                  <a:cubicBezTo>
                    <a:pt x="14954" y="12620"/>
                    <a:pt x="14833" y="12507"/>
                    <a:pt x="14713" y="12389"/>
                  </a:cubicBezTo>
                  <a:cubicBezTo>
                    <a:pt x="14592" y="12265"/>
                    <a:pt x="14592" y="12168"/>
                    <a:pt x="14709" y="12039"/>
                  </a:cubicBezTo>
                  <a:cubicBezTo>
                    <a:pt x="14787" y="11952"/>
                    <a:pt x="14868" y="11869"/>
                    <a:pt x="14954" y="11802"/>
                  </a:cubicBezTo>
                  <a:cubicBezTo>
                    <a:pt x="15074" y="11710"/>
                    <a:pt x="15109" y="11571"/>
                    <a:pt x="15125" y="11401"/>
                  </a:cubicBezTo>
                  <a:cubicBezTo>
                    <a:pt x="15160" y="10969"/>
                    <a:pt x="15202" y="10537"/>
                    <a:pt x="15237" y="10105"/>
                  </a:cubicBezTo>
                  <a:cubicBezTo>
                    <a:pt x="15288" y="9493"/>
                    <a:pt x="15319" y="8881"/>
                    <a:pt x="15296" y="8269"/>
                  </a:cubicBezTo>
                  <a:cubicBezTo>
                    <a:pt x="15292" y="8146"/>
                    <a:pt x="15268" y="8028"/>
                    <a:pt x="15253" y="7909"/>
                  </a:cubicBezTo>
                  <a:cubicBezTo>
                    <a:pt x="15249" y="7873"/>
                    <a:pt x="15241" y="7822"/>
                    <a:pt x="15206" y="7827"/>
                  </a:cubicBezTo>
                  <a:cubicBezTo>
                    <a:pt x="15187" y="7827"/>
                    <a:pt x="15164" y="7863"/>
                    <a:pt x="15152" y="7889"/>
                  </a:cubicBezTo>
                  <a:cubicBezTo>
                    <a:pt x="15094" y="7986"/>
                    <a:pt x="15062" y="8110"/>
                    <a:pt x="15028" y="8228"/>
                  </a:cubicBezTo>
                  <a:close/>
                  <a:moveTo>
                    <a:pt x="12798" y="18493"/>
                  </a:moveTo>
                  <a:cubicBezTo>
                    <a:pt x="12899" y="18509"/>
                    <a:pt x="12891" y="18421"/>
                    <a:pt x="12902" y="18344"/>
                  </a:cubicBezTo>
                  <a:cubicBezTo>
                    <a:pt x="12914" y="18272"/>
                    <a:pt x="12930" y="18205"/>
                    <a:pt x="12941" y="18133"/>
                  </a:cubicBezTo>
                  <a:cubicBezTo>
                    <a:pt x="13244" y="16452"/>
                    <a:pt x="13540" y="14770"/>
                    <a:pt x="13870" y="13098"/>
                  </a:cubicBezTo>
                  <a:cubicBezTo>
                    <a:pt x="14029" y="12286"/>
                    <a:pt x="14185" y="11468"/>
                    <a:pt x="14340" y="10656"/>
                  </a:cubicBezTo>
                  <a:cubicBezTo>
                    <a:pt x="14359" y="10635"/>
                    <a:pt x="14359" y="10609"/>
                    <a:pt x="14352" y="10584"/>
                  </a:cubicBezTo>
                  <a:cubicBezTo>
                    <a:pt x="14340" y="10599"/>
                    <a:pt x="14328" y="10609"/>
                    <a:pt x="14317" y="10625"/>
                  </a:cubicBezTo>
                  <a:cubicBezTo>
                    <a:pt x="14254" y="10743"/>
                    <a:pt x="14188" y="10861"/>
                    <a:pt x="14130" y="10980"/>
                  </a:cubicBezTo>
                  <a:cubicBezTo>
                    <a:pt x="13897" y="11442"/>
                    <a:pt x="13660" y="11900"/>
                    <a:pt x="13400" y="12337"/>
                  </a:cubicBezTo>
                  <a:cubicBezTo>
                    <a:pt x="13295" y="12512"/>
                    <a:pt x="13221" y="12497"/>
                    <a:pt x="13159" y="12286"/>
                  </a:cubicBezTo>
                  <a:cubicBezTo>
                    <a:pt x="13097" y="12075"/>
                    <a:pt x="13035" y="11859"/>
                    <a:pt x="12965" y="11617"/>
                  </a:cubicBezTo>
                  <a:cubicBezTo>
                    <a:pt x="12941" y="11684"/>
                    <a:pt x="12930" y="11720"/>
                    <a:pt x="12918" y="11761"/>
                  </a:cubicBezTo>
                  <a:cubicBezTo>
                    <a:pt x="12825" y="12070"/>
                    <a:pt x="12708" y="12363"/>
                    <a:pt x="12708" y="12713"/>
                  </a:cubicBezTo>
                  <a:cubicBezTo>
                    <a:pt x="12704" y="13433"/>
                    <a:pt x="12685" y="14153"/>
                    <a:pt x="12669" y="14873"/>
                  </a:cubicBezTo>
                  <a:cubicBezTo>
                    <a:pt x="12650" y="16025"/>
                    <a:pt x="12669" y="17172"/>
                    <a:pt x="12712" y="18324"/>
                  </a:cubicBezTo>
                  <a:cubicBezTo>
                    <a:pt x="12724" y="18390"/>
                    <a:pt x="12700" y="18478"/>
                    <a:pt x="12798" y="18493"/>
                  </a:cubicBezTo>
                  <a:close/>
                  <a:moveTo>
                    <a:pt x="12572" y="14703"/>
                  </a:moveTo>
                  <a:cubicBezTo>
                    <a:pt x="12584" y="14297"/>
                    <a:pt x="12588" y="13890"/>
                    <a:pt x="12607" y="13489"/>
                  </a:cubicBezTo>
                  <a:cubicBezTo>
                    <a:pt x="12619" y="13222"/>
                    <a:pt x="12634" y="12949"/>
                    <a:pt x="12662" y="12677"/>
                  </a:cubicBezTo>
                  <a:cubicBezTo>
                    <a:pt x="12700" y="12286"/>
                    <a:pt x="12693" y="12286"/>
                    <a:pt x="12386" y="12270"/>
                  </a:cubicBezTo>
                  <a:cubicBezTo>
                    <a:pt x="12308" y="12250"/>
                    <a:pt x="12289" y="12286"/>
                    <a:pt x="12285" y="12389"/>
                  </a:cubicBezTo>
                  <a:cubicBezTo>
                    <a:pt x="12281" y="12666"/>
                    <a:pt x="12269" y="12944"/>
                    <a:pt x="12254" y="13222"/>
                  </a:cubicBezTo>
                  <a:cubicBezTo>
                    <a:pt x="12223" y="13772"/>
                    <a:pt x="12172" y="14317"/>
                    <a:pt x="12157" y="14868"/>
                  </a:cubicBezTo>
                  <a:cubicBezTo>
                    <a:pt x="12153" y="14888"/>
                    <a:pt x="12141" y="14909"/>
                    <a:pt x="12141" y="14929"/>
                  </a:cubicBezTo>
                  <a:cubicBezTo>
                    <a:pt x="12091" y="15624"/>
                    <a:pt x="12036" y="16318"/>
                    <a:pt x="11990" y="17012"/>
                  </a:cubicBezTo>
                  <a:cubicBezTo>
                    <a:pt x="11958" y="17470"/>
                    <a:pt x="11935" y="17922"/>
                    <a:pt x="11912" y="18380"/>
                  </a:cubicBezTo>
                  <a:cubicBezTo>
                    <a:pt x="11908" y="18426"/>
                    <a:pt x="11881" y="18509"/>
                    <a:pt x="11962" y="18488"/>
                  </a:cubicBezTo>
                  <a:cubicBezTo>
                    <a:pt x="12160" y="18442"/>
                    <a:pt x="12359" y="18468"/>
                    <a:pt x="12557" y="18468"/>
                  </a:cubicBezTo>
                  <a:cubicBezTo>
                    <a:pt x="12634" y="18468"/>
                    <a:pt x="12650" y="18447"/>
                    <a:pt x="12631" y="18344"/>
                  </a:cubicBezTo>
                  <a:cubicBezTo>
                    <a:pt x="12572" y="17989"/>
                    <a:pt x="12545" y="17629"/>
                    <a:pt x="12541" y="17264"/>
                  </a:cubicBezTo>
                  <a:cubicBezTo>
                    <a:pt x="12526" y="16410"/>
                    <a:pt x="12545" y="15557"/>
                    <a:pt x="12572" y="14703"/>
                  </a:cubicBezTo>
                  <a:close/>
                  <a:moveTo>
                    <a:pt x="11865" y="16884"/>
                  </a:moveTo>
                  <a:cubicBezTo>
                    <a:pt x="11900" y="16086"/>
                    <a:pt x="11958" y="15294"/>
                    <a:pt x="12009" y="14497"/>
                  </a:cubicBezTo>
                  <a:cubicBezTo>
                    <a:pt x="12048" y="13854"/>
                    <a:pt x="12094" y="13206"/>
                    <a:pt x="12122" y="12564"/>
                  </a:cubicBezTo>
                  <a:cubicBezTo>
                    <a:pt x="12126" y="12435"/>
                    <a:pt x="12133" y="12306"/>
                    <a:pt x="12110" y="12183"/>
                  </a:cubicBezTo>
                  <a:cubicBezTo>
                    <a:pt x="12071" y="11982"/>
                    <a:pt x="12036" y="11787"/>
                    <a:pt x="11990" y="11592"/>
                  </a:cubicBezTo>
                  <a:cubicBezTo>
                    <a:pt x="11947" y="11396"/>
                    <a:pt x="11970" y="11232"/>
                    <a:pt x="12087" y="11093"/>
                  </a:cubicBezTo>
                  <a:cubicBezTo>
                    <a:pt x="12188" y="10974"/>
                    <a:pt x="12273" y="10836"/>
                    <a:pt x="12374" y="10717"/>
                  </a:cubicBezTo>
                  <a:cubicBezTo>
                    <a:pt x="12425" y="10656"/>
                    <a:pt x="12417" y="10635"/>
                    <a:pt x="12366" y="10584"/>
                  </a:cubicBezTo>
                  <a:cubicBezTo>
                    <a:pt x="12195" y="10414"/>
                    <a:pt x="12048" y="10218"/>
                    <a:pt x="11924" y="9992"/>
                  </a:cubicBezTo>
                  <a:cubicBezTo>
                    <a:pt x="11865" y="9884"/>
                    <a:pt x="11803" y="9781"/>
                    <a:pt x="11725" y="9653"/>
                  </a:cubicBezTo>
                  <a:cubicBezTo>
                    <a:pt x="11702" y="10136"/>
                    <a:pt x="11683" y="10589"/>
                    <a:pt x="11659" y="11036"/>
                  </a:cubicBezTo>
                  <a:cubicBezTo>
                    <a:pt x="11652" y="11201"/>
                    <a:pt x="11683" y="11355"/>
                    <a:pt x="11737" y="11504"/>
                  </a:cubicBezTo>
                  <a:cubicBezTo>
                    <a:pt x="11795" y="11658"/>
                    <a:pt x="11857" y="11808"/>
                    <a:pt x="11935" y="11946"/>
                  </a:cubicBezTo>
                  <a:cubicBezTo>
                    <a:pt x="11955" y="11982"/>
                    <a:pt x="11990" y="12039"/>
                    <a:pt x="11951" y="12080"/>
                  </a:cubicBezTo>
                  <a:cubicBezTo>
                    <a:pt x="11916" y="12116"/>
                    <a:pt x="11877" y="12070"/>
                    <a:pt x="11850" y="12039"/>
                  </a:cubicBezTo>
                  <a:cubicBezTo>
                    <a:pt x="11822" y="12008"/>
                    <a:pt x="11795" y="11967"/>
                    <a:pt x="11776" y="11926"/>
                  </a:cubicBezTo>
                  <a:cubicBezTo>
                    <a:pt x="11737" y="11844"/>
                    <a:pt x="11706" y="11751"/>
                    <a:pt x="11659" y="11638"/>
                  </a:cubicBezTo>
                  <a:cubicBezTo>
                    <a:pt x="11702" y="13973"/>
                    <a:pt x="11741" y="16282"/>
                    <a:pt x="11784" y="18596"/>
                  </a:cubicBezTo>
                  <a:cubicBezTo>
                    <a:pt x="11873" y="18576"/>
                    <a:pt x="11861" y="18514"/>
                    <a:pt x="11857" y="18442"/>
                  </a:cubicBezTo>
                  <a:cubicBezTo>
                    <a:pt x="11838" y="17922"/>
                    <a:pt x="11842" y="17403"/>
                    <a:pt x="11865" y="16884"/>
                  </a:cubicBezTo>
                  <a:close/>
                  <a:moveTo>
                    <a:pt x="12168" y="11566"/>
                  </a:moveTo>
                  <a:cubicBezTo>
                    <a:pt x="12160" y="11689"/>
                    <a:pt x="12215" y="11787"/>
                    <a:pt x="12234" y="11900"/>
                  </a:cubicBezTo>
                  <a:cubicBezTo>
                    <a:pt x="12254" y="12024"/>
                    <a:pt x="12281" y="12132"/>
                    <a:pt x="12397" y="12147"/>
                  </a:cubicBezTo>
                  <a:cubicBezTo>
                    <a:pt x="12495" y="12162"/>
                    <a:pt x="12588" y="12198"/>
                    <a:pt x="12681" y="12214"/>
                  </a:cubicBezTo>
                  <a:cubicBezTo>
                    <a:pt x="12704" y="12219"/>
                    <a:pt x="12712" y="12168"/>
                    <a:pt x="12724" y="12137"/>
                  </a:cubicBezTo>
                  <a:cubicBezTo>
                    <a:pt x="12786" y="11946"/>
                    <a:pt x="12852" y="11761"/>
                    <a:pt x="12918" y="11576"/>
                  </a:cubicBezTo>
                  <a:cubicBezTo>
                    <a:pt x="12937" y="11520"/>
                    <a:pt x="12945" y="11473"/>
                    <a:pt x="12918" y="11422"/>
                  </a:cubicBezTo>
                  <a:cubicBezTo>
                    <a:pt x="12848" y="11278"/>
                    <a:pt x="12786" y="11124"/>
                    <a:pt x="12693" y="11000"/>
                  </a:cubicBezTo>
                  <a:cubicBezTo>
                    <a:pt x="12662" y="10923"/>
                    <a:pt x="12638" y="10836"/>
                    <a:pt x="12580" y="10784"/>
                  </a:cubicBezTo>
                  <a:cubicBezTo>
                    <a:pt x="12432" y="10933"/>
                    <a:pt x="12312" y="11118"/>
                    <a:pt x="12188" y="11298"/>
                  </a:cubicBezTo>
                  <a:cubicBezTo>
                    <a:pt x="12122" y="11386"/>
                    <a:pt x="12110" y="11468"/>
                    <a:pt x="12168" y="11566"/>
                  </a:cubicBezTo>
                  <a:close/>
                  <a:moveTo>
                    <a:pt x="14767" y="7822"/>
                  </a:moveTo>
                  <a:cubicBezTo>
                    <a:pt x="14771" y="7837"/>
                    <a:pt x="14775" y="7853"/>
                    <a:pt x="14779" y="7868"/>
                  </a:cubicBezTo>
                  <a:cubicBezTo>
                    <a:pt x="14798" y="8043"/>
                    <a:pt x="14818" y="8223"/>
                    <a:pt x="14841" y="8398"/>
                  </a:cubicBezTo>
                  <a:cubicBezTo>
                    <a:pt x="14907" y="8202"/>
                    <a:pt x="15004" y="8043"/>
                    <a:pt x="15016" y="7837"/>
                  </a:cubicBezTo>
                  <a:cubicBezTo>
                    <a:pt x="15051" y="7832"/>
                    <a:pt x="15090" y="7822"/>
                    <a:pt x="15094" y="7770"/>
                  </a:cubicBezTo>
                  <a:cubicBezTo>
                    <a:pt x="15097" y="7719"/>
                    <a:pt x="15051" y="7724"/>
                    <a:pt x="15028" y="7714"/>
                  </a:cubicBezTo>
                  <a:cubicBezTo>
                    <a:pt x="14977" y="7688"/>
                    <a:pt x="14923" y="7678"/>
                    <a:pt x="14872" y="7662"/>
                  </a:cubicBezTo>
                  <a:cubicBezTo>
                    <a:pt x="14725" y="7621"/>
                    <a:pt x="14721" y="7626"/>
                    <a:pt x="14767" y="7822"/>
                  </a:cubicBezTo>
                  <a:close/>
                  <a:moveTo>
                    <a:pt x="14142" y="7009"/>
                  </a:moveTo>
                  <a:cubicBezTo>
                    <a:pt x="14169" y="7292"/>
                    <a:pt x="14185" y="7344"/>
                    <a:pt x="14274" y="7354"/>
                  </a:cubicBezTo>
                  <a:cubicBezTo>
                    <a:pt x="14394" y="7369"/>
                    <a:pt x="14421" y="7482"/>
                    <a:pt x="14441" y="7606"/>
                  </a:cubicBezTo>
                  <a:cubicBezTo>
                    <a:pt x="14460" y="7740"/>
                    <a:pt x="14425" y="7858"/>
                    <a:pt x="14371" y="7971"/>
                  </a:cubicBezTo>
                  <a:cubicBezTo>
                    <a:pt x="13936" y="8886"/>
                    <a:pt x="13419" y="9714"/>
                    <a:pt x="12844" y="10476"/>
                  </a:cubicBezTo>
                  <a:cubicBezTo>
                    <a:pt x="12700" y="10666"/>
                    <a:pt x="12693" y="10656"/>
                    <a:pt x="12813" y="10882"/>
                  </a:cubicBezTo>
                  <a:cubicBezTo>
                    <a:pt x="12844" y="10938"/>
                    <a:pt x="12871" y="10990"/>
                    <a:pt x="12895" y="11046"/>
                  </a:cubicBezTo>
                  <a:cubicBezTo>
                    <a:pt x="13058" y="11396"/>
                    <a:pt x="13182" y="11772"/>
                    <a:pt x="13299" y="12178"/>
                  </a:cubicBezTo>
                  <a:cubicBezTo>
                    <a:pt x="13326" y="12142"/>
                    <a:pt x="13341" y="12121"/>
                    <a:pt x="13353" y="12101"/>
                  </a:cubicBezTo>
                  <a:cubicBezTo>
                    <a:pt x="13683" y="11509"/>
                    <a:pt x="14014" y="10918"/>
                    <a:pt x="14383" y="10368"/>
                  </a:cubicBezTo>
                  <a:cubicBezTo>
                    <a:pt x="14429" y="10296"/>
                    <a:pt x="14449" y="10213"/>
                    <a:pt x="14468" y="10131"/>
                  </a:cubicBezTo>
                  <a:cubicBezTo>
                    <a:pt x="14561" y="9714"/>
                    <a:pt x="14655" y="9293"/>
                    <a:pt x="14752" y="8876"/>
                  </a:cubicBezTo>
                  <a:cubicBezTo>
                    <a:pt x="14771" y="8789"/>
                    <a:pt x="14783" y="8701"/>
                    <a:pt x="14767" y="8614"/>
                  </a:cubicBezTo>
                  <a:cubicBezTo>
                    <a:pt x="14717" y="8285"/>
                    <a:pt x="14674" y="7945"/>
                    <a:pt x="14604" y="7621"/>
                  </a:cubicBezTo>
                  <a:cubicBezTo>
                    <a:pt x="14495" y="7107"/>
                    <a:pt x="14585" y="7179"/>
                    <a:pt x="14161" y="7004"/>
                  </a:cubicBezTo>
                  <a:cubicBezTo>
                    <a:pt x="14153" y="6999"/>
                    <a:pt x="14146" y="7004"/>
                    <a:pt x="14142" y="7009"/>
                  </a:cubicBezTo>
                  <a:close/>
                  <a:moveTo>
                    <a:pt x="8761" y="1949"/>
                  </a:moveTo>
                  <a:cubicBezTo>
                    <a:pt x="8773" y="1954"/>
                    <a:pt x="8785" y="1964"/>
                    <a:pt x="8796" y="1974"/>
                  </a:cubicBezTo>
                  <a:cubicBezTo>
                    <a:pt x="8936" y="2088"/>
                    <a:pt x="9014" y="2077"/>
                    <a:pt x="9134" y="1949"/>
                  </a:cubicBezTo>
                  <a:cubicBezTo>
                    <a:pt x="9010" y="1933"/>
                    <a:pt x="8886" y="1938"/>
                    <a:pt x="8761" y="1949"/>
                  </a:cubicBezTo>
                  <a:close/>
                  <a:moveTo>
                    <a:pt x="8750" y="3065"/>
                  </a:moveTo>
                  <a:cubicBezTo>
                    <a:pt x="8656" y="2977"/>
                    <a:pt x="8590" y="2874"/>
                    <a:pt x="8513" y="2761"/>
                  </a:cubicBezTo>
                  <a:cubicBezTo>
                    <a:pt x="8388" y="3065"/>
                    <a:pt x="8388" y="3348"/>
                    <a:pt x="8493" y="3651"/>
                  </a:cubicBezTo>
                  <a:cubicBezTo>
                    <a:pt x="8575" y="3445"/>
                    <a:pt x="8575" y="3198"/>
                    <a:pt x="8750" y="3065"/>
                  </a:cubicBezTo>
                  <a:close/>
                  <a:moveTo>
                    <a:pt x="8936" y="3198"/>
                  </a:moveTo>
                  <a:cubicBezTo>
                    <a:pt x="8777" y="3132"/>
                    <a:pt x="8746" y="3152"/>
                    <a:pt x="8680" y="3312"/>
                  </a:cubicBezTo>
                  <a:cubicBezTo>
                    <a:pt x="8610" y="3486"/>
                    <a:pt x="8602" y="3636"/>
                    <a:pt x="8664" y="3893"/>
                  </a:cubicBezTo>
                  <a:cubicBezTo>
                    <a:pt x="8703" y="3620"/>
                    <a:pt x="8757" y="3378"/>
                    <a:pt x="8936" y="3198"/>
                  </a:cubicBezTo>
                  <a:close/>
                  <a:moveTo>
                    <a:pt x="9099" y="4222"/>
                  </a:moveTo>
                  <a:cubicBezTo>
                    <a:pt x="9088" y="4078"/>
                    <a:pt x="9088" y="3965"/>
                    <a:pt x="9025" y="3872"/>
                  </a:cubicBezTo>
                  <a:cubicBezTo>
                    <a:pt x="9037" y="3985"/>
                    <a:pt x="9037" y="4098"/>
                    <a:pt x="9099" y="4222"/>
                  </a:cubicBezTo>
                  <a:close/>
                  <a:moveTo>
                    <a:pt x="9177" y="4062"/>
                  </a:moveTo>
                  <a:cubicBezTo>
                    <a:pt x="9216" y="4356"/>
                    <a:pt x="9278" y="4638"/>
                    <a:pt x="9460" y="4854"/>
                  </a:cubicBezTo>
                  <a:cubicBezTo>
                    <a:pt x="9507" y="4494"/>
                    <a:pt x="9394" y="4242"/>
                    <a:pt x="9177" y="4062"/>
                  </a:cubicBezTo>
                  <a:close/>
                  <a:moveTo>
                    <a:pt x="9958" y="2777"/>
                  </a:moveTo>
                  <a:cubicBezTo>
                    <a:pt x="9647" y="2813"/>
                    <a:pt x="9352" y="2766"/>
                    <a:pt x="9080" y="2556"/>
                  </a:cubicBezTo>
                  <a:cubicBezTo>
                    <a:pt x="9072" y="2550"/>
                    <a:pt x="9056" y="2550"/>
                    <a:pt x="9045" y="2550"/>
                  </a:cubicBezTo>
                  <a:cubicBezTo>
                    <a:pt x="9053" y="2494"/>
                    <a:pt x="9014" y="2473"/>
                    <a:pt x="8990" y="2448"/>
                  </a:cubicBezTo>
                  <a:cubicBezTo>
                    <a:pt x="8889" y="2334"/>
                    <a:pt x="8808" y="2206"/>
                    <a:pt x="8746" y="2052"/>
                  </a:cubicBezTo>
                  <a:cubicBezTo>
                    <a:pt x="8734" y="2021"/>
                    <a:pt x="8691" y="1995"/>
                    <a:pt x="8734" y="1959"/>
                  </a:cubicBezTo>
                  <a:cubicBezTo>
                    <a:pt x="8734" y="1959"/>
                    <a:pt x="8738" y="1959"/>
                    <a:pt x="8738" y="1954"/>
                  </a:cubicBezTo>
                  <a:cubicBezTo>
                    <a:pt x="8707" y="1959"/>
                    <a:pt x="8680" y="1959"/>
                    <a:pt x="8649" y="1964"/>
                  </a:cubicBezTo>
                  <a:cubicBezTo>
                    <a:pt x="8532" y="1980"/>
                    <a:pt x="8520" y="1995"/>
                    <a:pt x="8567" y="2144"/>
                  </a:cubicBezTo>
                  <a:cubicBezTo>
                    <a:pt x="8575" y="2170"/>
                    <a:pt x="8586" y="2190"/>
                    <a:pt x="8598" y="2216"/>
                  </a:cubicBezTo>
                  <a:cubicBezTo>
                    <a:pt x="8598" y="2581"/>
                    <a:pt x="8878" y="3054"/>
                    <a:pt x="9142" y="3106"/>
                  </a:cubicBezTo>
                  <a:cubicBezTo>
                    <a:pt x="9445" y="3157"/>
                    <a:pt x="9701" y="2972"/>
                    <a:pt x="9958" y="2777"/>
                  </a:cubicBezTo>
                  <a:close/>
                  <a:moveTo>
                    <a:pt x="10012" y="5821"/>
                  </a:moveTo>
                  <a:cubicBezTo>
                    <a:pt x="10051" y="5878"/>
                    <a:pt x="10101" y="5857"/>
                    <a:pt x="10152" y="5852"/>
                  </a:cubicBezTo>
                  <a:cubicBezTo>
                    <a:pt x="10160" y="5852"/>
                    <a:pt x="10171" y="5832"/>
                    <a:pt x="10171" y="5821"/>
                  </a:cubicBezTo>
                  <a:cubicBezTo>
                    <a:pt x="10168" y="5749"/>
                    <a:pt x="10117" y="5744"/>
                    <a:pt x="10082" y="5724"/>
                  </a:cubicBezTo>
                  <a:cubicBezTo>
                    <a:pt x="10035" y="5698"/>
                    <a:pt x="9981" y="5682"/>
                    <a:pt x="9919" y="5657"/>
                  </a:cubicBezTo>
                  <a:cubicBezTo>
                    <a:pt x="9954" y="5724"/>
                    <a:pt x="9981" y="5775"/>
                    <a:pt x="10012" y="5821"/>
                  </a:cubicBezTo>
                  <a:close/>
                  <a:moveTo>
                    <a:pt x="10020" y="6063"/>
                  </a:moveTo>
                  <a:cubicBezTo>
                    <a:pt x="10039" y="6258"/>
                    <a:pt x="10101" y="6438"/>
                    <a:pt x="10152" y="6634"/>
                  </a:cubicBezTo>
                  <a:cubicBezTo>
                    <a:pt x="10160" y="6557"/>
                    <a:pt x="10168" y="6495"/>
                    <a:pt x="10171" y="6438"/>
                  </a:cubicBezTo>
                  <a:cubicBezTo>
                    <a:pt x="10175" y="6377"/>
                    <a:pt x="10183" y="6315"/>
                    <a:pt x="10183" y="6253"/>
                  </a:cubicBezTo>
                  <a:cubicBezTo>
                    <a:pt x="10191" y="6042"/>
                    <a:pt x="10187" y="6042"/>
                    <a:pt x="10020" y="6063"/>
                  </a:cubicBezTo>
                  <a:close/>
                  <a:moveTo>
                    <a:pt x="10486" y="7467"/>
                  </a:moveTo>
                  <a:cubicBezTo>
                    <a:pt x="10525" y="7575"/>
                    <a:pt x="10560" y="7668"/>
                    <a:pt x="10599" y="7760"/>
                  </a:cubicBezTo>
                  <a:cubicBezTo>
                    <a:pt x="10560" y="7668"/>
                    <a:pt x="10688" y="7457"/>
                    <a:pt x="10486" y="7467"/>
                  </a:cubicBezTo>
                  <a:close/>
                  <a:moveTo>
                    <a:pt x="11298" y="9056"/>
                  </a:moveTo>
                  <a:cubicBezTo>
                    <a:pt x="11496" y="9102"/>
                    <a:pt x="11675" y="9072"/>
                    <a:pt x="11842" y="8933"/>
                  </a:cubicBezTo>
                  <a:cubicBezTo>
                    <a:pt x="12293" y="8557"/>
                    <a:pt x="12724" y="8156"/>
                    <a:pt x="12934" y="7467"/>
                  </a:cubicBezTo>
                  <a:cubicBezTo>
                    <a:pt x="12972" y="7344"/>
                    <a:pt x="13023" y="7230"/>
                    <a:pt x="13077" y="7112"/>
                  </a:cubicBezTo>
                  <a:cubicBezTo>
                    <a:pt x="13155" y="6937"/>
                    <a:pt x="13221" y="6747"/>
                    <a:pt x="13330" y="6562"/>
                  </a:cubicBezTo>
                  <a:cubicBezTo>
                    <a:pt x="13326" y="6618"/>
                    <a:pt x="13322" y="6644"/>
                    <a:pt x="13318" y="6670"/>
                  </a:cubicBezTo>
                  <a:cubicBezTo>
                    <a:pt x="13213" y="7184"/>
                    <a:pt x="13027" y="7647"/>
                    <a:pt x="12868" y="8130"/>
                  </a:cubicBezTo>
                  <a:cubicBezTo>
                    <a:pt x="12677" y="8701"/>
                    <a:pt x="12456" y="9257"/>
                    <a:pt x="12316" y="9858"/>
                  </a:cubicBezTo>
                  <a:cubicBezTo>
                    <a:pt x="12269" y="10059"/>
                    <a:pt x="12277" y="10203"/>
                    <a:pt x="12417" y="10342"/>
                  </a:cubicBezTo>
                  <a:cubicBezTo>
                    <a:pt x="12561" y="10486"/>
                    <a:pt x="12553" y="10506"/>
                    <a:pt x="12685" y="10332"/>
                  </a:cubicBezTo>
                  <a:cubicBezTo>
                    <a:pt x="13209" y="9642"/>
                    <a:pt x="13679" y="8892"/>
                    <a:pt x="14118" y="8105"/>
                  </a:cubicBezTo>
                  <a:cubicBezTo>
                    <a:pt x="14157" y="8033"/>
                    <a:pt x="14157" y="7971"/>
                    <a:pt x="14138" y="7889"/>
                  </a:cubicBezTo>
                  <a:cubicBezTo>
                    <a:pt x="14021" y="7374"/>
                    <a:pt x="13897" y="6860"/>
                    <a:pt x="13831" y="6330"/>
                  </a:cubicBezTo>
                  <a:cubicBezTo>
                    <a:pt x="13819" y="6228"/>
                    <a:pt x="13784" y="6130"/>
                    <a:pt x="13742" y="6042"/>
                  </a:cubicBezTo>
                  <a:cubicBezTo>
                    <a:pt x="13664" y="5883"/>
                    <a:pt x="13648" y="5878"/>
                    <a:pt x="13540" y="6012"/>
                  </a:cubicBezTo>
                  <a:cubicBezTo>
                    <a:pt x="13439" y="6135"/>
                    <a:pt x="13334" y="6243"/>
                    <a:pt x="13182" y="6145"/>
                  </a:cubicBezTo>
                  <a:cubicBezTo>
                    <a:pt x="13190" y="6130"/>
                    <a:pt x="13190" y="6114"/>
                    <a:pt x="13198" y="6109"/>
                  </a:cubicBezTo>
                  <a:cubicBezTo>
                    <a:pt x="13687" y="5724"/>
                    <a:pt x="13780" y="5101"/>
                    <a:pt x="13761" y="4422"/>
                  </a:cubicBezTo>
                  <a:cubicBezTo>
                    <a:pt x="13749" y="4109"/>
                    <a:pt x="13532" y="3954"/>
                    <a:pt x="13314" y="4078"/>
                  </a:cubicBezTo>
                  <a:cubicBezTo>
                    <a:pt x="13182" y="4155"/>
                    <a:pt x="13093" y="4294"/>
                    <a:pt x="13031" y="4464"/>
                  </a:cubicBezTo>
                  <a:cubicBezTo>
                    <a:pt x="12953" y="4680"/>
                    <a:pt x="12926" y="4921"/>
                    <a:pt x="12879" y="5153"/>
                  </a:cubicBezTo>
                  <a:cubicBezTo>
                    <a:pt x="12852" y="5286"/>
                    <a:pt x="12829" y="5425"/>
                    <a:pt x="12735" y="5518"/>
                  </a:cubicBezTo>
                  <a:cubicBezTo>
                    <a:pt x="12677" y="5415"/>
                    <a:pt x="12650" y="5297"/>
                    <a:pt x="12623" y="5184"/>
                  </a:cubicBezTo>
                  <a:cubicBezTo>
                    <a:pt x="12530" y="4782"/>
                    <a:pt x="12347" y="4500"/>
                    <a:pt x="12040" y="4356"/>
                  </a:cubicBezTo>
                  <a:cubicBezTo>
                    <a:pt x="11784" y="4232"/>
                    <a:pt x="11788" y="4217"/>
                    <a:pt x="11811" y="3852"/>
                  </a:cubicBezTo>
                  <a:cubicBezTo>
                    <a:pt x="11819" y="3733"/>
                    <a:pt x="11838" y="3620"/>
                    <a:pt x="11838" y="3502"/>
                  </a:cubicBezTo>
                  <a:cubicBezTo>
                    <a:pt x="11838" y="3420"/>
                    <a:pt x="11854" y="3368"/>
                    <a:pt x="11908" y="3327"/>
                  </a:cubicBezTo>
                  <a:cubicBezTo>
                    <a:pt x="11935" y="3389"/>
                    <a:pt x="11966" y="3342"/>
                    <a:pt x="11993" y="3327"/>
                  </a:cubicBezTo>
                  <a:cubicBezTo>
                    <a:pt x="12110" y="3260"/>
                    <a:pt x="12223" y="3183"/>
                    <a:pt x="12335" y="3116"/>
                  </a:cubicBezTo>
                  <a:cubicBezTo>
                    <a:pt x="12502" y="3013"/>
                    <a:pt x="12666" y="2910"/>
                    <a:pt x="12856" y="2941"/>
                  </a:cubicBezTo>
                  <a:cubicBezTo>
                    <a:pt x="12666" y="3044"/>
                    <a:pt x="12479" y="3157"/>
                    <a:pt x="12308" y="3306"/>
                  </a:cubicBezTo>
                  <a:cubicBezTo>
                    <a:pt x="12219" y="3389"/>
                    <a:pt x="12195" y="3492"/>
                    <a:pt x="12250" y="3610"/>
                  </a:cubicBezTo>
                  <a:cubicBezTo>
                    <a:pt x="12471" y="4098"/>
                    <a:pt x="12483" y="4140"/>
                    <a:pt x="12860" y="3888"/>
                  </a:cubicBezTo>
                  <a:cubicBezTo>
                    <a:pt x="12891" y="3867"/>
                    <a:pt x="12922" y="3846"/>
                    <a:pt x="12949" y="3821"/>
                  </a:cubicBezTo>
                  <a:cubicBezTo>
                    <a:pt x="13171" y="3615"/>
                    <a:pt x="13404" y="3569"/>
                    <a:pt x="13648" y="3749"/>
                  </a:cubicBezTo>
                  <a:cubicBezTo>
                    <a:pt x="13711" y="3795"/>
                    <a:pt x="13726" y="3769"/>
                    <a:pt x="13734" y="3687"/>
                  </a:cubicBezTo>
                  <a:cubicBezTo>
                    <a:pt x="13757" y="3456"/>
                    <a:pt x="13769" y="3219"/>
                    <a:pt x="13815" y="2993"/>
                  </a:cubicBezTo>
                  <a:cubicBezTo>
                    <a:pt x="13854" y="2797"/>
                    <a:pt x="13796" y="2710"/>
                    <a:pt x="13683" y="2622"/>
                  </a:cubicBezTo>
                  <a:cubicBezTo>
                    <a:pt x="13474" y="2458"/>
                    <a:pt x="13256" y="2334"/>
                    <a:pt x="13004" y="2324"/>
                  </a:cubicBezTo>
                  <a:cubicBezTo>
                    <a:pt x="13077" y="2273"/>
                    <a:pt x="13155" y="2252"/>
                    <a:pt x="13237" y="2273"/>
                  </a:cubicBezTo>
                  <a:cubicBezTo>
                    <a:pt x="13446" y="2319"/>
                    <a:pt x="13625" y="2458"/>
                    <a:pt x="13780" y="2638"/>
                  </a:cubicBezTo>
                  <a:cubicBezTo>
                    <a:pt x="13843" y="2710"/>
                    <a:pt x="13862" y="2694"/>
                    <a:pt x="13889" y="2597"/>
                  </a:cubicBezTo>
                  <a:cubicBezTo>
                    <a:pt x="13994" y="2196"/>
                    <a:pt x="13901" y="1733"/>
                    <a:pt x="13656" y="1460"/>
                  </a:cubicBezTo>
                  <a:cubicBezTo>
                    <a:pt x="13509" y="1296"/>
                    <a:pt x="13341" y="1213"/>
                    <a:pt x="13155" y="1311"/>
                  </a:cubicBezTo>
                  <a:cubicBezTo>
                    <a:pt x="13070" y="1352"/>
                    <a:pt x="12988" y="1398"/>
                    <a:pt x="12902" y="1429"/>
                  </a:cubicBezTo>
                  <a:cubicBezTo>
                    <a:pt x="12868" y="1445"/>
                    <a:pt x="12840" y="1470"/>
                    <a:pt x="12825" y="1512"/>
                  </a:cubicBezTo>
                  <a:cubicBezTo>
                    <a:pt x="12809" y="1517"/>
                    <a:pt x="12794" y="1517"/>
                    <a:pt x="12798" y="1548"/>
                  </a:cubicBezTo>
                  <a:lnTo>
                    <a:pt x="12798" y="1542"/>
                  </a:lnTo>
                  <a:cubicBezTo>
                    <a:pt x="12681" y="1620"/>
                    <a:pt x="12619" y="1769"/>
                    <a:pt x="12530" y="1887"/>
                  </a:cubicBezTo>
                  <a:cubicBezTo>
                    <a:pt x="12475" y="1964"/>
                    <a:pt x="12421" y="2098"/>
                    <a:pt x="12335" y="1892"/>
                  </a:cubicBezTo>
                  <a:cubicBezTo>
                    <a:pt x="12328" y="2005"/>
                    <a:pt x="12320" y="2082"/>
                    <a:pt x="12316" y="2160"/>
                  </a:cubicBezTo>
                  <a:cubicBezTo>
                    <a:pt x="12277" y="2016"/>
                    <a:pt x="12331" y="1856"/>
                    <a:pt x="12246" y="1733"/>
                  </a:cubicBezTo>
                  <a:cubicBezTo>
                    <a:pt x="12195" y="1409"/>
                    <a:pt x="12126" y="1100"/>
                    <a:pt x="11947" y="853"/>
                  </a:cubicBezTo>
                  <a:cubicBezTo>
                    <a:pt x="12005" y="822"/>
                    <a:pt x="12036" y="874"/>
                    <a:pt x="12071" y="915"/>
                  </a:cubicBezTo>
                  <a:cubicBezTo>
                    <a:pt x="12195" y="1054"/>
                    <a:pt x="12261" y="1234"/>
                    <a:pt x="12324" y="1429"/>
                  </a:cubicBezTo>
                  <a:cubicBezTo>
                    <a:pt x="12362" y="1548"/>
                    <a:pt x="12351" y="1764"/>
                    <a:pt x="12440" y="1764"/>
                  </a:cubicBezTo>
                  <a:cubicBezTo>
                    <a:pt x="12537" y="1764"/>
                    <a:pt x="12584" y="1568"/>
                    <a:pt x="12634" y="1440"/>
                  </a:cubicBezTo>
                  <a:cubicBezTo>
                    <a:pt x="12642" y="1414"/>
                    <a:pt x="12654" y="1388"/>
                    <a:pt x="12662" y="1362"/>
                  </a:cubicBezTo>
                  <a:cubicBezTo>
                    <a:pt x="12794" y="807"/>
                    <a:pt x="12669" y="344"/>
                    <a:pt x="12265" y="221"/>
                  </a:cubicBezTo>
                  <a:cubicBezTo>
                    <a:pt x="12122" y="174"/>
                    <a:pt x="11970" y="200"/>
                    <a:pt x="11826" y="252"/>
                  </a:cubicBezTo>
                  <a:cubicBezTo>
                    <a:pt x="11558" y="344"/>
                    <a:pt x="11286" y="416"/>
                    <a:pt x="11011" y="478"/>
                  </a:cubicBezTo>
                  <a:cubicBezTo>
                    <a:pt x="10579" y="576"/>
                    <a:pt x="10156" y="735"/>
                    <a:pt x="9760" y="992"/>
                  </a:cubicBezTo>
                  <a:cubicBezTo>
                    <a:pt x="9596" y="1100"/>
                    <a:pt x="9449" y="1239"/>
                    <a:pt x="9336" y="1429"/>
                  </a:cubicBezTo>
                  <a:cubicBezTo>
                    <a:pt x="9313" y="1470"/>
                    <a:pt x="9258" y="1542"/>
                    <a:pt x="9359" y="1548"/>
                  </a:cubicBezTo>
                  <a:cubicBezTo>
                    <a:pt x="9729" y="1568"/>
                    <a:pt x="10101" y="1594"/>
                    <a:pt x="10467" y="1645"/>
                  </a:cubicBezTo>
                  <a:cubicBezTo>
                    <a:pt x="10785" y="1774"/>
                    <a:pt x="10972" y="1964"/>
                    <a:pt x="11030" y="2226"/>
                  </a:cubicBezTo>
                  <a:cubicBezTo>
                    <a:pt x="10925" y="2103"/>
                    <a:pt x="10828" y="1995"/>
                    <a:pt x="10704" y="1944"/>
                  </a:cubicBezTo>
                  <a:cubicBezTo>
                    <a:pt x="10377" y="1810"/>
                    <a:pt x="10090" y="1964"/>
                    <a:pt x="9806" y="2144"/>
                  </a:cubicBezTo>
                  <a:cubicBezTo>
                    <a:pt x="9725" y="2154"/>
                    <a:pt x="9678" y="2262"/>
                    <a:pt x="9593" y="2278"/>
                  </a:cubicBezTo>
                  <a:cubicBezTo>
                    <a:pt x="9589" y="2190"/>
                    <a:pt x="9635" y="2144"/>
                    <a:pt x="9647" y="2082"/>
                  </a:cubicBezTo>
                  <a:cubicBezTo>
                    <a:pt x="9721" y="2016"/>
                    <a:pt x="9795" y="1954"/>
                    <a:pt x="9868" y="1887"/>
                  </a:cubicBezTo>
                  <a:cubicBezTo>
                    <a:pt x="9713" y="1851"/>
                    <a:pt x="9569" y="1805"/>
                    <a:pt x="9457" y="2005"/>
                  </a:cubicBezTo>
                  <a:cubicBezTo>
                    <a:pt x="9422" y="2062"/>
                    <a:pt x="9352" y="2093"/>
                    <a:pt x="9293" y="2113"/>
                  </a:cubicBezTo>
                  <a:cubicBezTo>
                    <a:pt x="9200" y="2144"/>
                    <a:pt x="9107" y="2154"/>
                    <a:pt x="9010" y="2180"/>
                  </a:cubicBezTo>
                  <a:cubicBezTo>
                    <a:pt x="8952" y="2196"/>
                    <a:pt x="9010" y="2216"/>
                    <a:pt x="9010" y="2237"/>
                  </a:cubicBezTo>
                  <a:cubicBezTo>
                    <a:pt x="9041" y="2298"/>
                    <a:pt x="9088" y="2340"/>
                    <a:pt x="9130" y="2381"/>
                  </a:cubicBezTo>
                  <a:cubicBezTo>
                    <a:pt x="9387" y="2607"/>
                    <a:pt x="9670" y="2602"/>
                    <a:pt x="9958" y="2530"/>
                  </a:cubicBezTo>
                  <a:cubicBezTo>
                    <a:pt x="10144" y="2484"/>
                    <a:pt x="10327" y="2412"/>
                    <a:pt x="10513" y="2365"/>
                  </a:cubicBezTo>
                  <a:cubicBezTo>
                    <a:pt x="10820" y="2293"/>
                    <a:pt x="11038" y="2617"/>
                    <a:pt x="10960" y="3018"/>
                  </a:cubicBezTo>
                  <a:cubicBezTo>
                    <a:pt x="10937" y="3132"/>
                    <a:pt x="10882" y="3224"/>
                    <a:pt x="10832" y="3348"/>
                  </a:cubicBezTo>
                  <a:cubicBezTo>
                    <a:pt x="11038" y="3188"/>
                    <a:pt x="11158" y="2972"/>
                    <a:pt x="11213" y="2694"/>
                  </a:cubicBezTo>
                  <a:cubicBezTo>
                    <a:pt x="11251" y="2566"/>
                    <a:pt x="11236" y="2432"/>
                    <a:pt x="11189" y="2324"/>
                  </a:cubicBezTo>
                  <a:cubicBezTo>
                    <a:pt x="11026" y="1969"/>
                    <a:pt x="10832" y="1645"/>
                    <a:pt x="10498" y="1553"/>
                  </a:cubicBezTo>
                  <a:cubicBezTo>
                    <a:pt x="10447" y="1481"/>
                    <a:pt x="10366" y="1532"/>
                    <a:pt x="10311" y="1470"/>
                  </a:cubicBezTo>
                  <a:cubicBezTo>
                    <a:pt x="10346" y="1404"/>
                    <a:pt x="10401" y="1414"/>
                    <a:pt x="10447" y="1409"/>
                  </a:cubicBezTo>
                  <a:cubicBezTo>
                    <a:pt x="10933" y="1383"/>
                    <a:pt x="11391" y="1887"/>
                    <a:pt x="11457" y="2530"/>
                  </a:cubicBezTo>
                  <a:cubicBezTo>
                    <a:pt x="11477" y="2725"/>
                    <a:pt x="11488" y="2741"/>
                    <a:pt x="11632" y="2664"/>
                  </a:cubicBezTo>
                  <a:cubicBezTo>
                    <a:pt x="11920" y="2509"/>
                    <a:pt x="12032" y="2196"/>
                    <a:pt x="12063" y="1810"/>
                  </a:cubicBezTo>
                  <a:cubicBezTo>
                    <a:pt x="12079" y="1640"/>
                    <a:pt x="12067" y="1470"/>
                    <a:pt x="12044" y="1301"/>
                  </a:cubicBezTo>
                  <a:cubicBezTo>
                    <a:pt x="12149" y="1429"/>
                    <a:pt x="12164" y="1614"/>
                    <a:pt x="12219" y="1774"/>
                  </a:cubicBezTo>
                  <a:cubicBezTo>
                    <a:pt x="12223" y="1974"/>
                    <a:pt x="12227" y="2175"/>
                    <a:pt x="12192" y="2370"/>
                  </a:cubicBezTo>
                  <a:cubicBezTo>
                    <a:pt x="12110" y="2818"/>
                    <a:pt x="11951" y="3168"/>
                    <a:pt x="11574" y="3240"/>
                  </a:cubicBezTo>
                  <a:cubicBezTo>
                    <a:pt x="11438" y="3265"/>
                    <a:pt x="11286" y="3306"/>
                    <a:pt x="11166" y="3214"/>
                  </a:cubicBezTo>
                  <a:cubicBezTo>
                    <a:pt x="11104" y="3168"/>
                    <a:pt x="11088" y="3188"/>
                    <a:pt x="11053" y="3229"/>
                  </a:cubicBezTo>
                  <a:cubicBezTo>
                    <a:pt x="10878" y="3414"/>
                    <a:pt x="10680" y="3522"/>
                    <a:pt x="10459" y="3564"/>
                  </a:cubicBezTo>
                  <a:cubicBezTo>
                    <a:pt x="10191" y="3615"/>
                    <a:pt x="9927" y="3589"/>
                    <a:pt x="9655" y="3533"/>
                  </a:cubicBezTo>
                  <a:cubicBezTo>
                    <a:pt x="9616" y="4026"/>
                    <a:pt x="9639" y="4510"/>
                    <a:pt x="9662" y="4993"/>
                  </a:cubicBezTo>
                  <a:cubicBezTo>
                    <a:pt x="9674" y="5199"/>
                    <a:pt x="9748" y="5286"/>
                    <a:pt x="9892" y="5338"/>
                  </a:cubicBezTo>
                  <a:cubicBezTo>
                    <a:pt x="10144" y="5436"/>
                    <a:pt x="10335" y="5662"/>
                    <a:pt x="10323" y="6078"/>
                  </a:cubicBezTo>
                  <a:cubicBezTo>
                    <a:pt x="10315" y="6382"/>
                    <a:pt x="10300" y="6680"/>
                    <a:pt x="10249" y="6973"/>
                  </a:cubicBezTo>
                  <a:cubicBezTo>
                    <a:pt x="10234" y="7061"/>
                    <a:pt x="10179" y="7179"/>
                    <a:pt x="10265" y="7251"/>
                  </a:cubicBezTo>
                  <a:cubicBezTo>
                    <a:pt x="10342" y="7318"/>
                    <a:pt x="10436" y="7349"/>
                    <a:pt x="10529" y="7287"/>
                  </a:cubicBezTo>
                  <a:cubicBezTo>
                    <a:pt x="10634" y="7215"/>
                    <a:pt x="10739" y="7153"/>
                    <a:pt x="10851" y="7117"/>
                  </a:cubicBezTo>
                  <a:cubicBezTo>
                    <a:pt x="10910" y="7097"/>
                    <a:pt x="10933" y="7045"/>
                    <a:pt x="10925" y="6968"/>
                  </a:cubicBezTo>
                  <a:cubicBezTo>
                    <a:pt x="10921" y="6891"/>
                    <a:pt x="10886" y="6845"/>
                    <a:pt x="10828" y="6840"/>
                  </a:cubicBezTo>
                  <a:cubicBezTo>
                    <a:pt x="10789" y="6834"/>
                    <a:pt x="10750" y="6840"/>
                    <a:pt x="10700" y="6840"/>
                  </a:cubicBezTo>
                  <a:cubicBezTo>
                    <a:pt x="10781" y="6762"/>
                    <a:pt x="10859" y="6752"/>
                    <a:pt x="10929" y="6819"/>
                  </a:cubicBezTo>
                  <a:cubicBezTo>
                    <a:pt x="10999" y="6886"/>
                    <a:pt x="11007" y="6984"/>
                    <a:pt x="10987" y="7092"/>
                  </a:cubicBezTo>
                  <a:cubicBezTo>
                    <a:pt x="10964" y="7210"/>
                    <a:pt x="10906" y="7266"/>
                    <a:pt x="10812" y="7261"/>
                  </a:cubicBezTo>
                  <a:cubicBezTo>
                    <a:pt x="10785" y="7261"/>
                    <a:pt x="10754" y="7277"/>
                    <a:pt x="10727" y="7282"/>
                  </a:cubicBezTo>
                  <a:cubicBezTo>
                    <a:pt x="10684" y="7287"/>
                    <a:pt x="10680" y="7313"/>
                    <a:pt x="10696" y="7359"/>
                  </a:cubicBezTo>
                  <a:cubicBezTo>
                    <a:pt x="10731" y="7472"/>
                    <a:pt x="10719" y="7590"/>
                    <a:pt x="10715" y="7709"/>
                  </a:cubicBezTo>
                  <a:cubicBezTo>
                    <a:pt x="10711" y="7770"/>
                    <a:pt x="10723" y="7796"/>
                    <a:pt x="10774" y="7796"/>
                  </a:cubicBezTo>
                  <a:cubicBezTo>
                    <a:pt x="10941" y="7796"/>
                    <a:pt x="11108" y="7812"/>
                    <a:pt x="11275" y="7745"/>
                  </a:cubicBezTo>
                  <a:cubicBezTo>
                    <a:pt x="11341" y="7719"/>
                    <a:pt x="11415" y="7668"/>
                    <a:pt x="11488" y="7709"/>
                  </a:cubicBezTo>
                  <a:cubicBezTo>
                    <a:pt x="11492" y="7760"/>
                    <a:pt x="11465" y="7776"/>
                    <a:pt x="11450" y="7796"/>
                  </a:cubicBezTo>
                  <a:cubicBezTo>
                    <a:pt x="11271" y="8007"/>
                    <a:pt x="11053" y="8012"/>
                    <a:pt x="10832" y="8007"/>
                  </a:cubicBezTo>
                  <a:cubicBezTo>
                    <a:pt x="10785" y="8007"/>
                    <a:pt x="10711" y="7997"/>
                    <a:pt x="10700" y="8058"/>
                  </a:cubicBezTo>
                  <a:cubicBezTo>
                    <a:pt x="10684" y="8141"/>
                    <a:pt x="10746" y="8192"/>
                    <a:pt x="10797" y="8238"/>
                  </a:cubicBezTo>
                  <a:cubicBezTo>
                    <a:pt x="10816" y="8254"/>
                    <a:pt x="10844" y="8259"/>
                    <a:pt x="10867" y="8269"/>
                  </a:cubicBezTo>
                  <a:cubicBezTo>
                    <a:pt x="10983" y="8341"/>
                    <a:pt x="11104" y="8264"/>
                    <a:pt x="11236" y="8269"/>
                  </a:cubicBezTo>
                  <a:cubicBezTo>
                    <a:pt x="11115" y="8444"/>
                    <a:pt x="10968" y="8403"/>
                    <a:pt x="10832" y="8403"/>
                  </a:cubicBezTo>
                  <a:cubicBezTo>
                    <a:pt x="10913" y="8717"/>
                    <a:pt x="11014" y="8994"/>
                    <a:pt x="11298" y="9056"/>
                  </a:cubicBezTo>
                  <a:close/>
                  <a:moveTo>
                    <a:pt x="9732" y="12574"/>
                  </a:moveTo>
                  <a:cubicBezTo>
                    <a:pt x="9760" y="12816"/>
                    <a:pt x="9783" y="13057"/>
                    <a:pt x="9822" y="13294"/>
                  </a:cubicBezTo>
                  <a:cubicBezTo>
                    <a:pt x="9899" y="13752"/>
                    <a:pt x="10039" y="14189"/>
                    <a:pt x="10152" y="14631"/>
                  </a:cubicBezTo>
                  <a:cubicBezTo>
                    <a:pt x="10160" y="14826"/>
                    <a:pt x="10222" y="15006"/>
                    <a:pt x="10261" y="15197"/>
                  </a:cubicBezTo>
                  <a:cubicBezTo>
                    <a:pt x="10513" y="16385"/>
                    <a:pt x="10746" y="17583"/>
                    <a:pt x="11022" y="18766"/>
                  </a:cubicBezTo>
                  <a:cubicBezTo>
                    <a:pt x="11034" y="18822"/>
                    <a:pt x="11042" y="18894"/>
                    <a:pt x="11088" y="18920"/>
                  </a:cubicBezTo>
                  <a:cubicBezTo>
                    <a:pt x="11228" y="19002"/>
                    <a:pt x="11360" y="19090"/>
                    <a:pt x="11516" y="19110"/>
                  </a:cubicBezTo>
                  <a:cubicBezTo>
                    <a:pt x="11624" y="19121"/>
                    <a:pt x="11655" y="19074"/>
                    <a:pt x="11648" y="18936"/>
                  </a:cubicBezTo>
                  <a:cubicBezTo>
                    <a:pt x="11574" y="17634"/>
                    <a:pt x="11578" y="16323"/>
                    <a:pt x="11551" y="15022"/>
                  </a:cubicBezTo>
                  <a:cubicBezTo>
                    <a:pt x="11531" y="14158"/>
                    <a:pt x="11519" y="13294"/>
                    <a:pt x="11508" y="12425"/>
                  </a:cubicBezTo>
                  <a:cubicBezTo>
                    <a:pt x="11508" y="12353"/>
                    <a:pt x="11508" y="12286"/>
                    <a:pt x="11461" y="12224"/>
                  </a:cubicBezTo>
                  <a:cubicBezTo>
                    <a:pt x="11360" y="12090"/>
                    <a:pt x="11271" y="11941"/>
                    <a:pt x="11154" y="11828"/>
                  </a:cubicBezTo>
                  <a:cubicBezTo>
                    <a:pt x="11143" y="11818"/>
                    <a:pt x="11135" y="11802"/>
                    <a:pt x="11123" y="11792"/>
                  </a:cubicBezTo>
                  <a:cubicBezTo>
                    <a:pt x="11115" y="11782"/>
                    <a:pt x="11104" y="11766"/>
                    <a:pt x="11096" y="11756"/>
                  </a:cubicBezTo>
                  <a:cubicBezTo>
                    <a:pt x="11096" y="11756"/>
                    <a:pt x="11096" y="11756"/>
                    <a:pt x="11096" y="11756"/>
                  </a:cubicBezTo>
                  <a:cubicBezTo>
                    <a:pt x="10812" y="11376"/>
                    <a:pt x="10494" y="11077"/>
                    <a:pt x="10094" y="10954"/>
                  </a:cubicBezTo>
                  <a:cubicBezTo>
                    <a:pt x="10059" y="10918"/>
                    <a:pt x="10016" y="10918"/>
                    <a:pt x="9973" y="10908"/>
                  </a:cubicBezTo>
                  <a:cubicBezTo>
                    <a:pt x="9736" y="10841"/>
                    <a:pt x="9736" y="10841"/>
                    <a:pt x="9701" y="11160"/>
                  </a:cubicBezTo>
                  <a:cubicBezTo>
                    <a:pt x="9694" y="11221"/>
                    <a:pt x="9686" y="11278"/>
                    <a:pt x="9682" y="11340"/>
                  </a:cubicBezTo>
                  <a:cubicBezTo>
                    <a:pt x="9666" y="11751"/>
                    <a:pt x="9670" y="12162"/>
                    <a:pt x="9732" y="12574"/>
                  </a:cubicBezTo>
                  <a:close/>
                  <a:moveTo>
                    <a:pt x="9841" y="17161"/>
                  </a:moveTo>
                  <a:cubicBezTo>
                    <a:pt x="9814" y="17110"/>
                    <a:pt x="9775" y="17094"/>
                    <a:pt x="9732" y="17094"/>
                  </a:cubicBezTo>
                  <a:cubicBezTo>
                    <a:pt x="9534" y="17084"/>
                    <a:pt x="9336" y="17074"/>
                    <a:pt x="9138" y="17069"/>
                  </a:cubicBezTo>
                  <a:cubicBezTo>
                    <a:pt x="9029" y="17069"/>
                    <a:pt x="9033" y="17208"/>
                    <a:pt x="8998" y="17295"/>
                  </a:cubicBezTo>
                  <a:cubicBezTo>
                    <a:pt x="8983" y="17331"/>
                    <a:pt x="8940" y="17382"/>
                    <a:pt x="8990" y="17424"/>
                  </a:cubicBezTo>
                  <a:cubicBezTo>
                    <a:pt x="9068" y="17490"/>
                    <a:pt x="9138" y="17578"/>
                    <a:pt x="9235" y="17583"/>
                  </a:cubicBezTo>
                  <a:cubicBezTo>
                    <a:pt x="9511" y="17588"/>
                    <a:pt x="9791" y="17583"/>
                    <a:pt x="10098" y="17629"/>
                  </a:cubicBezTo>
                  <a:cubicBezTo>
                    <a:pt x="9997" y="17449"/>
                    <a:pt x="9919" y="17305"/>
                    <a:pt x="9841" y="17161"/>
                  </a:cubicBezTo>
                  <a:close/>
                  <a:moveTo>
                    <a:pt x="8874" y="16930"/>
                  </a:moveTo>
                  <a:cubicBezTo>
                    <a:pt x="9099" y="16981"/>
                    <a:pt x="9317" y="16914"/>
                    <a:pt x="9538" y="16909"/>
                  </a:cubicBezTo>
                  <a:cubicBezTo>
                    <a:pt x="9596" y="16914"/>
                    <a:pt x="9674" y="16950"/>
                    <a:pt x="9705" y="16894"/>
                  </a:cubicBezTo>
                  <a:cubicBezTo>
                    <a:pt x="9740" y="16827"/>
                    <a:pt x="9674" y="16755"/>
                    <a:pt x="9643" y="16688"/>
                  </a:cubicBezTo>
                  <a:cubicBezTo>
                    <a:pt x="9406" y="16122"/>
                    <a:pt x="9262" y="15541"/>
                    <a:pt x="9363" y="14878"/>
                  </a:cubicBezTo>
                  <a:cubicBezTo>
                    <a:pt x="9391" y="14708"/>
                    <a:pt x="9418" y="14528"/>
                    <a:pt x="9367" y="14338"/>
                  </a:cubicBezTo>
                  <a:cubicBezTo>
                    <a:pt x="9297" y="14662"/>
                    <a:pt x="9224" y="14981"/>
                    <a:pt x="9154" y="15305"/>
                  </a:cubicBezTo>
                  <a:cubicBezTo>
                    <a:pt x="9056" y="15804"/>
                    <a:pt x="8940" y="16292"/>
                    <a:pt x="8808" y="16770"/>
                  </a:cubicBezTo>
                  <a:cubicBezTo>
                    <a:pt x="8777" y="16889"/>
                    <a:pt x="8792" y="16914"/>
                    <a:pt x="8874" y="16930"/>
                  </a:cubicBezTo>
                  <a:close/>
                  <a:moveTo>
                    <a:pt x="7374" y="19728"/>
                  </a:moveTo>
                  <a:cubicBezTo>
                    <a:pt x="7304" y="19676"/>
                    <a:pt x="7316" y="19573"/>
                    <a:pt x="7300" y="19496"/>
                  </a:cubicBezTo>
                  <a:cubicBezTo>
                    <a:pt x="7203" y="19085"/>
                    <a:pt x="7052" y="18714"/>
                    <a:pt x="6827" y="18401"/>
                  </a:cubicBezTo>
                  <a:cubicBezTo>
                    <a:pt x="6939" y="18894"/>
                    <a:pt x="7056" y="19383"/>
                    <a:pt x="7176" y="19872"/>
                  </a:cubicBezTo>
                  <a:cubicBezTo>
                    <a:pt x="7238" y="20118"/>
                    <a:pt x="7246" y="20124"/>
                    <a:pt x="7452" y="20077"/>
                  </a:cubicBezTo>
                  <a:cubicBezTo>
                    <a:pt x="7363" y="19969"/>
                    <a:pt x="7378" y="19856"/>
                    <a:pt x="7429" y="19733"/>
                  </a:cubicBezTo>
                  <a:cubicBezTo>
                    <a:pt x="7518" y="19661"/>
                    <a:pt x="7611" y="19599"/>
                    <a:pt x="7689" y="19501"/>
                  </a:cubicBezTo>
                  <a:cubicBezTo>
                    <a:pt x="7973" y="19152"/>
                    <a:pt x="8260" y="18807"/>
                    <a:pt x="8544" y="18457"/>
                  </a:cubicBezTo>
                  <a:cubicBezTo>
                    <a:pt x="8645" y="18334"/>
                    <a:pt x="8753" y="18262"/>
                    <a:pt x="8893" y="18272"/>
                  </a:cubicBezTo>
                  <a:cubicBezTo>
                    <a:pt x="9018" y="18282"/>
                    <a:pt x="9146" y="18272"/>
                    <a:pt x="9270" y="18267"/>
                  </a:cubicBezTo>
                  <a:cubicBezTo>
                    <a:pt x="9406" y="18267"/>
                    <a:pt x="9538" y="18267"/>
                    <a:pt x="9674" y="18267"/>
                  </a:cubicBezTo>
                  <a:cubicBezTo>
                    <a:pt x="9674" y="18252"/>
                    <a:pt x="9674" y="18231"/>
                    <a:pt x="9674" y="18216"/>
                  </a:cubicBezTo>
                  <a:cubicBezTo>
                    <a:pt x="9616" y="18154"/>
                    <a:pt x="9558" y="18097"/>
                    <a:pt x="9499" y="18036"/>
                  </a:cubicBezTo>
                  <a:cubicBezTo>
                    <a:pt x="9332" y="17845"/>
                    <a:pt x="9154" y="17670"/>
                    <a:pt x="8955" y="17542"/>
                  </a:cubicBezTo>
                  <a:cubicBezTo>
                    <a:pt x="8870" y="17485"/>
                    <a:pt x="8781" y="17470"/>
                    <a:pt x="8695" y="17547"/>
                  </a:cubicBezTo>
                  <a:cubicBezTo>
                    <a:pt x="8656" y="17552"/>
                    <a:pt x="8621" y="17573"/>
                    <a:pt x="8590" y="17609"/>
                  </a:cubicBezTo>
                  <a:cubicBezTo>
                    <a:pt x="8555" y="17557"/>
                    <a:pt x="8513" y="17573"/>
                    <a:pt x="8474" y="17583"/>
                  </a:cubicBezTo>
                  <a:cubicBezTo>
                    <a:pt x="8245" y="17660"/>
                    <a:pt x="8011" y="17727"/>
                    <a:pt x="7786" y="17814"/>
                  </a:cubicBezTo>
                  <a:cubicBezTo>
                    <a:pt x="7522" y="17917"/>
                    <a:pt x="7262" y="18036"/>
                    <a:pt x="6986" y="18154"/>
                  </a:cubicBezTo>
                  <a:cubicBezTo>
                    <a:pt x="7048" y="18210"/>
                    <a:pt x="7091" y="18246"/>
                    <a:pt x="7130" y="18288"/>
                  </a:cubicBezTo>
                  <a:cubicBezTo>
                    <a:pt x="7401" y="18689"/>
                    <a:pt x="7537" y="19131"/>
                    <a:pt x="7378" y="19666"/>
                  </a:cubicBezTo>
                  <a:cubicBezTo>
                    <a:pt x="7374" y="19692"/>
                    <a:pt x="7374" y="19712"/>
                    <a:pt x="7374" y="19728"/>
                  </a:cubicBezTo>
                  <a:close/>
                  <a:moveTo>
                    <a:pt x="4305" y="20864"/>
                  </a:moveTo>
                  <a:cubicBezTo>
                    <a:pt x="4523" y="20844"/>
                    <a:pt x="4744" y="20864"/>
                    <a:pt x="4958" y="20808"/>
                  </a:cubicBezTo>
                  <a:cubicBezTo>
                    <a:pt x="4981" y="20808"/>
                    <a:pt x="5008" y="20813"/>
                    <a:pt x="5032" y="20813"/>
                  </a:cubicBezTo>
                  <a:cubicBezTo>
                    <a:pt x="5634" y="20766"/>
                    <a:pt x="6240" y="20725"/>
                    <a:pt x="6842" y="20679"/>
                  </a:cubicBezTo>
                  <a:cubicBezTo>
                    <a:pt x="6959" y="20669"/>
                    <a:pt x="7013" y="20576"/>
                    <a:pt x="7032" y="20432"/>
                  </a:cubicBezTo>
                  <a:cubicBezTo>
                    <a:pt x="7060" y="20309"/>
                    <a:pt x="7032" y="20190"/>
                    <a:pt x="7001" y="20077"/>
                  </a:cubicBezTo>
                  <a:cubicBezTo>
                    <a:pt x="6477" y="17922"/>
                    <a:pt x="5956" y="15768"/>
                    <a:pt x="5432" y="13613"/>
                  </a:cubicBezTo>
                  <a:cubicBezTo>
                    <a:pt x="5346" y="13258"/>
                    <a:pt x="5273" y="12893"/>
                    <a:pt x="5156" y="12548"/>
                  </a:cubicBezTo>
                  <a:cubicBezTo>
                    <a:pt x="5140" y="12507"/>
                    <a:pt x="5125" y="12461"/>
                    <a:pt x="5090" y="12445"/>
                  </a:cubicBezTo>
                  <a:cubicBezTo>
                    <a:pt x="4942" y="12276"/>
                    <a:pt x="4768" y="12306"/>
                    <a:pt x="4600" y="12342"/>
                  </a:cubicBezTo>
                  <a:cubicBezTo>
                    <a:pt x="3524" y="12574"/>
                    <a:pt x="2444" y="12805"/>
                    <a:pt x="1368" y="13047"/>
                  </a:cubicBezTo>
                  <a:cubicBezTo>
                    <a:pt x="1275" y="13068"/>
                    <a:pt x="1155" y="13042"/>
                    <a:pt x="1096" y="13196"/>
                  </a:cubicBezTo>
                  <a:cubicBezTo>
                    <a:pt x="1054" y="13273"/>
                    <a:pt x="1065" y="13356"/>
                    <a:pt x="1081" y="13438"/>
                  </a:cubicBezTo>
                  <a:cubicBezTo>
                    <a:pt x="1158" y="13844"/>
                    <a:pt x="1271" y="14235"/>
                    <a:pt x="1372" y="14631"/>
                  </a:cubicBezTo>
                  <a:cubicBezTo>
                    <a:pt x="1850" y="16544"/>
                    <a:pt x="2332" y="18457"/>
                    <a:pt x="2813" y="20365"/>
                  </a:cubicBezTo>
                  <a:cubicBezTo>
                    <a:pt x="2845" y="20494"/>
                    <a:pt x="2868" y="20638"/>
                    <a:pt x="2957" y="20730"/>
                  </a:cubicBezTo>
                  <a:cubicBezTo>
                    <a:pt x="3054" y="20916"/>
                    <a:pt x="3198" y="20936"/>
                    <a:pt x="3346" y="20931"/>
                  </a:cubicBezTo>
                  <a:cubicBezTo>
                    <a:pt x="3668" y="20905"/>
                    <a:pt x="3987" y="20895"/>
                    <a:pt x="4305" y="20864"/>
                  </a:cubicBezTo>
                  <a:close/>
                  <a:moveTo>
                    <a:pt x="9853" y="21111"/>
                  </a:moveTo>
                  <a:cubicBezTo>
                    <a:pt x="9736" y="21101"/>
                    <a:pt x="9620" y="21090"/>
                    <a:pt x="9507" y="21080"/>
                  </a:cubicBezTo>
                  <a:cubicBezTo>
                    <a:pt x="9293" y="21065"/>
                    <a:pt x="9076" y="21049"/>
                    <a:pt x="8862" y="21034"/>
                  </a:cubicBezTo>
                  <a:cubicBezTo>
                    <a:pt x="8198" y="20977"/>
                    <a:pt x="7534" y="20910"/>
                    <a:pt x="6865" y="20936"/>
                  </a:cubicBezTo>
                  <a:cubicBezTo>
                    <a:pt x="6209" y="20962"/>
                    <a:pt x="5552" y="21008"/>
                    <a:pt x="4892" y="21049"/>
                  </a:cubicBezTo>
                  <a:cubicBezTo>
                    <a:pt x="4818" y="21044"/>
                    <a:pt x="4744" y="21044"/>
                    <a:pt x="4678" y="21106"/>
                  </a:cubicBezTo>
                  <a:cubicBezTo>
                    <a:pt x="4966" y="21106"/>
                    <a:pt x="5253" y="21106"/>
                    <a:pt x="5541" y="21106"/>
                  </a:cubicBezTo>
                  <a:cubicBezTo>
                    <a:pt x="6652" y="21111"/>
                    <a:pt x="7763" y="21116"/>
                    <a:pt x="8874" y="21116"/>
                  </a:cubicBezTo>
                  <a:cubicBezTo>
                    <a:pt x="9200" y="21142"/>
                    <a:pt x="9527" y="21142"/>
                    <a:pt x="9853" y="21111"/>
                  </a:cubicBezTo>
                  <a:close/>
                  <a:moveTo>
                    <a:pt x="11216" y="20982"/>
                  </a:moveTo>
                  <a:cubicBezTo>
                    <a:pt x="11135" y="20900"/>
                    <a:pt x="11077" y="20885"/>
                    <a:pt x="11014" y="20864"/>
                  </a:cubicBezTo>
                  <a:cubicBezTo>
                    <a:pt x="10676" y="20756"/>
                    <a:pt x="10331" y="20761"/>
                    <a:pt x="9989" y="20705"/>
                  </a:cubicBezTo>
                  <a:cubicBezTo>
                    <a:pt x="9600" y="20643"/>
                    <a:pt x="9208" y="20617"/>
                    <a:pt x="8816" y="20576"/>
                  </a:cubicBezTo>
                  <a:cubicBezTo>
                    <a:pt x="8617" y="20556"/>
                    <a:pt x="8447" y="20376"/>
                    <a:pt x="8233" y="20412"/>
                  </a:cubicBezTo>
                  <a:cubicBezTo>
                    <a:pt x="8140" y="20427"/>
                    <a:pt x="8039" y="20381"/>
                    <a:pt x="7945" y="20381"/>
                  </a:cubicBezTo>
                  <a:cubicBezTo>
                    <a:pt x="7739" y="20370"/>
                    <a:pt x="7534" y="20365"/>
                    <a:pt x="7324" y="20360"/>
                  </a:cubicBezTo>
                  <a:cubicBezTo>
                    <a:pt x="7192" y="20355"/>
                    <a:pt x="7223" y="20520"/>
                    <a:pt x="7203" y="20607"/>
                  </a:cubicBezTo>
                  <a:cubicBezTo>
                    <a:pt x="7188" y="20684"/>
                    <a:pt x="7269" y="20658"/>
                    <a:pt x="7308" y="20658"/>
                  </a:cubicBezTo>
                  <a:cubicBezTo>
                    <a:pt x="7611" y="20674"/>
                    <a:pt x="7914" y="20679"/>
                    <a:pt x="8217" y="20725"/>
                  </a:cubicBezTo>
                  <a:cubicBezTo>
                    <a:pt x="8610" y="20761"/>
                    <a:pt x="9002" y="20792"/>
                    <a:pt x="9398" y="20828"/>
                  </a:cubicBezTo>
                  <a:cubicBezTo>
                    <a:pt x="9690" y="20854"/>
                    <a:pt x="9981" y="20874"/>
                    <a:pt x="10272" y="20895"/>
                  </a:cubicBezTo>
                  <a:cubicBezTo>
                    <a:pt x="10575" y="20962"/>
                    <a:pt x="10882" y="20936"/>
                    <a:pt x="11216" y="20982"/>
                  </a:cubicBezTo>
                  <a:close/>
                  <a:moveTo>
                    <a:pt x="12335" y="19512"/>
                  </a:moveTo>
                  <a:cubicBezTo>
                    <a:pt x="12312" y="19429"/>
                    <a:pt x="12273" y="19393"/>
                    <a:pt x="12203" y="19393"/>
                  </a:cubicBezTo>
                  <a:cubicBezTo>
                    <a:pt x="11990" y="19398"/>
                    <a:pt x="11772" y="19393"/>
                    <a:pt x="11558" y="19398"/>
                  </a:cubicBezTo>
                  <a:cubicBezTo>
                    <a:pt x="11485" y="19398"/>
                    <a:pt x="11415" y="19388"/>
                    <a:pt x="11349" y="19347"/>
                  </a:cubicBezTo>
                  <a:cubicBezTo>
                    <a:pt x="11014" y="19116"/>
                    <a:pt x="10638" y="19008"/>
                    <a:pt x="10304" y="18786"/>
                  </a:cubicBezTo>
                  <a:cubicBezTo>
                    <a:pt x="9938" y="18545"/>
                    <a:pt x="9561" y="18488"/>
                    <a:pt x="9169" y="18514"/>
                  </a:cubicBezTo>
                  <a:cubicBezTo>
                    <a:pt x="9091" y="18519"/>
                    <a:pt x="9018" y="18529"/>
                    <a:pt x="8940" y="18524"/>
                  </a:cubicBezTo>
                  <a:cubicBezTo>
                    <a:pt x="8843" y="18519"/>
                    <a:pt x="8769" y="18565"/>
                    <a:pt x="8699" y="18642"/>
                  </a:cubicBezTo>
                  <a:cubicBezTo>
                    <a:pt x="8318" y="19095"/>
                    <a:pt x="7973" y="19599"/>
                    <a:pt x="7530" y="19954"/>
                  </a:cubicBezTo>
                  <a:cubicBezTo>
                    <a:pt x="7553" y="19969"/>
                    <a:pt x="7565" y="19985"/>
                    <a:pt x="7580" y="19995"/>
                  </a:cubicBezTo>
                  <a:cubicBezTo>
                    <a:pt x="7743" y="20077"/>
                    <a:pt x="7794" y="20057"/>
                    <a:pt x="7879" y="19866"/>
                  </a:cubicBezTo>
                  <a:cubicBezTo>
                    <a:pt x="7899" y="19825"/>
                    <a:pt x="7926" y="19805"/>
                    <a:pt x="7957" y="19784"/>
                  </a:cubicBezTo>
                  <a:cubicBezTo>
                    <a:pt x="8132" y="19656"/>
                    <a:pt x="8291" y="19506"/>
                    <a:pt x="8447" y="19342"/>
                  </a:cubicBezTo>
                  <a:cubicBezTo>
                    <a:pt x="9033" y="18740"/>
                    <a:pt x="9033" y="18740"/>
                    <a:pt x="9573" y="18766"/>
                  </a:cubicBezTo>
                  <a:cubicBezTo>
                    <a:pt x="9589" y="18766"/>
                    <a:pt x="9608" y="18766"/>
                    <a:pt x="9624" y="18771"/>
                  </a:cubicBezTo>
                  <a:cubicBezTo>
                    <a:pt x="9748" y="18807"/>
                    <a:pt x="9884" y="18786"/>
                    <a:pt x="10008" y="18889"/>
                  </a:cubicBezTo>
                  <a:cubicBezTo>
                    <a:pt x="9791" y="18920"/>
                    <a:pt x="9585" y="18946"/>
                    <a:pt x="9379" y="18972"/>
                  </a:cubicBezTo>
                  <a:cubicBezTo>
                    <a:pt x="9208" y="18992"/>
                    <a:pt x="9056" y="19059"/>
                    <a:pt x="8920" y="19208"/>
                  </a:cubicBezTo>
                  <a:cubicBezTo>
                    <a:pt x="8664" y="19486"/>
                    <a:pt x="8400" y="19758"/>
                    <a:pt x="8105" y="19964"/>
                  </a:cubicBezTo>
                  <a:cubicBezTo>
                    <a:pt x="8074" y="19985"/>
                    <a:pt x="8023" y="19995"/>
                    <a:pt x="8027" y="20052"/>
                  </a:cubicBezTo>
                  <a:cubicBezTo>
                    <a:pt x="8031" y="20098"/>
                    <a:pt x="8074" y="20129"/>
                    <a:pt x="8109" y="20144"/>
                  </a:cubicBezTo>
                  <a:cubicBezTo>
                    <a:pt x="8248" y="20216"/>
                    <a:pt x="8373" y="20149"/>
                    <a:pt x="8493" y="20062"/>
                  </a:cubicBezTo>
                  <a:cubicBezTo>
                    <a:pt x="8715" y="19902"/>
                    <a:pt x="8932" y="19733"/>
                    <a:pt x="9138" y="19542"/>
                  </a:cubicBezTo>
                  <a:cubicBezTo>
                    <a:pt x="9212" y="19476"/>
                    <a:pt x="9290" y="19424"/>
                    <a:pt x="9383" y="19424"/>
                  </a:cubicBezTo>
                  <a:cubicBezTo>
                    <a:pt x="9608" y="19429"/>
                    <a:pt x="9830" y="19424"/>
                    <a:pt x="10055" y="19440"/>
                  </a:cubicBezTo>
                  <a:cubicBezTo>
                    <a:pt x="10168" y="19445"/>
                    <a:pt x="10276" y="19481"/>
                    <a:pt x="10373" y="19589"/>
                  </a:cubicBezTo>
                  <a:cubicBezTo>
                    <a:pt x="9748" y="19558"/>
                    <a:pt x="9177" y="19764"/>
                    <a:pt x="8687" y="20288"/>
                  </a:cubicBezTo>
                  <a:cubicBezTo>
                    <a:pt x="8843" y="20386"/>
                    <a:pt x="8998" y="20365"/>
                    <a:pt x="9161" y="20268"/>
                  </a:cubicBezTo>
                  <a:cubicBezTo>
                    <a:pt x="9585" y="20010"/>
                    <a:pt x="10008" y="19949"/>
                    <a:pt x="10447" y="20232"/>
                  </a:cubicBezTo>
                  <a:cubicBezTo>
                    <a:pt x="10719" y="20406"/>
                    <a:pt x="10999" y="20561"/>
                    <a:pt x="11314" y="20607"/>
                  </a:cubicBezTo>
                  <a:cubicBezTo>
                    <a:pt x="11652" y="20653"/>
                    <a:pt x="11986" y="20751"/>
                    <a:pt x="12324" y="20787"/>
                  </a:cubicBezTo>
                  <a:cubicBezTo>
                    <a:pt x="12386" y="20792"/>
                    <a:pt x="12405" y="20766"/>
                    <a:pt x="12417" y="20700"/>
                  </a:cubicBezTo>
                  <a:cubicBezTo>
                    <a:pt x="12464" y="20288"/>
                    <a:pt x="12452" y="19892"/>
                    <a:pt x="12335" y="19512"/>
                  </a:cubicBezTo>
                  <a:close/>
                  <a:moveTo>
                    <a:pt x="19006" y="19861"/>
                  </a:moveTo>
                  <a:cubicBezTo>
                    <a:pt x="19013" y="19681"/>
                    <a:pt x="18971" y="19594"/>
                    <a:pt x="18854" y="19537"/>
                  </a:cubicBezTo>
                  <a:cubicBezTo>
                    <a:pt x="18718" y="19465"/>
                    <a:pt x="18586" y="19378"/>
                    <a:pt x="18450" y="19301"/>
                  </a:cubicBezTo>
                  <a:cubicBezTo>
                    <a:pt x="18147" y="19126"/>
                    <a:pt x="17840" y="18966"/>
                    <a:pt x="17526" y="18822"/>
                  </a:cubicBezTo>
                  <a:cubicBezTo>
                    <a:pt x="17386" y="18678"/>
                    <a:pt x="17211" y="18632"/>
                    <a:pt x="17052" y="18540"/>
                  </a:cubicBezTo>
                  <a:cubicBezTo>
                    <a:pt x="16838" y="18416"/>
                    <a:pt x="16834" y="18426"/>
                    <a:pt x="16717" y="18704"/>
                  </a:cubicBezTo>
                  <a:cubicBezTo>
                    <a:pt x="16570" y="18920"/>
                    <a:pt x="16407" y="19064"/>
                    <a:pt x="16170" y="19049"/>
                  </a:cubicBezTo>
                  <a:cubicBezTo>
                    <a:pt x="15579" y="18997"/>
                    <a:pt x="14993" y="18966"/>
                    <a:pt x="14402" y="18930"/>
                  </a:cubicBezTo>
                  <a:cubicBezTo>
                    <a:pt x="14196" y="18920"/>
                    <a:pt x="13990" y="18905"/>
                    <a:pt x="13784" y="18925"/>
                  </a:cubicBezTo>
                  <a:cubicBezTo>
                    <a:pt x="13326" y="18884"/>
                    <a:pt x="12864" y="18894"/>
                    <a:pt x="12401" y="18889"/>
                  </a:cubicBezTo>
                  <a:cubicBezTo>
                    <a:pt x="12118" y="18812"/>
                    <a:pt x="11958" y="18869"/>
                    <a:pt x="11889" y="19085"/>
                  </a:cubicBezTo>
                  <a:cubicBezTo>
                    <a:pt x="11997" y="19085"/>
                    <a:pt x="12106" y="19085"/>
                    <a:pt x="12211" y="19085"/>
                  </a:cubicBezTo>
                  <a:cubicBezTo>
                    <a:pt x="12261" y="19090"/>
                    <a:pt x="12316" y="19090"/>
                    <a:pt x="12366" y="19095"/>
                  </a:cubicBezTo>
                  <a:cubicBezTo>
                    <a:pt x="12483" y="19218"/>
                    <a:pt x="12541" y="19388"/>
                    <a:pt x="12584" y="19573"/>
                  </a:cubicBezTo>
                  <a:cubicBezTo>
                    <a:pt x="12689" y="20046"/>
                    <a:pt x="12689" y="20520"/>
                    <a:pt x="12561" y="20988"/>
                  </a:cubicBezTo>
                  <a:cubicBezTo>
                    <a:pt x="12526" y="21116"/>
                    <a:pt x="12541" y="21142"/>
                    <a:pt x="12642" y="21142"/>
                  </a:cubicBezTo>
                  <a:cubicBezTo>
                    <a:pt x="14472" y="21147"/>
                    <a:pt x="16302" y="21157"/>
                    <a:pt x="18135" y="21173"/>
                  </a:cubicBezTo>
                  <a:cubicBezTo>
                    <a:pt x="18326" y="21173"/>
                    <a:pt x="18481" y="21096"/>
                    <a:pt x="18625" y="20946"/>
                  </a:cubicBezTo>
                  <a:cubicBezTo>
                    <a:pt x="18897" y="20674"/>
                    <a:pt x="18986" y="20298"/>
                    <a:pt x="19006" y="19861"/>
                  </a:cubicBezTo>
                  <a:close/>
                  <a:moveTo>
                    <a:pt x="19390" y="20216"/>
                  </a:moveTo>
                  <a:cubicBezTo>
                    <a:pt x="19569" y="19342"/>
                    <a:pt x="19798" y="18483"/>
                    <a:pt x="19922" y="17588"/>
                  </a:cubicBezTo>
                  <a:cubicBezTo>
                    <a:pt x="20004" y="16976"/>
                    <a:pt x="19779" y="16390"/>
                    <a:pt x="19359" y="16122"/>
                  </a:cubicBezTo>
                  <a:cubicBezTo>
                    <a:pt x="19239" y="16045"/>
                    <a:pt x="19227" y="16050"/>
                    <a:pt x="19235" y="16225"/>
                  </a:cubicBezTo>
                  <a:cubicBezTo>
                    <a:pt x="19270" y="17465"/>
                    <a:pt x="19297" y="18699"/>
                    <a:pt x="19231" y="19938"/>
                  </a:cubicBezTo>
                  <a:cubicBezTo>
                    <a:pt x="19204" y="20412"/>
                    <a:pt x="19091" y="20828"/>
                    <a:pt x="18796" y="21173"/>
                  </a:cubicBezTo>
                  <a:cubicBezTo>
                    <a:pt x="18909" y="21173"/>
                    <a:pt x="18998" y="21162"/>
                    <a:pt x="19083" y="21178"/>
                  </a:cubicBezTo>
                  <a:cubicBezTo>
                    <a:pt x="19157" y="21188"/>
                    <a:pt x="19184" y="21147"/>
                    <a:pt x="19204" y="21060"/>
                  </a:cubicBezTo>
                  <a:cubicBezTo>
                    <a:pt x="19262" y="20777"/>
                    <a:pt x="19332" y="20499"/>
                    <a:pt x="19390" y="20216"/>
                  </a:cubicBezTo>
                  <a:close/>
                  <a:moveTo>
                    <a:pt x="17654" y="13083"/>
                  </a:moveTo>
                  <a:cubicBezTo>
                    <a:pt x="17401" y="13253"/>
                    <a:pt x="17149" y="13422"/>
                    <a:pt x="16989" y="13762"/>
                  </a:cubicBezTo>
                  <a:cubicBezTo>
                    <a:pt x="17533" y="13222"/>
                    <a:pt x="18182" y="12949"/>
                    <a:pt x="18776" y="12533"/>
                  </a:cubicBezTo>
                  <a:cubicBezTo>
                    <a:pt x="18400" y="12713"/>
                    <a:pt x="18011" y="12841"/>
                    <a:pt x="17654" y="13083"/>
                  </a:cubicBezTo>
                  <a:close/>
                  <a:moveTo>
                    <a:pt x="11733" y="5153"/>
                  </a:moveTo>
                  <a:cubicBezTo>
                    <a:pt x="11741" y="5153"/>
                    <a:pt x="11753" y="5142"/>
                    <a:pt x="11772" y="5132"/>
                  </a:cubicBezTo>
                  <a:cubicBezTo>
                    <a:pt x="11624" y="5060"/>
                    <a:pt x="11488" y="4947"/>
                    <a:pt x="11345" y="4968"/>
                  </a:cubicBezTo>
                  <a:cubicBezTo>
                    <a:pt x="11065" y="5004"/>
                    <a:pt x="10801" y="5137"/>
                    <a:pt x="10537" y="5256"/>
                  </a:cubicBezTo>
                  <a:cubicBezTo>
                    <a:pt x="10490" y="5276"/>
                    <a:pt x="10463" y="5333"/>
                    <a:pt x="10467" y="5400"/>
                  </a:cubicBezTo>
                  <a:cubicBezTo>
                    <a:pt x="10471" y="5456"/>
                    <a:pt x="10498" y="5508"/>
                    <a:pt x="10533" y="5533"/>
                  </a:cubicBezTo>
                  <a:cubicBezTo>
                    <a:pt x="10583" y="5574"/>
                    <a:pt x="10630" y="5523"/>
                    <a:pt x="10676" y="5508"/>
                  </a:cubicBezTo>
                  <a:cubicBezTo>
                    <a:pt x="11026" y="5384"/>
                    <a:pt x="11352" y="5117"/>
                    <a:pt x="11733" y="5153"/>
                  </a:cubicBezTo>
                  <a:close/>
                  <a:moveTo>
                    <a:pt x="13198" y="4834"/>
                  </a:moveTo>
                  <a:cubicBezTo>
                    <a:pt x="13392" y="5019"/>
                    <a:pt x="13419" y="5256"/>
                    <a:pt x="13283" y="5523"/>
                  </a:cubicBezTo>
                  <a:cubicBezTo>
                    <a:pt x="13268" y="5554"/>
                    <a:pt x="13233" y="5580"/>
                    <a:pt x="13260" y="5641"/>
                  </a:cubicBezTo>
                  <a:cubicBezTo>
                    <a:pt x="13380" y="5508"/>
                    <a:pt x="13454" y="5348"/>
                    <a:pt x="13462" y="5142"/>
                  </a:cubicBezTo>
                  <a:cubicBezTo>
                    <a:pt x="13470" y="4937"/>
                    <a:pt x="13384" y="4803"/>
                    <a:pt x="13237" y="4726"/>
                  </a:cubicBezTo>
                  <a:cubicBezTo>
                    <a:pt x="13283" y="4659"/>
                    <a:pt x="13318" y="4602"/>
                    <a:pt x="13353" y="4551"/>
                  </a:cubicBezTo>
                  <a:cubicBezTo>
                    <a:pt x="13454" y="4407"/>
                    <a:pt x="13462" y="4407"/>
                    <a:pt x="13540" y="4566"/>
                  </a:cubicBezTo>
                  <a:cubicBezTo>
                    <a:pt x="13555" y="4386"/>
                    <a:pt x="13474" y="4289"/>
                    <a:pt x="13349" y="4356"/>
                  </a:cubicBezTo>
                  <a:cubicBezTo>
                    <a:pt x="13272" y="4397"/>
                    <a:pt x="13209" y="4474"/>
                    <a:pt x="13159" y="4566"/>
                  </a:cubicBezTo>
                  <a:cubicBezTo>
                    <a:pt x="13108" y="4674"/>
                    <a:pt x="13112" y="4757"/>
                    <a:pt x="13198" y="4834"/>
                  </a:cubicBezTo>
                  <a:close/>
                  <a:moveTo>
                    <a:pt x="11566" y="5636"/>
                  </a:moveTo>
                  <a:cubicBezTo>
                    <a:pt x="11516" y="5610"/>
                    <a:pt x="11488" y="5626"/>
                    <a:pt x="11461" y="5636"/>
                  </a:cubicBezTo>
                  <a:cubicBezTo>
                    <a:pt x="11306" y="5682"/>
                    <a:pt x="11147" y="5734"/>
                    <a:pt x="10987" y="5708"/>
                  </a:cubicBezTo>
                  <a:cubicBezTo>
                    <a:pt x="10871" y="5693"/>
                    <a:pt x="10820" y="5760"/>
                    <a:pt x="10758" y="5873"/>
                  </a:cubicBezTo>
                  <a:cubicBezTo>
                    <a:pt x="11065" y="5950"/>
                    <a:pt x="11337" y="5965"/>
                    <a:pt x="11566" y="5636"/>
                  </a:cubicBezTo>
                  <a:close/>
                  <a:moveTo>
                    <a:pt x="13244" y="5626"/>
                  </a:moveTo>
                  <a:cubicBezTo>
                    <a:pt x="13198" y="5693"/>
                    <a:pt x="13171" y="5734"/>
                    <a:pt x="13136" y="5780"/>
                  </a:cubicBezTo>
                  <a:cubicBezTo>
                    <a:pt x="13186" y="5754"/>
                    <a:pt x="13221" y="5724"/>
                    <a:pt x="13244" y="5626"/>
                  </a:cubicBezTo>
                  <a:close/>
                  <a:moveTo>
                    <a:pt x="10890" y="13381"/>
                  </a:moveTo>
                  <a:cubicBezTo>
                    <a:pt x="10933" y="14096"/>
                    <a:pt x="10968" y="14811"/>
                    <a:pt x="11022" y="15526"/>
                  </a:cubicBezTo>
                  <a:cubicBezTo>
                    <a:pt x="11065" y="16112"/>
                    <a:pt x="11131" y="16693"/>
                    <a:pt x="11185" y="17274"/>
                  </a:cubicBezTo>
                  <a:cubicBezTo>
                    <a:pt x="11189" y="17331"/>
                    <a:pt x="11193" y="17382"/>
                    <a:pt x="11197" y="17439"/>
                  </a:cubicBezTo>
                  <a:cubicBezTo>
                    <a:pt x="11294" y="17686"/>
                    <a:pt x="11282" y="17974"/>
                    <a:pt x="11364" y="18262"/>
                  </a:cubicBezTo>
                  <a:cubicBezTo>
                    <a:pt x="11387" y="18097"/>
                    <a:pt x="11372" y="17974"/>
                    <a:pt x="11364" y="17850"/>
                  </a:cubicBezTo>
                  <a:cubicBezTo>
                    <a:pt x="11298" y="17017"/>
                    <a:pt x="11232" y="16184"/>
                    <a:pt x="11174" y="15351"/>
                  </a:cubicBezTo>
                  <a:cubicBezTo>
                    <a:pt x="11127" y="14693"/>
                    <a:pt x="11088" y="14040"/>
                    <a:pt x="11057" y="13381"/>
                  </a:cubicBezTo>
                  <a:cubicBezTo>
                    <a:pt x="11026" y="12821"/>
                    <a:pt x="10983" y="12260"/>
                    <a:pt x="10991" y="11694"/>
                  </a:cubicBezTo>
                  <a:cubicBezTo>
                    <a:pt x="10968" y="11658"/>
                    <a:pt x="10945" y="11617"/>
                    <a:pt x="10902" y="11612"/>
                  </a:cubicBezTo>
                  <a:cubicBezTo>
                    <a:pt x="10871" y="11746"/>
                    <a:pt x="10871" y="11885"/>
                    <a:pt x="10871" y="12029"/>
                  </a:cubicBezTo>
                  <a:cubicBezTo>
                    <a:pt x="10878" y="12481"/>
                    <a:pt x="10886" y="12934"/>
                    <a:pt x="10890" y="13381"/>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13" name="Google Shape;99;p5">
              <a:extLst>
                <a:ext uri="{FF2B5EF4-FFF2-40B4-BE49-F238E27FC236}">
                  <a16:creationId xmlns:a16="http://schemas.microsoft.com/office/drawing/2014/main" id="{675E0187-94FF-08CF-87D4-EE7D2211FB3E}"/>
                </a:ext>
              </a:extLst>
            </p:cNvPr>
            <p:cNvSpPr/>
            <p:nvPr/>
          </p:nvSpPr>
          <p:spPr>
            <a:xfrm>
              <a:off x="3895125" y="1676872"/>
              <a:ext cx="4744587" cy="3963877"/>
            </a:xfrm>
            <a:custGeom>
              <a:avLst/>
              <a:gdLst/>
              <a:ahLst/>
              <a:cxnLst/>
              <a:rect l="l" t="t" r="r" b="b"/>
              <a:pathLst>
                <a:path w="21585" h="21577" extrusionOk="0">
                  <a:moveTo>
                    <a:pt x="9699" y="8525"/>
                  </a:moveTo>
                  <a:cubicBezTo>
                    <a:pt x="9469" y="8530"/>
                    <a:pt x="9487" y="8472"/>
                    <a:pt x="9482" y="8779"/>
                  </a:cubicBezTo>
                  <a:cubicBezTo>
                    <a:pt x="9482" y="8959"/>
                    <a:pt x="9478" y="9134"/>
                    <a:pt x="9482" y="9314"/>
                  </a:cubicBezTo>
                  <a:cubicBezTo>
                    <a:pt x="9487" y="9419"/>
                    <a:pt x="9465" y="9451"/>
                    <a:pt x="9372" y="9451"/>
                  </a:cubicBezTo>
                  <a:cubicBezTo>
                    <a:pt x="9142" y="9441"/>
                    <a:pt x="8912" y="9456"/>
                    <a:pt x="8682" y="9446"/>
                  </a:cubicBezTo>
                  <a:cubicBezTo>
                    <a:pt x="8558" y="9441"/>
                    <a:pt x="8531" y="9488"/>
                    <a:pt x="8531" y="9631"/>
                  </a:cubicBezTo>
                  <a:cubicBezTo>
                    <a:pt x="8536" y="11558"/>
                    <a:pt x="8531" y="13484"/>
                    <a:pt x="8527" y="15411"/>
                  </a:cubicBezTo>
                  <a:cubicBezTo>
                    <a:pt x="8527" y="15490"/>
                    <a:pt x="8580" y="15633"/>
                    <a:pt x="8478" y="15638"/>
                  </a:cubicBezTo>
                  <a:cubicBezTo>
                    <a:pt x="8403" y="15644"/>
                    <a:pt x="8438" y="15496"/>
                    <a:pt x="8438" y="15416"/>
                  </a:cubicBezTo>
                  <a:cubicBezTo>
                    <a:pt x="8438" y="14945"/>
                    <a:pt x="8438" y="14474"/>
                    <a:pt x="8443" y="14003"/>
                  </a:cubicBezTo>
                  <a:cubicBezTo>
                    <a:pt x="8443" y="13902"/>
                    <a:pt x="8421" y="13855"/>
                    <a:pt x="8332" y="13855"/>
                  </a:cubicBezTo>
                  <a:cubicBezTo>
                    <a:pt x="7315" y="13855"/>
                    <a:pt x="6293" y="13834"/>
                    <a:pt x="5276" y="13860"/>
                  </a:cubicBezTo>
                  <a:cubicBezTo>
                    <a:pt x="5267" y="13860"/>
                    <a:pt x="5258" y="13865"/>
                    <a:pt x="5249" y="13871"/>
                  </a:cubicBezTo>
                  <a:cubicBezTo>
                    <a:pt x="5222" y="13834"/>
                    <a:pt x="5214" y="13797"/>
                    <a:pt x="5218" y="13749"/>
                  </a:cubicBezTo>
                  <a:cubicBezTo>
                    <a:pt x="6240" y="13749"/>
                    <a:pt x="7266" y="13754"/>
                    <a:pt x="8288" y="13760"/>
                  </a:cubicBezTo>
                  <a:cubicBezTo>
                    <a:pt x="8403" y="13760"/>
                    <a:pt x="8443" y="13728"/>
                    <a:pt x="8443" y="13580"/>
                  </a:cubicBezTo>
                  <a:cubicBezTo>
                    <a:pt x="8438" y="12267"/>
                    <a:pt x="8438" y="10960"/>
                    <a:pt x="8443" y="9647"/>
                  </a:cubicBezTo>
                  <a:cubicBezTo>
                    <a:pt x="8443" y="9499"/>
                    <a:pt x="8416" y="9446"/>
                    <a:pt x="8284" y="9451"/>
                  </a:cubicBezTo>
                  <a:cubicBezTo>
                    <a:pt x="7996" y="9462"/>
                    <a:pt x="7708" y="9451"/>
                    <a:pt x="7421" y="9451"/>
                  </a:cubicBezTo>
                  <a:cubicBezTo>
                    <a:pt x="7372" y="9451"/>
                    <a:pt x="7315" y="9467"/>
                    <a:pt x="7266" y="9409"/>
                  </a:cubicBezTo>
                  <a:cubicBezTo>
                    <a:pt x="7310" y="9345"/>
                    <a:pt x="7368" y="9366"/>
                    <a:pt x="7412" y="9366"/>
                  </a:cubicBezTo>
                  <a:cubicBezTo>
                    <a:pt x="7708" y="9361"/>
                    <a:pt x="8009" y="9361"/>
                    <a:pt x="8306" y="9366"/>
                  </a:cubicBezTo>
                  <a:cubicBezTo>
                    <a:pt x="8403" y="9366"/>
                    <a:pt x="8447" y="9340"/>
                    <a:pt x="8438" y="9213"/>
                  </a:cubicBezTo>
                  <a:cubicBezTo>
                    <a:pt x="8429" y="9086"/>
                    <a:pt x="8434" y="8959"/>
                    <a:pt x="8438" y="8832"/>
                  </a:cubicBezTo>
                  <a:cubicBezTo>
                    <a:pt x="8438" y="8800"/>
                    <a:pt x="8434" y="8737"/>
                    <a:pt x="8483" y="8747"/>
                  </a:cubicBezTo>
                  <a:cubicBezTo>
                    <a:pt x="8518" y="8752"/>
                    <a:pt x="8531" y="8795"/>
                    <a:pt x="8531" y="8842"/>
                  </a:cubicBezTo>
                  <a:cubicBezTo>
                    <a:pt x="8531" y="8975"/>
                    <a:pt x="8536" y="9107"/>
                    <a:pt x="8531" y="9239"/>
                  </a:cubicBezTo>
                  <a:cubicBezTo>
                    <a:pt x="8527" y="9340"/>
                    <a:pt x="8562" y="9372"/>
                    <a:pt x="8642" y="9366"/>
                  </a:cubicBezTo>
                  <a:cubicBezTo>
                    <a:pt x="8863" y="9361"/>
                    <a:pt x="9084" y="9361"/>
                    <a:pt x="9305" y="9366"/>
                  </a:cubicBezTo>
                  <a:cubicBezTo>
                    <a:pt x="9381" y="9366"/>
                    <a:pt x="9407" y="9335"/>
                    <a:pt x="9403" y="9245"/>
                  </a:cubicBezTo>
                  <a:cubicBezTo>
                    <a:pt x="9398" y="9054"/>
                    <a:pt x="9394" y="8864"/>
                    <a:pt x="9403" y="8673"/>
                  </a:cubicBezTo>
                  <a:cubicBezTo>
                    <a:pt x="9407" y="8546"/>
                    <a:pt x="9363" y="8520"/>
                    <a:pt x="9270" y="8520"/>
                  </a:cubicBezTo>
                  <a:cubicBezTo>
                    <a:pt x="8735" y="8525"/>
                    <a:pt x="8204" y="8520"/>
                    <a:pt x="7669" y="8520"/>
                  </a:cubicBezTo>
                  <a:cubicBezTo>
                    <a:pt x="7616" y="8520"/>
                    <a:pt x="7554" y="8546"/>
                    <a:pt x="7505" y="8483"/>
                  </a:cubicBezTo>
                  <a:cubicBezTo>
                    <a:pt x="7554" y="8408"/>
                    <a:pt x="7620" y="8435"/>
                    <a:pt x="7677" y="8435"/>
                  </a:cubicBezTo>
                  <a:cubicBezTo>
                    <a:pt x="8199" y="8435"/>
                    <a:pt x="8726" y="8430"/>
                    <a:pt x="9248" y="8440"/>
                  </a:cubicBezTo>
                  <a:cubicBezTo>
                    <a:pt x="9367" y="8440"/>
                    <a:pt x="9407" y="8403"/>
                    <a:pt x="9403" y="8260"/>
                  </a:cubicBezTo>
                  <a:cubicBezTo>
                    <a:pt x="9394" y="8064"/>
                    <a:pt x="9389" y="7869"/>
                    <a:pt x="9403" y="7673"/>
                  </a:cubicBezTo>
                  <a:cubicBezTo>
                    <a:pt x="9407" y="7535"/>
                    <a:pt x="9381" y="7488"/>
                    <a:pt x="9257" y="7488"/>
                  </a:cubicBezTo>
                  <a:cubicBezTo>
                    <a:pt x="8850" y="7498"/>
                    <a:pt x="8438" y="7493"/>
                    <a:pt x="8031" y="7493"/>
                  </a:cubicBezTo>
                  <a:cubicBezTo>
                    <a:pt x="7987" y="7493"/>
                    <a:pt x="7943" y="7498"/>
                    <a:pt x="7903" y="7493"/>
                  </a:cubicBezTo>
                  <a:cubicBezTo>
                    <a:pt x="7872" y="7488"/>
                    <a:pt x="7810" y="7519"/>
                    <a:pt x="7815" y="7445"/>
                  </a:cubicBezTo>
                  <a:cubicBezTo>
                    <a:pt x="7819" y="7387"/>
                    <a:pt x="7872" y="7403"/>
                    <a:pt x="7912" y="7403"/>
                  </a:cubicBezTo>
                  <a:cubicBezTo>
                    <a:pt x="8359" y="7403"/>
                    <a:pt x="8805" y="7398"/>
                    <a:pt x="9252" y="7403"/>
                  </a:cubicBezTo>
                  <a:cubicBezTo>
                    <a:pt x="9381" y="7408"/>
                    <a:pt x="9416" y="7360"/>
                    <a:pt x="9407" y="7212"/>
                  </a:cubicBezTo>
                  <a:cubicBezTo>
                    <a:pt x="9394" y="6995"/>
                    <a:pt x="9398" y="6773"/>
                    <a:pt x="9407" y="6556"/>
                  </a:cubicBezTo>
                  <a:cubicBezTo>
                    <a:pt x="9411" y="6434"/>
                    <a:pt x="9376" y="6397"/>
                    <a:pt x="9279" y="6397"/>
                  </a:cubicBezTo>
                  <a:cubicBezTo>
                    <a:pt x="9000" y="6402"/>
                    <a:pt x="8721" y="6392"/>
                    <a:pt x="8443" y="6397"/>
                  </a:cubicBezTo>
                  <a:cubicBezTo>
                    <a:pt x="7576" y="6397"/>
                    <a:pt x="6713" y="6402"/>
                    <a:pt x="5846" y="6402"/>
                  </a:cubicBezTo>
                  <a:cubicBezTo>
                    <a:pt x="5784" y="6402"/>
                    <a:pt x="5674" y="6434"/>
                    <a:pt x="5674" y="6344"/>
                  </a:cubicBezTo>
                  <a:cubicBezTo>
                    <a:pt x="5669" y="6254"/>
                    <a:pt x="5780" y="6275"/>
                    <a:pt x="5842" y="6275"/>
                  </a:cubicBezTo>
                  <a:cubicBezTo>
                    <a:pt x="7014" y="6275"/>
                    <a:pt x="8186" y="6286"/>
                    <a:pt x="9358" y="6286"/>
                  </a:cubicBezTo>
                  <a:cubicBezTo>
                    <a:pt x="9465" y="6286"/>
                    <a:pt x="9496" y="6318"/>
                    <a:pt x="9491" y="6450"/>
                  </a:cubicBezTo>
                  <a:cubicBezTo>
                    <a:pt x="9482" y="6678"/>
                    <a:pt x="9487" y="6911"/>
                    <a:pt x="9487" y="7138"/>
                  </a:cubicBezTo>
                  <a:cubicBezTo>
                    <a:pt x="9487" y="7403"/>
                    <a:pt x="9487" y="7403"/>
                    <a:pt x="9703" y="7403"/>
                  </a:cubicBezTo>
                  <a:cubicBezTo>
                    <a:pt x="9801" y="7403"/>
                    <a:pt x="9894" y="7403"/>
                    <a:pt x="9991" y="7403"/>
                  </a:cubicBezTo>
                  <a:cubicBezTo>
                    <a:pt x="10022" y="7403"/>
                    <a:pt x="10057" y="7408"/>
                    <a:pt x="10057" y="7450"/>
                  </a:cubicBezTo>
                  <a:cubicBezTo>
                    <a:pt x="10057" y="7498"/>
                    <a:pt x="10018" y="7493"/>
                    <a:pt x="9991" y="7493"/>
                  </a:cubicBezTo>
                  <a:cubicBezTo>
                    <a:pt x="9858" y="7498"/>
                    <a:pt x="9721" y="7498"/>
                    <a:pt x="9588" y="7498"/>
                  </a:cubicBezTo>
                  <a:cubicBezTo>
                    <a:pt x="9513" y="7498"/>
                    <a:pt x="9487" y="7525"/>
                    <a:pt x="9487" y="7615"/>
                  </a:cubicBezTo>
                  <a:cubicBezTo>
                    <a:pt x="9491" y="7853"/>
                    <a:pt x="9491" y="8086"/>
                    <a:pt x="9487" y="8324"/>
                  </a:cubicBezTo>
                  <a:cubicBezTo>
                    <a:pt x="9482" y="8424"/>
                    <a:pt x="9518" y="8451"/>
                    <a:pt x="9597" y="8446"/>
                  </a:cubicBezTo>
                  <a:cubicBezTo>
                    <a:pt x="9743" y="8440"/>
                    <a:pt x="9885" y="8440"/>
                    <a:pt x="10031" y="8446"/>
                  </a:cubicBezTo>
                  <a:cubicBezTo>
                    <a:pt x="10079" y="8446"/>
                    <a:pt x="10137" y="8424"/>
                    <a:pt x="10190" y="8535"/>
                  </a:cubicBezTo>
                  <a:cubicBezTo>
                    <a:pt x="10009" y="8525"/>
                    <a:pt x="9854" y="8525"/>
                    <a:pt x="9699" y="8525"/>
                  </a:cubicBezTo>
                  <a:close/>
                  <a:moveTo>
                    <a:pt x="17745" y="6413"/>
                  </a:moveTo>
                  <a:cubicBezTo>
                    <a:pt x="17728" y="6434"/>
                    <a:pt x="17710" y="6455"/>
                    <a:pt x="17692" y="6477"/>
                  </a:cubicBezTo>
                  <a:cubicBezTo>
                    <a:pt x="18971" y="7969"/>
                    <a:pt x="20249" y="9456"/>
                    <a:pt x="21532" y="10949"/>
                  </a:cubicBezTo>
                  <a:cubicBezTo>
                    <a:pt x="21550" y="10928"/>
                    <a:pt x="21567" y="10907"/>
                    <a:pt x="21585" y="10886"/>
                  </a:cubicBezTo>
                  <a:cubicBezTo>
                    <a:pt x="20311" y="9388"/>
                    <a:pt x="19028" y="7900"/>
                    <a:pt x="17745" y="6413"/>
                  </a:cubicBezTo>
                  <a:close/>
                  <a:moveTo>
                    <a:pt x="2944" y="11245"/>
                  </a:moveTo>
                  <a:cubicBezTo>
                    <a:pt x="4439" y="11245"/>
                    <a:pt x="5908" y="11245"/>
                    <a:pt x="7381" y="11245"/>
                  </a:cubicBezTo>
                  <a:cubicBezTo>
                    <a:pt x="7240" y="11134"/>
                    <a:pt x="3064" y="11145"/>
                    <a:pt x="2944" y="11245"/>
                  </a:cubicBezTo>
                  <a:close/>
                  <a:moveTo>
                    <a:pt x="5023" y="5175"/>
                  </a:moveTo>
                  <a:cubicBezTo>
                    <a:pt x="5045" y="5175"/>
                    <a:pt x="5072" y="5175"/>
                    <a:pt x="5094" y="5175"/>
                  </a:cubicBezTo>
                  <a:cubicBezTo>
                    <a:pt x="5700" y="5175"/>
                    <a:pt x="6302" y="5175"/>
                    <a:pt x="6908" y="5175"/>
                  </a:cubicBezTo>
                  <a:cubicBezTo>
                    <a:pt x="6908" y="5175"/>
                    <a:pt x="6908" y="5175"/>
                    <a:pt x="6908" y="5175"/>
                  </a:cubicBezTo>
                  <a:cubicBezTo>
                    <a:pt x="7523" y="5175"/>
                    <a:pt x="8138" y="5175"/>
                    <a:pt x="8752" y="5175"/>
                  </a:cubicBezTo>
                  <a:cubicBezTo>
                    <a:pt x="8775" y="5175"/>
                    <a:pt x="8801" y="5175"/>
                    <a:pt x="8823" y="5175"/>
                  </a:cubicBezTo>
                  <a:cubicBezTo>
                    <a:pt x="8859" y="5169"/>
                    <a:pt x="8894" y="5153"/>
                    <a:pt x="8890" y="5106"/>
                  </a:cubicBezTo>
                  <a:cubicBezTo>
                    <a:pt x="8885" y="5058"/>
                    <a:pt x="8854" y="5048"/>
                    <a:pt x="8814" y="5048"/>
                  </a:cubicBezTo>
                  <a:cubicBezTo>
                    <a:pt x="8792" y="5048"/>
                    <a:pt x="8766" y="5048"/>
                    <a:pt x="8744" y="5048"/>
                  </a:cubicBezTo>
                  <a:cubicBezTo>
                    <a:pt x="7536" y="5048"/>
                    <a:pt x="6324" y="5048"/>
                    <a:pt x="5116" y="5048"/>
                  </a:cubicBezTo>
                  <a:cubicBezTo>
                    <a:pt x="5081" y="5048"/>
                    <a:pt x="5050" y="5048"/>
                    <a:pt x="5015" y="5053"/>
                  </a:cubicBezTo>
                  <a:cubicBezTo>
                    <a:pt x="4979" y="5053"/>
                    <a:pt x="4944" y="5069"/>
                    <a:pt x="4948" y="5122"/>
                  </a:cubicBezTo>
                  <a:cubicBezTo>
                    <a:pt x="4953" y="5159"/>
                    <a:pt x="4984" y="5175"/>
                    <a:pt x="5023" y="5175"/>
                  </a:cubicBezTo>
                  <a:close/>
                  <a:moveTo>
                    <a:pt x="8173" y="4412"/>
                  </a:moveTo>
                  <a:cubicBezTo>
                    <a:pt x="8173" y="4397"/>
                    <a:pt x="8173" y="4381"/>
                    <a:pt x="8173" y="4365"/>
                  </a:cubicBezTo>
                  <a:cubicBezTo>
                    <a:pt x="7257" y="4365"/>
                    <a:pt x="6342" y="4365"/>
                    <a:pt x="5426" y="4365"/>
                  </a:cubicBezTo>
                  <a:cubicBezTo>
                    <a:pt x="5426" y="4381"/>
                    <a:pt x="5426" y="4397"/>
                    <a:pt x="5426" y="4412"/>
                  </a:cubicBezTo>
                  <a:cubicBezTo>
                    <a:pt x="6342" y="4412"/>
                    <a:pt x="7257" y="4412"/>
                    <a:pt x="8173" y="4412"/>
                  </a:cubicBezTo>
                  <a:close/>
                  <a:moveTo>
                    <a:pt x="16715" y="6694"/>
                  </a:moveTo>
                  <a:cubicBezTo>
                    <a:pt x="16923" y="6937"/>
                    <a:pt x="17131" y="7186"/>
                    <a:pt x="17343" y="7429"/>
                  </a:cubicBezTo>
                  <a:cubicBezTo>
                    <a:pt x="17754" y="7906"/>
                    <a:pt x="18161" y="8377"/>
                    <a:pt x="18573" y="8853"/>
                  </a:cubicBezTo>
                  <a:cubicBezTo>
                    <a:pt x="18608" y="8890"/>
                    <a:pt x="18657" y="8975"/>
                    <a:pt x="18701" y="8917"/>
                  </a:cubicBezTo>
                  <a:cubicBezTo>
                    <a:pt x="18750" y="8853"/>
                    <a:pt x="18670" y="8811"/>
                    <a:pt x="18639" y="8774"/>
                  </a:cubicBezTo>
                  <a:cubicBezTo>
                    <a:pt x="18378" y="8467"/>
                    <a:pt x="18117" y="8165"/>
                    <a:pt x="17852" y="7863"/>
                  </a:cubicBezTo>
                  <a:cubicBezTo>
                    <a:pt x="17511" y="7472"/>
                    <a:pt x="17170" y="7075"/>
                    <a:pt x="16825" y="6683"/>
                  </a:cubicBezTo>
                  <a:cubicBezTo>
                    <a:pt x="16790" y="6646"/>
                    <a:pt x="16750" y="6614"/>
                    <a:pt x="16710" y="6577"/>
                  </a:cubicBezTo>
                  <a:cubicBezTo>
                    <a:pt x="16697" y="6588"/>
                    <a:pt x="16679" y="6588"/>
                    <a:pt x="16675" y="6604"/>
                  </a:cubicBezTo>
                  <a:cubicBezTo>
                    <a:pt x="16662" y="6641"/>
                    <a:pt x="16693" y="6667"/>
                    <a:pt x="16715" y="6694"/>
                  </a:cubicBezTo>
                  <a:close/>
                  <a:moveTo>
                    <a:pt x="5780" y="3370"/>
                  </a:moveTo>
                  <a:cubicBezTo>
                    <a:pt x="6483" y="3370"/>
                    <a:pt x="7164" y="3370"/>
                    <a:pt x="7850" y="3370"/>
                  </a:cubicBezTo>
                  <a:cubicBezTo>
                    <a:pt x="7722" y="3264"/>
                    <a:pt x="5895" y="3274"/>
                    <a:pt x="5780" y="3370"/>
                  </a:cubicBezTo>
                  <a:close/>
                  <a:moveTo>
                    <a:pt x="6218" y="13135"/>
                  </a:moveTo>
                  <a:cubicBezTo>
                    <a:pt x="6271" y="13135"/>
                    <a:pt x="6324" y="13130"/>
                    <a:pt x="6377" y="13124"/>
                  </a:cubicBezTo>
                  <a:cubicBezTo>
                    <a:pt x="6399" y="13119"/>
                    <a:pt x="6426" y="13108"/>
                    <a:pt x="6426" y="13071"/>
                  </a:cubicBezTo>
                  <a:cubicBezTo>
                    <a:pt x="6426" y="13034"/>
                    <a:pt x="6404" y="13024"/>
                    <a:pt x="6377" y="13019"/>
                  </a:cubicBezTo>
                  <a:cubicBezTo>
                    <a:pt x="6328" y="13013"/>
                    <a:pt x="6280" y="13013"/>
                    <a:pt x="6235" y="13013"/>
                  </a:cubicBezTo>
                  <a:cubicBezTo>
                    <a:pt x="5833" y="13013"/>
                    <a:pt x="5430" y="13013"/>
                    <a:pt x="5028" y="13013"/>
                  </a:cubicBezTo>
                  <a:cubicBezTo>
                    <a:pt x="5037" y="13066"/>
                    <a:pt x="5050" y="13114"/>
                    <a:pt x="5059" y="13167"/>
                  </a:cubicBezTo>
                  <a:cubicBezTo>
                    <a:pt x="5439" y="13119"/>
                    <a:pt x="5828" y="13146"/>
                    <a:pt x="6218" y="13135"/>
                  </a:cubicBezTo>
                  <a:close/>
                  <a:moveTo>
                    <a:pt x="6492" y="20233"/>
                  </a:moveTo>
                  <a:cubicBezTo>
                    <a:pt x="5859" y="17861"/>
                    <a:pt x="5227" y="15490"/>
                    <a:pt x="4594" y="13119"/>
                  </a:cubicBezTo>
                  <a:cubicBezTo>
                    <a:pt x="4554" y="12966"/>
                    <a:pt x="4475" y="12796"/>
                    <a:pt x="4656" y="12685"/>
                  </a:cubicBezTo>
                  <a:cubicBezTo>
                    <a:pt x="4639" y="12643"/>
                    <a:pt x="4621" y="12595"/>
                    <a:pt x="4581" y="12579"/>
                  </a:cubicBezTo>
                  <a:cubicBezTo>
                    <a:pt x="3878" y="12717"/>
                    <a:pt x="3174" y="12860"/>
                    <a:pt x="2471" y="12992"/>
                  </a:cubicBezTo>
                  <a:cubicBezTo>
                    <a:pt x="1728" y="13135"/>
                    <a:pt x="989" y="13278"/>
                    <a:pt x="246" y="13415"/>
                  </a:cubicBezTo>
                  <a:cubicBezTo>
                    <a:pt x="166" y="13431"/>
                    <a:pt x="96" y="13415"/>
                    <a:pt x="34" y="13347"/>
                  </a:cubicBezTo>
                  <a:cubicBezTo>
                    <a:pt x="-15" y="13426"/>
                    <a:pt x="-2" y="13511"/>
                    <a:pt x="16" y="13595"/>
                  </a:cubicBezTo>
                  <a:cubicBezTo>
                    <a:pt x="104" y="14014"/>
                    <a:pt x="233" y="14416"/>
                    <a:pt x="348" y="14823"/>
                  </a:cubicBezTo>
                  <a:cubicBezTo>
                    <a:pt x="892" y="16792"/>
                    <a:pt x="1440" y="18761"/>
                    <a:pt x="1989" y="20725"/>
                  </a:cubicBezTo>
                  <a:cubicBezTo>
                    <a:pt x="2024" y="20857"/>
                    <a:pt x="2051" y="21005"/>
                    <a:pt x="2153" y="21101"/>
                  </a:cubicBezTo>
                  <a:cubicBezTo>
                    <a:pt x="2219" y="21058"/>
                    <a:pt x="2290" y="21058"/>
                    <a:pt x="2365" y="21058"/>
                  </a:cubicBezTo>
                  <a:cubicBezTo>
                    <a:pt x="3002" y="21058"/>
                    <a:pt x="3639" y="21058"/>
                    <a:pt x="4280" y="21058"/>
                  </a:cubicBezTo>
                  <a:cubicBezTo>
                    <a:pt x="4360" y="21058"/>
                    <a:pt x="4444" y="21048"/>
                    <a:pt x="4435" y="21191"/>
                  </a:cubicBezTo>
                  <a:cubicBezTo>
                    <a:pt x="4462" y="21191"/>
                    <a:pt x="4493" y="21196"/>
                    <a:pt x="4519" y="21196"/>
                  </a:cubicBezTo>
                  <a:cubicBezTo>
                    <a:pt x="5205" y="21148"/>
                    <a:pt x="5895" y="21106"/>
                    <a:pt x="6580" y="21058"/>
                  </a:cubicBezTo>
                  <a:cubicBezTo>
                    <a:pt x="6713" y="21048"/>
                    <a:pt x="6775" y="20952"/>
                    <a:pt x="6797" y="20804"/>
                  </a:cubicBezTo>
                  <a:cubicBezTo>
                    <a:pt x="6629" y="20661"/>
                    <a:pt x="6554" y="20455"/>
                    <a:pt x="6492" y="20233"/>
                  </a:cubicBezTo>
                  <a:close/>
                  <a:moveTo>
                    <a:pt x="20435" y="19407"/>
                  </a:moveTo>
                  <a:cubicBezTo>
                    <a:pt x="20457" y="19550"/>
                    <a:pt x="20444" y="19693"/>
                    <a:pt x="20439" y="19841"/>
                  </a:cubicBezTo>
                  <a:cubicBezTo>
                    <a:pt x="20333" y="19825"/>
                    <a:pt x="20249" y="19751"/>
                    <a:pt x="20161" y="19698"/>
                  </a:cubicBezTo>
                  <a:cubicBezTo>
                    <a:pt x="19634" y="19375"/>
                    <a:pt x="19095" y="19100"/>
                    <a:pt x="18555" y="18809"/>
                  </a:cubicBezTo>
                  <a:cubicBezTo>
                    <a:pt x="18515" y="18788"/>
                    <a:pt x="18458" y="18788"/>
                    <a:pt x="18466" y="18708"/>
                  </a:cubicBezTo>
                  <a:cubicBezTo>
                    <a:pt x="18568" y="18740"/>
                    <a:pt x="18670" y="18772"/>
                    <a:pt x="18772" y="18798"/>
                  </a:cubicBezTo>
                  <a:cubicBezTo>
                    <a:pt x="18993" y="18862"/>
                    <a:pt x="19205" y="18978"/>
                    <a:pt x="19435" y="18984"/>
                  </a:cubicBezTo>
                  <a:cubicBezTo>
                    <a:pt x="19409" y="18968"/>
                    <a:pt x="19378" y="18946"/>
                    <a:pt x="19351" y="18936"/>
                  </a:cubicBezTo>
                  <a:cubicBezTo>
                    <a:pt x="18962" y="18804"/>
                    <a:pt x="18604" y="18571"/>
                    <a:pt x="18232" y="18380"/>
                  </a:cubicBezTo>
                  <a:cubicBezTo>
                    <a:pt x="18104" y="18317"/>
                    <a:pt x="18024" y="18216"/>
                    <a:pt x="17993" y="18047"/>
                  </a:cubicBezTo>
                  <a:cubicBezTo>
                    <a:pt x="17962" y="17904"/>
                    <a:pt x="17927" y="17761"/>
                    <a:pt x="17856" y="17639"/>
                  </a:cubicBezTo>
                  <a:cubicBezTo>
                    <a:pt x="17812" y="17157"/>
                    <a:pt x="17874" y="16681"/>
                    <a:pt x="17909" y="16205"/>
                  </a:cubicBezTo>
                  <a:cubicBezTo>
                    <a:pt x="17913" y="16125"/>
                    <a:pt x="17971" y="16094"/>
                    <a:pt x="18020" y="16062"/>
                  </a:cubicBezTo>
                  <a:cubicBezTo>
                    <a:pt x="18130" y="15993"/>
                    <a:pt x="18250" y="15961"/>
                    <a:pt x="18365" y="15919"/>
                  </a:cubicBezTo>
                  <a:cubicBezTo>
                    <a:pt x="18489" y="15908"/>
                    <a:pt x="18608" y="15893"/>
                    <a:pt x="18732" y="15882"/>
                  </a:cubicBezTo>
                  <a:cubicBezTo>
                    <a:pt x="18918" y="15866"/>
                    <a:pt x="18993" y="15850"/>
                    <a:pt x="19090" y="15776"/>
                  </a:cubicBezTo>
                  <a:cubicBezTo>
                    <a:pt x="18696" y="15845"/>
                    <a:pt x="18320" y="15813"/>
                    <a:pt x="17944" y="15739"/>
                  </a:cubicBezTo>
                  <a:cubicBezTo>
                    <a:pt x="17666" y="15231"/>
                    <a:pt x="17498" y="14659"/>
                    <a:pt x="17285" y="14109"/>
                  </a:cubicBezTo>
                  <a:cubicBezTo>
                    <a:pt x="17259" y="14368"/>
                    <a:pt x="17290" y="14622"/>
                    <a:pt x="17316" y="14871"/>
                  </a:cubicBezTo>
                  <a:cubicBezTo>
                    <a:pt x="17330" y="15030"/>
                    <a:pt x="17347" y="15189"/>
                    <a:pt x="17361" y="15347"/>
                  </a:cubicBezTo>
                  <a:cubicBezTo>
                    <a:pt x="17383" y="15586"/>
                    <a:pt x="17321" y="15803"/>
                    <a:pt x="17206" y="15993"/>
                  </a:cubicBezTo>
                  <a:cubicBezTo>
                    <a:pt x="17069" y="16231"/>
                    <a:pt x="17007" y="16491"/>
                    <a:pt x="17046" y="16771"/>
                  </a:cubicBezTo>
                  <a:cubicBezTo>
                    <a:pt x="17069" y="16935"/>
                    <a:pt x="17020" y="16967"/>
                    <a:pt x="16892" y="16951"/>
                  </a:cubicBezTo>
                  <a:cubicBezTo>
                    <a:pt x="16555" y="16898"/>
                    <a:pt x="16215" y="16909"/>
                    <a:pt x="15874" y="16898"/>
                  </a:cubicBezTo>
                  <a:cubicBezTo>
                    <a:pt x="15773" y="16877"/>
                    <a:pt x="15666" y="16861"/>
                    <a:pt x="15565" y="16840"/>
                  </a:cubicBezTo>
                  <a:cubicBezTo>
                    <a:pt x="15463" y="16824"/>
                    <a:pt x="15405" y="16761"/>
                    <a:pt x="15423" y="16628"/>
                  </a:cubicBezTo>
                  <a:cubicBezTo>
                    <a:pt x="15441" y="16485"/>
                    <a:pt x="15454" y="16342"/>
                    <a:pt x="15481" y="16205"/>
                  </a:cubicBezTo>
                  <a:cubicBezTo>
                    <a:pt x="15706" y="15120"/>
                    <a:pt x="16091" y="14109"/>
                    <a:pt x="16511" y="13119"/>
                  </a:cubicBezTo>
                  <a:cubicBezTo>
                    <a:pt x="16573" y="12976"/>
                    <a:pt x="16560" y="12886"/>
                    <a:pt x="16463" y="12796"/>
                  </a:cubicBezTo>
                  <a:cubicBezTo>
                    <a:pt x="16374" y="12717"/>
                    <a:pt x="16286" y="12637"/>
                    <a:pt x="16197" y="12558"/>
                  </a:cubicBezTo>
                  <a:cubicBezTo>
                    <a:pt x="16113" y="12479"/>
                    <a:pt x="16095" y="12394"/>
                    <a:pt x="16202" y="12315"/>
                  </a:cubicBezTo>
                  <a:cubicBezTo>
                    <a:pt x="16294" y="12246"/>
                    <a:pt x="16321" y="12145"/>
                    <a:pt x="16330" y="12023"/>
                  </a:cubicBezTo>
                  <a:cubicBezTo>
                    <a:pt x="16348" y="11759"/>
                    <a:pt x="16379" y="11499"/>
                    <a:pt x="16401" y="11235"/>
                  </a:cubicBezTo>
                  <a:cubicBezTo>
                    <a:pt x="16458" y="10557"/>
                    <a:pt x="16586" y="9890"/>
                    <a:pt x="16622" y="9208"/>
                  </a:cubicBezTo>
                  <a:cubicBezTo>
                    <a:pt x="16635" y="8959"/>
                    <a:pt x="16648" y="8948"/>
                    <a:pt x="16856" y="9022"/>
                  </a:cubicBezTo>
                  <a:cubicBezTo>
                    <a:pt x="17285" y="9165"/>
                    <a:pt x="17710" y="9314"/>
                    <a:pt x="18130" y="9493"/>
                  </a:cubicBezTo>
                  <a:cubicBezTo>
                    <a:pt x="18228" y="9536"/>
                    <a:pt x="18298" y="9536"/>
                    <a:pt x="18307" y="9388"/>
                  </a:cubicBezTo>
                  <a:cubicBezTo>
                    <a:pt x="18484" y="9388"/>
                    <a:pt x="18635" y="9499"/>
                    <a:pt x="18798" y="9562"/>
                  </a:cubicBezTo>
                  <a:cubicBezTo>
                    <a:pt x="18922" y="9605"/>
                    <a:pt x="19041" y="9673"/>
                    <a:pt x="19161" y="9726"/>
                  </a:cubicBezTo>
                  <a:cubicBezTo>
                    <a:pt x="19241" y="9763"/>
                    <a:pt x="19276" y="9790"/>
                    <a:pt x="19179" y="9875"/>
                  </a:cubicBezTo>
                  <a:cubicBezTo>
                    <a:pt x="18767" y="10229"/>
                    <a:pt x="18533" y="10743"/>
                    <a:pt x="18343" y="11288"/>
                  </a:cubicBezTo>
                  <a:cubicBezTo>
                    <a:pt x="18338" y="11298"/>
                    <a:pt x="18347" y="11309"/>
                    <a:pt x="18347" y="11320"/>
                  </a:cubicBezTo>
                  <a:cubicBezTo>
                    <a:pt x="18329" y="11378"/>
                    <a:pt x="18320" y="11441"/>
                    <a:pt x="18294" y="11489"/>
                  </a:cubicBezTo>
                  <a:cubicBezTo>
                    <a:pt x="18121" y="11817"/>
                    <a:pt x="18006" y="12172"/>
                    <a:pt x="17909" y="12542"/>
                  </a:cubicBezTo>
                  <a:cubicBezTo>
                    <a:pt x="17887" y="12632"/>
                    <a:pt x="17847" y="12727"/>
                    <a:pt x="17860" y="12870"/>
                  </a:cubicBezTo>
                  <a:cubicBezTo>
                    <a:pt x="18037" y="12325"/>
                    <a:pt x="18228" y="11844"/>
                    <a:pt x="18493" y="11404"/>
                  </a:cubicBezTo>
                  <a:cubicBezTo>
                    <a:pt x="18811" y="10875"/>
                    <a:pt x="19179" y="10414"/>
                    <a:pt x="19718" y="10208"/>
                  </a:cubicBezTo>
                  <a:cubicBezTo>
                    <a:pt x="20015" y="10563"/>
                    <a:pt x="20125" y="11013"/>
                    <a:pt x="20183" y="11489"/>
                  </a:cubicBezTo>
                  <a:cubicBezTo>
                    <a:pt x="20209" y="11732"/>
                    <a:pt x="20223" y="11976"/>
                    <a:pt x="20240" y="12219"/>
                  </a:cubicBezTo>
                  <a:cubicBezTo>
                    <a:pt x="20152" y="12203"/>
                    <a:pt x="20072" y="12214"/>
                    <a:pt x="19984" y="12246"/>
                  </a:cubicBezTo>
                  <a:cubicBezTo>
                    <a:pt x="19568" y="12389"/>
                    <a:pt x="19218" y="12664"/>
                    <a:pt x="18900" y="13003"/>
                  </a:cubicBezTo>
                  <a:cubicBezTo>
                    <a:pt x="18882" y="13024"/>
                    <a:pt x="18847" y="13045"/>
                    <a:pt x="18869" y="13082"/>
                  </a:cubicBezTo>
                  <a:cubicBezTo>
                    <a:pt x="18891" y="13103"/>
                    <a:pt x="18909" y="13087"/>
                    <a:pt x="18922" y="13077"/>
                  </a:cubicBezTo>
                  <a:cubicBezTo>
                    <a:pt x="19342" y="12780"/>
                    <a:pt x="19785" y="12553"/>
                    <a:pt x="20258" y="12415"/>
                  </a:cubicBezTo>
                  <a:cubicBezTo>
                    <a:pt x="20289" y="12913"/>
                    <a:pt x="20315" y="13415"/>
                    <a:pt x="20342" y="13913"/>
                  </a:cubicBezTo>
                  <a:cubicBezTo>
                    <a:pt x="20342" y="13945"/>
                    <a:pt x="20333" y="13982"/>
                    <a:pt x="20329" y="14014"/>
                  </a:cubicBezTo>
                  <a:cubicBezTo>
                    <a:pt x="20214" y="13977"/>
                    <a:pt x="20214" y="14077"/>
                    <a:pt x="20209" y="14162"/>
                  </a:cubicBezTo>
                  <a:cubicBezTo>
                    <a:pt x="20205" y="14411"/>
                    <a:pt x="20205" y="14654"/>
                    <a:pt x="20200" y="14903"/>
                  </a:cubicBezTo>
                  <a:cubicBezTo>
                    <a:pt x="20200" y="14956"/>
                    <a:pt x="20205" y="15009"/>
                    <a:pt x="20147" y="15046"/>
                  </a:cubicBezTo>
                  <a:cubicBezTo>
                    <a:pt x="19705" y="15316"/>
                    <a:pt x="19448" y="15781"/>
                    <a:pt x="19227" y="16284"/>
                  </a:cubicBezTo>
                  <a:cubicBezTo>
                    <a:pt x="19183" y="16385"/>
                    <a:pt x="19148" y="16491"/>
                    <a:pt x="19112" y="16602"/>
                  </a:cubicBezTo>
                  <a:cubicBezTo>
                    <a:pt x="19077" y="16708"/>
                    <a:pt x="19046" y="16813"/>
                    <a:pt x="19033" y="16946"/>
                  </a:cubicBezTo>
                  <a:cubicBezTo>
                    <a:pt x="19050" y="16925"/>
                    <a:pt x="19064" y="16919"/>
                    <a:pt x="19068" y="16909"/>
                  </a:cubicBezTo>
                  <a:cubicBezTo>
                    <a:pt x="19081" y="16872"/>
                    <a:pt x="19095" y="16835"/>
                    <a:pt x="19112" y="16798"/>
                  </a:cubicBezTo>
                  <a:cubicBezTo>
                    <a:pt x="19351" y="16242"/>
                    <a:pt x="19643" y="15734"/>
                    <a:pt x="20081" y="15369"/>
                  </a:cubicBezTo>
                  <a:cubicBezTo>
                    <a:pt x="20116" y="15342"/>
                    <a:pt x="20152" y="15284"/>
                    <a:pt x="20192" y="15321"/>
                  </a:cubicBezTo>
                  <a:cubicBezTo>
                    <a:pt x="20214" y="15337"/>
                    <a:pt x="20205" y="15406"/>
                    <a:pt x="20205" y="15448"/>
                  </a:cubicBezTo>
                  <a:cubicBezTo>
                    <a:pt x="20218" y="16422"/>
                    <a:pt x="20227" y="17390"/>
                    <a:pt x="20245" y="18364"/>
                  </a:cubicBezTo>
                  <a:cubicBezTo>
                    <a:pt x="20249" y="18661"/>
                    <a:pt x="20249" y="18962"/>
                    <a:pt x="20289" y="19259"/>
                  </a:cubicBezTo>
                  <a:cubicBezTo>
                    <a:pt x="20315" y="19370"/>
                    <a:pt x="20333" y="19455"/>
                    <a:pt x="20435" y="19407"/>
                  </a:cubicBezTo>
                  <a:close/>
                  <a:moveTo>
                    <a:pt x="20165" y="12685"/>
                  </a:moveTo>
                  <a:cubicBezTo>
                    <a:pt x="19736" y="12865"/>
                    <a:pt x="19294" y="12997"/>
                    <a:pt x="18887" y="13246"/>
                  </a:cubicBezTo>
                  <a:cubicBezTo>
                    <a:pt x="18599" y="13421"/>
                    <a:pt x="18312" y="13595"/>
                    <a:pt x="18130" y="13945"/>
                  </a:cubicBezTo>
                  <a:cubicBezTo>
                    <a:pt x="18750" y="13389"/>
                    <a:pt x="19488" y="13114"/>
                    <a:pt x="20165" y="12685"/>
                  </a:cubicBezTo>
                  <a:close/>
                  <a:moveTo>
                    <a:pt x="19440" y="18989"/>
                  </a:moveTo>
                  <a:lnTo>
                    <a:pt x="19440" y="18989"/>
                  </a:lnTo>
                  <a:cubicBezTo>
                    <a:pt x="19440" y="18984"/>
                    <a:pt x="19440" y="18984"/>
                    <a:pt x="19440" y="18989"/>
                  </a:cubicBezTo>
                  <a:cubicBezTo>
                    <a:pt x="19440" y="18984"/>
                    <a:pt x="19440" y="18989"/>
                    <a:pt x="19440" y="18989"/>
                  </a:cubicBezTo>
                  <a:close/>
                  <a:moveTo>
                    <a:pt x="20426" y="20222"/>
                  </a:moveTo>
                  <a:cubicBezTo>
                    <a:pt x="20404" y="20667"/>
                    <a:pt x="20302" y="21058"/>
                    <a:pt x="19997" y="21344"/>
                  </a:cubicBezTo>
                  <a:cubicBezTo>
                    <a:pt x="19833" y="21498"/>
                    <a:pt x="19656" y="21577"/>
                    <a:pt x="19440" y="21577"/>
                  </a:cubicBezTo>
                  <a:cubicBezTo>
                    <a:pt x="17356" y="21561"/>
                    <a:pt x="15273" y="21551"/>
                    <a:pt x="13185" y="21545"/>
                  </a:cubicBezTo>
                  <a:cubicBezTo>
                    <a:pt x="13065" y="21545"/>
                    <a:pt x="13052" y="21513"/>
                    <a:pt x="13092" y="21386"/>
                  </a:cubicBezTo>
                  <a:cubicBezTo>
                    <a:pt x="13238" y="20905"/>
                    <a:pt x="13238" y="20418"/>
                    <a:pt x="13118" y="19931"/>
                  </a:cubicBezTo>
                  <a:cubicBezTo>
                    <a:pt x="13070" y="19740"/>
                    <a:pt x="13003" y="19566"/>
                    <a:pt x="12871" y="19439"/>
                  </a:cubicBezTo>
                  <a:cubicBezTo>
                    <a:pt x="13371" y="19439"/>
                    <a:pt x="13875" y="19439"/>
                    <a:pt x="14375" y="19439"/>
                  </a:cubicBezTo>
                  <a:cubicBezTo>
                    <a:pt x="14490" y="19439"/>
                    <a:pt x="14543" y="19407"/>
                    <a:pt x="14481" y="19264"/>
                  </a:cubicBezTo>
                  <a:cubicBezTo>
                    <a:pt x="14715" y="19238"/>
                    <a:pt x="14950" y="19259"/>
                    <a:pt x="15184" y="19269"/>
                  </a:cubicBezTo>
                  <a:cubicBezTo>
                    <a:pt x="15857" y="19301"/>
                    <a:pt x="16529" y="19338"/>
                    <a:pt x="17197" y="19391"/>
                  </a:cubicBezTo>
                  <a:cubicBezTo>
                    <a:pt x="17467" y="19412"/>
                    <a:pt x="17652" y="19259"/>
                    <a:pt x="17821" y="19042"/>
                  </a:cubicBezTo>
                  <a:cubicBezTo>
                    <a:pt x="17993" y="18984"/>
                    <a:pt x="18166" y="18994"/>
                    <a:pt x="18343" y="19047"/>
                  </a:cubicBezTo>
                  <a:cubicBezTo>
                    <a:pt x="18475" y="19084"/>
                    <a:pt x="18599" y="19169"/>
                    <a:pt x="18741" y="19158"/>
                  </a:cubicBezTo>
                  <a:cubicBezTo>
                    <a:pt x="19099" y="19301"/>
                    <a:pt x="19448" y="19470"/>
                    <a:pt x="19793" y="19650"/>
                  </a:cubicBezTo>
                  <a:cubicBezTo>
                    <a:pt x="19948" y="19730"/>
                    <a:pt x="20099" y="19820"/>
                    <a:pt x="20254" y="19894"/>
                  </a:cubicBezTo>
                  <a:cubicBezTo>
                    <a:pt x="20386" y="19952"/>
                    <a:pt x="20435" y="20042"/>
                    <a:pt x="20426" y="20222"/>
                  </a:cubicBezTo>
                  <a:close/>
                  <a:moveTo>
                    <a:pt x="17883" y="20810"/>
                  </a:moveTo>
                  <a:cubicBezTo>
                    <a:pt x="17829" y="20704"/>
                    <a:pt x="17829" y="20704"/>
                    <a:pt x="17763" y="20651"/>
                  </a:cubicBezTo>
                  <a:cubicBezTo>
                    <a:pt x="17122" y="20127"/>
                    <a:pt x="16423" y="19751"/>
                    <a:pt x="15684" y="19470"/>
                  </a:cubicBezTo>
                  <a:cubicBezTo>
                    <a:pt x="15542" y="19418"/>
                    <a:pt x="15401" y="19359"/>
                    <a:pt x="15255" y="19338"/>
                  </a:cubicBezTo>
                  <a:cubicBezTo>
                    <a:pt x="15220" y="19333"/>
                    <a:pt x="15175" y="19322"/>
                    <a:pt x="15162" y="19391"/>
                  </a:cubicBezTo>
                  <a:cubicBezTo>
                    <a:pt x="15153" y="19449"/>
                    <a:pt x="15180" y="19481"/>
                    <a:pt x="15220" y="19492"/>
                  </a:cubicBezTo>
                  <a:cubicBezTo>
                    <a:pt x="15290" y="19518"/>
                    <a:pt x="15366" y="19545"/>
                    <a:pt x="15441" y="19571"/>
                  </a:cubicBezTo>
                  <a:cubicBezTo>
                    <a:pt x="16290" y="19873"/>
                    <a:pt x="17095" y="20291"/>
                    <a:pt x="17883" y="20810"/>
                  </a:cubicBezTo>
                  <a:close/>
                  <a:moveTo>
                    <a:pt x="18692" y="20169"/>
                  </a:moveTo>
                  <a:cubicBezTo>
                    <a:pt x="18873" y="20286"/>
                    <a:pt x="19041" y="20439"/>
                    <a:pt x="19236" y="20534"/>
                  </a:cubicBezTo>
                  <a:cubicBezTo>
                    <a:pt x="19227" y="20518"/>
                    <a:pt x="19223" y="20497"/>
                    <a:pt x="19214" y="20481"/>
                  </a:cubicBezTo>
                  <a:cubicBezTo>
                    <a:pt x="18820" y="20053"/>
                    <a:pt x="18360" y="19751"/>
                    <a:pt x="17887" y="19476"/>
                  </a:cubicBezTo>
                  <a:cubicBezTo>
                    <a:pt x="17874" y="19470"/>
                    <a:pt x="17860" y="19465"/>
                    <a:pt x="17847" y="19465"/>
                  </a:cubicBezTo>
                  <a:cubicBezTo>
                    <a:pt x="17812" y="19465"/>
                    <a:pt x="17768" y="19444"/>
                    <a:pt x="17745" y="19497"/>
                  </a:cubicBezTo>
                  <a:cubicBezTo>
                    <a:pt x="17728" y="19550"/>
                    <a:pt x="17763" y="19582"/>
                    <a:pt x="17794" y="19608"/>
                  </a:cubicBezTo>
                  <a:cubicBezTo>
                    <a:pt x="17821" y="19629"/>
                    <a:pt x="17852" y="19650"/>
                    <a:pt x="17883" y="19666"/>
                  </a:cubicBezTo>
                  <a:cubicBezTo>
                    <a:pt x="18157" y="19814"/>
                    <a:pt x="18422" y="19994"/>
                    <a:pt x="18692" y="20169"/>
                  </a:cubicBezTo>
                  <a:close/>
                  <a:moveTo>
                    <a:pt x="19276" y="20561"/>
                  </a:moveTo>
                  <a:cubicBezTo>
                    <a:pt x="19267" y="20540"/>
                    <a:pt x="19254" y="20529"/>
                    <a:pt x="19236" y="20540"/>
                  </a:cubicBezTo>
                  <a:cubicBezTo>
                    <a:pt x="19232" y="20571"/>
                    <a:pt x="19254" y="20571"/>
                    <a:pt x="19272" y="20571"/>
                  </a:cubicBezTo>
                  <a:cubicBezTo>
                    <a:pt x="19272" y="20571"/>
                    <a:pt x="19280" y="20561"/>
                    <a:pt x="19276" y="20561"/>
                  </a:cubicBezTo>
                  <a:close/>
                  <a:moveTo>
                    <a:pt x="11451" y="11907"/>
                  </a:moveTo>
                  <a:cubicBezTo>
                    <a:pt x="11451" y="11912"/>
                    <a:pt x="11451" y="11912"/>
                    <a:pt x="11451" y="11907"/>
                  </a:cubicBezTo>
                  <a:cubicBezTo>
                    <a:pt x="11451" y="11912"/>
                    <a:pt x="11451" y="11912"/>
                    <a:pt x="11451" y="11907"/>
                  </a:cubicBezTo>
                  <a:cubicBezTo>
                    <a:pt x="11451" y="11912"/>
                    <a:pt x="11451" y="11907"/>
                    <a:pt x="11451" y="11907"/>
                  </a:cubicBezTo>
                  <a:close/>
                  <a:moveTo>
                    <a:pt x="11937" y="15236"/>
                  </a:moveTo>
                  <a:cubicBezTo>
                    <a:pt x="11915" y="14347"/>
                    <a:pt x="11902" y="13458"/>
                    <a:pt x="11889" y="12563"/>
                  </a:cubicBezTo>
                  <a:cubicBezTo>
                    <a:pt x="11889" y="12489"/>
                    <a:pt x="11889" y="12420"/>
                    <a:pt x="11836" y="12357"/>
                  </a:cubicBezTo>
                  <a:cubicBezTo>
                    <a:pt x="11721" y="12219"/>
                    <a:pt x="11619" y="12066"/>
                    <a:pt x="11486" y="11949"/>
                  </a:cubicBezTo>
                  <a:cubicBezTo>
                    <a:pt x="11468" y="11939"/>
                    <a:pt x="11446" y="11944"/>
                    <a:pt x="11446" y="11912"/>
                  </a:cubicBezTo>
                  <a:cubicBezTo>
                    <a:pt x="11424" y="11918"/>
                    <a:pt x="11407" y="11912"/>
                    <a:pt x="11415" y="11875"/>
                  </a:cubicBezTo>
                  <a:cubicBezTo>
                    <a:pt x="11362" y="11902"/>
                    <a:pt x="11336" y="11833"/>
                    <a:pt x="11291" y="11817"/>
                  </a:cubicBezTo>
                  <a:cubicBezTo>
                    <a:pt x="11283" y="12399"/>
                    <a:pt x="11336" y="12976"/>
                    <a:pt x="11367" y="13553"/>
                  </a:cubicBezTo>
                  <a:cubicBezTo>
                    <a:pt x="11407" y="14231"/>
                    <a:pt x="11451" y="14903"/>
                    <a:pt x="11499" y="15580"/>
                  </a:cubicBezTo>
                  <a:cubicBezTo>
                    <a:pt x="11566" y="16438"/>
                    <a:pt x="11641" y="17295"/>
                    <a:pt x="11716" y="18153"/>
                  </a:cubicBezTo>
                  <a:cubicBezTo>
                    <a:pt x="11729" y="18280"/>
                    <a:pt x="11743" y="18412"/>
                    <a:pt x="11716" y="18576"/>
                  </a:cubicBezTo>
                  <a:cubicBezTo>
                    <a:pt x="11619" y="18280"/>
                    <a:pt x="11637" y="17983"/>
                    <a:pt x="11526" y="17729"/>
                  </a:cubicBezTo>
                  <a:cubicBezTo>
                    <a:pt x="11433" y="17824"/>
                    <a:pt x="11398" y="17771"/>
                    <a:pt x="11376" y="17650"/>
                  </a:cubicBezTo>
                  <a:cubicBezTo>
                    <a:pt x="11300" y="17216"/>
                    <a:pt x="11265" y="16776"/>
                    <a:pt x="11230" y="16337"/>
                  </a:cubicBezTo>
                  <a:cubicBezTo>
                    <a:pt x="11163" y="15464"/>
                    <a:pt x="11079" y="14590"/>
                    <a:pt x="11061" y="13712"/>
                  </a:cubicBezTo>
                  <a:cubicBezTo>
                    <a:pt x="11057" y="13601"/>
                    <a:pt x="11070" y="13527"/>
                    <a:pt x="11181" y="13548"/>
                  </a:cubicBezTo>
                  <a:cubicBezTo>
                    <a:pt x="11172" y="13082"/>
                    <a:pt x="11163" y="12616"/>
                    <a:pt x="11154" y="12156"/>
                  </a:cubicBezTo>
                  <a:cubicBezTo>
                    <a:pt x="11150" y="12013"/>
                    <a:pt x="11154" y="11870"/>
                    <a:pt x="11190" y="11727"/>
                  </a:cubicBezTo>
                  <a:cubicBezTo>
                    <a:pt x="10946" y="11494"/>
                    <a:pt x="10663" y="11341"/>
                    <a:pt x="10398" y="11145"/>
                  </a:cubicBezTo>
                  <a:cubicBezTo>
                    <a:pt x="10354" y="11113"/>
                    <a:pt x="10296" y="11103"/>
                    <a:pt x="10274" y="11039"/>
                  </a:cubicBezTo>
                  <a:cubicBezTo>
                    <a:pt x="10234" y="11002"/>
                    <a:pt x="10186" y="11002"/>
                    <a:pt x="10137" y="10991"/>
                  </a:cubicBezTo>
                  <a:cubicBezTo>
                    <a:pt x="9867" y="10923"/>
                    <a:pt x="9867" y="10923"/>
                    <a:pt x="9827" y="11251"/>
                  </a:cubicBezTo>
                  <a:cubicBezTo>
                    <a:pt x="9818" y="11314"/>
                    <a:pt x="9810" y="11372"/>
                    <a:pt x="9805" y="11436"/>
                  </a:cubicBezTo>
                  <a:cubicBezTo>
                    <a:pt x="9779" y="11865"/>
                    <a:pt x="9783" y="12293"/>
                    <a:pt x="9854" y="12712"/>
                  </a:cubicBezTo>
                  <a:cubicBezTo>
                    <a:pt x="9916" y="12738"/>
                    <a:pt x="9916" y="12812"/>
                    <a:pt x="9929" y="12865"/>
                  </a:cubicBezTo>
                  <a:cubicBezTo>
                    <a:pt x="10097" y="13532"/>
                    <a:pt x="10279" y="14194"/>
                    <a:pt x="10433" y="14860"/>
                  </a:cubicBezTo>
                  <a:cubicBezTo>
                    <a:pt x="10464" y="14987"/>
                    <a:pt x="10526" y="15104"/>
                    <a:pt x="10544" y="15279"/>
                  </a:cubicBezTo>
                  <a:cubicBezTo>
                    <a:pt x="10442" y="15120"/>
                    <a:pt x="10424" y="14945"/>
                    <a:pt x="10332" y="14829"/>
                  </a:cubicBezTo>
                  <a:cubicBezTo>
                    <a:pt x="10340" y="15030"/>
                    <a:pt x="10411" y="15215"/>
                    <a:pt x="10455" y="15411"/>
                  </a:cubicBezTo>
                  <a:cubicBezTo>
                    <a:pt x="10743" y="16634"/>
                    <a:pt x="11008" y="17867"/>
                    <a:pt x="11322" y="19084"/>
                  </a:cubicBezTo>
                  <a:cubicBezTo>
                    <a:pt x="11336" y="19142"/>
                    <a:pt x="11345" y="19216"/>
                    <a:pt x="11398" y="19243"/>
                  </a:cubicBezTo>
                  <a:cubicBezTo>
                    <a:pt x="11557" y="19328"/>
                    <a:pt x="11707" y="19418"/>
                    <a:pt x="11884" y="19439"/>
                  </a:cubicBezTo>
                  <a:cubicBezTo>
                    <a:pt x="12008" y="19449"/>
                    <a:pt x="12043" y="19402"/>
                    <a:pt x="12035" y="19259"/>
                  </a:cubicBezTo>
                  <a:cubicBezTo>
                    <a:pt x="11968" y="17925"/>
                    <a:pt x="11968" y="16575"/>
                    <a:pt x="11937" y="15236"/>
                  </a:cubicBezTo>
                  <a:close/>
                  <a:moveTo>
                    <a:pt x="11420" y="11875"/>
                  </a:moveTo>
                  <a:cubicBezTo>
                    <a:pt x="11420" y="11875"/>
                    <a:pt x="11420" y="11875"/>
                    <a:pt x="11420" y="11875"/>
                  </a:cubicBezTo>
                  <a:cubicBezTo>
                    <a:pt x="11420" y="11875"/>
                    <a:pt x="11424" y="11875"/>
                    <a:pt x="11420" y="11875"/>
                  </a:cubicBezTo>
                  <a:cubicBezTo>
                    <a:pt x="11424" y="11875"/>
                    <a:pt x="11420" y="11875"/>
                    <a:pt x="11420" y="11875"/>
                  </a:cubicBezTo>
                  <a:close/>
                  <a:moveTo>
                    <a:pt x="14269" y="16538"/>
                  </a:moveTo>
                  <a:cubicBezTo>
                    <a:pt x="14158" y="17099"/>
                    <a:pt x="14030" y="17655"/>
                    <a:pt x="13875" y="18205"/>
                  </a:cubicBezTo>
                  <a:cubicBezTo>
                    <a:pt x="13848" y="18301"/>
                    <a:pt x="13835" y="18407"/>
                    <a:pt x="13760" y="18475"/>
                  </a:cubicBezTo>
                  <a:cubicBezTo>
                    <a:pt x="13742" y="18534"/>
                    <a:pt x="13729" y="18587"/>
                    <a:pt x="13711" y="18645"/>
                  </a:cubicBezTo>
                  <a:cubicBezTo>
                    <a:pt x="13685" y="18756"/>
                    <a:pt x="13685" y="18835"/>
                    <a:pt x="13817" y="18819"/>
                  </a:cubicBezTo>
                  <a:cubicBezTo>
                    <a:pt x="13919" y="18809"/>
                    <a:pt x="14021" y="18814"/>
                    <a:pt x="14118" y="18825"/>
                  </a:cubicBezTo>
                  <a:cubicBezTo>
                    <a:pt x="14211" y="18835"/>
                    <a:pt x="14251" y="18793"/>
                    <a:pt x="14282" y="18687"/>
                  </a:cubicBezTo>
                  <a:cubicBezTo>
                    <a:pt x="14866" y="16866"/>
                    <a:pt x="15450" y="15046"/>
                    <a:pt x="16038" y="13230"/>
                  </a:cubicBezTo>
                  <a:cubicBezTo>
                    <a:pt x="16087" y="13077"/>
                    <a:pt x="16069" y="12971"/>
                    <a:pt x="15954" y="12881"/>
                  </a:cubicBezTo>
                  <a:cubicBezTo>
                    <a:pt x="15812" y="12775"/>
                    <a:pt x="15675" y="12659"/>
                    <a:pt x="15538" y="12537"/>
                  </a:cubicBezTo>
                  <a:cubicBezTo>
                    <a:pt x="15401" y="12410"/>
                    <a:pt x="15401" y="12309"/>
                    <a:pt x="15534" y="12177"/>
                  </a:cubicBezTo>
                  <a:cubicBezTo>
                    <a:pt x="15622" y="12087"/>
                    <a:pt x="15715" y="12002"/>
                    <a:pt x="15812" y="11933"/>
                  </a:cubicBezTo>
                  <a:cubicBezTo>
                    <a:pt x="15949" y="11838"/>
                    <a:pt x="15989" y="11695"/>
                    <a:pt x="16007" y="11521"/>
                  </a:cubicBezTo>
                  <a:cubicBezTo>
                    <a:pt x="16047" y="11076"/>
                    <a:pt x="16095" y="10631"/>
                    <a:pt x="16135" y="10187"/>
                  </a:cubicBezTo>
                  <a:cubicBezTo>
                    <a:pt x="16193" y="9557"/>
                    <a:pt x="16228" y="8927"/>
                    <a:pt x="16202" y="8297"/>
                  </a:cubicBezTo>
                  <a:cubicBezTo>
                    <a:pt x="16197" y="8170"/>
                    <a:pt x="16171" y="8049"/>
                    <a:pt x="16153" y="7927"/>
                  </a:cubicBezTo>
                  <a:cubicBezTo>
                    <a:pt x="16149" y="7890"/>
                    <a:pt x="16140" y="7837"/>
                    <a:pt x="16100" y="7842"/>
                  </a:cubicBezTo>
                  <a:cubicBezTo>
                    <a:pt x="16078" y="7842"/>
                    <a:pt x="16051" y="7879"/>
                    <a:pt x="16038" y="7906"/>
                  </a:cubicBezTo>
                  <a:cubicBezTo>
                    <a:pt x="15972" y="8012"/>
                    <a:pt x="15936" y="8139"/>
                    <a:pt x="15896" y="8260"/>
                  </a:cubicBezTo>
                  <a:cubicBezTo>
                    <a:pt x="15463" y="9626"/>
                    <a:pt x="15202" y="11050"/>
                    <a:pt x="14919" y="12468"/>
                  </a:cubicBezTo>
                  <a:cubicBezTo>
                    <a:pt x="14888" y="12627"/>
                    <a:pt x="14830" y="12786"/>
                    <a:pt x="14870" y="12955"/>
                  </a:cubicBezTo>
                  <a:cubicBezTo>
                    <a:pt x="14905" y="13103"/>
                    <a:pt x="14839" y="13241"/>
                    <a:pt x="14821" y="13378"/>
                  </a:cubicBezTo>
                  <a:cubicBezTo>
                    <a:pt x="14675" y="14437"/>
                    <a:pt x="14472" y="15485"/>
                    <a:pt x="14269" y="16538"/>
                  </a:cubicBezTo>
                  <a:close/>
                  <a:moveTo>
                    <a:pt x="12490" y="1136"/>
                  </a:moveTo>
                  <a:cubicBezTo>
                    <a:pt x="12610" y="1268"/>
                    <a:pt x="12627" y="1459"/>
                    <a:pt x="12689" y="1623"/>
                  </a:cubicBezTo>
                  <a:cubicBezTo>
                    <a:pt x="12698" y="1607"/>
                    <a:pt x="12707" y="1597"/>
                    <a:pt x="12716" y="1581"/>
                  </a:cubicBezTo>
                  <a:cubicBezTo>
                    <a:pt x="12658" y="1247"/>
                    <a:pt x="12579" y="930"/>
                    <a:pt x="12375" y="676"/>
                  </a:cubicBezTo>
                  <a:cubicBezTo>
                    <a:pt x="12442" y="644"/>
                    <a:pt x="12477" y="697"/>
                    <a:pt x="12517" y="739"/>
                  </a:cubicBezTo>
                  <a:cubicBezTo>
                    <a:pt x="12658" y="882"/>
                    <a:pt x="12734" y="1067"/>
                    <a:pt x="12804" y="1268"/>
                  </a:cubicBezTo>
                  <a:cubicBezTo>
                    <a:pt x="12849" y="1390"/>
                    <a:pt x="12835" y="1612"/>
                    <a:pt x="12937" y="1612"/>
                  </a:cubicBezTo>
                  <a:cubicBezTo>
                    <a:pt x="13048" y="1612"/>
                    <a:pt x="13101" y="1411"/>
                    <a:pt x="13158" y="1279"/>
                  </a:cubicBezTo>
                  <a:cubicBezTo>
                    <a:pt x="13167" y="1253"/>
                    <a:pt x="13180" y="1226"/>
                    <a:pt x="13189" y="1200"/>
                  </a:cubicBezTo>
                  <a:cubicBezTo>
                    <a:pt x="13340" y="628"/>
                    <a:pt x="13198" y="152"/>
                    <a:pt x="12738" y="25"/>
                  </a:cubicBezTo>
                  <a:cubicBezTo>
                    <a:pt x="12574" y="-23"/>
                    <a:pt x="12402" y="3"/>
                    <a:pt x="12238" y="56"/>
                  </a:cubicBezTo>
                  <a:cubicBezTo>
                    <a:pt x="11933" y="152"/>
                    <a:pt x="11623" y="226"/>
                    <a:pt x="11309" y="289"/>
                  </a:cubicBezTo>
                  <a:cubicBezTo>
                    <a:pt x="10818" y="390"/>
                    <a:pt x="10336" y="554"/>
                    <a:pt x="9885" y="819"/>
                  </a:cubicBezTo>
                  <a:cubicBezTo>
                    <a:pt x="9699" y="930"/>
                    <a:pt x="9531" y="1073"/>
                    <a:pt x="9403" y="1268"/>
                  </a:cubicBezTo>
                  <a:cubicBezTo>
                    <a:pt x="9376" y="1311"/>
                    <a:pt x="9314" y="1385"/>
                    <a:pt x="9429" y="1390"/>
                  </a:cubicBezTo>
                  <a:cubicBezTo>
                    <a:pt x="9849" y="1411"/>
                    <a:pt x="10274" y="1438"/>
                    <a:pt x="10690" y="1491"/>
                  </a:cubicBezTo>
                  <a:cubicBezTo>
                    <a:pt x="10716" y="1485"/>
                    <a:pt x="10739" y="1485"/>
                    <a:pt x="10765" y="1480"/>
                  </a:cubicBezTo>
                  <a:cubicBezTo>
                    <a:pt x="10765" y="1480"/>
                    <a:pt x="10765" y="1480"/>
                    <a:pt x="10765" y="1480"/>
                  </a:cubicBezTo>
                  <a:cubicBezTo>
                    <a:pt x="10792" y="1496"/>
                    <a:pt x="10827" y="1512"/>
                    <a:pt x="10840" y="1475"/>
                  </a:cubicBezTo>
                  <a:cubicBezTo>
                    <a:pt x="10854" y="1443"/>
                    <a:pt x="10818" y="1438"/>
                    <a:pt x="10796" y="1427"/>
                  </a:cubicBezTo>
                  <a:cubicBezTo>
                    <a:pt x="10787" y="1369"/>
                    <a:pt x="10756" y="1385"/>
                    <a:pt x="10725" y="1390"/>
                  </a:cubicBezTo>
                  <a:cubicBezTo>
                    <a:pt x="10668" y="1316"/>
                    <a:pt x="10575" y="1369"/>
                    <a:pt x="10513" y="1306"/>
                  </a:cubicBezTo>
                  <a:cubicBezTo>
                    <a:pt x="10553" y="1237"/>
                    <a:pt x="10615" y="1247"/>
                    <a:pt x="10668" y="1242"/>
                  </a:cubicBezTo>
                  <a:cubicBezTo>
                    <a:pt x="11221" y="1216"/>
                    <a:pt x="11743" y="1734"/>
                    <a:pt x="11818" y="2396"/>
                  </a:cubicBezTo>
                  <a:cubicBezTo>
                    <a:pt x="11840" y="2597"/>
                    <a:pt x="11853" y="2613"/>
                    <a:pt x="12017" y="2533"/>
                  </a:cubicBezTo>
                  <a:cubicBezTo>
                    <a:pt x="12344" y="2375"/>
                    <a:pt x="12473" y="2052"/>
                    <a:pt x="12508" y="1655"/>
                  </a:cubicBezTo>
                  <a:cubicBezTo>
                    <a:pt x="12530" y="1485"/>
                    <a:pt x="12521" y="1311"/>
                    <a:pt x="12490" y="1136"/>
                  </a:cubicBezTo>
                  <a:close/>
                  <a:moveTo>
                    <a:pt x="13202" y="1655"/>
                  </a:moveTo>
                  <a:cubicBezTo>
                    <a:pt x="12884" y="2152"/>
                    <a:pt x="12676" y="2735"/>
                    <a:pt x="12335" y="3216"/>
                  </a:cubicBezTo>
                  <a:cubicBezTo>
                    <a:pt x="12366" y="3280"/>
                    <a:pt x="12402" y="3232"/>
                    <a:pt x="12433" y="3216"/>
                  </a:cubicBezTo>
                  <a:cubicBezTo>
                    <a:pt x="12565" y="3147"/>
                    <a:pt x="12694" y="3068"/>
                    <a:pt x="12822" y="2999"/>
                  </a:cubicBezTo>
                  <a:cubicBezTo>
                    <a:pt x="13012" y="2893"/>
                    <a:pt x="13198" y="2787"/>
                    <a:pt x="13415" y="2819"/>
                  </a:cubicBezTo>
                  <a:cubicBezTo>
                    <a:pt x="13198" y="2925"/>
                    <a:pt x="12986" y="3042"/>
                    <a:pt x="12791" y="3195"/>
                  </a:cubicBezTo>
                  <a:cubicBezTo>
                    <a:pt x="12689" y="3280"/>
                    <a:pt x="12663" y="3386"/>
                    <a:pt x="12725" y="3507"/>
                  </a:cubicBezTo>
                  <a:cubicBezTo>
                    <a:pt x="12977" y="4010"/>
                    <a:pt x="12990" y="4052"/>
                    <a:pt x="13419" y="3793"/>
                  </a:cubicBezTo>
                  <a:cubicBezTo>
                    <a:pt x="13455" y="3772"/>
                    <a:pt x="13490" y="3751"/>
                    <a:pt x="13521" y="3724"/>
                  </a:cubicBezTo>
                  <a:cubicBezTo>
                    <a:pt x="13773" y="3513"/>
                    <a:pt x="14038" y="3465"/>
                    <a:pt x="14317" y="3650"/>
                  </a:cubicBezTo>
                  <a:cubicBezTo>
                    <a:pt x="14388" y="3698"/>
                    <a:pt x="14406" y="3671"/>
                    <a:pt x="14414" y="3587"/>
                  </a:cubicBezTo>
                  <a:cubicBezTo>
                    <a:pt x="14441" y="3349"/>
                    <a:pt x="14454" y="3105"/>
                    <a:pt x="14507" y="2872"/>
                  </a:cubicBezTo>
                  <a:cubicBezTo>
                    <a:pt x="14552" y="2671"/>
                    <a:pt x="14485" y="2581"/>
                    <a:pt x="14357" y="2491"/>
                  </a:cubicBezTo>
                  <a:cubicBezTo>
                    <a:pt x="14118" y="2322"/>
                    <a:pt x="13870" y="2195"/>
                    <a:pt x="13583" y="2184"/>
                  </a:cubicBezTo>
                  <a:cubicBezTo>
                    <a:pt x="13667" y="2131"/>
                    <a:pt x="13755" y="2110"/>
                    <a:pt x="13848" y="2131"/>
                  </a:cubicBezTo>
                  <a:cubicBezTo>
                    <a:pt x="14087" y="2179"/>
                    <a:pt x="14291" y="2322"/>
                    <a:pt x="14468" y="2507"/>
                  </a:cubicBezTo>
                  <a:cubicBezTo>
                    <a:pt x="14538" y="2581"/>
                    <a:pt x="14560" y="2565"/>
                    <a:pt x="14591" y="2465"/>
                  </a:cubicBezTo>
                  <a:cubicBezTo>
                    <a:pt x="14711" y="2052"/>
                    <a:pt x="14605" y="1575"/>
                    <a:pt x="14326" y="1295"/>
                  </a:cubicBezTo>
                  <a:cubicBezTo>
                    <a:pt x="14158" y="1126"/>
                    <a:pt x="13968" y="1041"/>
                    <a:pt x="13755" y="1141"/>
                  </a:cubicBezTo>
                  <a:cubicBezTo>
                    <a:pt x="13658" y="1184"/>
                    <a:pt x="13565" y="1231"/>
                    <a:pt x="13468" y="1263"/>
                  </a:cubicBezTo>
                  <a:cubicBezTo>
                    <a:pt x="13455" y="1348"/>
                    <a:pt x="13432" y="1369"/>
                    <a:pt x="13379" y="1348"/>
                  </a:cubicBezTo>
                  <a:cubicBezTo>
                    <a:pt x="13379" y="1358"/>
                    <a:pt x="13397" y="1369"/>
                    <a:pt x="13384" y="1390"/>
                  </a:cubicBezTo>
                  <a:cubicBezTo>
                    <a:pt x="13366" y="1411"/>
                    <a:pt x="13362" y="1385"/>
                    <a:pt x="13348" y="1385"/>
                  </a:cubicBezTo>
                  <a:cubicBezTo>
                    <a:pt x="13348" y="1385"/>
                    <a:pt x="13348" y="1380"/>
                    <a:pt x="13348" y="1380"/>
                  </a:cubicBezTo>
                  <a:cubicBezTo>
                    <a:pt x="13353" y="1512"/>
                    <a:pt x="13256" y="1570"/>
                    <a:pt x="13202" y="1655"/>
                  </a:cubicBezTo>
                  <a:close/>
                  <a:moveTo>
                    <a:pt x="13379" y="1353"/>
                  </a:moveTo>
                  <a:cubicBezTo>
                    <a:pt x="13379" y="1353"/>
                    <a:pt x="13379" y="1353"/>
                    <a:pt x="13379" y="1353"/>
                  </a:cubicBezTo>
                  <a:cubicBezTo>
                    <a:pt x="13379" y="1353"/>
                    <a:pt x="13379" y="1348"/>
                    <a:pt x="13379" y="1353"/>
                  </a:cubicBezTo>
                  <a:cubicBezTo>
                    <a:pt x="13379" y="1348"/>
                    <a:pt x="13379" y="1353"/>
                    <a:pt x="13379" y="1353"/>
                  </a:cubicBezTo>
                  <a:close/>
                  <a:moveTo>
                    <a:pt x="16414" y="18851"/>
                  </a:moveTo>
                  <a:cubicBezTo>
                    <a:pt x="16768" y="18878"/>
                    <a:pt x="17135" y="18528"/>
                    <a:pt x="17192" y="18115"/>
                  </a:cubicBezTo>
                  <a:cubicBezTo>
                    <a:pt x="17232" y="17830"/>
                    <a:pt x="17175" y="17560"/>
                    <a:pt x="17126" y="17285"/>
                  </a:cubicBezTo>
                  <a:cubicBezTo>
                    <a:pt x="17113" y="17210"/>
                    <a:pt x="17077" y="17163"/>
                    <a:pt x="17007" y="17168"/>
                  </a:cubicBezTo>
                  <a:cubicBezTo>
                    <a:pt x="16909" y="17210"/>
                    <a:pt x="16808" y="17195"/>
                    <a:pt x="16706" y="17195"/>
                  </a:cubicBezTo>
                  <a:cubicBezTo>
                    <a:pt x="16250" y="17195"/>
                    <a:pt x="15795" y="17195"/>
                    <a:pt x="15335" y="17189"/>
                  </a:cubicBezTo>
                  <a:cubicBezTo>
                    <a:pt x="15237" y="17189"/>
                    <a:pt x="15189" y="17226"/>
                    <a:pt x="15149" y="17332"/>
                  </a:cubicBezTo>
                  <a:cubicBezTo>
                    <a:pt x="14972" y="17809"/>
                    <a:pt x="14782" y="18280"/>
                    <a:pt x="14547" y="18719"/>
                  </a:cubicBezTo>
                  <a:cubicBezTo>
                    <a:pt x="14534" y="18740"/>
                    <a:pt x="14534" y="18772"/>
                    <a:pt x="14503" y="18777"/>
                  </a:cubicBezTo>
                  <a:cubicBezTo>
                    <a:pt x="14503" y="18798"/>
                    <a:pt x="14499" y="18819"/>
                    <a:pt x="14499" y="18841"/>
                  </a:cubicBezTo>
                  <a:cubicBezTo>
                    <a:pt x="14928" y="18867"/>
                    <a:pt x="15361" y="18894"/>
                    <a:pt x="15790" y="18915"/>
                  </a:cubicBezTo>
                  <a:cubicBezTo>
                    <a:pt x="16144" y="18931"/>
                    <a:pt x="16144" y="18920"/>
                    <a:pt x="16149" y="18497"/>
                  </a:cubicBezTo>
                  <a:cubicBezTo>
                    <a:pt x="16153" y="18221"/>
                    <a:pt x="16082" y="17962"/>
                    <a:pt x="15980" y="17708"/>
                  </a:cubicBezTo>
                  <a:cubicBezTo>
                    <a:pt x="16056" y="17713"/>
                    <a:pt x="16069" y="17777"/>
                    <a:pt x="16091" y="17824"/>
                  </a:cubicBezTo>
                  <a:cubicBezTo>
                    <a:pt x="16224" y="18105"/>
                    <a:pt x="16312" y="18407"/>
                    <a:pt x="16348" y="18729"/>
                  </a:cubicBezTo>
                  <a:cubicBezTo>
                    <a:pt x="16352" y="18782"/>
                    <a:pt x="16334" y="18846"/>
                    <a:pt x="16414" y="18851"/>
                  </a:cubicBezTo>
                  <a:close/>
                  <a:moveTo>
                    <a:pt x="14503" y="18777"/>
                  </a:moveTo>
                  <a:cubicBezTo>
                    <a:pt x="14503" y="18777"/>
                    <a:pt x="14503" y="18777"/>
                    <a:pt x="14503" y="18777"/>
                  </a:cubicBezTo>
                  <a:cubicBezTo>
                    <a:pt x="14507" y="18777"/>
                    <a:pt x="14507" y="18777"/>
                    <a:pt x="14503" y="18777"/>
                  </a:cubicBezTo>
                  <a:cubicBezTo>
                    <a:pt x="14507" y="18777"/>
                    <a:pt x="14503" y="18777"/>
                    <a:pt x="14503" y="18777"/>
                  </a:cubicBezTo>
                  <a:close/>
                  <a:moveTo>
                    <a:pt x="13141" y="13664"/>
                  </a:moveTo>
                  <a:cubicBezTo>
                    <a:pt x="13154" y="13389"/>
                    <a:pt x="13171" y="13108"/>
                    <a:pt x="13202" y="12828"/>
                  </a:cubicBezTo>
                  <a:cubicBezTo>
                    <a:pt x="13247" y="12426"/>
                    <a:pt x="13238" y="12426"/>
                    <a:pt x="12888" y="12410"/>
                  </a:cubicBezTo>
                  <a:cubicBezTo>
                    <a:pt x="12915" y="12976"/>
                    <a:pt x="12849" y="13537"/>
                    <a:pt x="12791" y="14098"/>
                  </a:cubicBezTo>
                  <a:cubicBezTo>
                    <a:pt x="12756" y="14432"/>
                    <a:pt x="12734" y="14765"/>
                    <a:pt x="12632" y="15083"/>
                  </a:cubicBezTo>
                  <a:cubicBezTo>
                    <a:pt x="12627" y="15104"/>
                    <a:pt x="12614" y="15125"/>
                    <a:pt x="12614" y="15146"/>
                  </a:cubicBezTo>
                  <a:cubicBezTo>
                    <a:pt x="12557" y="15861"/>
                    <a:pt x="12495" y="16575"/>
                    <a:pt x="12442" y="17290"/>
                  </a:cubicBezTo>
                  <a:cubicBezTo>
                    <a:pt x="12406" y="17761"/>
                    <a:pt x="12380" y="18227"/>
                    <a:pt x="12353" y="18698"/>
                  </a:cubicBezTo>
                  <a:cubicBezTo>
                    <a:pt x="12349" y="18745"/>
                    <a:pt x="12318" y="18830"/>
                    <a:pt x="12411" y="18809"/>
                  </a:cubicBezTo>
                  <a:cubicBezTo>
                    <a:pt x="12636" y="18761"/>
                    <a:pt x="12862" y="18788"/>
                    <a:pt x="13087" y="18788"/>
                  </a:cubicBezTo>
                  <a:cubicBezTo>
                    <a:pt x="13176" y="18788"/>
                    <a:pt x="13194" y="18767"/>
                    <a:pt x="13171" y="18661"/>
                  </a:cubicBezTo>
                  <a:cubicBezTo>
                    <a:pt x="13105" y="18295"/>
                    <a:pt x="13074" y="17925"/>
                    <a:pt x="13070" y="17549"/>
                  </a:cubicBezTo>
                  <a:cubicBezTo>
                    <a:pt x="13056" y="16671"/>
                    <a:pt x="13079" y="15792"/>
                    <a:pt x="13105" y="14913"/>
                  </a:cubicBezTo>
                  <a:cubicBezTo>
                    <a:pt x="13114" y="14495"/>
                    <a:pt x="13118" y="14077"/>
                    <a:pt x="13141" y="13664"/>
                  </a:cubicBezTo>
                  <a:close/>
                  <a:moveTo>
                    <a:pt x="7186" y="20031"/>
                  </a:moveTo>
                  <a:cubicBezTo>
                    <a:pt x="7182" y="20047"/>
                    <a:pt x="7186" y="20063"/>
                    <a:pt x="7182" y="20084"/>
                  </a:cubicBezTo>
                  <a:cubicBezTo>
                    <a:pt x="7200" y="20090"/>
                    <a:pt x="7222" y="20090"/>
                    <a:pt x="7240" y="20095"/>
                  </a:cubicBezTo>
                  <a:cubicBezTo>
                    <a:pt x="7341" y="20021"/>
                    <a:pt x="7447" y="19957"/>
                    <a:pt x="7536" y="19857"/>
                  </a:cubicBezTo>
                  <a:cubicBezTo>
                    <a:pt x="7859" y="19497"/>
                    <a:pt x="8186" y="19142"/>
                    <a:pt x="8509" y="18782"/>
                  </a:cubicBezTo>
                  <a:cubicBezTo>
                    <a:pt x="8624" y="18655"/>
                    <a:pt x="8748" y="18581"/>
                    <a:pt x="8907" y="18592"/>
                  </a:cubicBezTo>
                  <a:cubicBezTo>
                    <a:pt x="9049" y="18602"/>
                    <a:pt x="9195" y="18592"/>
                    <a:pt x="9336" y="18587"/>
                  </a:cubicBezTo>
                  <a:cubicBezTo>
                    <a:pt x="9491" y="18587"/>
                    <a:pt x="9642" y="18587"/>
                    <a:pt x="9796" y="18587"/>
                  </a:cubicBezTo>
                  <a:cubicBezTo>
                    <a:pt x="9796" y="18571"/>
                    <a:pt x="9796" y="18550"/>
                    <a:pt x="9796" y="18534"/>
                  </a:cubicBezTo>
                  <a:cubicBezTo>
                    <a:pt x="9730" y="18470"/>
                    <a:pt x="9664" y="18412"/>
                    <a:pt x="9597" y="18348"/>
                  </a:cubicBezTo>
                  <a:cubicBezTo>
                    <a:pt x="9580" y="18364"/>
                    <a:pt x="9562" y="18354"/>
                    <a:pt x="9544" y="18343"/>
                  </a:cubicBezTo>
                  <a:cubicBezTo>
                    <a:pt x="9279" y="18121"/>
                    <a:pt x="8978" y="17978"/>
                    <a:pt x="8677" y="17846"/>
                  </a:cubicBezTo>
                  <a:cubicBezTo>
                    <a:pt x="8633" y="17851"/>
                    <a:pt x="8593" y="17872"/>
                    <a:pt x="8558" y="17904"/>
                  </a:cubicBezTo>
                  <a:cubicBezTo>
                    <a:pt x="8567" y="17978"/>
                    <a:pt x="8553" y="18026"/>
                    <a:pt x="8487" y="18041"/>
                  </a:cubicBezTo>
                  <a:cubicBezTo>
                    <a:pt x="7943" y="18179"/>
                    <a:pt x="7421" y="18396"/>
                    <a:pt x="6895" y="18602"/>
                  </a:cubicBezTo>
                  <a:cubicBezTo>
                    <a:pt x="7213" y="19026"/>
                    <a:pt x="7368" y="19481"/>
                    <a:pt x="7186" y="20031"/>
                  </a:cubicBezTo>
                  <a:close/>
                  <a:moveTo>
                    <a:pt x="9177" y="2248"/>
                  </a:moveTo>
                  <a:cubicBezTo>
                    <a:pt x="9469" y="2481"/>
                    <a:pt x="9792" y="2475"/>
                    <a:pt x="10119" y="2401"/>
                  </a:cubicBezTo>
                  <a:cubicBezTo>
                    <a:pt x="10332" y="2353"/>
                    <a:pt x="10539" y="2279"/>
                    <a:pt x="10752" y="2232"/>
                  </a:cubicBezTo>
                  <a:cubicBezTo>
                    <a:pt x="11101" y="2158"/>
                    <a:pt x="11349" y="2491"/>
                    <a:pt x="11261" y="2904"/>
                  </a:cubicBezTo>
                  <a:cubicBezTo>
                    <a:pt x="11234" y="3020"/>
                    <a:pt x="11172" y="3116"/>
                    <a:pt x="11115" y="3243"/>
                  </a:cubicBezTo>
                  <a:cubicBezTo>
                    <a:pt x="11349" y="3079"/>
                    <a:pt x="11486" y="2856"/>
                    <a:pt x="11548" y="2570"/>
                  </a:cubicBezTo>
                  <a:cubicBezTo>
                    <a:pt x="11491" y="2353"/>
                    <a:pt x="11424" y="2158"/>
                    <a:pt x="11212" y="2062"/>
                  </a:cubicBezTo>
                  <a:cubicBezTo>
                    <a:pt x="11008" y="1972"/>
                    <a:pt x="10814" y="1893"/>
                    <a:pt x="10601" y="1914"/>
                  </a:cubicBezTo>
                  <a:cubicBezTo>
                    <a:pt x="10438" y="1930"/>
                    <a:pt x="10279" y="1946"/>
                    <a:pt x="10119" y="1994"/>
                  </a:cubicBezTo>
                  <a:cubicBezTo>
                    <a:pt x="10066" y="2009"/>
                    <a:pt x="10004" y="2004"/>
                    <a:pt x="9947" y="2009"/>
                  </a:cubicBezTo>
                  <a:cubicBezTo>
                    <a:pt x="9854" y="2020"/>
                    <a:pt x="9801" y="2131"/>
                    <a:pt x="9703" y="2147"/>
                  </a:cubicBezTo>
                  <a:cubicBezTo>
                    <a:pt x="9699" y="2057"/>
                    <a:pt x="9752" y="2009"/>
                    <a:pt x="9765" y="1946"/>
                  </a:cubicBezTo>
                  <a:cubicBezTo>
                    <a:pt x="9588" y="2057"/>
                    <a:pt x="9398" y="2041"/>
                    <a:pt x="9208" y="2073"/>
                  </a:cubicBezTo>
                  <a:cubicBezTo>
                    <a:pt x="9151" y="2084"/>
                    <a:pt x="9093" y="2057"/>
                    <a:pt x="9040" y="2099"/>
                  </a:cubicBezTo>
                  <a:cubicBezTo>
                    <a:pt x="9071" y="2163"/>
                    <a:pt x="9124" y="2205"/>
                    <a:pt x="9177" y="2248"/>
                  </a:cubicBezTo>
                  <a:close/>
                  <a:moveTo>
                    <a:pt x="10163" y="21090"/>
                  </a:moveTo>
                  <a:cubicBezTo>
                    <a:pt x="9721" y="21027"/>
                    <a:pt x="9274" y="21000"/>
                    <a:pt x="8828" y="20958"/>
                  </a:cubicBezTo>
                  <a:cubicBezTo>
                    <a:pt x="8602" y="20937"/>
                    <a:pt x="8407" y="20751"/>
                    <a:pt x="8164" y="20788"/>
                  </a:cubicBezTo>
                  <a:cubicBezTo>
                    <a:pt x="8058" y="20804"/>
                    <a:pt x="7943" y="20757"/>
                    <a:pt x="7837" y="20757"/>
                  </a:cubicBezTo>
                  <a:cubicBezTo>
                    <a:pt x="7602" y="20746"/>
                    <a:pt x="7368" y="20741"/>
                    <a:pt x="7129" y="20735"/>
                  </a:cubicBezTo>
                  <a:cubicBezTo>
                    <a:pt x="6979" y="20730"/>
                    <a:pt x="7014" y="20900"/>
                    <a:pt x="6992" y="20989"/>
                  </a:cubicBezTo>
                  <a:cubicBezTo>
                    <a:pt x="6974" y="21069"/>
                    <a:pt x="7067" y="21042"/>
                    <a:pt x="7111" y="21042"/>
                  </a:cubicBezTo>
                  <a:cubicBezTo>
                    <a:pt x="7456" y="21058"/>
                    <a:pt x="7801" y="21064"/>
                    <a:pt x="8146" y="21111"/>
                  </a:cubicBezTo>
                  <a:cubicBezTo>
                    <a:pt x="8368" y="21042"/>
                    <a:pt x="8593" y="21074"/>
                    <a:pt x="8819" y="21079"/>
                  </a:cubicBezTo>
                  <a:cubicBezTo>
                    <a:pt x="9323" y="21090"/>
                    <a:pt x="9827" y="21111"/>
                    <a:pt x="10323" y="21217"/>
                  </a:cubicBezTo>
                  <a:cubicBezTo>
                    <a:pt x="10376" y="21228"/>
                    <a:pt x="10429" y="21259"/>
                    <a:pt x="10486" y="21281"/>
                  </a:cubicBezTo>
                  <a:cubicBezTo>
                    <a:pt x="10831" y="21349"/>
                    <a:pt x="11176" y="21318"/>
                    <a:pt x="11557" y="21371"/>
                  </a:cubicBezTo>
                  <a:cubicBezTo>
                    <a:pt x="11464" y="21286"/>
                    <a:pt x="11398" y="21270"/>
                    <a:pt x="11327" y="21249"/>
                  </a:cubicBezTo>
                  <a:cubicBezTo>
                    <a:pt x="10946" y="21143"/>
                    <a:pt x="10548" y="21148"/>
                    <a:pt x="10163" y="21090"/>
                  </a:cubicBezTo>
                  <a:close/>
                  <a:moveTo>
                    <a:pt x="9447" y="15099"/>
                  </a:moveTo>
                  <a:cubicBezTo>
                    <a:pt x="9478" y="14924"/>
                    <a:pt x="9509" y="14739"/>
                    <a:pt x="9451" y="14543"/>
                  </a:cubicBezTo>
                  <a:cubicBezTo>
                    <a:pt x="9372" y="14876"/>
                    <a:pt x="9288" y="15204"/>
                    <a:pt x="9208" y="15538"/>
                  </a:cubicBezTo>
                  <a:cubicBezTo>
                    <a:pt x="9274" y="15871"/>
                    <a:pt x="9186" y="16184"/>
                    <a:pt x="9128" y="16501"/>
                  </a:cubicBezTo>
                  <a:cubicBezTo>
                    <a:pt x="9102" y="16634"/>
                    <a:pt x="9075" y="16766"/>
                    <a:pt x="9040" y="16898"/>
                  </a:cubicBezTo>
                  <a:cubicBezTo>
                    <a:pt x="9013" y="16988"/>
                    <a:pt x="9031" y="17020"/>
                    <a:pt x="9111" y="17030"/>
                  </a:cubicBezTo>
                  <a:cubicBezTo>
                    <a:pt x="9248" y="17052"/>
                    <a:pt x="9385" y="17089"/>
                    <a:pt x="9522" y="17120"/>
                  </a:cubicBezTo>
                  <a:cubicBezTo>
                    <a:pt x="9571" y="17131"/>
                    <a:pt x="9615" y="17142"/>
                    <a:pt x="9650" y="17184"/>
                  </a:cubicBezTo>
                  <a:cubicBezTo>
                    <a:pt x="9717" y="17189"/>
                    <a:pt x="9805" y="17226"/>
                    <a:pt x="9841" y="17168"/>
                  </a:cubicBezTo>
                  <a:cubicBezTo>
                    <a:pt x="9880" y="17099"/>
                    <a:pt x="9805" y="17025"/>
                    <a:pt x="9770" y="16956"/>
                  </a:cubicBezTo>
                  <a:cubicBezTo>
                    <a:pt x="9496" y="16379"/>
                    <a:pt x="9336" y="15776"/>
                    <a:pt x="9447" y="15099"/>
                  </a:cubicBezTo>
                  <a:close/>
                  <a:moveTo>
                    <a:pt x="13269" y="12272"/>
                  </a:moveTo>
                  <a:cubicBezTo>
                    <a:pt x="13340" y="12076"/>
                    <a:pt x="13415" y="11886"/>
                    <a:pt x="13490" y="11695"/>
                  </a:cubicBezTo>
                  <a:cubicBezTo>
                    <a:pt x="13512" y="11637"/>
                    <a:pt x="13521" y="11589"/>
                    <a:pt x="13490" y="11537"/>
                  </a:cubicBezTo>
                  <a:cubicBezTo>
                    <a:pt x="13410" y="11388"/>
                    <a:pt x="13340" y="11230"/>
                    <a:pt x="13233" y="11103"/>
                  </a:cubicBezTo>
                  <a:cubicBezTo>
                    <a:pt x="12999" y="11245"/>
                    <a:pt x="12840" y="11489"/>
                    <a:pt x="12641" y="11685"/>
                  </a:cubicBezTo>
                  <a:cubicBezTo>
                    <a:pt x="12632" y="11812"/>
                    <a:pt x="12694" y="11912"/>
                    <a:pt x="12716" y="12029"/>
                  </a:cubicBezTo>
                  <a:cubicBezTo>
                    <a:pt x="12738" y="12156"/>
                    <a:pt x="12769" y="12267"/>
                    <a:pt x="12902" y="12283"/>
                  </a:cubicBezTo>
                  <a:cubicBezTo>
                    <a:pt x="13012" y="12299"/>
                    <a:pt x="13118" y="12336"/>
                    <a:pt x="13225" y="12352"/>
                  </a:cubicBezTo>
                  <a:cubicBezTo>
                    <a:pt x="13247" y="12357"/>
                    <a:pt x="13256" y="12304"/>
                    <a:pt x="13269" y="12272"/>
                  </a:cubicBezTo>
                  <a:close/>
                  <a:moveTo>
                    <a:pt x="9027" y="17581"/>
                  </a:moveTo>
                  <a:cubicBezTo>
                    <a:pt x="9009" y="17618"/>
                    <a:pt x="8960" y="17671"/>
                    <a:pt x="9018" y="17713"/>
                  </a:cubicBezTo>
                  <a:cubicBezTo>
                    <a:pt x="9106" y="17782"/>
                    <a:pt x="9186" y="17872"/>
                    <a:pt x="9296" y="17877"/>
                  </a:cubicBezTo>
                  <a:cubicBezTo>
                    <a:pt x="9611" y="17883"/>
                    <a:pt x="9929" y="17877"/>
                    <a:pt x="10279" y="17925"/>
                  </a:cubicBezTo>
                  <a:cubicBezTo>
                    <a:pt x="10163" y="17740"/>
                    <a:pt x="10075" y="17592"/>
                    <a:pt x="9987" y="17443"/>
                  </a:cubicBezTo>
                  <a:cubicBezTo>
                    <a:pt x="9956" y="17390"/>
                    <a:pt x="9911" y="17375"/>
                    <a:pt x="9863" y="17375"/>
                  </a:cubicBezTo>
                  <a:cubicBezTo>
                    <a:pt x="9637" y="17364"/>
                    <a:pt x="9411" y="17353"/>
                    <a:pt x="9186" y="17348"/>
                  </a:cubicBezTo>
                  <a:cubicBezTo>
                    <a:pt x="9066" y="17343"/>
                    <a:pt x="9071" y="17491"/>
                    <a:pt x="9027" y="17581"/>
                  </a:cubicBezTo>
                  <a:close/>
                  <a:moveTo>
                    <a:pt x="9195" y="2973"/>
                  </a:moveTo>
                  <a:cubicBezTo>
                    <a:pt x="9544" y="3031"/>
                    <a:pt x="9836" y="2840"/>
                    <a:pt x="10124" y="2639"/>
                  </a:cubicBezTo>
                  <a:cubicBezTo>
                    <a:pt x="9770" y="2676"/>
                    <a:pt x="9434" y="2629"/>
                    <a:pt x="9124" y="2412"/>
                  </a:cubicBezTo>
                  <a:cubicBezTo>
                    <a:pt x="9115" y="2406"/>
                    <a:pt x="9097" y="2406"/>
                    <a:pt x="9084" y="2406"/>
                  </a:cubicBezTo>
                  <a:cubicBezTo>
                    <a:pt x="8894" y="2332"/>
                    <a:pt x="8721" y="2232"/>
                    <a:pt x="8580" y="2062"/>
                  </a:cubicBezTo>
                  <a:cubicBezTo>
                    <a:pt x="8575" y="2438"/>
                    <a:pt x="8894" y="2920"/>
                    <a:pt x="9195" y="2973"/>
                  </a:cubicBezTo>
                  <a:close/>
                  <a:moveTo>
                    <a:pt x="8748" y="2936"/>
                  </a:moveTo>
                  <a:cubicBezTo>
                    <a:pt x="8642" y="2846"/>
                    <a:pt x="8567" y="2740"/>
                    <a:pt x="8478" y="2623"/>
                  </a:cubicBezTo>
                  <a:cubicBezTo>
                    <a:pt x="8337" y="2936"/>
                    <a:pt x="8337" y="3227"/>
                    <a:pt x="8456" y="3539"/>
                  </a:cubicBezTo>
                  <a:cubicBezTo>
                    <a:pt x="8549" y="3327"/>
                    <a:pt x="8549" y="3073"/>
                    <a:pt x="8748" y="2936"/>
                  </a:cubicBezTo>
                  <a:close/>
                  <a:moveTo>
                    <a:pt x="15883" y="7847"/>
                  </a:moveTo>
                  <a:cubicBezTo>
                    <a:pt x="15795" y="7858"/>
                    <a:pt x="15702" y="7869"/>
                    <a:pt x="15613" y="7879"/>
                  </a:cubicBezTo>
                  <a:cubicBezTo>
                    <a:pt x="15635" y="8059"/>
                    <a:pt x="15657" y="8244"/>
                    <a:pt x="15684" y="8424"/>
                  </a:cubicBezTo>
                  <a:cubicBezTo>
                    <a:pt x="15755" y="8223"/>
                    <a:pt x="15865" y="8054"/>
                    <a:pt x="15883" y="7847"/>
                  </a:cubicBezTo>
                  <a:close/>
                  <a:moveTo>
                    <a:pt x="12711" y="19253"/>
                  </a:moveTo>
                  <a:cubicBezTo>
                    <a:pt x="12778" y="19243"/>
                    <a:pt x="12844" y="19232"/>
                    <a:pt x="12910" y="19222"/>
                  </a:cubicBezTo>
                  <a:cubicBezTo>
                    <a:pt x="12588" y="19142"/>
                    <a:pt x="12406" y="19201"/>
                    <a:pt x="12327" y="19423"/>
                  </a:cubicBezTo>
                  <a:cubicBezTo>
                    <a:pt x="12450" y="19423"/>
                    <a:pt x="12574" y="19423"/>
                    <a:pt x="12694" y="19423"/>
                  </a:cubicBezTo>
                  <a:cubicBezTo>
                    <a:pt x="12667" y="19375"/>
                    <a:pt x="12574" y="19449"/>
                    <a:pt x="12579" y="19343"/>
                  </a:cubicBezTo>
                  <a:cubicBezTo>
                    <a:pt x="12588" y="19243"/>
                    <a:pt x="12658" y="19264"/>
                    <a:pt x="12711" y="19253"/>
                  </a:cubicBezTo>
                  <a:close/>
                  <a:moveTo>
                    <a:pt x="9442" y="21513"/>
                  </a:moveTo>
                  <a:cubicBezTo>
                    <a:pt x="9257" y="21513"/>
                    <a:pt x="9075" y="21513"/>
                    <a:pt x="8890" y="21513"/>
                  </a:cubicBezTo>
                  <a:cubicBezTo>
                    <a:pt x="9261" y="21540"/>
                    <a:pt x="9633" y="21540"/>
                    <a:pt x="10004" y="21513"/>
                  </a:cubicBezTo>
                  <a:cubicBezTo>
                    <a:pt x="9872" y="21503"/>
                    <a:pt x="9739" y="21492"/>
                    <a:pt x="9611" y="21482"/>
                  </a:cubicBezTo>
                  <a:cubicBezTo>
                    <a:pt x="9557" y="21524"/>
                    <a:pt x="9500" y="21513"/>
                    <a:pt x="9442" y="21513"/>
                  </a:cubicBezTo>
                  <a:close/>
                  <a:moveTo>
                    <a:pt x="4355" y="21439"/>
                  </a:moveTo>
                  <a:cubicBezTo>
                    <a:pt x="4271" y="21434"/>
                    <a:pt x="4187" y="21434"/>
                    <a:pt x="4112" y="21498"/>
                  </a:cubicBezTo>
                  <a:cubicBezTo>
                    <a:pt x="4439" y="21498"/>
                    <a:pt x="4767" y="21498"/>
                    <a:pt x="5099" y="21498"/>
                  </a:cubicBezTo>
                  <a:cubicBezTo>
                    <a:pt x="5045" y="21492"/>
                    <a:pt x="4997" y="21492"/>
                    <a:pt x="4944" y="21487"/>
                  </a:cubicBezTo>
                  <a:cubicBezTo>
                    <a:pt x="4745" y="21471"/>
                    <a:pt x="4546" y="21508"/>
                    <a:pt x="4355" y="21439"/>
                  </a:cubicBezTo>
                  <a:close/>
                </a:path>
              </a:pathLst>
            </a:custGeom>
            <a:solidFill>
              <a:schemeClr val="accent6"/>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90906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10497</TotalTime>
  <Words>188</Words>
  <Application>Microsoft Office PowerPoint</Application>
  <PresentationFormat>On-screen Show (4:3)</PresentationFormat>
  <Paragraphs>15</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Businessman Using Laptop – Slide Template</vt:lpstr>
      <vt:lpstr>Businessman Using Laptop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Businessman Using Laptop</dc:title>
  <dc:creator>PresentationGO.com</dc:creator>
  <dc:description>© Copyright PresentationGO.com - Do not distribute or sale without written permission.</dc:description>
  <cp:lastModifiedBy>Christophe Barroche</cp:lastModifiedBy>
  <cp:revision>33</cp:revision>
  <dcterms:created xsi:type="dcterms:W3CDTF">2014-11-26T05:14:11Z</dcterms:created>
  <dcterms:modified xsi:type="dcterms:W3CDTF">2025-03-03T19:37:28Z</dcterms:modified>
  <cp:category>Graphics &amp; Metaphors</cp:category>
</cp:coreProperties>
</file>