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12" r:id="rId4"/>
    <p:sldId id="313"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79" d="100"/>
          <a:sy n="79" d="100"/>
        </p:scale>
        <p:origin x="65" y="9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886A5-9D4E-65B1-BF4B-12D01E42E8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D1E3E-2FE5-5EB1-581C-B73C5460B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CC541-DCB8-C5BC-4537-2EF8CD47A3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610D01D4-A61A-DBD5-A071-A83415524E4B}"/>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102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Businesswoman Using Laptop – Slide Template</a:t>
            </a:r>
          </a:p>
        </p:txBody>
      </p:sp>
      <p:grpSp>
        <p:nvGrpSpPr>
          <p:cNvPr id="3" name="Group 2">
            <a:extLst>
              <a:ext uri="{FF2B5EF4-FFF2-40B4-BE49-F238E27FC236}">
                <a16:creationId xmlns:a16="http://schemas.microsoft.com/office/drawing/2014/main" id="{A2AB9895-307F-1333-3FD6-C30B84D5E7F8}"/>
              </a:ext>
            </a:extLst>
          </p:cNvPr>
          <p:cNvGrpSpPr/>
          <p:nvPr/>
        </p:nvGrpSpPr>
        <p:grpSpPr>
          <a:xfrm>
            <a:off x="560233" y="1766773"/>
            <a:ext cx="4676291" cy="3044479"/>
            <a:chOff x="332936" y="2504656"/>
            <a:chExt cx="2926080" cy="3044479"/>
          </a:xfrm>
        </p:grpSpPr>
        <p:sp>
          <p:nvSpPr>
            <p:cNvPr id="4" name="TextBox 3">
              <a:extLst>
                <a:ext uri="{FF2B5EF4-FFF2-40B4-BE49-F238E27FC236}">
                  <a16:creationId xmlns:a16="http://schemas.microsoft.com/office/drawing/2014/main" id="{8D63CE3D-9C7F-5A0B-224D-EDB764EAA30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72F681D2-1E73-4652-5A22-EE621B60FEF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3436ED3A-1BA5-9B06-5084-B282461CD0AB}"/>
              </a:ext>
            </a:extLst>
          </p:cNvPr>
          <p:cNvGrpSpPr/>
          <p:nvPr/>
        </p:nvGrpSpPr>
        <p:grpSpPr>
          <a:xfrm>
            <a:off x="5016186" y="1288973"/>
            <a:ext cx="6707897" cy="4528148"/>
            <a:chOff x="540678" y="1333948"/>
            <a:chExt cx="7026921" cy="4743504"/>
          </a:xfrm>
        </p:grpSpPr>
        <p:sp>
          <p:nvSpPr>
            <p:cNvPr id="6" name="Google Shape;275;p23">
              <a:extLst>
                <a:ext uri="{FF2B5EF4-FFF2-40B4-BE49-F238E27FC236}">
                  <a16:creationId xmlns:a16="http://schemas.microsoft.com/office/drawing/2014/main" id="{079FDA78-8A5E-86CE-0011-69E73BCB1600}"/>
                </a:ext>
              </a:extLst>
            </p:cNvPr>
            <p:cNvSpPr/>
            <p:nvPr/>
          </p:nvSpPr>
          <p:spPr>
            <a:xfrm>
              <a:off x="2427171" y="1333948"/>
              <a:ext cx="422212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278;p23">
              <a:extLst>
                <a:ext uri="{FF2B5EF4-FFF2-40B4-BE49-F238E27FC236}">
                  <a16:creationId xmlns:a16="http://schemas.microsoft.com/office/drawing/2014/main" id="{CE54EE59-EE79-E6CC-8302-A977F3A0F78D}"/>
                </a:ext>
              </a:extLst>
            </p:cNvPr>
            <p:cNvSpPr/>
            <p:nvPr/>
          </p:nvSpPr>
          <p:spPr>
            <a:xfrm>
              <a:off x="892546" y="1861073"/>
              <a:ext cx="6446991" cy="3915493"/>
            </a:xfrm>
            <a:custGeom>
              <a:avLst/>
              <a:gdLst/>
              <a:ahLst/>
              <a:cxnLst/>
              <a:rect l="l" t="t" r="r" b="b"/>
              <a:pathLst>
                <a:path w="21600" h="21589" extrusionOk="0">
                  <a:moveTo>
                    <a:pt x="8645" y="12442"/>
                  </a:moveTo>
                  <a:cubicBezTo>
                    <a:pt x="8637" y="13095"/>
                    <a:pt x="8641" y="13749"/>
                    <a:pt x="8667" y="14403"/>
                  </a:cubicBezTo>
                  <a:cubicBezTo>
                    <a:pt x="8571" y="14166"/>
                    <a:pt x="8593" y="13828"/>
                    <a:pt x="8414" y="13677"/>
                  </a:cubicBezTo>
                  <a:cubicBezTo>
                    <a:pt x="8423" y="12873"/>
                    <a:pt x="8340" y="12089"/>
                    <a:pt x="8191" y="11321"/>
                  </a:cubicBezTo>
                  <a:cubicBezTo>
                    <a:pt x="8078" y="11637"/>
                    <a:pt x="8139" y="11946"/>
                    <a:pt x="8169" y="12255"/>
                  </a:cubicBezTo>
                  <a:cubicBezTo>
                    <a:pt x="8204" y="12607"/>
                    <a:pt x="8252" y="12952"/>
                    <a:pt x="8300" y="13304"/>
                  </a:cubicBezTo>
                  <a:cubicBezTo>
                    <a:pt x="8313" y="13412"/>
                    <a:pt x="8309" y="13455"/>
                    <a:pt x="8230" y="13447"/>
                  </a:cubicBezTo>
                  <a:cubicBezTo>
                    <a:pt x="7999" y="13440"/>
                    <a:pt x="7768" y="13447"/>
                    <a:pt x="7536" y="13447"/>
                  </a:cubicBezTo>
                  <a:cubicBezTo>
                    <a:pt x="7706" y="12556"/>
                    <a:pt x="7894" y="11673"/>
                    <a:pt x="8113" y="10810"/>
                  </a:cubicBezTo>
                  <a:cubicBezTo>
                    <a:pt x="8161" y="10616"/>
                    <a:pt x="8248" y="10473"/>
                    <a:pt x="8370" y="10401"/>
                  </a:cubicBezTo>
                  <a:cubicBezTo>
                    <a:pt x="8798" y="10156"/>
                    <a:pt x="9248" y="10042"/>
                    <a:pt x="9702" y="9883"/>
                  </a:cubicBezTo>
                  <a:cubicBezTo>
                    <a:pt x="9689" y="10034"/>
                    <a:pt x="9623" y="10113"/>
                    <a:pt x="9584" y="10207"/>
                  </a:cubicBezTo>
                  <a:cubicBezTo>
                    <a:pt x="9427" y="10552"/>
                    <a:pt x="9283" y="10904"/>
                    <a:pt x="9134" y="11256"/>
                  </a:cubicBezTo>
                  <a:cubicBezTo>
                    <a:pt x="9051" y="11457"/>
                    <a:pt x="9064" y="11586"/>
                    <a:pt x="9174" y="11730"/>
                  </a:cubicBezTo>
                  <a:cubicBezTo>
                    <a:pt x="9248" y="11831"/>
                    <a:pt x="9322" y="11939"/>
                    <a:pt x="9387" y="12104"/>
                  </a:cubicBezTo>
                  <a:cubicBezTo>
                    <a:pt x="9248" y="12133"/>
                    <a:pt x="9134" y="12039"/>
                    <a:pt x="9016" y="11989"/>
                  </a:cubicBezTo>
                  <a:cubicBezTo>
                    <a:pt x="8575" y="11773"/>
                    <a:pt x="8650" y="11788"/>
                    <a:pt x="8645" y="12442"/>
                  </a:cubicBezTo>
                  <a:close/>
                  <a:moveTo>
                    <a:pt x="3318" y="9258"/>
                  </a:moveTo>
                  <a:cubicBezTo>
                    <a:pt x="3314" y="9129"/>
                    <a:pt x="3384" y="9172"/>
                    <a:pt x="3423" y="9172"/>
                  </a:cubicBezTo>
                  <a:cubicBezTo>
                    <a:pt x="3598" y="9165"/>
                    <a:pt x="3772" y="9158"/>
                    <a:pt x="3951" y="9172"/>
                  </a:cubicBezTo>
                  <a:cubicBezTo>
                    <a:pt x="4074" y="9186"/>
                    <a:pt x="4117" y="9136"/>
                    <a:pt x="4117" y="8913"/>
                  </a:cubicBezTo>
                  <a:cubicBezTo>
                    <a:pt x="4113" y="7253"/>
                    <a:pt x="4117" y="5586"/>
                    <a:pt x="4113" y="3927"/>
                  </a:cubicBezTo>
                  <a:cubicBezTo>
                    <a:pt x="4113" y="3704"/>
                    <a:pt x="4148" y="3632"/>
                    <a:pt x="4288" y="3632"/>
                  </a:cubicBezTo>
                  <a:cubicBezTo>
                    <a:pt x="5178" y="3639"/>
                    <a:pt x="6069" y="3632"/>
                    <a:pt x="6964" y="3639"/>
                  </a:cubicBezTo>
                  <a:cubicBezTo>
                    <a:pt x="7069" y="3639"/>
                    <a:pt x="7135" y="3574"/>
                    <a:pt x="7213" y="3467"/>
                  </a:cubicBezTo>
                  <a:cubicBezTo>
                    <a:pt x="7523" y="3050"/>
                    <a:pt x="7680" y="2554"/>
                    <a:pt x="7632" y="1871"/>
                  </a:cubicBezTo>
                  <a:cubicBezTo>
                    <a:pt x="7606" y="1505"/>
                    <a:pt x="7628" y="1124"/>
                    <a:pt x="7628" y="750"/>
                  </a:cubicBezTo>
                  <a:cubicBezTo>
                    <a:pt x="7654" y="750"/>
                    <a:pt x="7680" y="750"/>
                    <a:pt x="7706" y="758"/>
                  </a:cubicBezTo>
                  <a:cubicBezTo>
                    <a:pt x="7706" y="1038"/>
                    <a:pt x="7706" y="1318"/>
                    <a:pt x="7706" y="1591"/>
                  </a:cubicBezTo>
                  <a:cubicBezTo>
                    <a:pt x="7706" y="2231"/>
                    <a:pt x="7702" y="2870"/>
                    <a:pt x="7711" y="3510"/>
                  </a:cubicBezTo>
                  <a:cubicBezTo>
                    <a:pt x="7715" y="3733"/>
                    <a:pt x="7672" y="3804"/>
                    <a:pt x="7536" y="3797"/>
                  </a:cubicBezTo>
                  <a:cubicBezTo>
                    <a:pt x="6488" y="3790"/>
                    <a:pt x="5440" y="3797"/>
                    <a:pt x="4392" y="3783"/>
                  </a:cubicBezTo>
                  <a:cubicBezTo>
                    <a:pt x="4253" y="3783"/>
                    <a:pt x="4222" y="3840"/>
                    <a:pt x="4222" y="4063"/>
                  </a:cubicBezTo>
                  <a:cubicBezTo>
                    <a:pt x="4227" y="5723"/>
                    <a:pt x="4218" y="7390"/>
                    <a:pt x="4218" y="9050"/>
                  </a:cubicBezTo>
                  <a:cubicBezTo>
                    <a:pt x="4218" y="9258"/>
                    <a:pt x="4187" y="9337"/>
                    <a:pt x="4056" y="9323"/>
                  </a:cubicBezTo>
                  <a:cubicBezTo>
                    <a:pt x="3847" y="9301"/>
                    <a:pt x="3637" y="9323"/>
                    <a:pt x="3432" y="9316"/>
                  </a:cubicBezTo>
                  <a:cubicBezTo>
                    <a:pt x="3393" y="9330"/>
                    <a:pt x="3323" y="9388"/>
                    <a:pt x="3318" y="9258"/>
                  </a:cubicBezTo>
                  <a:close/>
                  <a:moveTo>
                    <a:pt x="7279" y="3653"/>
                  </a:moveTo>
                  <a:cubicBezTo>
                    <a:pt x="7287" y="3682"/>
                    <a:pt x="7300" y="3689"/>
                    <a:pt x="7322" y="3682"/>
                  </a:cubicBezTo>
                  <a:cubicBezTo>
                    <a:pt x="7593" y="3653"/>
                    <a:pt x="7593" y="3653"/>
                    <a:pt x="7589" y="3186"/>
                  </a:cubicBezTo>
                  <a:cubicBezTo>
                    <a:pt x="7589" y="3158"/>
                    <a:pt x="7589" y="3129"/>
                    <a:pt x="7589" y="3057"/>
                  </a:cubicBezTo>
                  <a:cubicBezTo>
                    <a:pt x="7479" y="3244"/>
                    <a:pt x="7392" y="3402"/>
                    <a:pt x="7300" y="3553"/>
                  </a:cubicBezTo>
                  <a:cubicBezTo>
                    <a:pt x="7287" y="3589"/>
                    <a:pt x="7265" y="3610"/>
                    <a:pt x="7279" y="3653"/>
                  </a:cubicBezTo>
                  <a:close/>
                  <a:moveTo>
                    <a:pt x="8820" y="6183"/>
                  </a:moveTo>
                  <a:cubicBezTo>
                    <a:pt x="8768" y="6197"/>
                    <a:pt x="8715" y="6204"/>
                    <a:pt x="8658" y="6212"/>
                  </a:cubicBezTo>
                  <a:cubicBezTo>
                    <a:pt x="8750" y="6226"/>
                    <a:pt x="8846" y="6240"/>
                    <a:pt x="8947" y="6247"/>
                  </a:cubicBezTo>
                  <a:cubicBezTo>
                    <a:pt x="8898" y="6140"/>
                    <a:pt x="8855" y="6176"/>
                    <a:pt x="8820" y="6183"/>
                  </a:cubicBezTo>
                  <a:close/>
                  <a:moveTo>
                    <a:pt x="6218" y="9632"/>
                  </a:moveTo>
                  <a:cubicBezTo>
                    <a:pt x="6563" y="9610"/>
                    <a:pt x="6912" y="9618"/>
                    <a:pt x="7257" y="9610"/>
                  </a:cubicBezTo>
                  <a:cubicBezTo>
                    <a:pt x="7475" y="9610"/>
                    <a:pt x="7698" y="9610"/>
                    <a:pt x="7916" y="9610"/>
                  </a:cubicBezTo>
                  <a:cubicBezTo>
                    <a:pt x="7916" y="9589"/>
                    <a:pt x="7916" y="9567"/>
                    <a:pt x="7916" y="9546"/>
                  </a:cubicBezTo>
                  <a:cubicBezTo>
                    <a:pt x="7886" y="9539"/>
                    <a:pt x="7855" y="9539"/>
                    <a:pt x="7820" y="9539"/>
                  </a:cubicBezTo>
                  <a:cubicBezTo>
                    <a:pt x="7309" y="9531"/>
                    <a:pt x="6794" y="9517"/>
                    <a:pt x="6283" y="9510"/>
                  </a:cubicBezTo>
                  <a:cubicBezTo>
                    <a:pt x="6191" y="9510"/>
                    <a:pt x="6148" y="9488"/>
                    <a:pt x="6148" y="9309"/>
                  </a:cubicBezTo>
                  <a:cubicBezTo>
                    <a:pt x="6152" y="8367"/>
                    <a:pt x="6152" y="7419"/>
                    <a:pt x="6148" y="6477"/>
                  </a:cubicBezTo>
                  <a:cubicBezTo>
                    <a:pt x="6148" y="6312"/>
                    <a:pt x="6187" y="6283"/>
                    <a:pt x="6270" y="6283"/>
                  </a:cubicBezTo>
                  <a:cubicBezTo>
                    <a:pt x="6528" y="6291"/>
                    <a:pt x="6781" y="6291"/>
                    <a:pt x="7038" y="6276"/>
                  </a:cubicBezTo>
                  <a:cubicBezTo>
                    <a:pt x="7576" y="6255"/>
                    <a:pt x="8117" y="6298"/>
                    <a:pt x="8654" y="6212"/>
                  </a:cubicBezTo>
                  <a:cubicBezTo>
                    <a:pt x="8523" y="6190"/>
                    <a:pt x="8392" y="6176"/>
                    <a:pt x="8265" y="6168"/>
                  </a:cubicBezTo>
                  <a:cubicBezTo>
                    <a:pt x="7082" y="6104"/>
                    <a:pt x="5895" y="6140"/>
                    <a:pt x="4707" y="6125"/>
                  </a:cubicBezTo>
                  <a:cubicBezTo>
                    <a:pt x="4668" y="6125"/>
                    <a:pt x="4606" y="6082"/>
                    <a:pt x="4602" y="6212"/>
                  </a:cubicBezTo>
                  <a:cubicBezTo>
                    <a:pt x="4641" y="6247"/>
                    <a:pt x="4624" y="6312"/>
                    <a:pt x="4624" y="6362"/>
                  </a:cubicBezTo>
                  <a:cubicBezTo>
                    <a:pt x="4624" y="7871"/>
                    <a:pt x="4624" y="9388"/>
                    <a:pt x="4624" y="10897"/>
                  </a:cubicBezTo>
                  <a:cubicBezTo>
                    <a:pt x="4624" y="10940"/>
                    <a:pt x="4641" y="10990"/>
                    <a:pt x="4602" y="11019"/>
                  </a:cubicBezTo>
                  <a:cubicBezTo>
                    <a:pt x="4598" y="11277"/>
                    <a:pt x="4602" y="11536"/>
                    <a:pt x="4589" y="11788"/>
                  </a:cubicBezTo>
                  <a:cubicBezTo>
                    <a:pt x="4580" y="11982"/>
                    <a:pt x="4615" y="12046"/>
                    <a:pt x="4737" y="12039"/>
                  </a:cubicBezTo>
                  <a:cubicBezTo>
                    <a:pt x="5205" y="12003"/>
                    <a:pt x="5676" y="11982"/>
                    <a:pt x="6143" y="11960"/>
                  </a:cubicBezTo>
                  <a:cubicBezTo>
                    <a:pt x="6170" y="11960"/>
                    <a:pt x="6200" y="11982"/>
                    <a:pt x="6213" y="11903"/>
                  </a:cubicBezTo>
                  <a:cubicBezTo>
                    <a:pt x="6178" y="11895"/>
                    <a:pt x="6148" y="11888"/>
                    <a:pt x="6117" y="11888"/>
                  </a:cubicBezTo>
                  <a:cubicBezTo>
                    <a:pt x="5681" y="11874"/>
                    <a:pt x="5244" y="11852"/>
                    <a:pt x="4807" y="11852"/>
                  </a:cubicBezTo>
                  <a:cubicBezTo>
                    <a:pt x="4707" y="11852"/>
                    <a:pt x="4681" y="11809"/>
                    <a:pt x="4681" y="11644"/>
                  </a:cubicBezTo>
                  <a:cubicBezTo>
                    <a:pt x="4685" y="9927"/>
                    <a:pt x="4685" y="8209"/>
                    <a:pt x="4681" y="6492"/>
                  </a:cubicBezTo>
                  <a:cubicBezTo>
                    <a:pt x="4681" y="6305"/>
                    <a:pt x="4716" y="6276"/>
                    <a:pt x="4816" y="6283"/>
                  </a:cubicBezTo>
                  <a:cubicBezTo>
                    <a:pt x="5183" y="6291"/>
                    <a:pt x="5545" y="6298"/>
                    <a:pt x="5912" y="6283"/>
                  </a:cubicBezTo>
                  <a:cubicBezTo>
                    <a:pt x="6034" y="6276"/>
                    <a:pt x="6074" y="6319"/>
                    <a:pt x="6069" y="6535"/>
                  </a:cubicBezTo>
                  <a:cubicBezTo>
                    <a:pt x="6060" y="7483"/>
                    <a:pt x="6069" y="8439"/>
                    <a:pt x="6069" y="9395"/>
                  </a:cubicBezTo>
                  <a:cubicBezTo>
                    <a:pt x="6078" y="9574"/>
                    <a:pt x="6100" y="9632"/>
                    <a:pt x="6218" y="9632"/>
                  </a:cubicBezTo>
                  <a:close/>
                  <a:moveTo>
                    <a:pt x="13763" y="7390"/>
                  </a:moveTo>
                  <a:cubicBezTo>
                    <a:pt x="13763" y="7519"/>
                    <a:pt x="13832" y="7476"/>
                    <a:pt x="13872" y="7476"/>
                  </a:cubicBezTo>
                  <a:cubicBezTo>
                    <a:pt x="14177" y="7476"/>
                    <a:pt x="14479" y="7469"/>
                    <a:pt x="14780" y="7476"/>
                  </a:cubicBezTo>
                  <a:cubicBezTo>
                    <a:pt x="14915" y="7483"/>
                    <a:pt x="14959" y="7412"/>
                    <a:pt x="14959" y="7189"/>
                  </a:cubicBezTo>
                  <a:cubicBezTo>
                    <a:pt x="14950" y="6269"/>
                    <a:pt x="14955" y="5349"/>
                    <a:pt x="14955" y="4430"/>
                  </a:cubicBezTo>
                  <a:cubicBezTo>
                    <a:pt x="14955" y="4113"/>
                    <a:pt x="14955" y="4121"/>
                    <a:pt x="15151" y="4113"/>
                  </a:cubicBezTo>
                  <a:cubicBezTo>
                    <a:pt x="16068" y="4092"/>
                    <a:pt x="16980" y="4077"/>
                    <a:pt x="17897" y="4056"/>
                  </a:cubicBezTo>
                  <a:cubicBezTo>
                    <a:pt x="17941" y="4056"/>
                    <a:pt x="17985" y="4042"/>
                    <a:pt x="18033" y="4042"/>
                  </a:cubicBezTo>
                  <a:cubicBezTo>
                    <a:pt x="18020" y="3977"/>
                    <a:pt x="17998" y="3991"/>
                    <a:pt x="17985" y="3991"/>
                  </a:cubicBezTo>
                  <a:cubicBezTo>
                    <a:pt x="16980" y="3948"/>
                    <a:pt x="15976" y="3934"/>
                    <a:pt x="14968" y="3934"/>
                  </a:cubicBezTo>
                  <a:cubicBezTo>
                    <a:pt x="14858" y="3934"/>
                    <a:pt x="14850" y="4013"/>
                    <a:pt x="14850" y="4156"/>
                  </a:cubicBezTo>
                  <a:cubicBezTo>
                    <a:pt x="14854" y="5141"/>
                    <a:pt x="14850" y="6125"/>
                    <a:pt x="14854" y="7110"/>
                  </a:cubicBezTo>
                  <a:cubicBezTo>
                    <a:pt x="14854" y="7275"/>
                    <a:pt x="14828" y="7318"/>
                    <a:pt x="14727" y="7318"/>
                  </a:cubicBezTo>
                  <a:cubicBezTo>
                    <a:pt x="14444" y="7304"/>
                    <a:pt x="14160" y="7311"/>
                    <a:pt x="13876" y="7318"/>
                  </a:cubicBezTo>
                  <a:cubicBezTo>
                    <a:pt x="13828" y="7311"/>
                    <a:pt x="13763" y="7261"/>
                    <a:pt x="13763" y="7390"/>
                  </a:cubicBezTo>
                  <a:close/>
                  <a:moveTo>
                    <a:pt x="8226" y="8942"/>
                  </a:moveTo>
                  <a:cubicBezTo>
                    <a:pt x="8174" y="8949"/>
                    <a:pt x="8121" y="8956"/>
                    <a:pt x="8069" y="8956"/>
                  </a:cubicBezTo>
                  <a:cubicBezTo>
                    <a:pt x="8121" y="8964"/>
                    <a:pt x="8174" y="8978"/>
                    <a:pt x="8226" y="8985"/>
                  </a:cubicBezTo>
                  <a:cubicBezTo>
                    <a:pt x="8226" y="8978"/>
                    <a:pt x="8226" y="8956"/>
                    <a:pt x="8226" y="8942"/>
                  </a:cubicBezTo>
                  <a:close/>
                  <a:moveTo>
                    <a:pt x="6545" y="9014"/>
                  </a:moveTo>
                  <a:cubicBezTo>
                    <a:pt x="6938" y="9000"/>
                    <a:pt x="7331" y="9007"/>
                    <a:pt x="7724" y="8992"/>
                  </a:cubicBezTo>
                  <a:cubicBezTo>
                    <a:pt x="7837" y="8992"/>
                    <a:pt x="7951" y="8978"/>
                    <a:pt x="8065" y="8964"/>
                  </a:cubicBezTo>
                  <a:cubicBezTo>
                    <a:pt x="8051" y="8964"/>
                    <a:pt x="8034" y="8956"/>
                    <a:pt x="8021" y="8956"/>
                  </a:cubicBezTo>
                  <a:cubicBezTo>
                    <a:pt x="7558" y="8921"/>
                    <a:pt x="7091" y="8892"/>
                    <a:pt x="6628" y="8899"/>
                  </a:cubicBezTo>
                  <a:cubicBezTo>
                    <a:pt x="6528" y="8899"/>
                    <a:pt x="6501" y="8856"/>
                    <a:pt x="6501" y="8691"/>
                  </a:cubicBezTo>
                  <a:cubicBezTo>
                    <a:pt x="6506" y="8137"/>
                    <a:pt x="6506" y="7584"/>
                    <a:pt x="6501" y="7031"/>
                  </a:cubicBezTo>
                  <a:cubicBezTo>
                    <a:pt x="6501" y="6880"/>
                    <a:pt x="6528" y="6851"/>
                    <a:pt x="6615" y="6851"/>
                  </a:cubicBezTo>
                  <a:cubicBezTo>
                    <a:pt x="6912" y="6858"/>
                    <a:pt x="7213" y="6844"/>
                    <a:pt x="7510" y="6844"/>
                  </a:cubicBezTo>
                  <a:cubicBezTo>
                    <a:pt x="7676" y="6844"/>
                    <a:pt x="7846" y="6844"/>
                    <a:pt x="8017" y="6844"/>
                  </a:cubicBezTo>
                  <a:cubicBezTo>
                    <a:pt x="8003" y="6758"/>
                    <a:pt x="7982" y="6772"/>
                    <a:pt x="7964" y="6772"/>
                  </a:cubicBezTo>
                  <a:cubicBezTo>
                    <a:pt x="7497" y="6722"/>
                    <a:pt x="7025" y="6722"/>
                    <a:pt x="6558" y="6707"/>
                  </a:cubicBezTo>
                  <a:cubicBezTo>
                    <a:pt x="6453" y="6707"/>
                    <a:pt x="6414" y="6743"/>
                    <a:pt x="6418" y="6930"/>
                  </a:cubicBezTo>
                  <a:cubicBezTo>
                    <a:pt x="6427" y="7562"/>
                    <a:pt x="6427" y="8195"/>
                    <a:pt x="6418" y="8827"/>
                  </a:cubicBezTo>
                  <a:cubicBezTo>
                    <a:pt x="6427" y="8971"/>
                    <a:pt x="6453" y="9014"/>
                    <a:pt x="6545" y="9014"/>
                  </a:cubicBezTo>
                  <a:close/>
                  <a:moveTo>
                    <a:pt x="15775" y="6750"/>
                  </a:moveTo>
                  <a:cubicBezTo>
                    <a:pt x="16002" y="7541"/>
                    <a:pt x="16225" y="8339"/>
                    <a:pt x="16452" y="9129"/>
                  </a:cubicBezTo>
                  <a:cubicBezTo>
                    <a:pt x="16522" y="9373"/>
                    <a:pt x="16592" y="9618"/>
                    <a:pt x="16662" y="9869"/>
                  </a:cubicBezTo>
                  <a:cubicBezTo>
                    <a:pt x="16679" y="9927"/>
                    <a:pt x="16697" y="9955"/>
                    <a:pt x="16736" y="9941"/>
                  </a:cubicBezTo>
                  <a:cubicBezTo>
                    <a:pt x="16767" y="9927"/>
                    <a:pt x="16767" y="9891"/>
                    <a:pt x="16767" y="9840"/>
                  </a:cubicBezTo>
                  <a:cubicBezTo>
                    <a:pt x="16753" y="9783"/>
                    <a:pt x="16736" y="9725"/>
                    <a:pt x="16714" y="9661"/>
                  </a:cubicBezTo>
                  <a:cubicBezTo>
                    <a:pt x="16470" y="8798"/>
                    <a:pt x="16221" y="7929"/>
                    <a:pt x="15976" y="7067"/>
                  </a:cubicBezTo>
                  <a:cubicBezTo>
                    <a:pt x="15928" y="6901"/>
                    <a:pt x="15880" y="6729"/>
                    <a:pt x="15832" y="6564"/>
                  </a:cubicBezTo>
                  <a:cubicBezTo>
                    <a:pt x="15819" y="6513"/>
                    <a:pt x="15793" y="6477"/>
                    <a:pt x="15754" y="6513"/>
                  </a:cubicBezTo>
                  <a:cubicBezTo>
                    <a:pt x="15719" y="6542"/>
                    <a:pt x="15727" y="6592"/>
                    <a:pt x="15736" y="6636"/>
                  </a:cubicBezTo>
                  <a:cubicBezTo>
                    <a:pt x="15749" y="6671"/>
                    <a:pt x="15762" y="6707"/>
                    <a:pt x="15775" y="6750"/>
                  </a:cubicBezTo>
                  <a:close/>
                  <a:moveTo>
                    <a:pt x="17216" y="8877"/>
                  </a:moveTo>
                  <a:cubicBezTo>
                    <a:pt x="17212" y="9014"/>
                    <a:pt x="17282" y="8978"/>
                    <a:pt x="17330" y="8978"/>
                  </a:cubicBezTo>
                  <a:cubicBezTo>
                    <a:pt x="17662" y="8978"/>
                    <a:pt x="17993" y="8978"/>
                    <a:pt x="18325" y="8978"/>
                  </a:cubicBezTo>
                  <a:cubicBezTo>
                    <a:pt x="18325" y="8978"/>
                    <a:pt x="18325" y="8971"/>
                    <a:pt x="18325" y="8971"/>
                  </a:cubicBezTo>
                  <a:cubicBezTo>
                    <a:pt x="18670" y="8971"/>
                    <a:pt x="19015" y="8971"/>
                    <a:pt x="19364" y="8971"/>
                  </a:cubicBezTo>
                  <a:cubicBezTo>
                    <a:pt x="19408" y="8971"/>
                    <a:pt x="19478" y="9000"/>
                    <a:pt x="19474" y="8885"/>
                  </a:cubicBezTo>
                  <a:cubicBezTo>
                    <a:pt x="19474" y="8770"/>
                    <a:pt x="19404" y="8806"/>
                    <a:pt x="19360" y="8806"/>
                  </a:cubicBezTo>
                  <a:cubicBezTo>
                    <a:pt x="18683" y="8806"/>
                    <a:pt x="18007" y="8806"/>
                    <a:pt x="17325" y="8806"/>
                  </a:cubicBezTo>
                  <a:cubicBezTo>
                    <a:pt x="17290" y="8806"/>
                    <a:pt x="17221" y="8755"/>
                    <a:pt x="17216" y="8877"/>
                  </a:cubicBezTo>
                  <a:close/>
                  <a:moveTo>
                    <a:pt x="9239" y="89"/>
                  </a:moveTo>
                  <a:cubicBezTo>
                    <a:pt x="9230" y="-4"/>
                    <a:pt x="9187" y="-4"/>
                    <a:pt x="9143" y="3"/>
                  </a:cubicBezTo>
                  <a:cubicBezTo>
                    <a:pt x="8637" y="32"/>
                    <a:pt x="8134" y="61"/>
                    <a:pt x="7628" y="89"/>
                  </a:cubicBezTo>
                  <a:cubicBezTo>
                    <a:pt x="7628" y="111"/>
                    <a:pt x="7628" y="125"/>
                    <a:pt x="7628" y="147"/>
                  </a:cubicBezTo>
                  <a:cubicBezTo>
                    <a:pt x="8143" y="204"/>
                    <a:pt x="8654" y="197"/>
                    <a:pt x="9169" y="197"/>
                  </a:cubicBezTo>
                  <a:cubicBezTo>
                    <a:pt x="9208" y="197"/>
                    <a:pt x="9243" y="176"/>
                    <a:pt x="9239" y="89"/>
                  </a:cubicBezTo>
                  <a:close/>
                  <a:moveTo>
                    <a:pt x="16116" y="5665"/>
                  </a:moveTo>
                  <a:cubicBezTo>
                    <a:pt x="16116" y="5665"/>
                    <a:pt x="16116" y="5665"/>
                    <a:pt x="16116" y="5665"/>
                  </a:cubicBezTo>
                  <a:cubicBezTo>
                    <a:pt x="16299" y="5665"/>
                    <a:pt x="16487" y="5665"/>
                    <a:pt x="16670" y="5665"/>
                  </a:cubicBezTo>
                  <a:cubicBezTo>
                    <a:pt x="16714" y="5665"/>
                    <a:pt x="16762" y="5673"/>
                    <a:pt x="16762" y="5572"/>
                  </a:cubicBezTo>
                  <a:cubicBezTo>
                    <a:pt x="16762" y="5457"/>
                    <a:pt x="16710" y="5486"/>
                    <a:pt x="16670" y="5486"/>
                  </a:cubicBezTo>
                  <a:cubicBezTo>
                    <a:pt x="16304" y="5486"/>
                    <a:pt x="15941" y="5486"/>
                    <a:pt x="15575" y="5486"/>
                  </a:cubicBezTo>
                  <a:cubicBezTo>
                    <a:pt x="15531" y="5486"/>
                    <a:pt x="15470" y="5464"/>
                    <a:pt x="15474" y="5594"/>
                  </a:cubicBezTo>
                  <a:cubicBezTo>
                    <a:pt x="15478" y="5701"/>
                    <a:pt x="15535" y="5673"/>
                    <a:pt x="15575" y="5673"/>
                  </a:cubicBezTo>
                  <a:cubicBezTo>
                    <a:pt x="15758" y="5665"/>
                    <a:pt x="15937" y="5665"/>
                    <a:pt x="16116" y="5665"/>
                  </a:cubicBezTo>
                  <a:close/>
                  <a:moveTo>
                    <a:pt x="9104" y="707"/>
                  </a:moveTo>
                  <a:cubicBezTo>
                    <a:pt x="9104" y="614"/>
                    <a:pt x="9064" y="614"/>
                    <a:pt x="9025" y="614"/>
                  </a:cubicBezTo>
                  <a:cubicBezTo>
                    <a:pt x="8689" y="614"/>
                    <a:pt x="8353" y="614"/>
                    <a:pt x="8016" y="614"/>
                  </a:cubicBezTo>
                  <a:cubicBezTo>
                    <a:pt x="7973" y="614"/>
                    <a:pt x="7929" y="614"/>
                    <a:pt x="7929" y="722"/>
                  </a:cubicBezTo>
                  <a:cubicBezTo>
                    <a:pt x="7934" y="822"/>
                    <a:pt x="7977" y="801"/>
                    <a:pt x="8012" y="801"/>
                  </a:cubicBezTo>
                  <a:cubicBezTo>
                    <a:pt x="8178" y="801"/>
                    <a:pt x="8344" y="801"/>
                    <a:pt x="8510" y="801"/>
                  </a:cubicBezTo>
                  <a:cubicBezTo>
                    <a:pt x="8510" y="801"/>
                    <a:pt x="8510" y="801"/>
                    <a:pt x="8510" y="794"/>
                  </a:cubicBezTo>
                  <a:cubicBezTo>
                    <a:pt x="8680" y="794"/>
                    <a:pt x="8850" y="794"/>
                    <a:pt x="9021" y="794"/>
                  </a:cubicBezTo>
                  <a:cubicBezTo>
                    <a:pt x="9064" y="801"/>
                    <a:pt x="9099" y="801"/>
                    <a:pt x="9104" y="707"/>
                  </a:cubicBezTo>
                  <a:close/>
                  <a:moveTo>
                    <a:pt x="9261" y="18319"/>
                  </a:moveTo>
                  <a:cubicBezTo>
                    <a:pt x="9003" y="16954"/>
                    <a:pt x="8750" y="15582"/>
                    <a:pt x="8492" y="14216"/>
                  </a:cubicBezTo>
                  <a:cubicBezTo>
                    <a:pt x="8418" y="13821"/>
                    <a:pt x="8388" y="13778"/>
                    <a:pt x="8130" y="13778"/>
                  </a:cubicBezTo>
                  <a:cubicBezTo>
                    <a:pt x="7130" y="13771"/>
                    <a:pt x="6130" y="13792"/>
                    <a:pt x="5126" y="13871"/>
                  </a:cubicBezTo>
                  <a:cubicBezTo>
                    <a:pt x="4117" y="13871"/>
                    <a:pt x="3104" y="13871"/>
                    <a:pt x="2096" y="13871"/>
                  </a:cubicBezTo>
                  <a:cubicBezTo>
                    <a:pt x="1856" y="13871"/>
                    <a:pt x="1816" y="13979"/>
                    <a:pt x="1891" y="14360"/>
                  </a:cubicBezTo>
                  <a:cubicBezTo>
                    <a:pt x="2236" y="16113"/>
                    <a:pt x="2580" y="17867"/>
                    <a:pt x="2925" y="19627"/>
                  </a:cubicBezTo>
                  <a:cubicBezTo>
                    <a:pt x="3030" y="20152"/>
                    <a:pt x="3131" y="20676"/>
                    <a:pt x="3244" y="21201"/>
                  </a:cubicBezTo>
                  <a:cubicBezTo>
                    <a:pt x="3292" y="21431"/>
                    <a:pt x="3380" y="21574"/>
                    <a:pt x="3550" y="21574"/>
                  </a:cubicBezTo>
                  <a:cubicBezTo>
                    <a:pt x="5515" y="21560"/>
                    <a:pt x="7475" y="21574"/>
                    <a:pt x="9440" y="21524"/>
                  </a:cubicBezTo>
                  <a:cubicBezTo>
                    <a:pt x="9724" y="21517"/>
                    <a:pt x="9815" y="21337"/>
                    <a:pt x="9732" y="20892"/>
                  </a:cubicBezTo>
                  <a:cubicBezTo>
                    <a:pt x="9584" y="20022"/>
                    <a:pt x="9422" y="19167"/>
                    <a:pt x="9261" y="18319"/>
                  </a:cubicBezTo>
                  <a:close/>
                  <a:moveTo>
                    <a:pt x="16426" y="17026"/>
                  </a:moveTo>
                  <a:cubicBezTo>
                    <a:pt x="16330" y="16386"/>
                    <a:pt x="16269" y="15740"/>
                    <a:pt x="16125" y="15122"/>
                  </a:cubicBezTo>
                  <a:cubicBezTo>
                    <a:pt x="16011" y="14640"/>
                    <a:pt x="15954" y="14130"/>
                    <a:pt x="15880" y="13627"/>
                  </a:cubicBezTo>
                  <a:cubicBezTo>
                    <a:pt x="15745" y="12707"/>
                    <a:pt x="15618" y="11788"/>
                    <a:pt x="15483" y="10868"/>
                  </a:cubicBezTo>
                  <a:cubicBezTo>
                    <a:pt x="15470" y="10774"/>
                    <a:pt x="15474" y="10717"/>
                    <a:pt x="15522" y="10667"/>
                  </a:cubicBezTo>
                  <a:cubicBezTo>
                    <a:pt x="15500" y="10415"/>
                    <a:pt x="15374" y="10336"/>
                    <a:pt x="15256" y="10264"/>
                  </a:cubicBezTo>
                  <a:cubicBezTo>
                    <a:pt x="14727" y="9934"/>
                    <a:pt x="14169" y="9804"/>
                    <a:pt x="13610" y="9697"/>
                  </a:cubicBezTo>
                  <a:cubicBezTo>
                    <a:pt x="13575" y="9689"/>
                    <a:pt x="13527" y="9646"/>
                    <a:pt x="13505" y="9711"/>
                  </a:cubicBezTo>
                  <a:cubicBezTo>
                    <a:pt x="13487" y="9768"/>
                    <a:pt x="13522" y="9826"/>
                    <a:pt x="13540" y="9883"/>
                  </a:cubicBezTo>
                  <a:cubicBezTo>
                    <a:pt x="13697" y="10394"/>
                    <a:pt x="13837" y="10925"/>
                    <a:pt x="13955" y="11464"/>
                  </a:cubicBezTo>
                  <a:cubicBezTo>
                    <a:pt x="13985" y="11601"/>
                    <a:pt x="13976" y="11694"/>
                    <a:pt x="13889" y="11766"/>
                  </a:cubicBezTo>
                  <a:cubicBezTo>
                    <a:pt x="13789" y="11845"/>
                    <a:pt x="13688" y="11924"/>
                    <a:pt x="13601" y="12075"/>
                  </a:cubicBezTo>
                  <a:cubicBezTo>
                    <a:pt x="13623" y="12082"/>
                    <a:pt x="13636" y="12089"/>
                    <a:pt x="13649" y="12089"/>
                  </a:cubicBezTo>
                  <a:cubicBezTo>
                    <a:pt x="13789" y="12053"/>
                    <a:pt x="13928" y="12018"/>
                    <a:pt x="14068" y="11967"/>
                  </a:cubicBezTo>
                  <a:cubicBezTo>
                    <a:pt x="14378" y="11859"/>
                    <a:pt x="14378" y="11867"/>
                    <a:pt x="14313" y="12362"/>
                  </a:cubicBezTo>
                  <a:cubicBezTo>
                    <a:pt x="14177" y="13390"/>
                    <a:pt x="14011" y="14403"/>
                    <a:pt x="13832" y="15409"/>
                  </a:cubicBezTo>
                  <a:cubicBezTo>
                    <a:pt x="13819" y="15488"/>
                    <a:pt x="13776" y="15589"/>
                    <a:pt x="13815" y="15646"/>
                  </a:cubicBezTo>
                  <a:cubicBezTo>
                    <a:pt x="13854" y="15704"/>
                    <a:pt x="13911" y="15618"/>
                    <a:pt x="13959" y="15603"/>
                  </a:cubicBezTo>
                  <a:cubicBezTo>
                    <a:pt x="14081" y="15567"/>
                    <a:pt x="14186" y="15416"/>
                    <a:pt x="14321" y="15438"/>
                  </a:cubicBezTo>
                  <a:cubicBezTo>
                    <a:pt x="14321" y="14727"/>
                    <a:pt x="14413" y="14058"/>
                    <a:pt x="14605" y="13412"/>
                  </a:cubicBezTo>
                  <a:cubicBezTo>
                    <a:pt x="14828" y="12664"/>
                    <a:pt x="15055" y="11924"/>
                    <a:pt x="15295" y="11191"/>
                  </a:cubicBezTo>
                  <a:cubicBezTo>
                    <a:pt x="15330" y="11083"/>
                    <a:pt x="15361" y="10976"/>
                    <a:pt x="15430" y="10897"/>
                  </a:cubicBezTo>
                  <a:cubicBezTo>
                    <a:pt x="15404" y="11335"/>
                    <a:pt x="15265" y="11694"/>
                    <a:pt x="15151" y="12068"/>
                  </a:cubicBezTo>
                  <a:cubicBezTo>
                    <a:pt x="14968" y="12664"/>
                    <a:pt x="14784" y="13261"/>
                    <a:pt x="14640" y="13886"/>
                  </a:cubicBezTo>
                  <a:cubicBezTo>
                    <a:pt x="14592" y="14094"/>
                    <a:pt x="14583" y="14288"/>
                    <a:pt x="14623" y="14497"/>
                  </a:cubicBezTo>
                  <a:cubicBezTo>
                    <a:pt x="14749" y="15194"/>
                    <a:pt x="14854" y="15905"/>
                    <a:pt x="14937" y="16624"/>
                  </a:cubicBezTo>
                  <a:cubicBezTo>
                    <a:pt x="14972" y="16918"/>
                    <a:pt x="15064" y="17206"/>
                    <a:pt x="14998" y="17522"/>
                  </a:cubicBezTo>
                  <a:cubicBezTo>
                    <a:pt x="15051" y="18061"/>
                    <a:pt x="15116" y="18585"/>
                    <a:pt x="15212" y="19110"/>
                  </a:cubicBezTo>
                  <a:cubicBezTo>
                    <a:pt x="15251" y="19318"/>
                    <a:pt x="15295" y="19361"/>
                    <a:pt x="15417" y="19297"/>
                  </a:cubicBezTo>
                  <a:cubicBezTo>
                    <a:pt x="15618" y="19182"/>
                    <a:pt x="15823" y="19160"/>
                    <a:pt x="16029" y="19304"/>
                  </a:cubicBezTo>
                  <a:cubicBezTo>
                    <a:pt x="16064" y="19325"/>
                    <a:pt x="16103" y="19340"/>
                    <a:pt x="16138" y="19347"/>
                  </a:cubicBezTo>
                  <a:cubicBezTo>
                    <a:pt x="16409" y="19361"/>
                    <a:pt x="16583" y="19613"/>
                    <a:pt x="16710" y="19979"/>
                  </a:cubicBezTo>
                  <a:cubicBezTo>
                    <a:pt x="16740" y="20065"/>
                    <a:pt x="16771" y="20166"/>
                    <a:pt x="16719" y="20288"/>
                  </a:cubicBezTo>
                  <a:cubicBezTo>
                    <a:pt x="16583" y="19986"/>
                    <a:pt x="16474" y="19670"/>
                    <a:pt x="16229" y="19527"/>
                  </a:cubicBezTo>
                  <a:cubicBezTo>
                    <a:pt x="16509" y="20173"/>
                    <a:pt x="16588" y="20806"/>
                    <a:pt x="16417" y="20971"/>
                  </a:cubicBezTo>
                  <a:cubicBezTo>
                    <a:pt x="16409" y="20727"/>
                    <a:pt x="16400" y="20482"/>
                    <a:pt x="16352" y="20252"/>
                  </a:cubicBezTo>
                  <a:cubicBezTo>
                    <a:pt x="16238" y="19728"/>
                    <a:pt x="15998" y="19232"/>
                    <a:pt x="15513" y="19433"/>
                  </a:cubicBezTo>
                  <a:cubicBezTo>
                    <a:pt x="15090" y="19606"/>
                    <a:pt x="14662" y="19713"/>
                    <a:pt x="14225" y="19742"/>
                  </a:cubicBezTo>
                  <a:cubicBezTo>
                    <a:pt x="14068" y="19757"/>
                    <a:pt x="13898" y="19735"/>
                    <a:pt x="13736" y="19836"/>
                  </a:cubicBezTo>
                  <a:cubicBezTo>
                    <a:pt x="13990" y="20310"/>
                    <a:pt x="14164" y="20849"/>
                    <a:pt x="14321" y="21395"/>
                  </a:cubicBezTo>
                  <a:cubicBezTo>
                    <a:pt x="14356" y="21517"/>
                    <a:pt x="14396" y="21567"/>
                    <a:pt x="14479" y="21567"/>
                  </a:cubicBezTo>
                  <a:cubicBezTo>
                    <a:pt x="15064" y="21560"/>
                    <a:pt x="15644" y="21560"/>
                    <a:pt x="16230" y="21560"/>
                  </a:cubicBezTo>
                  <a:cubicBezTo>
                    <a:pt x="16553" y="21560"/>
                    <a:pt x="16662" y="21431"/>
                    <a:pt x="16784" y="20928"/>
                  </a:cubicBezTo>
                  <a:cubicBezTo>
                    <a:pt x="16893" y="20475"/>
                    <a:pt x="16854" y="20015"/>
                    <a:pt x="16793" y="19570"/>
                  </a:cubicBezTo>
                  <a:cubicBezTo>
                    <a:pt x="16684" y="18715"/>
                    <a:pt x="16553" y="17874"/>
                    <a:pt x="16426" y="17026"/>
                  </a:cubicBezTo>
                  <a:close/>
                  <a:moveTo>
                    <a:pt x="14099" y="12147"/>
                  </a:moveTo>
                  <a:cubicBezTo>
                    <a:pt x="13928" y="12204"/>
                    <a:pt x="13754" y="12255"/>
                    <a:pt x="13584" y="12305"/>
                  </a:cubicBezTo>
                  <a:cubicBezTo>
                    <a:pt x="13527" y="12319"/>
                    <a:pt x="13466" y="12298"/>
                    <a:pt x="13435" y="12204"/>
                  </a:cubicBezTo>
                  <a:cubicBezTo>
                    <a:pt x="13400" y="12097"/>
                    <a:pt x="13457" y="12032"/>
                    <a:pt x="13496" y="11967"/>
                  </a:cubicBezTo>
                  <a:cubicBezTo>
                    <a:pt x="13575" y="11852"/>
                    <a:pt x="13684" y="11809"/>
                    <a:pt x="13749" y="11673"/>
                  </a:cubicBezTo>
                  <a:cubicBezTo>
                    <a:pt x="13662" y="11012"/>
                    <a:pt x="13483" y="10401"/>
                    <a:pt x="13326" y="9783"/>
                  </a:cubicBezTo>
                  <a:cubicBezTo>
                    <a:pt x="13300" y="9675"/>
                    <a:pt x="13252" y="9582"/>
                    <a:pt x="13260" y="9459"/>
                  </a:cubicBezTo>
                  <a:cubicBezTo>
                    <a:pt x="13129" y="9129"/>
                    <a:pt x="12981" y="8827"/>
                    <a:pt x="12780" y="8576"/>
                  </a:cubicBezTo>
                  <a:cubicBezTo>
                    <a:pt x="12758" y="8698"/>
                    <a:pt x="12776" y="8798"/>
                    <a:pt x="12780" y="8892"/>
                  </a:cubicBezTo>
                  <a:cubicBezTo>
                    <a:pt x="12811" y="9409"/>
                    <a:pt x="12867" y="9934"/>
                    <a:pt x="12841" y="10451"/>
                  </a:cubicBezTo>
                  <a:cubicBezTo>
                    <a:pt x="12793" y="11522"/>
                    <a:pt x="12741" y="12592"/>
                    <a:pt x="12671" y="13663"/>
                  </a:cubicBezTo>
                  <a:cubicBezTo>
                    <a:pt x="12557" y="15474"/>
                    <a:pt x="12457" y="17292"/>
                    <a:pt x="12405" y="19117"/>
                  </a:cubicBezTo>
                  <a:cubicBezTo>
                    <a:pt x="12387" y="19641"/>
                    <a:pt x="12392" y="19641"/>
                    <a:pt x="12693" y="19814"/>
                  </a:cubicBezTo>
                  <a:cubicBezTo>
                    <a:pt x="12776" y="19864"/>
                    <a:pt x="12815" y="19850"/>
                    <a:pt x="12850" y="19692"/>
                  </a:cubicBezTo>
                  <a:cubicBezTo>
                    <a:pt x="13374" y="17277"/>
                    <a:pt x="13863" y="14841"/>
                    <a:pt x="14208" y="12341"/>
                  </a:cubicBezTo>
                  <a:cubicBezTo>
                    <a:pt x="14243" y="12133"/>
                    <a:pt x="14199" y="12111"/>
                    <a:pt x="14099" y="12147"/>
                  </a:cubicBezTo>
                  <a:close/>
                  <a:moveTo>
                    <a:pt x="20543" y="17507"/>
                  </a:moveTo>
                  <a:cubicBezTo>
                    <a:pt x="19709" y="17507"/>
                    <a:pt x="18875" y="17515"/>
                    <a:pt x="18041" y="17515"/>
                  </a:cubicBezTo>
                  <a:cubicBezTo>
                    <a:pt x="17897" y="17515"/>
                    <a:pt x="17867" y="17579"/>
                    <a:pt x="17902" y="17816"/>
                  </a:cubicBezTo>
                  <a:cubicBezTo>
                    <a:pt x="17954" y="18190"/>
                    <a:pt x="18011" y="18556"/>
                    <a:pt x="18063" y="18930"/>
                  </a:cubicBezTo>
                  <a:cubicBezTo>
                    <a:pt x="18177" y="19677"/>
                    <a:pt x="18282" y="20425"/>
                    <a:pt x="18400" y="21172"/>
                  </a:cubicBezTo>
                  <a:cubicBezTo>
                    <a:pt x="18461" y="21560"/>
                    <a:pt x="18500" y="21596"/>
                    <a:pt x="18736" y="21589"/>
                  </a:cubicBezTo>
                  <a:cubicBezTo>
                    <a:pt x="19142" y="21582"/>
                    <a:pt x="19552" y="21574"/>
                    <a:pt x="19958" y="21567"/>
                  </a:cubicBezTo>
                  <a:cubicBezTo>
                    <a:pt x="20238" y="21560"/>
                    <a:pt x="20273" y="21503"/>
                    <a:pt x="20312" y="21036"/>
                  </a:cubicBezTo>
                  <a:cubicBezTo>
                    <a:pt x="20260" y="21021"/>
                    <a:pt x="20203" y="21057"/>
                    <a:pt x="20146" y="21007"/>
                  </a:cubicBezTo>
                  <a:cubicBezTo>
                    <a:pt x="20194" y="20885"/>
                    <a:pt x="20290" y="20906"/>
                    <a:pt x="20343" y="20820"/>
                  </a:cubicBezTo>
                  <a:cubicBezTo>
                    <a:pt x="20347" y="20806"/>
                    <a:pt x="20347" y="20791"/>
                    <a:pt x="20351" y="20777"/>
                  </a:cubicBezTo>
                  <a:cubicBezTo>
                    <a:pt x="20303" y="20626"/>
                    <a:pt x="20212" y="20755"/>
                    <a:pt x="20137" y="20683"/>
                  </a:cubicBezTo>
                  <a:cubicBezTo>
                    <a:pt x="20203" y="20554"/>
                    <a:pt x="20316" y="20597"/>
                    <a:pt x="20391" y="20497"/>
                  </a:cubicBezTo>
                  <a:cubicBezTo>
                    <a:pt x="20395" y="20453"/>
                    <a:pt x="20399" y="20418"/>
                    <a:pt x="20404" y="20374"/>
                  </a:cubicBezTo>
                  <a:cubicBezTo>
                    <a:pt x="20325" y="20374"/>
                    <a:pt x="20246" y="20374"/>
                    <a:pt x="20137" y="20374"/>
                  </a:cubicBezTo>
                  <a:cubicBezTo>
                    <a:pt x="20229" y="20202"/>
                    <a:pt x="20334" y="20231"/>
                    <a:pt x="20425" y="20209"/>
                  </a:cubicBezTo>
                  <a:cubicBezTo>
                    <a:pt x="20456" y="20166"/>
                    <a:pt x="20452" y="20101"/>
                    <a:pt x="20447" y="20044"/>
                  </a:cubicBezTo>
                  <a:cubicBezTo>
                    <a:pt x="20360" y="20037"/>
                    <a:pt x="20268" y="20073"/>
                    <a:pt x="20172" y="19986"/>
                  </a:cubicBezTo>
                  <a:cubicBezTo>
                    <a:pt x="20277" y="19893"/>
                    <a:pt x="20377" y="19879"/>
                    <a:pt x="20478" y="19857"/>
                  </a:cubicBezTo>
                  <a:cubicBezTo>
                    <a:pt x="20487" y="19814"/>
                    <a:pt x="20491" y="19771"/>
                    <a:pt x="20500" y="19728"/>
                  </a:cubicBezTo>
                  <a:cubicBezTo>
                    <a:pt x="20399" y="19728"/>
                    <a:pt x="20303" y="19721"/>
                    <a:pt x="20198" y="19656"/>
                  </a:cubicBezTo>
                  <a:cubicBezTo>
                    <a:pt x="20308" y="19555"/>
                    <a:pt x="20425" y="19584"/>
                    <a:pt x="20530" y="19519"/>
                  </a:cubicBezTo>
                  <a:cubicBezTo>
                    <a:pt x="20530" y="19483"/>
                    <a:pt x="20530" y="19447"/>
                    <a:pt x="20530" y="19412"/>
                  </a:cubicBezTo>
                  <a:cubicBezTo>
                    <a:pt x="20439" y="19447"/>
                    <a:pt x="20351" y="19397"/>
                    <a:pt x="20233" y="19368"/>
                  </a:cubicBezTo>
                  <a:cubicBezTo>
                    <a:pt x="20360" y="19289"/>
                    <a:pt x="20460" y="19210"/>
                    <a:pt x="20574" y="19196"/>
                  </a:cubicBezTo>
                  <a:cubicBezTo>
                    <a:pt x="20578" y="19160"/>
                    <a:pt x="20583" y="19117"/>
                    <a:pt x="20583" y="19081"/>
                  </a:cubicBezTo>
                  <a:cubicBezTo>
                    <a:pt x="20478" y="19074"/>
                    <a:pt x="20373" y="19059"/>
                    <a:pt x="20268" y="19052"/>
                  </a:cubicBezTo>
                  <a:cubicBezTo>
                    <a:pt x="20395" y="18995"/>
                    <a:pt x="20500" y="18858"/>
                    <a:pt x="20626" y="18801"/>
                  </a:cubicBezTo>
                  <a:cubicBezTo>
                    <a:pt x="20631" y="18779"/>
                    <a:pt x="20631" y="18765"/>
                    <a:pt x="20635" y="18743"/>
                  </a:cubicBezTo>
                  <a:cubicBezTo>
                    <a:pt x="20522" y="18743"/>
                    <a:pt x="20404" y="18743"/>
                    <a:pt x="20246" y="18743"/>
                  </a:cubicBezTo>
                  <a:cubicBezTo>
                    <a:pt x="20404" y="18571"/>
                    <a:pt x="20556" y="18614"/>
                    <a:pt x="20670" y="18485"/>
                  </a:cubicBezTo>
                  <a:cubicBezTo>
                    <a:pt x="20670" y="18449"/>
                    <a:pt x="20674" y="18413"/>
                    <a:pt x="20674" y="18377"/>
                  </a:cubicBezTo>
                  <a:cubicBezTo>
                    <a:pt x="20574" y="18384"/>
                    <a:pt x="20474" y="18391"/>
                    <a:pt x="20373" y="18406"/>
                  </a:cubicBezTo>
                  <a:cubicBezTo>
                    <a:pt x="20373" y="18391"/>
                    <a:pt x="20369" y="18377"/>
                    <a:pt x="20369" y="18362"/>
                  </a:cubicBezTo>
                  <a:cubicBezTo>
                    <a:pt x="20482" y="18312"/>
                    <a:pt x="20596" y="18255"/>
                    <a:pt x="20705" y="18204"/>
                  </a:cubicBezTo>
                  <a:cubicBezTo>
                    <a:pt x="20731" y="18168"/>
                    <a:pt x="20727" y="18118"/>
                    <a:pt x="20727" y="18068"/>
                  </a:cubicBezTo>
                  <a:cubicBezTo>
                    <a:pt x="20661" y="18068"/>
                    <a:pt x="20596" y="18068"/>
                    <a:pt x="20556" y="18068"/>
                  </a:cubicBezTo>
                  <a:cubicBezTo>
                    <a:pt x="20600" y="18053"/>
                    <a:pt x="20657" y="17938"/>
                    <a:pt x="20731" y="18025"/>
                  </a:cubicBezTo>
                  <a:cubicBezTo>
                    <a:pt x="20853" y="17572"/>
                    <a:pt x="20832" y="17507"/>
                    <a:pt x="20543" y="17507"/>
                  </a:cubicBezTo>
                  <a:close/>
                  <a:moveTo>
                    <a:pt x="11038" y="1239"/>
                  </a:moveTo>
                  <a:cubicBezTo>
                    <a:pt x="10929" y="1232"/>
                    <a:pt x="10815" y="1261"/>
                    <a:pt x="10702" y="1261"/>
                  </a:cubicBezTo>
                  <a:cubicBezTo>
                    <a:pt x="10667" y="1261"/>
                    <a:pt x="10619" y="1289"/>
                    <a:pt x="10619" y="1189"/>
                  </a:cubicBezTo>
                  <a:cubicBezTo>
                    <a:pt x="10440" y="1246"/>
                    <a:pt x="10256" y="1304"/>
                    <a:pt x="10095" y="1462"/>
                  </a:cubicBezTo>
                  <a:cubicBezTo>
                    <a:pt x="9911" y="1642"/>
                    <a:pt x="9794" y="1907"/>
                    <a:pt x="9719" y="2259"/>
                  </a:cubicBezTo>
                  <a:cubicBezTo>
                    <a:pt x="9780" y="2224"/>
                    <a:pt x="9794" y="2159"/>
                    <a:pt x="9815" y="2109"/>
                  </a:cubicBezTo>
                  <a:cubicBezTo>
                    <a:pt x="10042" y="1519"/>
                    <a:pt x="10479" y="1232"/>
                    <a:pt x="10885" y="1404"/>
                  </a:cubicBezTo>
                  <a:cubicBezTo>
                    <a:pt x="10951" y="1433"/>
                    <a:pt x="11016" y="1455"/>
                    <a:pt x="10972" y="1613"/>
                  </a:cubicBezTo>
                  <a:cubicBezTo>
                    <a:pt x="11160" y="1800"/>
                    <a:pt x="11348" y="1994"/>
                    <a:pt x="11536" y="2180"/>
                  </a:cubicBezTo>
                  <a:cubicBezTo>
                    <a:pt x="11885" y="2518"/>
                    <a:pt x="12261" y="2662"/>
                    <a:pt x="12662" y="2633"/>
                  </a:cubicBezTo>
                  <a:cubicBezTo>
                    <a:pt x="12710" y="2633"/>
                    <a:pt x="12754" y="2633"/>
                    <a:pt x="12802" y="2655"/>
                  </a:cubicBezTo>
                  <a:cubicBezTo>
                    <a:pt x="12361" y="2820"/>
                    <a:pt x="11937" y="2705"/>
                    <a:pt x="11531" y="2396"/>
                  </a:cubicBezTo>
                  <a:cubicBezTo>
                    <a:pt x="11365" y="2446"/>
                    <a:pt x="11243" y="2274"/>
                    <a:pt x="11117" y="2144"/>
                  </a:cubicBezTo>
                  <a:cubicBezTo>
                    <a:pt x="10968" y="1994"/>
                    <a:pt x="10824" y="1828"/>
                    <a:pt x="10662" y="1713"/>
                  </a:cubicBezTo>
                  <a:cubicBezTo>
                    <a:pt x="10531" y="1627"/>
                    <a:pt x="10400" y="1620"/>
                    <a:pt x="10265" y="1764"/>
                  </a:cubicBezTo>
                  <a:cubicBezTo>
                    <a:pt x="10881" y="1907"/>
                    <a:pt x="11492" y="2842"/>
                    <a:pt x="11527" y="3725"/>
                  </a:cubicBezTo>
                  <a:cubicBezTo>
                    <a:pt x="11448" y="3495"/>
                    <a:pt x="11387" y="3301"/>
                    <a:pt x="11317" y="3122"/>
                  </a:cubicBezTo>
                  <a:cubicBezTo>
                    <a:pt x="11248" y="2942"/>
                    <a:pt x="11178" y="2755"/>
                    <a:pt x="11034" y="2698"/>
                  </a:cubicBezTo>
                  <a:cubicBezTo>
                    <a:pt x="11147" y="2935"/>
                    <a:pt x="11234" y="3194"/>
                    <a:pt x="11300" y="3467"/>
                  </a:cubicBezTo>
                  <a:cubicBezTo>
                    <a:pt x="11518" y="4315"/>
                    <a:pt x="11933" y="4753"/>
                    <a:pt x="12440" y="4976"/>
                  </a:cubicBezTo>
                  <a:cubicBezTo>
                    <a:pt x="12841" y="5148"/>
                    <a:pt x="13221" y="5026"/>
                    <a:pt x="13535" y="4537"/>
                  </a:cubicBezTo>
                  <a:cubicBezTo>
                    <a:pt x="13632" y="4386"/>
                    <a:pt x="13701" y="4207"/>
                    <a:pt x="13675" y="3955"/>
                  </a:cubicBezTo>
                  <a:cubicBezTo>
                    <a:pt x="13387" y="4422"/>
                    <a:pt x="13029" y="4652"/>
                    <a:pt x="12662" y="4810"/>
                  </a:cubicBezTo>
                  <a:cubicBezTo>
                    <a:pt x="12300" y="4968"/>
                    <a:pt x="11828" y="4336"/>
                    <a:pt x="11802" y="3610"/>
                  </a:cubicBezTo>
                  <a:cubicBezTo>
                    <a:pt x="11885" y="3747"/>
                    <a:pt x="11916" y="3934"/>
                    <a:pt x="11977" y="4085"/>
                  </a:cubicBezTo>
                  <a:cubicBezTo>
                    <a:pt x="12095" y="4358"/>
                    <a:pt x="12230" y="4616"/>
                    <a:pt x="12444" y="4638"/>
                  </a:cubicBezTo>
                  <a:cubicBezTo>
                    <a:pt x="12876" y="4688"/>
                    <a:pt x="13230" y="4372"/>
                    <a:pt x="13549" y="3919"/>
                  </a:cubicBezTo>
                  <a:cubicBezTo>
                    <a:pt x="13623" y="3812"/>
                    <a:pt x="13645" y="3682"/>
                    <a:pt x="13575" y="3531"/>
                  </a:cubicBezTo>
                  <a:cubicBezTo>
                    <a:pt x="13409" y="3172"/>
                    <a:pt x="13326" y="2748"/>
                    <a:pt x="13252" y="2324"/>
                  </a:cubicBezTo>
                  <a:cubicBezTo>
                    <a:pt x="13094" y="1462"/>
                    <a:pt x="12802" y="772"/>
                    <a:pt x="12291" y="406"/>
                  </a:cubicBezTo>
                  <a:cubicBezTo>
                    <a:pt x="11767" y="32"/>
                    <a:pt x="11221" y="32"/>
                    <a:pt x="10684" y="334"/>
                  </a:cubicBezTo>
                  <a:cubicBezTo>
                    <a:pt x="10414" y="485"/>
                    <a:pt x="10200" y="779"/>
                    <a:pt x="10038" y="1239"/>
                  </a:cubicBezTo>
                  <a:cubicBezTo>
                    <a:pt x="10475" y="1038"/>
                    <a:pt x="10881" y="844"/>
                    <a:pt x="11309" y="873"/>
                  </a:cubicBezTo>
                  <a:cubicBezTo>
                    <a:pt x="11234" y="966"/>
                    <a:pt x="11134" y="916"/>
                    <a:pt x="11064" y="1024"/>
                  </a:cubicBezTo>
                  <a:cubicBezTo>
                    <a:pt x="11322" y="1117"/>
                    <a:pt x="11584" y="1174"/>
                    <a:pt x="11837" y="1311"/>
                  </a:cubicBezTo>
                  <a:cubicBezTo>
                    <a:pt x="11937" y="1368"/>
                    <a:pt x="12038" y="1433"/>
                    <a:pt x="12138" y="1512"/>
                  </a:cubicBezTo>
                  <a:cubicBezTo>
                    <a:pt x="11955" y="1512"/>
                    <a:pt x="11785" y="1419"/>
                    <a:pt x="11610" y="1376"/>
                  </a:cubicBezTo>
                  <a:cubicBezTo>
                    <a:pt x="11418" y="1333"/>
                    <a:pt x="11226" y="1246"/>
                    <a:pt x="11038" y="1239"/>
                  </a:cubicBezTo>
                  <a:close/>
                  <a:moveTo>
                    <a:pt x="8768" y="14087"/>
                  </a:moveTo>
                  <a:cubicBezTo>
                    <a:pt x="8785" y="14583"/>
                    <a:pt x="8763" y="15086"/>
                    <a:pt x="8855" y="15574"/>
                  </a:cubicBezTo>
                  <a:cubicBezTo>
                    <a:pt x="9034" y="16516"/>
                    <a:pt x="9209" y="17464"/>
                    <a:pt x="9383" y="18406"/>
                  </a:cubicBezTo>
                  <a:cubicBezTo>
                    <a:pt x="9449" y="18758"/>
                    <a:pt x="9514" y="19110"/>
                    <a:pt x="9580" y="19462"/>
                  </a:cubicBezTo>
                  <a:cubicBezTo>
                    <a:pt x="9632" y="18937"/>
                    <a:pt x="9663" y="18427"/>
                    <a:pt x="9693" y="17910"/>
                  </a:cubicBezTo>
                  <a:cubicBezTo>
                    <a:pt x="9754" y="16889"/>
                    <a:pt x="9802" y="15862"/>
                    <a:pt x="9877" y="14841"/>
                  </a:cubicBezTo>
                  <a:cubicBezTo>
                    <a:pt x="9964" y="13649"/>
                    <a:pt x="10038" y="12456"/>
                    <a:pt x="10152" y="11277"/>
                  </a:cubicBezTo>
                  <a:cubicBezTo>
                    <a:pt x="10221" y="10566"/>
                    <a:pt x="10313" y="9869"/>
                    <a:pt x="10553" y="9251"/>
                  </a:cubicBezTo>
                  <a:cubicBezTo>
                    <a:pt x="10601" y="9129"/>
                    <a:pt x="10645" y="9000"/>
                    <a:pt x="10689" y="8877"/>
                  </a:cubicBezTo>
                  <a:cubicBezTo>
                    <a:pt x="10435" y="9028"/>
                    <a:pt x="10230" y="9273"/>
                    <a:pt x="10051" y="9574"/>
                  </a:cubicBezTo>
                  <a:cubicBezTo>
                    <a:pt x="9763" y="10063"/>
                    <a:pt x="9514" y="10602"/>
                    <a:pt x="9291" y="11177"/>
                  </a:cubicBezTo>
                  <a:cubicBezTo>
                    <a:pt x="9152" y="11543"/>
                    <a:pt x="9130" y="11428"/>
                    <a:pt x="9340" y="11752"/>
                  </a:cubicBezTo>
                  <a:cubicBezTo>
                    <a:pt x="9374" y="11802"/>
                    <a:pt x="9414" y="11852"/>
                    <a:pt x="9440" y="11910"/>
                  </a:cubicBezTo>
                  <a:cubicBezTo>
                    <a:pt x="9475" y="11989"/>
                    <a:pt x="9549" y="12061"/>
                    <a:pt x="9497" y="12190"/>
                  </a:cubicBezTo>
                  <a:cubicBezTo>
                    <a:pt x="9449" y="12312"/>
                    <a:pt x="9383" y="12341"/>
                    <a:pt x="9300" y="12298"/>
                  </a:cubicBezTo>
                  <a:cubicBezTo>
                    <a:pt x="9156" y="12226"/>
                    <a:pt x="9012" y="12154"/>
                    <a:pt x="8864" y="12089"/>
                  </a:cubicBezTo>
                  <a:cubicBezTo>
                    <a:pt x="8781" y="12046"/>
                    <a:pt x="8746" y="12082"/>
                    <a:pt x="8746" y="12240"/>
                  </a:cubicBezTo>
                  <a:cubicBezTo>
                    <a:pt x="8763" y="12858"/>
                    <a:pt x="8746" y="13476"/>
                    <a:pt x="8768" y="14087"/>
                  </a:cubicBezTo>
                  <a:close/>
                  <a:moveTo>
                    <a:pt x="19225" y="13002"/>
                  </a:moveTo>
                  <a:cubicBezTo>
                    <a:pt x="19255" y="13828"/>
                    <a:pt x="19356" y="14640"/>
                    <a:pt x="19399" y="15481"/>
                  </a:cubicBezTo>
                  <a:cubicBezTo>
                    <a:pt x="19661" y="13124"/>
                    <a:pt x="20478" y="11292"/>
                    <a:pt x="21412" y="9560"/>
                  </a:cubicBezTo>
                  <a:cubicBezTo>
                    <a:pt x="21399" y="9560"/>
                    <a:pt x="21386" y="9553"/>
                    <a:pt x="21373" y="9553"/>
                  </a:cubicBezTo>
                  <a:cubicBezTo>
                    <a:pt x="21242" y="9603"/>
                    <a:pt x="21115" y="9646"/>
                    <a:pt x="20989" y="9704"/>
                  </a:cubicBezTo>
                  <a:cubicBezTo>
                    <a:pt x="20216" y="10056"/>
                    <a:pt x="19644" y="10789"/>
                    <a:pt x="19369" y="12061"/>
                  </a:cubicBezTo>
                  <a:cubicBezTo>
                    <a:pt x="19299" y="12370"/>
                    <a:pt x="19212" y="12693"/>
                    <a:pt x="19225" y="13002"/>
                  </a:cubicBezTo>
                  <a:close/>
                  <a:moveTo>
                    <a:pt x="13212" y="19792"/>
                  </a:moveTo>
                  <a:cubicBezTo>
                    <a:pt x="13182" y="19929"/>
                    <a:pt x="13256" y="20001"/>
                    <a:pt x="13308" y="20073"/>
                  </a:cubicBezTo>
                  <a:cubicBezTo>
                    <a:pt x="13317" y="20087"/>
                    <a:pt x="13326" y="20109"/>
                    <a:pt x="13365" y="20180"/>
                  </a:cubicBezTo>
                  <a:cubicBezTo>
                    <a:pt x="13208" y="20094"/>
                    <a:pt x="13086" y="20037"/>
                    <a:pt x="12972" y="19958"/>
                  </a:cubicBezTo>
                  <a:cubicBezTo>
                    <a:pt x="12907" y="19915"/>
                    <a:pt x="12955" y="19828"/>
                    <a:pt x="12968" y="19756"/>
                  </a:cubicBezTo>
                  <a:cubicBezTo>
                    <a:pt x="13221" y="18578"/>
                    <a:pt x="13474" y="17400"/>
                    <a:pt x="13688" y="16200"/>
                  </a:cubicBezTo>
                  <a:cubicBezTo>
                    <a:pt x="13728" y="15977"/>
                    <a:pt x="13784" y="15847"/>
                    <a:pt x="13937" y="15812"/>
                  </a:cubicBezTo>
                  <a:cubicBezTo>
                    <a:pt x="14068" y="15776"/>
                    <a:pt x="14190" y="15682"/>
                    <a:pt x="14313" y="15618"/>
                  </a:cubicBezTo>
                  <a:cubicBezTo>
                    <a:pt x="14313" y="15776"/>
                    <a:pt x="14308" y="15927"/>
                    <a:pt x="14308" y="16085"/>
                  </a:cubicBezTo>
                  <a:cubicBezTo>
                    <a:pt x="14308" y="16264"/>
                    <a:pt x="14273" y="16401"/>
                    <a:pt x="14173" y="16523"/>
                  </a:cubicBezTo>
                  <a:cubicBezTo>
                    <a:pt x="13994" y="16724"/>
                    <a:pt x="13837" y="16976"/>
                    <a:pt x="13632" y="17112"/>
                  </a:cubicBezTo>
                  <a:cubicBezTo>
                    <a:pt x="13610" y="17127"/>
                    <a:pt x="13605" y="17155"/>
                    <a:pt x="13618" y="17213"/>
                  </a:cubicBezTo>
                  <a:cubicBezTo>
                    <a:pt x="13920" y="17177"/>
                    <a:pt x="14129" y="16904"/>
                    <a:pt x="14291" y="16451"/>
                  </a:cubicBezTo>
                  <a:cubicBezTo>
                    <a:pt x="14291" y="16976"/>
                    <a:pt x="14238" y="17450"/>
                    <a:pt x="14260" y="17931"/>
                  </a:cubicBezTo>
                  <a:cubicBezTo>
                    <a:pt x="14256" y="18449"/>
                    <a:pt x="14190" y="18959"/>
                    <a:pt x="14151" y="19476"/>
                  </a:cubicBezTo>
                  <a:cubicBezTo>
                    <a:pt x="14142" y="19584"/>
                    <a:pt x="14103" y="19591"/>
                    <a:pt x="14051" y="19598"/>
                  </a:cubicBezTo>
                  <a:cubicBezTo>
                    <a:pt x="13828" y="19627"/>
                    <a:pt x="13610" y="19663"/>
                    <a:pt x="13387" y="19692"/>
                  </a:cubicBezTo>
                  <a:cubicBezTo>
                    <a:pt x="13317" y="19685"/>
                    <a:pt x="13239" y="19663"/>
                    <a:pt x="13212" y="19792"/>
                  </a:cubicBezTo>
                  <a:close/>
                  <a:moveTo>
                    <a:pt x="13313" y="18952"/>
                  </a:moveTo>
                  <a:cubicBezTo>
                    <a:pt x="13540" y="18758"/>
                    <a:pt x="13767" y="18571"/>
                    <a:pt x="13994" y="18377"/>
                  </a:cubicBezTo>
                  <a:cubicBezTo>
                    <a:pt x="14033" y="18341"/>
                    <a:pt x="14094" y="18305"/>
                    <a:pt x="14064" y="18204"/>
                  </a:cubicBezTo>
                  <a:cubicBezTo>
                    <a:pt x="14033" y="18118"/>
                    <a:pt x="13981" y="18168"/>
                    <a:pt x="13937" y="18197"/>
                  </a:cubicBezTo>
                  <a:cubicBezTo>
                    <a:pt x="13684" y="18413"/>
                    <a:pt x="13435" y="18636"/>
                    <a:pt x="13195" y="18959"/>
                  </a:cubicBezTo>
                  <a:cubicBezTo>
                    <a:pt x="13247" y="18980"/>
                    <a:pt x="13278" y="18980"/>
                    <a:pt x="13313" y="18952"/>
                  </a:cubicBezTo>
                  <a:close/>
                  <a:moveTo>
                    <a:pt x="19478" y="16458"/>
                  </a:moveTo>
                  <a:cubicBezTo>
                    <a:pt x="19491" y="16422"/>
                    <a:pt x="19504" y="16379"/>
                    <a:pt x="19513" y="16343"/>
                  </a:cubicBezTo>
                  <a:cubicBezTo>
                    <a:pt x="19692" y="15452"/>
                    <a:pt x="20041" y="14748"/>
                    <a:pt x="20443" y="14109"/>
                  </a:cubicBezTo>
                  <a:cubicBezTo>
                    <a:pt x="20639" y="13792"/>
                    <a:pt x="20810" y="13440"/>
                    <a:pt x="20928" y="13024"/>
                  </a:cubicBezTo>
                  <a:cubicBezTo>
                    <a:pt x="21054" y="12571"/>
                    <a:pt x="21194" y="12118"/>
                    <a:pt x="21338" y="11630"/>
                  </a:cubicBezTo>
                  <a:cubicBezTo>
                    <a:pt x="20709" y="12140"/>
                    <a:pt x="20203" y="12808"/>
                    <a:pt x="19871" y="13778"/>
                  </a:cubicBezTo>
                  <a:cubicBezTo>
                    <a:pt x="19587" y="14604"/>
                    <a:pt x="19517" y="15531"/>
                    <a:pt x="19478" y="16458"/>
                  </a:cubicBezTo>
                  <a:close/>
                  <a:moveTo>
                    <a:pt x="20766" y="14489"/>
                  </a:moveTo>
                  <a:cubicBezTo>
                    <a:pt x="20177" y="15036"/>
                    <a:pt x="19701" y="15761"/>
                    <a:pt x="19500" y="16868"/>
                  </a:cubicBezTo>
                  <a:cubicBezTo>
                    <a:pt x="19478" y="16997"/>
                    <a:pt x="19443" y="17134"/>
                    <a:pt x="19482" y="17335"/>
                  </a:cubicBezTo>
                  <a:cubicBezTo>
                    <a:pt x="19609" y="16897"/>
                    <a:pt x="19709" y="16487"/>
                    <a:pt x="19976" y="16307"/>
                  </a:cubicBezTo>
                  <a:cubicBezTo>
                    <a:pt x="19902" y="16473"/>
                    <a:pt x="19827" y="16638"/>
                    <a:pt x="19753" y="16803"/>
                  </a:cubicBezTo>
                  <a:cubicBezTo>
                    <a:pt x="19788" y="16832"/>
                    <a:pt x="19814" y="16825"/>
                    <a:pt x="19836" y="16796"/>
                  </a:cubicBezTo>
                  <a:cubicBezTo>
                    <a:pt x="20054" y="16494"/>
                    <a:pt x="20312" y="16293"/>
                    <a:pt x="20552" y="16034"/>
                  </a:cubicBezTo>
                  <a:cubicBezTo>
                    <a:pt x="20862" y="15697"/>
                    <a:pt x="21155" y="15323"/>
                    <a:pt x="21360" y="14806"/>
                  </a:cubicBezTo>
                  <a:cubicBezTo>
                    <a:pt x="21469" y="14540"/>
                    <a:pt x="21569" y="14259"/>
                    <a:pt x="21600" y="13900"/>
                  </a:cubicBezTo>
                  <a:cubicBezTo>
                    <a:pt x="21303" y="14073"/>
                    <a:pt x="21024" y="14252"/>
                    <a:pt x="20766" y="14489"/>
                  </a:cubicBezTo>
                  <a:close/>
                  <a:moveTo>
                    <a:pt x="18736" y="14813"/>
                  </a:moveTo>
                  <a:cubicBezTo>
                    <a:pt x="18806" y="14942"/>
                    <a:pt x="18867" y="15086"/>
                    <a:pt x="18954" y="15258"/>
                  </a:cubicBezTo>
                  <a:cubicBezTo>
                    <a:pt x="18631" y="13297"/>
                    <a:pt x="17766" y="11471"/>
                    <a:pt x="16548" y="11335"/>
                  </a:cubicBezTo>
                  <a:cubicBezTo>
                    <a:pt x="16828" y="11859"/>
                    <a:pt x="17090" y="12348"/>
                    <a:pt x="17395" y="12765"/>
                  </a:cubicBezTo>
                  <a:cubicBezTo>
                    <a:pt x="17858" y="13412"/>
                    <a:pt x="18321" y="14065"/>
                    <a:pt x="18736" y="14813"/>
                  </a:cubicBezTo>
                  <a:close/>
                  <a:moveTo>
                    <a:pt x="19120" y="17098"/>
                  </a:moveTo>
                  <a:cubicBezTo>
                    <a:pt x="19137" y="17134"/>
                    <a:pt x="19146" y="17206"/>
                    <a:pt x="19194" y="17177"/>
                  </a:cubicBezTo>
                  <a:cubicBezTo>
                    <a:pt x="18923" y="15761"/>
                    <a:pt x="18382" y="14741"/>
                    <a:pt x="17566" y="14123"/>
                  </a:cubicBezTo>
                  <a:cubicBezTo>
                    <a:pt x="17710" y="14612"/>
                    <a:pt x="17876" y="15064"/>
                    <a:pt x="18116" y="15445"/>
                  </a:cubicBezTo>
                  <a:cubicBezTo>
                    <a:pt x="18461" y="15984"/>
                    <a:pt x="18823" y="16487"/>
                    <a:pt x="19120" y="17098"/>
                  </a:cubicBezTo>
                  <a:close/>
                  <a:moveTo>
                    <a:pt x="12571" y="21244"/>
                  </a:moveTo>
                  <a:cubicBezTo>
                    <a:pt x="12518" y="21230"/>
                    <a:pt x="12466" y="21230"/>
                    <a:pt x="12413" y="21222"/>
                  </a:cubicBezTo>
                  <a:cubicBezTo>
                    <a:pt x="11680" y="21201"/>
                    <a:pt x="10942" y="21186"/>
                    <a:pt x="10208" y="21172"/>
                  </a:cubicBezTo>
                  <a:cubicBezTo>
                    <a:pt x="10029" y="21165"/>
                    <a:pt x="9824" y="21086"/>
                    <a:pt x="9794" y="21517"/>
                  </a:cubicBezTo>
                  <a:cubicBezTo>
                    <a:pt x="10357" y="21517"/>
                    <a:pt x="10938" y="21517"/>
                    <a:pt x="11514" y="21517"/>
                  </a:cubicBezTo>
                  <a:cubicBezTo>
                    <a:pt x="11859" y="21517"/>
                    <a:pt x="12208" y="21517"/>
                    <a:pt x="12553" y="21510"/>
                  </a:cubicBezTo>
                  <a:cubicBezTo>
                    <a:pt x="12597" y="21510"/>
                    <a:pt x="12649" y="21539"/>
                    <a:pt x="12658" y="21409"/>
                  </a:cubicBezTo>
                  <a:cubicBezTo>
                    <a:pt x="12671" y="21287"/>
                    <a:pt x="12623" y="21258"/>
                    <a:pt x="12571" y="21244"/>
                  </a:cubicBezTo>
                  <a:close/>
                  <a:moveTo>
                    <a:pt x="2694" y="19491"/>
                  </a:moveTo>
                  <a:cubicBezTo>
                    <a:pt x="1843" y="19491"/>
                    <a:pt x="987" y="19491"/>
                    <a:pt x="135" y="19491"/>
                  </a:cubicBezTo>
                  <a:cubicBezTo>
                    <a:pt x="52" y="19491"/>
                    <a:pt x="0" y="19519"/>
                    <a:pt x="0" y="19677"/>
                  </a:cubicBezTo>
                  <a:cubicBezTo>
                    <a:pt x="0" y="19843"/>
                    <a:pt x="65" y="19836"/>
                    <a:pt x="135" y="19836"/>
                  </a:cubicBezTo>
                  <a:cubicBezTo>
                    <a:pt x="572" y="19836"/>
                    <a:pt x="1009" y="19836"/>
                    <a:pt x="1445" y="19836"/>
                  </a:cubicBezTo>
                  <a:cubicBezTo>
                    <a:pt x="1445" y="19828"/>
                    <a:pt x="1445" y="19828"/>
                    <a:pt x="1445" y="19821"/>
                  </a:cubicBezTo>
                  <a:cubicBezTo>
                    <a:pt x="1878" y="19821"/>
                    <a:pt x="2310" y="19814"/>
                    <a:pt x="2738" y="19828"/>
                  </a:cubicBezTo>
                  <a:cubicBezTo>
                    <a:pt x="2869" y="19836"/>
                    <a:pt x="2860" y="19757"/>
                    <a:pt x="2829" y="19606"/>
                  </a:cubicBezTo>
                  <a:cubicBezTo>
                    <a:pt x="2803" y="19491"/>
                    <a:pt x="2751" y="19491"/>
                    <a:pt x="2694" y="19491"/>
                  </a:cubicBezTo>
                  <a:close/>
                  <a:moveTo>
                    <a:pt x="664" y="17162"/>
                  </a:moveTo>
                  <a:cubicBezTo>
                    <a:pt x="773" y="16983"/>
                    <a:pt x="869" y="16875"/>
                    <a:pt x="991" y="16825"/>
                  </a:cubicBezTo>
                  <a:cubicBezTo>
                    <a:pt x="1078" y="16789"/>
                    <a:pt x="1209" y="16853"/>
                    <a:pt x="1253" y="16731"/>
                  </a:cubicBezTo>
                  <a:cubicBezTo>
                    <a:pt x="1297" y="16602"/>
                    <a:pt x="1266" y="16415"/>
                    <a:pt x="1271" y="16250"/>
                  </a:cubicBezTo>
                  <a:cubicBezTo>
                    <a:pt x="1271" y="16228"/>
                    <a:pt x="1271" y="16200"/>
                    <a:pt x="1271" y="16178"/>
                  </a:cubicBezTo>
                  <a:cubicBezTo>
                    <a:pt x="1275" y="16070"/>
                    <a:pt x="1253" y="16020"/>
                    <a:pt x="1183" y="16020"/>
                  </a:cubicBezTo>
                  <a:cubicBezTo>
                    <a:pt x="1035" y="16027"/>
                    <a:pt x="891" y="16027"/>
                    <a:pt x="742" y="16027"/>
                  </a:cubicBezTo>
                  <a:cubicBezTo>
                    <a:pt x="690" y="16027"/>
                    <a:pt x="664" y="16056"/>
                    <a:pt x="664" y="16142"/>
                  </a:cubicBezTo>
                  <a:cubicBezTo>
                    <a:pt x="668" y="16465"/>
                    <a:pt x="664" y="16789"/>
                    <a:pt x="664" y="17162"/>
                  </a:cubicBezTo>
                  <a:close/>
                  <a:moveTo>
                    <a:pt x="18544" y="16494"/>
                  </a:moveTo>
                  <a:cubicBezTo>
                    <a:pt x="18343" y="16135"/>
                    <a:pt x="18094" y="15689"/>
                    <a:pt x="17841" y="15244"/>
                  </a:cubicBezTo>
                  <a:cubicBezTo>
                    <a:pt x="17784" y="15143"/>
                    <a:pt x="17710" y="15107"/>
                    <a:pt x="17622" y="15093"/>
                  </a:cubicBezTo>
                  <a:cubicBezTo>
                    <a:pt x="17819" y="15891"/>
                    <a:pt x="18094" y="16279"/>
                    <a:pt x="18544" y="16494"/>
                  </a:cubicBezTo>
                  <a:close/>
                  <a:moveTo>
                    <a:pt x="13540" y="4810"/>
                  </a:moveTo>
                  <a:cubicBezTo>
                    <a:pt x="13745" y="4753"/>
                    <a:pt x="13894" y="4473"/>
                    <a:pt x="13950" y="4049"/>
                  </a:cubicBezTo>
                  <a:cubicBezTo>
                    <a:pt x="14020" y="3503"/>
                    <a:pt x="13955" y="3330"/>
                    <a:pt x="13618" y="3215"/>
                  </a:cubicBezTo>
                  <a:cubicBezTo>
                    <a:pt x="13845" y="3747"/>
                    <a:pt x="13942" y="4236"/>
                    <a:pt x="13540" y="4810"/>
                  </a:cubicBezTo>
                  <a:close/>
                  <a:moveTo>
                    <a:pt x="19303" y="16142"/>
                  </a:moveTo>
                  <a:cubicBezTo>
                    <a:pt x="19233" y="14949"/>
                    <a:pt x="19177" y="13749"/>
                    <a:pt x="19059" y="12564"/>
                  </a:cubicBezTo>
                  <a:cubicBezTo>
                    <a:pt x="19085" y="13764"/>
                    <a:pt x="19190" y="14949"/>
                    <a:pt x="19303" y="16142"/>
                  </a:cubicBezTo>
                  <a:close/>
                  <a:moveTo>
                    <a:pt x="9475" y="2173"/>
                  </a:moveTo>
                  <a:cubicBezTo>
                    <a:pt x="9553" y="1828"/>
                    <a:pt x="9719" y="1613"/>
                    <a:pt x="9907" y="1354"/>
                  </a:cubicBezTo>
                  <a:cubicBezTo>
                    <a:pt x="9370" y="1562"/>
                    <a:pt x="9187" y="2504"/>
                    <a:pt x="9527" y="3208"/>
                  </a:cubicBezTo>
                  <a:cubicBezTo>
                    <a:pt x="9484" y="2870"/>
                    <a:pt x="9392" y="2533"/>
                    <a:pt x="9475" y="2173"/>
                  </a:cubicBezTo>
                  <a:close/>
                  <a:moveTo>
                    <a:pt x="1733" y="17795"/>
                  </a:moveTo>
                  <a:cubicBezTo>
                    <a:pt x="1742" y="17852"/>
                    <a:pt x="1725" y="17974"/>
                    <a:pt x="1790" y="17931"/>
                  </a:cubicBezTo>
                  <a:cubicBezTo>
                    <a:pt x="1847" y="17895"/>
                    <a:pt x="1947" y="17982"/>
                    <a:pt x="1960" y="17802"/>
                  </a:cubicBezTo>
                  <a:cubicBezTo>
                    <a:pt x="1969" y="17673"/>
                    <a:pt x="1969" y="17543"/>
                    <a:pt x="1978" y="17400"/>
                  </a:cubicBezTo>
                  <a:cubicBezTo>
                    <a:pt x="1856" y="17479"/>
                    <a:pt x="1690" y="17464"/>
                    <a:pt x="1733" y="17795"/>
                  </a:cubicBezTo>
                  <a:close/>
                  <a:moveTo>
                    <a:pt x="2074" y="16983"/>
                  </a:moveTo>
                  <a:cubicBezTo>
                    <a:pt x="2061" y="16933"/>
                    <a:pt x="2035" y="16954"/>
                    <a:pt x="2013" y="16961"/>
                  </a:cubicBezTo>
                  <a:cubicBezTo>
                    <a:pt x="1882" y="17026"/>
                    <a:pt x="1755" y="17091"/>
                    <a:pt x="1620" y="17155"/>
                  </a:cubicBezTo>
                  <a:cubicBezTo>
                    <a:pt x="1659" y="17234"/>
                    <a:pt x="1668" y="17364"/>
                    <a:pt x="1738" y="17335"/>
                  </a:cubicBezTo>
                  <a:cubicBezTo>
                    <a:pt x="1851" y="17285"/>
                    <a:pt x="1960" y="17213"/>
                    <a:pt x="2052" y="17083"/>
                  </a:cubicBezTo>
                  <a:cubicBezTo>
                    <a:pt x="2070" y="17062"/>
                    <a:pt x="2083" y="17026"/>
                    <a:pt x="2074" y="16983"/>
                  </a:cubicBezTo>
                  <a:close/>
                  <a:moveTo>
                    <a:pt x="12741" y="6808"/>
                  </a:moveTo>
                  <a:cubicBezTo>
                    <a:pt x="12715" y="6880"/>
                    <a:pt x="12684" y="6959"/>
                    <a:pt x="12697" y="7045"/>
                  </a:cubicBezTo>
                  <a:cubicBezTo>
                    <a:pt x="12706" y="7103"/>
                    <a:pt x="12754" y="7074"/>
                    <a:pt x="12784" y="7074"/>
                  </a:cubicBezTo>
                  <a:cubicBezTo>
                    <a:pt x="12907" y="7081"/>
                    <a:pt x="13025" y="7031"/>
                    <a:pt x="13156" y="6901"/>
                  </a:cubicBezTo>
                  <a:cubicBezTo>
                    <a:pt x="13029" y="6844"/>
                    <a:pt x="12915" y="6858"/>
                    <a:pt x="12824" y="6758"/>
                  </a:cubicBezTo>
                  <a:cubicBezTo>
                    <a:pt x="12784" y="6729"/>
                    <a:pt x="12758" y="6758"/>
                    <a:pt x="12741" y="6808"/>
                  </a:cubicBezTo>
                  <a:close/>
                  <a:moveTo>
                    <a:pt x="9348" y="3510"/>
                  </a:moveTo>
                  <a:cubicBezTo>
                    <a:pt x="9200" y="3201"/>
                    <a:pt x="9217" y="2856"/>
                    <a:pt x="9252" y="2446"/>
                  </a:cubicBezTo>
                  <a:cubicBezTo>
                    <a:pt x="9104" y="2813"/>
                    <a:pt x="9156" y="3344"/>
                    <a:pt x="9348" y="3510"/>
                  </a:cubicBezTo>
                  <a:close/>
                  <a:moveTo>
                    <a:pt x="9711" y="4228"/>
                  </a:moveTo>
                  <a:cubicBezTo>
                    <a:pt x="9684" y="4487"/>
                    <a:pt x="9698" y="4724"/>
                    <a:pt x="9820" y="4983"/>
                  </a:cubicBezTo>
                  <a:cubicBezTo>
                    <a:pt x="9794" y="4688"/>
                    <a:pt x="9767" y="4451"/>
                    <a:pt x="9711" y="4228"/>
                  </a:cubicBezTo>
                  <a:close/>
                  <a:moveTo>
                    <a:pt x="13295" y="6298"/>
                  </a:moveTo>
                  <a:cubicBezTo>
                    <a:pt x="13143" y="6470"/>
                    <a:pt x="13012" y="6578"/>
                    <a:pt x="12881" y="6679"/>
                  </a:cubicBezTo>
                  <a:cubicBezTo>
                    <a:pt x="13038" y="6657"/>
                    <a:pt x="13169" y="6535"/>
                    <a:pt x="13295" y="6298"/>
                  </a:cubicBezTo>
                  <a:close/>
                </a:path>
              </a:pathLst>
            </a:custGeom>
            <a:solidFill>
              <a:schemeClr val="accent4"/>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279;p23">
              <a:extLst>
                <a:ext uri="{FF2B5EF4-FFF2-40B4-BE49-F238E27FC236}">
                  <a16:creationId xmlns:a16="http://schemas.microsoft.com/office/drawing/2014/main" id="{8606F1EE-6664-82EE-24FF-997238EEFF68}"/>
                </a:ext>
              </a:extLst>
            </p:cNvPr>
            <p:cNvSpPr/>
            <p:nvPr/>
          </p:nvSpPr>
          <p:spPr>
            <a:xfrm>
              <a:off x="540678" y="1861074"/>
              <a:ext cx="7026921" cy="4216378"/>
            </a:xfrm>
            <a:custGeom>
              <a:avLst/>
              <a:gdLst/>
              <a:ahLst/>
              <a:cxnLst/>
              <a:rect l="l" t="t" r="r" b="b"/>
              <a:pathLst>
                <a:path w="21600" h="21556" extrusionOk="0">
                  <a:moveTo>
                    <a:pt x="21592" y="20574"/>
                  </a:moveTo>
                  <a:cubicBezTo>
                    <a:pt x="21592" y="20174"/>
                    <a:pt x="21532" y="20074"/>
                    <a:pt x="21292" y="20074"/>
                  </a:cubicBezTo>
                  <a:cubicBezTo>
                    <a:pt x="20819" y="20074"/>
                    <a:pt x="20342" y="20074"/>
                    <a:pt x="19869" y="20074"/>
                  </a:cubicBezTo>
                  <a:cubicBezTo>
                    <a:pt x="19825" y="20074"/>
                    <a:pt x="19773" y="20094"/>
                    <a:pt x="19725" y="20041"/>
                  </a:cubicBezTo>
                  <a:cubicBezTo>
                    <a:pt x="19789" y="19894"/>
                    <a:pt x="19809" y="19728"/>
                    <a:pt x="19833" y="19561"/>
                  </a:cubicBezTo>
                  <a:cubicBezTo>
                    <a:pt x="19925" y="18922"/>
                    <a:pt x="20014" y="18289"/>
                    <a:pt x="20106" y="17649"/>
                  </a:cubicBezTo>
                  <a:cubicBezTo>
                    <a:pt x="20158" y="17289"/>
                    <a:pt x="20206" y="16936"/>
                    <a:pt x="20258" y="16576"/>
                  </a:cubicBezTo>
                  <a:cubicBezTo>
                    <a:pt x="20302" y="16243"/>
                    <a:pt x="20214" y="16050"/>
                    <a:pt x="20022" y="16077"/>
                  </a:cubicBezTo>
                  <a:cubicBezTo>
                    <a:pt x="19885" y="16090"/>
                    <a:pt x="19753" y="16083"/>
                    <a:pt x="19617" y="16083"/>
                  </a:cubicBezTo>
                  <a:cubicBezTo>
                    <a:pt x="19461" y="16083"/>
                    <a:pt x="19301" y="16083"/>
                    <a:pt x="19116" y="16083"/>
                  </a:cubicBezTo>
                  <a:cubicBezTo>
                    <a:pt x="19257" y="15810"/>
                    <a:pt x="19397" y="15624"/>
                    <a:pt x="19553" y="15470"/>
                  </a:cubicBezTo>
                  <a:cubicBezTo>
                    <a:pt x="19869" y="15151"/>
                    <a:pt x="20186" y="14844"/>
                    <a:pt x="20458" y="14424"/>
                  </a:cubicBezTo>
                  <a:cubicBezTo>
                    <a:pt x="20735" y="13991"/>
                    <a:pt x="20935" y="13478"/>
                    <a:pt x="21015" y="12845"/>
                  </a:cubicBezTo>
                  <a:cubicBezTo>
                    <a:pt x="21031" y="12712"/>
                    <a:pt x="21043" y="12612"/>
                    <a:pt x="20919" y="12692"/>
                  </a:cubicBezTo>
                  <a:cubicBezTo>
                    <a:pt x="20498" y="12965"/>
                    <a:pt x="20074" y="13238"/>
                    <a:pt x="19701" y="13685"/>
                  </a:cubicBezTo>
                  <a:cubicBezTo>
                    <a:pt x="19677" y="13711"/>
                    <a:pt x="19657" y="13778"/>
                    <a:pt x="19613" y="13718"/>
                  </a:cubicBezTo>
                  <a:cubicBezTo>
                    <a:pt x="19705" y="13552"/>
                    <a:pt x="19793" y="13378"/>
                    <a:pt x="19893" y="13232"/>
                  </a:cubicBezTo>
                  <a:cubicBezTo>
                    <a:pt x="20134" y="12859"/>
                    <a:pt x="20310" y="12412"/>
                    <a:pt x="20442" y="11906"/>
                  </a:cubicBezTo>
                  <a:cubicBezTo>
                    <a:pt x="20554" y="11480"/>
                    <a:pt x="20687" y="11066"/>
                    <a:pt x="20823" y="10660"/>
                  </a:cubicBezTo>
                  <a:cubicBezTo>
                    <a:pt x="20843" y="10607"/>
                    <a:pt x="20887" y="10553"/>
                    <a:pt x="20859" y="10487"/>
                  </a:cubicBezTo>
                  <a:cubicBezTo>
                    <a:pt x="20823" y="10407"/>
                    <a:pt x="20779" y="10487"/>
                    <a:pt x="20747" y="10507"/>
                  </a:cubicBezTo>
                  <a:cubicBezTo>
                    <a:pt x="20322" y="10847"/>
                    <a:pt x="19925" y="11246"/>
                    <a:pt x="19597" y="11826"/>
                  </a:cubicBezTo>
                  <a:cubicBezTo>
                    <a:pt x="19569" y="11879"/>
                    <a:pt x="19549" y="11959"/>
                    <a:pt x="19497" y="11966"/>
                  </a:cubicBezTo>
                  <a:cubicBezTo>
                    <a:pt x="19489" y="11953"/>
                    <a:pt x="19481" y="11946"/>
                    <a:pt x="19481" y="11946"/>
                  </a:cubicBezTo>
                  <a:cubicBezTo>
                    <a:pt x="19909" y="10827"/>
                    <a:pt x="20342" y="9707"/>
                    <a:pt x="20931" y="8795"/>
                  </a:cubicBezTo>
                  <a:cubicBezTo>
                    <a:pt x="20951" y="8761"/>
                    <a:pt x="20983" y="8728"/>
                    <a:pt x="20963" y="8668"/>
                  </a:cubicBezTo>
                  <a:cubicBezTo>
                    <a:pt x="20943" y="8615"/>
                    <a:pt x="20911" y="8635"/>
                    <a:pt x="20879" y="8641"/>
                  </a:cubicBezTo>
                  <a:cubicBezTo>
                    <a:pt x="20687" y="8681"/>
                    <a:pt x="20494" y="8748"/>
                    <a:pt x="20310" y="8841"/>
                  </a:cubicBezTo>
                  <a:cubicBezTo>
                    <a:pt x="19517" y="9228"/>
                    <a:pt x="18936" y="10000"/>
                    <a:pt x="18692" y="11360"/>
                  </a:cubicBezTo>
                  <a:cubicBezTo>
                    <a:pt x="18684" y="11406"/>
                    <a:pt x="18688" y="11466"/>
                    <a:pt x="18652" y="11466"/>
                  </a:cubicBezTo>
                  <a:cubicBezTo>
                    <a:pt x="18612" y="10933"/>
                    <a:pt x="18576" y="10407"/>
                    <a:pt x="18535" y="9874"/>
                  </a:cubicBezTo>
                  <a:cubicBezTo>
                    <a:pt x="18531" y="9807"/>
                    <a:pt x="18519" y="9741"/>
                    <a:pt x="18463" y="9754"/>
                  </a:cubicBezTo>
                  <a:cubicBezTo>
                    <a:pt x="18419" y="9761"/>
                    <a:pt x="18407" y="9821"/>
                    <a:pt x="18407" y="9881"/>
                  </a:cubicBezTo>
                  <a:cubicBezTo>
                    <a:pt x="18407" y="9914"/>
                    <a:pt x="18407" y="9954"/>
                    <a:pt x="18411" y="9987"/>
                  </a:cubicBezTo>
                  <a:cubicBezTo>
                    <a:pt x="18435" y="11093"/>
                    <a:pt x="18451" y="12199"/>
                    <a:pt x="18531" y="13298"/>
                  </a:cubicBezTo>
                  <a:cubicBezTo>
                    <a:pt x="18547" y="13512"/>
                    <a:pt x="18588" y="13725"/>
                    <a:pt x="18555" y="13958"/>
                  </a:cubicBezTo>
                  <a:cubicBezTo>
                    <a:pt x="18543" y="13938"/>
                    <a:pt x="18539" y="13931"/>
                    <a:pt x="18535" y="13918"/>
                  </a:cubicBezTo>
                  <a:cubicBezTo>
                    <a:pt x="18527" y="13878"/>
                    <a:pt x="18519" y="13838"/>
                    <a:pt x="18507" y="13798"/>
                  </a:cubicBezTo>
                  <a:cubicBezTo>
                    <a:pt x="18295" y="12859"/>
                    <a:pt x="18023" y="11979"/>
                    <a:pt x="17566" y="11293"/>
                  </a:cubicBezTo>
                  <a:cubicBezTo>
                    <a:pt x="17157" y="10680"/>
                    <a:pt x="16677" y="10367"/>
                    <a:pt x="16128" y="10327"/>
                  </a:cubicBezTo>
                  <a:cubicBezTo>
                    <a:pt x="16088" y="10327"/>
                    <a:pt x="16040" y="10307"/>
                    <a:pt x="16020" y="10374"/>
                  </a:cubicBezTo>
                  <a:cubicBezTo>
                    <a:pt x="16004" y="10427"/>
                    <a:pt x="16044" y="10460"/>
                    <a:pt x="16064" y="10493"/>
                  </a:cubicBezTo>
                  <a:cubicBezTo>
                    <a:pt x="16569" y="11420"/>
                    <a:pt x="17133" y="12252"/>
                    <a:pt x="17702" y="13065"/>
                  </a:cubicBezTo>
                  <a:cubicBezTo>
                    <a:pt x="18067" y="13585"/>
                    <a:pt x="18387" y="14171"/>
                    <a:pt x="18608" y="14891"/>
                  </a:cubicBezTo>
                  <a:cubicBezTo>
                    <a:pt x="18684" y="15137"/>
                    <a:pt x="18736" y="15397"/>
                    <a:pt x="18736" y="15684"/>
                  </a:cubicBezTo>
                  <a:cubicBezTo>
                    <a:pt x="18708" y="15604"/>
                    <a:pt x="18692" y="15517"/>
                    <a:pt x="18668" y="15430"/>
                  </a:cubicBezTo>
                  <a:cubicBezTo>
                    <a:pt x="18443" y="14564"/>
                    <a:pt x="18103" y="13851"/>
                    <a:pt x="17626" y="13325"/>
                  </a:cubicBezTo>
                  <a:cubicBezTo>
                    <a:pt x="17446" y="13125"/>
                    <a:pt x="17262" y="12945"/>
                    <a:pt x="17061" y="12805"/>
                  </a:cubicBezTo>
                  <a:cubicBezTo>
                    <a:pt x="17037" y="12792"/>
                    <a:pt x="17009" y="12739"/>
                    <a:pt x="16981" y="12799"/>
                  </a:cubicBezTo>
                  <a:cubicBezTo>
                    <a:pt x="16961" y="12845"/>
                    <a:pt x="16977" y="12885"/>
                    <a:pt x="16989" y="12919"/>
                  </a:cubicBezTo>
                  <a:cubicBezTo>
                    <a:pt x="17041" y="13092"/>
                    <a:pt x="17093" y="13265"/>
                    <a:pt x="17149" y="13432"/>
                  </a:cubicBezTo>
                  <a:cubicBezTo>
                    <a:pt x="17193" y="13565"/>
                    <a:pt x="17242" y="13691"/>
                    <a:pt x="17298" y="13851"/>
                  </a:cubicBezTo>
                  <a:cubicBezTo>
                    <a:pt x="17242" y="13825"/>
                    <a:pt x="17210" y="13805"/>
                    <a:pt x="17177" y="13798"/>
                  </a:cubicBezTo>
                  <a:cubicBezTo>
                    <a:pt x="17141" y="13791"/>
                    <a:pt x="17093" y="13751"/>
                    <a:pt x="17065" y="13811"/>
                  </a:cubicBezTo>
                  <a:cubicBezTo>
                    <a:pt x="17037" y="13871"/>
                    <a:pt x="17077" y="13931"/>
                    <a:pt x="17093" y="13985"/>
                  </a:cubicBezTo>
                  <a:cubicBezTo>
                    <a:pt x="17137" y="14125"/>
                    <a:pt x="17189" y="14258"/>
                    <a:pt x="17226" y="14404"/>
                  </a:cubicBezTo>
                  <a:cubicBezTo>
                    <a:pt x="17334" y="14817"/>
                    <a:pt x="17518" y="15091"/>
                    <a:pt x="17758" y="15277"/>
                  </a:cubicBezTo>
                  <a:cubicBezTo>
                    <a:pt x="17907" y="15390"/>
                    <a:pt x="18055" y="15504"/>
                    <a:pt x="18195" y="15637"/>
                  </a:cubicBezTo>
                  <a:cubicBezTo>
                    <a:pt x="18323" y="15757"/>
                    <a:pt x="18459" y="15870"/>
                    <a:pt x="18568" y="16103"/>
                  </a:cubicBezTo>
                  <a:cubicBezTo>
                    <a:pt x="18235" y="16103"/>
                    <a:pt x="17927" y="16103"/>
                    <a:pt x="17614" y="16103"/>
                  </a:cubicBezTo>
                  <a:cubicBezTo>
                    <a:pt x="17422" y="16103"/>
                    <a:pt x="17346" y="16263"/>
                    <a:pt x="17390" y="16576"/>
                  </a:cubicBezTo>
                  <a:cubicBezTo>
                    <a:pt x="17438" y="16909"/>
                    <a:pt x="17486" y="17249"/>
                    <a:pt x="17538" y="17582"/>
                  </a:cubicBezTo>
                  <a:cubicBezTo>
                    <a:pt x="17670" y="18415"/>
                    <a:pt x="17758" y="19268"/>
                    <a:pt x="17923" y="20088"/>
                  </a:cubicBezTo>
                  <a:cubicBezTo>
                    <a:pt x="17450" y="20088"/>
                    <a:pt x="16973" y="20088"/>
                    <a:pt x="16500" y="20088"/>
                  </a:cubicBezTo>
                  <a:cubicBezTo>
                    <a:pt x="16508" y="19868"/>
                    <a:pt x="16565" y="19694"/>
                    <a:pt x="16629" y="19521"/>
                  </a:cubicBezTo>
                  <a:cubicBezTo>
                    <a:pt x="16857" y="18902"/>
                    <a:pt x="17005" y="18229"/>
                    <a:pt x="17049" y="17502"/>
                  </a:cubicBezTo>
                  <a:cubicBezTo>
                    <a:pt x="17141" y="16010"/>
                    <a:pt x="16813" y="14837"/>
                    <a:pt x="16056" y="14011"/>
                  </a:cubicBezTo>
                  <a:cubicBezTo>
                    <a:pt x="16012" y="13965"/>
                    <a:pt x="15980" y="13911"/>
                    <a:pt x="15968" y="13818"/>
                  </a:cubicBezTo>
                  <a:cubicBezTo>
                    <a:pt x="15811" y="12645"/>
                    <a:pt x="15647" y="11480"/>
                    <a:pt x="15503" y="10307"/>
                  </a:cubicBezTo>
                  <a:cubicBezTo>
                    <a:pt x="15435" y="9761"/>
                    <a:pt x="15263" y="9441"/>
                    <a:pt x="14938" y="9288"/>
                  </a:cubicBezTo>
                  <a:cubicBezTo>
                    <a:pt x="14473" y="9074"/>
                    <a:pt x="14005" y="8928"/>
                    <a:pt x="13524" y="8861"/>
                  </a:cubicBezTo>
                  <a:cubicBezTo>
                    <a:pt x="13428" y="8848"/>
                    <a:pt x="13356" y="8808"/>
                    <a:pt x="13300" y="8655"/>
                  </a:cubicBezTo>
                  <a:cubicBezTo>
                    <a:pt x="13184" y="8348"/>
                    <a:pt x="13035" y="8075"/>
                    <a:pt x="12863" y="7855"/>
                  </a:cubicBezTo>
                  <a:cubicBezTo>
                    <a:pt x="12787" y="7755"/>
                    <a:pt x="12751" y="7649"/>
                    <a:pt x="12743" y="7502"/>
                  </a:cubicBezTo>
                  <a:cubicBezTo>
                    <a:pt x="12731" y="7315"/>
                    <a:pt x="12727" y="7129"/>
                    <a:pt x="12707" y="6942"/>
                  </a:cubicBezTo>
                  <a:cubicBezTo>
                    <a:pt x="12691" y="6802"/>
                    <a:pt x="12719" y="6769"/>
                    <a:pt x="12799" y="6776"/>
                  </a:cubicBezTo>
                  <a:cubicBezTo>
                    <a:pt x="12983" y="6789"/>
                    <a:pt x="13159" y="6702"/>
                    <a:pt x="13316" y="6536"/>
                  </a:cubicBezTo>
                  <a:cubicBezTo>
                    <a:pt x="13560" y="6283"/>
                    <a:pt x="13672" y="5970"/>
                    <a:pt x="13616" y="5577"/>
                  </a:cubicBezTo>
                  <a:cubicBezTo>
                    <a:pt x="13568" y="5243"/>
                    <a:pt x="13612" y="4970"/>
                    <a:pt x="13696" y="4684"/>
                  </a:cubicBezTo>
                  <a:cubicBezTo>
                    <a:pt x="13756" y="4477"/>
                    <a:pt x="13844" y="4311"/>
                    <a:pt x="13909" y="4124"/>
                  </a:cubicBezTo>
                  <a:cubicBezTo>
                    <a:pt x="14113" y="3531"/>
                    <a:pt x="13973" y="2785"/>
                    <a:pt x="13600" y="2685"/>
                  </a:cubicBezTo>
                  <a:cubicBezTo>
                    <a:pt x="13412" y="2638"/>
                    <a:pt x="13392" y="2465"/>
                    <a:pt x="13348" y="2259"/>
                  </a:cubicBezTo>
                  <a:cubicBezTo>
                    <a:pt x="13336" y="2192"/>
                    <a:pt x="13324" y="2119"/>
                    <a:pt x="13312" y="2052"/>
                  </a:cubicBezTo>
                  <a:cubicBezTo>
                    <a:pt x="13151" y="1219"/>
                    <a:pt x="12855" y="586"/>
                    <a:pt x="12362" y="240"/>
                  </a:cubicBezTo>
                  <a:cubicBezTo>
                    <a:pt x="12002" y="-20"/>
                    <a:pt x="11625" y="-40"/>
                    <a:pt x="11237" y="47"/>
                  </a:cubicBezTo>
                  <a:cubicBezTo>
                    <a:pt x="10820" y="140"/>
                    <a:pt x="10463" y="413"/>
                    <a:pt x="10231" y="1026"/>
                  </a:cubicBezTo>
                  <a:cubicBezTo>
                    <a:pt x="10211" y="1073"/>
                    <a:pt x="10195" y="1119"/>
                    <a:pt x="10155" y="1133"/>
                  </a:cubicBezTo>
                  <a:cubicBezTo>
                    <a:pt x="9758" y="1246"/>
                    <a:pt x="9570" y="1719"/>
                    <a:pt x="9438" y="2285"/>
                  </a:cubicBezTo>
                  <a:cubicBezTo>
                    <a:pt x="9282" y="2958"/>
                    <a:pt x="9414" y="3445"/>
                    <a:pt x="9819" y="3684"/>
                  </a:cubicBezTo>
                  <a:cubicBezTo>
                    <a:pt x="9871" y="3718"/>
                    <a:pt x="9879" y="3738"/>
                    <a:pt x="9867" y="3824"/>
                  </a:cubicBezTo>
                  <a:cubicBezTo>
                    <a:pt x="9831" y="4224"/>
                    <a:pt x="9887" y="4584"/>
                    <a:pt x="10055" y="4884"/>
                  </a:cubicBezTo>
                  <a:cubicBezTo>
                    <a:pt x="10099" y="4957"/>
                    <a:pt x="10119" y="5044"/>
                    <a:pt x="10131" y="5150"/>
                  </a:cubicBezTo>
                  <a:cubicBezTo>
                    <a:pt x="10191" y="5756"/>
                    <a:pt x="10251" y="6356"/>
                    <a:pt x="10439" y="6896"/>
                  </a:cubicBezTo>
                  <a:cubicBezTo>
                    <a:pt x="10576" y="7289"/>
                    <a:pt x="10752" y="7635"/>
                    <a:pt x="10952" y="7975"/>
                  </a:cubicBezTo>
                  <a:cubicBezTo>
                    <a:pt x="10656" y="8168"/>
                    <a:pt x="10411" y="8455"/>
                    <a:pt x="10207" y="8835"/>
                  </a:cubicBezTo>
                  <a:cubicBezTo>
                    <a:pt x="10143" y="8954"/>
                    <a:pt x="10067" y="9008"/>
                    <a:pt x="9975" y="9034"/>
                  </a:cubicBezTo>
                  <a:cubicBezTo>
                    <a:pt x="9602" y="9141"/>
                    <a:pt x="9238" y="9288"/>
                    <a:pt x="8873" y="9434"/>
                  </a:cubicBezTo>
                  <a:cubicBezTo>
                    <a:pt x="8629" y="9534"/>
                    <a:pt x="8457" y="9761"/>
                    <a:pt x="8372" y="10167"/>
                  </a:cubicBezTo>
                  <a:cubicBezTo>
                    <a:pt x="8216" y="10907"/>
                    <a:pt x="8056" y="11639"/>
                    <a:pt x="7896" y="12372"/>
                  </a:cubicBezTo>
                  <a:cubicBezTo>
                    <a:pt x="7852" y="12572"/>
                    <a:pt x="7932" y="12506"/>
                    <a:pt x="7988" y="12506"/>
                  </a:cubicBezTo>
                  <a:cubicBezTo>
                    <a:pt x="8144" y="11679"/>
                    <a:pt x="8316" y="10860"/>
                    <a:pt x="8517" y="10060"/>
                  </a:cubicBezTo>
                  <a:cubicBezTo>
                    <a:pt x="8561" y="9881"/>
                    <a:pt x="8641" y="9747"/>
                    <a:pt x="8753" y="9681"/>
                  </a:cubicBezTo>
                  <a:cubicBezTo>
                    <a:pt x="9146" y="9454"/>
                    <a:pt x="9558" y="9348"/>
                    <a:pt x="9975" y="9201"/>
                  </a:cubicBezTo>
                  <a:cubicBezTo>
                    <a:pt x="9963" y="9341"/>
                    <a:pt x="9903" y="9414"/>
                    <a:pt x="9867" y="9501"/>
                  </a:cubicBezTo>
                  <a:cubicBezTo>
                    <a:pt x="9722" y="9821"/>
                    <a:pt x="9590" y="10147"/>
                    <a:pt x="9454" y="10474"/>
                  </a:cubicBezTo>
                  <a:cubicBezTo>
                    <a:pt x="9378" y="10660"/>
                    <a:pt x="9390" y="10780"/>
                    <a:pt x="9490" y="10913"/>
                  </a:cubicBezTo>
                  <a:cubicBezTo>
                    <a:pt x="9558" y="11007"/>
                    <a:pt x="9626" y="11106"/>
                    <a:pt x="9686" y="11260"/>
                  </a:cubicBezTo>
                  <a:cubicBezTo>
                    <a:pt x="9558" y="11286"/>
                    <a:pt x="9454" y="11200"/>
                    <a:pt x="9346" y="11153"/>
                  </a:cubicBezTo>
                  <a:cubicBezTo>
                    <a:pt x="8945" y="10967"/>
                    <a:pt x="9013" y="10980"/>
                    <a:pt x="9005" y="11586"/>
                  </a:cubicBezTo>
                  <a:cubicBezTo>
                    <a:pt x="8997" y="12192"/>
                    <a:pt x="9001" y="12799"/>
                    <a:pt x="9025" y="13405"/>
                  </a:cubicBezTo>
                  <a:cubicBezTo>
                    <a:pt x="8937" y="13185"/>
                    <a:pt x="8957" y="12872"/>
                    <a:pt x="8793" y="12732"/>
                  </a:cubicBezTo>
                  <a:cubicBezTo>
                    <a:pt x="8673" y="12685"/>
                    <a:pt x="8553" y="12659"/>
                    <a:pt x="8432" y="12665"/>
                  </a:cubicBezTo>
                  <a:cubicBezTo>
                    <a:pt x="7968" y="12672"/>
                    <a:pt x="7503" y="12679"/>
                    <a:pt x="7034" y="12685"/>
                  </a:cubicBezTo>
                  <a:cubicBezTo>
                    <a:pt x="5684" y="12705"/>
                    <a:pt x="4334" y="12725"/>
                    <a:pt x="2988" y="12745"/>
                  </a:cubicBezTo>
                  <a:cubicBezTo>
                    <a:pt x="2728" y="12752"/>
                    <a:pt x="2632" y="12972"/>
                    <a:pt x="2712" y="13378"/>
                  </a:cubicBezTo>
                  <a:cubicBezTo>
                    <a:pt x="2772" y="13685"/>
                    <a:pt x="2832" y="13991"/>
                    <a:pt x="2892" y="14298"/>
                  </a:cubicBezTo>
                  <a:cubicBezTo>
                    <a:pt x="2972" y="14718"/>
                    <a:pt x="3053" y="15137"/>
                    <a:pt x="3137" y="15584"/>
                  </a:cubicBezTo>
                  <a:cubicBezTo>
                    <a:pt x="3044" y="15550"/>
                    <a:pt x="2976" y="15590"/>
                    <a:pt x="2904" y="15617"/>
                  </a:cubicBezTo>
                  <a:cubicBezTo>
                    <a:pt x="2792" y="15664"/>
                    <a:pt x="2680" y="15724"/>
                    <a:pt x="2568" y="15770"/>
                  </a:cubicBezTo>
                  <a:cubicBezTo>
                    <a:pt x="2416" y="15837"/>
                    <a:pt x="2327" y="15724"/>
                    <a:pt x="2331" y="15470"/>
                  </a:cubicBezTo>
                  <a:cubicBezTo>
                    <a:pt x="2335" y="15304"/>
                    <a:pt x="2331" y="15137"/>
                    <a:pt x="2335" y="14971"/>
                  </a:cubicBezTo>
                  <a:cubicBezTo>
                    <a:pt x="2339" y="14817"/>
                    <a:pt x="2295" y="14751"/>
                    <a:pt x="2203" y="14751"/>
                  </a:cubicBezTo>
                  <a:cubicBezTo>
                    <a:pt x="2047" y="14758"/>
                    <a:pt x="1891" y="14751"/>
                    <a:pt x="1735" y="14751"/>
                  </a:cubicBezTo>
                  <a:cubicBezTo>
                    <a:pt x="1626" y="14751"/>
                    <a:pt x="1582" y="14824"/>
                    <a:pt x="1586" y="15017"/>
                  </a:cubicBezTo>
                  <a:cubicBezTo>
                    <a:pt x="1594" y="15424"/>
                    <a:pt x="1618" y="15837"/>
                    <a:pt x="1582" y="16230"/>
                  </a:cubicBezTo>
                  <a:cubicBezTo>
                    <a:pt x="1538" y="16716"/>
                    <a:pt x="1554" y="17143"/>
                    <a:pt x="1815" y="17483"/>
                  </a:cubicBezTo>
                  <a:cubicBezTo>
                    <a:pt x="1699" y="17483"/>
                    <a:pt x="1602" y="17483"/>
                    <a:pt x="1510" y="17483"/>
                  </a:cubicBezTo>
                  <a:cubicBezTo>
                    <a:pt x="1298" y="17483"/>
                    <a:pt x="1222" y="17662"/>
                    <a:pt x="1302" y="18002"/>
                  </a:cubicBezTo>
                  <a:cubicBezTo>
                    <a:pt x="1262" y="18002"/>
                    <a:pt x="1222" y="18002"/>
                    <a:pt x="1186" y="18002"/>
                  </a:cubicBezTo>
                  <a:cubicBezTo>
                    <a:pt x="1005" y="18002"/>
                    <a:pt x="993" y="18042"/>
                    <a:pt x="989" y="18342"/>
                  </a:cubicBezTo>
                  <a:cubicBezTo>
                    <a:pt x="985" y="18555"/>
                    <a:pt x="1038" y="18635"/>
                    <a:pt x="1158" y="18622"/>
                  </a:cubicBezTo>
                  <a:cubicBezTo>
                    <a:pt x="1206" y="18615"/>
                    <a:pt x="1254" y="18628"/>
                    <a:pt x="1302" y="18615"/>
                  </a:cubicBezTo>
                  <a:cubicBezTo>
                    <a:pt x="1410" y="18582"/>
                    <a:pt x="1442" y="18655"/>
                    <a:pt x="1438" y="18835"/>
                  </a:cubicBezTo>
                  <a:cubicBezTo>
                    <a:pt x="1430" y="19175"/>
                    <a:pt x="1434" y="19175"/>
                    <a:pt x="1230" y="19175"/>
                  </a:cubicBezTo>
                  <a:cubicBezTo>
                    <a:pt x="1214" y="19175"/>
                    <a:pt x="1194" y="19175"/>
                    <a:pt x="1178" y="19175"/>
                  </a:cubicBezTo>
                  <a:cubicBezTo>
                    <a:pt x="837" y="19175"/>
                    <a:pt x="829" y="19195"/>
                    <a:pt x="857" y="19761"/>
                  </a:cubicBezTo>
                  <a:cubicBezTo>
                    <a:pt x="865" y="19908"/>
                    <a:pt x="901" y="19968"/>
                    <a:pt x="985" y="19961"/>
                  </a:cubicBezTo>
                  <a:cubicBezTo>
                    <a:pt x="1042" y="19954"/>
                    <a:pt x="1098" y="19968"/>
                    <a:pt x="1154" y="19968"/>
                  </a:cubicBezTo>
                  <a:cubicBezTo>
                    <a:pt x="2075" y="19968"/>
                    <a:pt x="3000" y="19968"/>
                    <a:pt x="3922" y="19968"/>
                  </a:cubicBezTo>
                  <a:cubicBezTo>
                    <a:pt x="3998" y="19968"/>
                    <a:pt x="4054" y="19994"/>
                    <a:pt x="4098" y="20128"/>
                  </a:cubicBezTo>
                  <a:cubicBezTo>
                    <a:pt x="3734" y="20128"/>
                    <a:pt x="3381" y="20128"/>
                    <a:pt x="3024" y="20128"/>
                  </a:cubicBezTo>
                  <a:cubicBezTo>
                    <a:pt x="2111" y="20128"/>
                    <a:pt x="1198" y="20128"/>
                    <a:pt x="280" y="20128"/>
                  </a:cubicBezTo>
                  <a:cubicBezTo>
                    <a:pt x="60" y="20128"/>
                    <a:pt x="0" y="20227"/>
                    <a:pt x="0" y="20587"/>
                  </a:cubicBezTo>
                  <a:cubicBezTo>
                    <a:pt x="0" y="20747"/>
                    <a:pt x="0" y="20907"/>
                    <a:pt x="0" y="21067"/>
                  </a:cubicBezTo>
                  <a:cubicBezTo>
                    <a:pt x="0" y="21420"/>
                    <a:pt x="80" y="21553"/>
                    <a:pt x="292" y="21553"/>
                  </a:cubicBezTo>
                  <a:cubicBezTo>
                    <a:pt x="1703" y="21553"/>
                    <a:pt x="3113" y="21547"/>
                    <a:pt x="4523" y="21547"/>
                  </a:cubicBezTo>
                  <a:cubicBezTo>
                    <a:pt x="9887" y="21547"/>
                    <a:pt x="15247" y="21547"/>
                    <a:pt x="20611" y="21553"/>
                  </a:cubicBezTo>
                  <a:cubicBezTo>
                    <a:pt x="20855" y="21553"/>
                    <a:pt x="21099" y="21560"/>
                    <a:pt x="21344" y="21553"/>
                  </a:cubicBezTo>
                  <a:cubicBezTo>
                    <a:pt x="21528" y="21547"/>
                    <a:pt x="21600" y="21413"/>
                    <a:pt x="21600" y="21107"/>
                  </a:cubicBezTo>
                  <a:cubicBezTo>
                    <a:pt x="21596" y="20894"/>
                    <a:pt x="21592" y="20734"/>
                    <a:pt x="21592" y="20574"/>
                  </a:cubicBezTo>
                  <a:close/>
                  <a:moveTo>
                    <a:pt x="18263" y="13751"/>
                  </a:moveTo>
                  <a:cubicBezTo>
                    <a:pt x="17886" y="13059"/>
                    <a:pt x="17462" y="12452"/>
                    <a:pt x="17033" y="11853"/>
                  </a:cubicBezTo>
                  <a:cubicBezTo>
                    <a:pt x="16753" y="11460"/>
                    <a:pt x="16512" y="11013"/>
                    <a:pt x="16256" y="10527"/>
                  </a:cubicBezTo>
                  <a:cubicBezTo>
                    <a:pt x="17374" y="10653"/>
                    <a:pt x="18167" y="12346"/>
                    <a:pt x="18463" y="14165"/>
                  </a:cubicBezTo>
                  <a:cubicBezTo>
                    <a:pt x="18383" y="14005"/>
                    <a:pt x="18327" y="13871"/>
                    <a:pt x="18263" y="13751"/>
                  </a:cubicBezTo>
                  <a:close/>
                  <a:moveTo>
                    <a:pt x="20126" y="13452"/>
                  </a:moveTo>
                  <a:cubicBezTo>
                    <a:pt x="20362" y="13232"/>
                    <a:pt x="20619" y="13072"/>
                    <a:pt x="20891" y="12905"/>
                  </a:cubicBezTo>
                  <a:cubicBezTo>
                    <a:pt x="20863" y="13238"/>
                    <a:pt x="20771" y="13498"/>
                    <a:pt x="20671" y="13745"/>
                  </a:cubicBezTo>
                  <a:cubicBezTo>
                    <a:pt x="20478" y="14224"/>
                    <a:pt x="20214" y="14571"/>
                    <a:pt x="19930" y="14884"/>
                  </a:cubicBezTo>
                  <a:cubicBezTo>
                    <a:pt x="19713" y="15117"/>
                    <a:pt x="19473" y="15310"/>
                    <a:pt x="19273" y="15590"/>
                  </a:cubicBezTo>
                  <a:cubicBezTo>
                    <a:pt x="19249" y="15624"/>
                    <a:pt x="19224" y="15630"/>
                    <a:pt x="19196" y="15597"/>
                  </a:cubicBezTo>
                  <a:cubicBezTo>
                    <a:pt x="19265" y="15444"/>
                    <a:pt x="19333" y="15291"/>
                    <a:pt x="19401" y="15137"/>
                  </a:cubicBezTo>
                  <a:cubicBezTo>
                    <a:pt x="19156" y="15311"/>
                    <a:pt x="19064" y="15684"/>
                    <a:pt x="18948" y="16090"/>
                  </a:cubicBezTo>
                  <a:cubicBezTo>
                    <a:pt x="18912" y="15897"/>
                    <a:pt x="18944" y="15777"/>
                    <a:pt x="18964" y="15657"/>
                  </a:cubicBezTo>
                  <a:cubicBezTo>
                    <a:pt x="19148" y="14631"/>
                    <a:pt x="19581" y="13958"/>
                    <a:pt x="20126" y="13452"/>
                  </a:cubicBezTo>
                  <a:close/>
                  <a:moveTo>
                    <a:pt x="20647" y="10793"/>
                  </a:moveTo>
                  <a:cubicBezTo>
                    <a:pt x="20514" y="11246"/>
                    <a:pt x="20390" y="11666"/>
                    <a:pt x="20270" y="12086"/>
                  </a:cubicBezTo>
                  <a:cubicBezTo>
                    <a:pt x="20162" y="12472"/>
                    <a:pt x="20010" y="12799"/>
                    <a:pt x="19825" y="13092"/>
                  </a:cubicBezTo>
                  <a:cubicBezTo>
                    <a:pt x="19457" y="13685"/>
                    <a:pt x="19140" y="14338"/>
                    <a:pt x="18972" y="15164"/>
                  </a:cubicBezTo>
                  <a:cubicBezTo>
                    <a:pt x="18964" y="15204"/>
                    <a:pt x="18952" y="15237"/>
                    <a:pt x="18940" y="15271"/>
                  </a:cubicBezTo>
                  <a:cubicBezTo>
                    <a:pt x="18976" y="14404"/>
                    <a:pt x="19040" y="13552"/>
                    <a:pt x="19297" y="12779"/>
                  </a:cubicBezTo>
                  <a:cubicBezTo>
                    <a:pt x="19605" y="11886"/>
                    <a:pt x="20070" y="11266"/>
                    <a:pt x="20647" y="10793"/>
                  </a:cubicBezTo>
                  <a:close/>
                  <a:moveTo>
                    <a:pt x="18840" y="11200"/>
                  </a:moveTo>
                  <a:cubicBezTo>
                    <a:pt x="19092" y="10020"/>
                    <a:pt x="19617" y="9341"/>
                    <a:pt x="20326" y="9014"/>
                  </a:cubicBezTo>
                  <a:cubicBezTo>
                    <a:pt x="20442" y="8961"/>
                    <a:pt x="20562" y="8921"/>
                    <a:pt x="20679" y="8874"/>
                  </a:cubicBezTo>
                  <a:cubicBezTo>
                    <a:pt x="20691" y="8868"/>
                    <a:pt x="20703" y="8881"/>
                    <a:pt x="20715" y="8881"/>
                  </a:cubicBezTo>
                  <a:cubicBezTo>
                    <a:pt x="19857" y="10487"/>
                    <a:pt x="19104" y="12186"/>
                    <a:pt x="18868" y="14371"/>
                  </a:cubicBezTo>
                  <a:cubicBezTo>
                    <a:pt x="18828" y="13592"/>
                    <a:pt x="18736" y="12839"/>
                    <a:pt x="18708" y="12072"/>
                  </a:cubicBezTo>
                  <a:cubicBezTo>
                    <a:pt x="18700" y="11786"/>
                    <a:pt x="18780" y="11486"/>
                    <a:pt x="18840" y="11200"/>
                  </a:cubicBezTo>
                  <a:close/>
                  <a:moveTo>
                    <a:pt x="18559" y="11666"/>
                  </a:moveTo>
                  <a:cubicBezTo>
                    <a:pt x="18668" y="12772"/>
                    <a:pt x="18720" y="13878"/>
                    <a:pt x="18784" y="14984"/>
                  </a:cubicBezTo>
                  <a:cubicBezTo>
                    <a:pt x="18680" y="13878"/>
                    <a:pt x="18584" y="12779"/>
                    <a:pt x="18559" y="11666"/>
                  </a:cubicBezTo>
                  <a:close/>
                  <a:moveTo>
                    <a:pt x="17242" y="14005"/>
                  </a:moveTo>
                  <a:cubicBezTo>
                    <a:pt x="17318" y="14025"/>
                    <a:pt x="17390" y="14058"/>
                    <a:pt x="17442" y="14145"/>
                  </a:cubicBezTo>
                  <a:cubicBezTo>
                    <a:pt x="17674" y="14558"/>
                    <a:pt x="17903" y="14971"/>
                    <a:pt x="18087" y="15304"/>
                  </a:cubicBezTo>
                  <a:cubicBezTo>
                    <a:pt x="17674" y="15111"/>
                    <a:pt x="17422" y="14751"/>
                    <a:pt x="17242" y="14005"/>
                  </a:cubicBezTo>
                  <a:close/>
                  <a:moveTo>
                    <a:pt x="17694" y="14338"/>
                  </a:moveTo>
                  <a:cubicBezTo>
                    <a:pt x="17470" y="13985"/>
                    <a:pt x="17322" y="13558"/>
                    <a:pt x="17189" y="13112"/>
                  </a:cubicBezTo>
                  <a:cubicBezTo>
                    <a:pt x="17939" y="13691"/>
                    <a:pt x="18435" y="14631"/>
                    <a:pt x="18684" y="15943"/>
                  </a:cubicBezTo>
                  <a:cubicBezTo>
                    <a:pt x="18636" y="15963"/>
                    <a:pt x="18632" y="15903"/>
                    <a:pt x="18616" y="15870"/>
                  </a:cubicBezTo>
                  <a:cubicBezTo>
                    <a:pt x="18343" y="15304"/>
                    <a:pt x="18011" y="14837"/>
                    <a:pt x="17694" y="14338"/>
                  </a:cubicBezTo>
                  <a:close/>
                  <a:moveTo>
                    <a:pt x="17650" y="17569"/>
                  </a:moveTo>
                  <a:cubicBezTo>
                    <a:pt x="17598" y="17229"/>
                    <a:pt x="17550" y="16883"/>
                    <a:pt x="17502" y="16536"/>
                  </a:cubicBezTo>
                  <a:cubicBezTo>
                    <a:pt x="17470" y="16317"/>
                    <a:pt x="17494" y="16257"/>
                    <a:pt x="17630" y="16257"/>
                  </a:cubicBezTo>
                  <a:cubicBezTo>
                    <a:pt x="18395" y="16250"/>
                    <a:pt x="19160" y="16250"/>
                    <a:pt x="19926" y="16250"/>
                  </a:cubicBezTo>
                  <a:cubicBezTo>
                    <a:pt x="20186" y="16250"/>
                    <a:pt x="20210" y="16310"/>
                    <a:pt x="20110" y="16730"/>
                  </a:cubicBezTo>
                  <a:cubicBezTo>
                    <a:pt x="20110" y="16743"/>
                    <a:pt x="20110" y="16756"/>
                    <a:pt x="20106" y="16770"/>
                  </a:cubicBezTo>
                  <a:cubicBezTo>
                    <a:pt x="20106" y="16816"/>
                    <a:pt x="20110" y="16863"/>
                    <a:pt x="20086" y="16896"/>
                  </a:cubicBezTo>
                  <a:cubicBezTo>
                    <a:pt x="20070" y="16949"/>
                    <a:pt x="20098" y="17023"/>
                    <a:pt x="20058" y="17056"/>
                  </a:cubicBezTo>
                  <a:cubicBezTo>
                    <a:pt x="20058" y="17089"/>
                    <a:pt x="20054" y="17123"/>
                    <a:pt x="20054" y="17156"/>
                  </a:cubicBezTo>
                  <a:cubicBezTo>
                    <a:pt x="20070" y="17249"/>
                    <a:pt x="20034" y="17316"/>
                    <a:pt x="20022" y="17396"/>
                  </a:cubicBezTo>
                  <a:cubicBezTo>
                    <a:pt x="20018" y="17416"/>
                    <a:pt x="20018" y="17429"/>
                    <a:pt x="20014" y="17449"/>
                  </a:cubicBezTo>
                  <a:cubicBezTo>
                    <a:pt x="20006" y="17536"/>
                    <a:pt x="20006" y="17629"/>
                    <a:pt x="19974" y="17709"/>
                  </a:cubicBezTo>
                  <a:cubicBezTo>
                    <a:pt x="19970" y="17742"/>
                    <a:pt x="19966" y="17782"/>
                    <a:pt x="19966" y="17816"/>
                  </a:cubicBezTo>
                  <a:cubicBezTo>
                    <a:pt x="19950" y="17882"/>
                    <a:pt x="19966" y="17962"/>
                    <a:pt x="19926" y="18015"/>
                  </a:cubicBezTo>
                  <a:cubicBezTo>
                    <a:pt x="19926" y="18049"/>
                    <a:pt x="19926" y="18082"/>
                    <a:pt x="19926" y="18115"/>
                  </a:cubicBezTo>
                  <a:cubicBezTo>
                    <a:pt x="19917" y="18182"/>
                    <a:pt x="19905" y="18242"/>
                    <a:pt x="19897" y="18309"/>
                  </a:cubicBezTo>
                  <a:cubicBezTo>
                    <a:pt x="19889" y="18349"/>
                    <a:pt x="19885" y="18389"/>
                    <a:pt x="19877" y="18429"/>
                  </a:cubicBezTo>
                  <a:cubicBezTo>
                    <a:pt x="19869" y="18488"/>
                    <a:pt x="19861" y="18542"/>
                    <a:pt x="19853" y="18602"/>
                  </a:cubicBezTo>
                  <a:cubicBezTo>
                    <a:pt x="19853" y="18655"/>
                    <a:pt x="19861" y="18715"/>
                    <a:pt x="19833" y="18755"/>
                  </a:cubicBezTo>
                  <a:cubicBezTo>
                    <a:pt x="19825" y="18802"/>
                    <a:pt x="19837" y="18862"/>
                    <a:pt x="19809" y="18908"/>
                  </a:cubicBezTo>
                  <a:cubicBezTo>
                    <a:pt x="19805" y="18948"/>
                    <a:pt x="19801" y="18982"/>
                    <a:pt x="19797" y="19022"/>
                  </a:cubicBezTo>
                  <a:cubicBezTo>
                    <a:pt x="19785" y="19108"/>
                    <a:pt x="19773" y="19195"/>
                    <a:pt x="19761" y="19281"/>
                  </a:cubicBezTo>
                  <a:cubicBezTo>
                    <a:pt x="19757" y="19295"/>
                    <a:pt x="19757" y="19308"/>
                    <a:pt x="19753" y="19321"/>
                  </a:cubicBezTo>
                  <a:cubicBezTo>
                    <a:pt x="19741" y="19388"/>
                    <a:pt x="19761" y="19468"/>
                    <a:pt x="19721" y="19521"/>
                  </a:cubicBezTo>
                  <a:cubicBezTo>
                    <a:pt x="19685" y="19954"/>
                    <a:pt x="19653" y="20008"/>
                    <a:pt x="19397" y="20014"/>
                  </a:cubicBezTo>
                  <a:cubicBezTo>
                    <a:pt x="19024" y="20028"/>
                    <a:pt x="18648" y="20034"/>
                    <a:pt x="18275" y="20034"/>
                  </a:cubicBezTo>
                  <a:cubicBezTo>
                    <a:pt x="18055" y="20034"/>
                    <a:pt x="18023" y="20008"/>
                    <a:pt x="17967" y="19648"/>
                  </a:cubicBezTo>
                  <a:cubicBezTo>
                    <a:pt x="17850" y="18962"/>
                    <a:pt x="17750" y="18262"/>
                    <a:pt x="17650" y="17569"/>
                  </a:cubicBezTo>
                  <a:close/>
                  <a:moveTo>
                    <a:pt x="16625" y="19141"/>
                  </a:moveTo>
                  <a:cubicBezTo>
                    <a:pt x="16669" y="18249"/>
                    <a:pt x="16488" y="17482"/>
                    <a:pt x="16380" y="16690"/>
                  </a:cubicBezTo>
                  <a:cubicBezTo>
                    <a:pt x="16268" y="15857"/>
                    <a:pt x="16148" y="15031"/>
                    <a:pt x="16028" y="14191"/>
                  </a:cubicBezTo>
                  <a:cubicBezTo>
                    <a:pt x="16957" y="15004"/>
                    <a:pt x="17266" y="17236"/>
                    <a:pt x="16625" y="19141"/>
                  </a:cubicBezTo>
                  <a:close/>
                  <a:moveTo>
                    <a:pt x="13472" y="9028"/>
                  </a:moveTo>
                  <a:cubicBezTo>
                    <a:pt x="13492" y="8968"/>
                    <a:pt x="13536" y="9008"/>
                    <a:pt x="13568" y="9014"/>
                  </a:cubicBezTo>
                  <a:cubicBezTo>
                    <a:pt x="14081" y="9114"/>
                    <a:pt x="14594" y="9228"/>
                    <a:pt x="15078" y="9541"/>
                  </a:cubicBezTo>
                  <a:cubicBezTo>
                    <a:pt x="15186" y="9607"/>
                    <a:pt x="15299" y="9687"/>
                    <a:pt x="15323" y="9914"/>
                  </a:cubicBezTo>
                  <a:cubicBezTo>
                    <a:pt x="15431" y="10207"/>
                    <a:pt x="15439" y="10553"/>
                    <a:pt x="15483" y="10873"/>
                  </a:cubicBezTo>
                  <a:cubicBezTo>
                    <a:pt x="15615" y="11846"/>
                    <a:pt x="15739" y="12825"/>
                    <a:pt x="15863" y="13805"/>
                  </a:cubicBezTo>
                  <a:cubicBezTo>
                    <a:pt x="15876" y="13885"/>
                    <a:pt x="15880" y="13958"/>
                    <a:pt x="15871" y="14038"/>
                  </a:cubicBezTo>
                  <a:cubicBezTo>
                    <a:pt x="16004" y="14611"/>
                    <a:pt x="16060" y="15211"/>
                    <a:pt x="16148" y="15804"/>
                  </a:cubicBezTo>
                  <a:cubicBezTo>
                    <a:pt x="16264" y="16590"/>
                    <a:pt x="16384" y="17369"/>
                    <a:pt x="16488" y="18155"/>
                  </a:cubicBezTo>
                  <a:cubicBezTo>
                    <a:pt x="16544" y="18568"/>
                    <a:pt x="16581" y="18995"/>
                    <a:pt x="16480" y="19415"/>
                  </a:cubicBezTo>
                  <a:cubicBezTo>
                    <a:pt x="16368" y="19881"/>
                    <a:pt x="16268" y="19994"/>
                    <a:pt x="15972" y="20001"/>
                  </a:cubicBezTo>
                  <a:cubicBezTo>
                    <a:pt x="15435" y="20008"/>
                    <a:pt x="14902" y="20001"/>
                    <a:pt x="14365" y="20008"/>
                  </a:cubicBezTo>
                  <a:cubicBezTo>
                    <a:pt x="14289" y="20008"/>
                    <a:pt x="14253" y="19961"/>
                    <a:pt x="14221" y="19848"/>
                  </a:cubicBezTo>
                  <a:cubicBezTo>
                    <a:pt x="14073" y="19341"/>
                    <a:pt x="13917" y="18842"/>
                    <a:pt x="13684" y="18402"/>
                  </a:cubicBezTo>
                  <a:cubicBezTo>
                    <a:pt x="13836" y="18309"/>
                    <a:pt x="13989" y="18322"/>
                    <a:pt x="14133" y="18315"/>
                  </a:cubicBezTo>
                  <a:cubicBezTo>
                    <a:pt x="14534" y="18289"/>
                    <a:pt x="14930" y="18189"/>
                    <a:pt x="15315" y="18029"/>
                  </a:cubicBezTo>
                  <a:cubicBezTo>
                    <a:pt x="15759" y="17842"/>
                    <a:pt x="15980" y="18302"/>
                    <a:pt x="16084" y="18788"/>
                  </a:cubicBezTo>
                  <a:cubicBezTo>
                    <a:pt x="16128" y="19002"/>
                    <a:pt x="16136" y="19228"/>
                    <a:pt x="16144" y="19455"/>
                  </a:cubicBezTo>
                  <a:cubicBezTo>
                    <a:pt x="16304" y="19301"/>
                    <a:pt x="16228" y="18715"/>
                    <a:pt x="15972" y="18115"/>
                  </a:cubicBezTo>
                  <a:cubicBezTo>
                    <a:pt x="16192" y="18249"/>
                    <a:pt x="16296" y="18542"/>
                    <a:pt x="16420" y="18822"/>
                  </a:cubicBezTo>
                  <a:cubicBezTo>
                    <a:pt x="16468" y="18708"/>
                    <a:pt x="16436" y="18615"/>
                    <a:pt x="16412" y="18535"/>
                  </a:cubicBezTo>
                  <a:cubicBezTo>
                    <a:pt x="16300" y="18195"/>
                    <a:pt x="16140" y="17962"/>
                    <a:pt x="15888" y="17949"/>
                  </a:cubicBezTo>
                  <a:cubicBezTo>
                    <a:pt x="15855" y="17949"/>
                    <a:pt x="15819" y="17936"/>
                    <a:pt x="15787" y="17909"/>
                  </a:cubicBezTo>
                  <a:cubicBezTo>
                    <a:pt x="15599" y="17776"/>
                    <a:pt x="15411" y="17796"/>
                    <a:pt x="15227" y="17902"/>
                  </a:cubicBezTo>
                  <a:cubicBezTo>
                    <a:pt x="15114" y="17969"/>
                    <a:pt x="15070" y="17922"/>
                    <a:pt x="15038" y="17729"/>
                  </a:cubicBezTo>
                  <a:cubicBezTo>
                    <a:pt x="14954" y="17243"/>
                    <a:pt x="14890" y="16750"/>
                    <a:pt x="14842" y="16257"/>
                  </a:cubicBezTo>
                  <a:cubicBezTo>
                    <a:pt x="14762" y="16023"/>
                    <a:pt x="14758" y="15757"/>
                    <a:pt x="14718" y="15504"/>
                  </a:cubicBezTo>
                  <a:cubicBezTo>
                    <a:pt x="14610" y="14851"/>
                    <a:pt x="14505" y="14198"/>
                    <a:pt x="14397" y="13512"/>
                  </a:cubicBezTo>
                  <a:cubicBezTo>
                    <a:pt x="14341" y="13931"/>
                    <a:pt x="14341" y="14338"/>
                    <a:pt x="14309" y="14737"/>
                  </a:cubicBezTo>
                  <a:cubicBezTo>
                    <a:pt x="14261" y="15364"/>
                    <a:pt x="14233" y="15997"/>
                    <a:pt x="14157" y="16616"/>
                  </a:cubicBezTo>
                  <a:cubicBezTo>
                    <a:pt x="14153" y="17096"/>
                    <a:pt x="14093" y="17569"/>
                    <a:pt x="14057" y="18049"/>
                  </a:cubicBezTo>
                  <a:cubicBezTo>
                    <a:pt x="14049" y="18149"/>
                    <a:pt x="14013" y="18155"/>
                    <a:pt x="13965" y="18162"/>
                  </a:cubicBezTo>
                  <a:cubicBezTo>
                    <a:pt x="13760" y="18189"/>
                    <a:pt x="13560" y="18222"/>
                    <a:pt x="13356" y="18249"/>
                  </a:cubicBezTo>
                  <a:cubicBezTo>
                    <a:pt x="13296" y="18255"/>
                    <a:pt x="13224" y="18235"/>
                    <a:pt x="13200" y="18355"/>
                  </a:cubicBezTo>
                  <a:cubicBezTo>
                    <a:pt x="13171" y="18482"/>
                    <a:pt x="13240" y="18548"/>
                    <a:pt x="13288" y="18615"/>
                  </a:cubicBezTo>
                  <a:cubicBezTo>
                    <a:pt x="13296" y="18628"/>
                    <a:pt x="13304" y="18648"/>
                    <a:pt x="13340" y="18715"/>
                  </a:cubicBezTo>
                  <a:cubicBezTo>
                    <a:pt x="13196" y="18635"/>
                    <a:pt x="13083" y="18582"/>
                    <a:pt x="12979" y="18508"/>
                  </a:cubicBezTo>
                  <a:cubicBezTo>
                    <a:pt x="12919" y="18468"/>
                    <a:pt x="12963" y="18389"/>
                    <a:pt x="12975" y="18322"/>
                  </a:cubicBezTo>
                  <a:cubicBezTo>
                    <a:pt x="13208" y="17229"/>
                    <a:pt x="13440" y="16137"/>
                    <a:pt x="13636" y="15024"/>
                  </a:cubicBezTo>
                  <a:cubicBezTo>
                    <a:pt x="13672" y="14817"/>
                    <a:pt x="13724" y="14697"/>
                    <a:pt x="13865" y="14664"/>
                  </a:cubicBezTo>
                  <a:cubicBezTo>
                    <a:pt x="13985" y="14631"/>
                    <a:pt x="14097" y="14544"/>
                    <a:pt x="14209" y="14484"/>
                  </a:cubicBezTo>
                  <a:cubicBezTo>
                    <a:pt x="14213" y="14431"/>
                    <a:pt x="14221" y="14378"/>
                    <a:pt x="14225" y="14324"/>
                  </a:cubicBezTo>
                  <a:cubicBezTo>
                    <a:pt x="14101" y="14304"/>
                    <a:pt x="14005" y="14444"/>
                    <a:pt x="13893" y="14478"/>
                  </a:cubicBezTo>
                  <a:cubicBezTo>
                    <a:pt x="13848" y="14491"/>
                    <a:pt x="13796" y="14571"/>
                    <a:pt x="13760" y="14518"/>
                  </a:cubicBezTo>
                  <a:cubicBezTo>
                    <a:pt x="13724" y="14464"/>
                    <a:pt x="13764" y="14371"/>
                    <a:pt x="13776" y="14298"/>
                  </a:cubicBezTo>
                  <a:cubicBezTo>
                    <a:pt x="13941" y="13365"/>
                    <a:pt x="14093" y="12426"/>
                    <a:pt x="14217" y="11473"/>
                  </a:cubicBezTo>
                  <a:cubicBezTo>
                    <a:pt x="14277" y="11006"/>
                    <a:pt x="14277" y="11006"/>
                    <a:pt x="13993" y="11106"/>
                  </a:cubicBezTo>
                  <a:cubicBezTo>
                    <a:pt x="13865" y="11153"/>
                    <a:pt x="13736" y="11186"/>
                    <a:pt x="13608" y="11220"/>
                  </a:cubicBezTo>
                  <a:cubicBezTo>
                    <a:pt x="13596" y="11220"/>
                    <a:pt x="13584" y="11213"/>
                    <a:pt x="13564" y="11206"/>
                  </a:cubicBezTo>
                  <a:cubicBezTo>
                    <a:pt x="13644" y="11073"/>
                    <a:pt x="13736" y="11000"/>
                    <a:pt x="13828" y="10920"/>
                  </a:cubicBezTo>
                  <a:cubicBezTo>
                    <a:pt x="13909" y="10853"/>
                    <a:pt x="13917" y="10773"/>
                    <a:pt x="13889" y="10640"/>
                  </a:cubicBezTo>
                  <a:cubicBezTo>
                    <a:pt x="13780" y="10140"/>
                    <a:pt x="13652" y="9647"/>
                    <a:pt x="13508" y="9174"/>
                  </a:cubicBezTo>
                  <a:cubicBezTo>
                    <a:pt x="13488" y="9134"/>
                    <a:pt x="13456" y="9081"/>
                    <a:pt x="13472" y="9028"/>
                  </a:cubicBezTo>
                  <a:close/>
                  <a:moveTo>
                    <a:pt x="10540" y="18688"/>
                  </a:moveTo>
                  <a:cubicBezTo>
                    <a:pt x="10528" y="18668"/>
                    <a:pt x="10520" y="18648"/>
                    <a:pt x="10508" y="18635"/>
                  </a:cubicBezTo>
                  <a:cubicBezTo>
                    <a:pt x="10371" y="18449"/>
                    <a:pt x="10235" y="18255"/>
                    <a:pt x="10095" y="18069"/>
                  </a:cubicBezTo>
                  <a:cubicBezTo>
                    <a:pt x="10023" y="17975"/>
                    <a:pt x="9987" y="17869"/>
                    <a:pt x="10019" y="17716"/>
                  </a:cubicBezTo>
                  <a:cubicBezTo>
                    <a:pt x="10027" y="17682"/>
                    <a:pt x="10023" y="17642"/>
                    <a:pt x="10023" y="17609"/>
                  </a:cubicBezTo>
                  <a:cubicBezTo>
                    <a:pt x="10031" y="17482"/>
                    <a:pt x="10015" y="17316"/>
                    <a:pt x="10059" y="17236"/>
                  </a:cubicBezTo>
                  <a:cubicBezTo>
                    <a:pt x="10091" y="17169"/>
                    <a:pt x="10191" y="17256"/>
                    <a:pt x="10263" y="17269"/>
                  </a:cubicBezTo>
                  <a:cubicBezTo>
                    <a:pt x="10311" y="17283"/>
                    <a:pt x="10363" y="17269"/>
                    <a:pt x="10415" y="17249"/>
                  </a:cubicBezTo>
                  <a:cubicBezTo>
                    <a:pt x="10335" y="17136"/>
                    <a:pt x="10235" y="17129"/>
                    <a:pt x="10147" y="17076"/>
                  </a:cubicBezTo>
                  <a:cubicBezTo>
                    <a:pt x="10083" y="17043"/>
                    <a:pt x="10051" y="17009"/>
                    <a:pt x="10067" y="16883"/>
                  </a:cubicBezTo>
                  <a:cubicBezTo>
                    <a:pt x="10083" y="16756"/>
                    <a:pt x="10083" y="16630"/>
                    <a:pt x="10091" y="16470"/>
                  </a:cubicBezTo>
                  <a:cubicBezTo>
                    <a:pt x="10339" y="16710"/>
                    <a:pt x="10584" y="16889"/>
                    <a:pt x="10892" y="16889"/>
                  </a:cubicBezTo>
                  <a:cubicBezTo>
                    <a:pt x="10700" y="16756"/>
                    <a:pt x="10532" y="16656"/>
                    <a:pt x="10371" y="16530"/>
                  </a:cubicBezTo>
                  <a:cubicBezTo>
                    <a:pt x="10103" y="16317"/>
                    <a:pt x="10103" y="16310"/>
                    <a:pt x="10127" y="15823"/>
                  </a:cubicBezTo>
                  <a:cubicBezTo>
                    <a:pt x="10195" y="14638"/>
                    <a:pt x="10271" y="13452"/>
                    <a:pt x="10359" y="12272"/>
                  </a:cubicBezTo>
                  <a:cubicBezTo>
                    <a:pt x="10375" y="12039"/>
                    <a:pt x="10387" y="11799"/>
                    <a:pt x="10419" y="11546"/>
                  </a:cubicBezTo>
                  <a:cubicBezTo>
                    <a:pt x="10468" y="11593"/>
                    <a:pt x="10508" y="11639"/>
                    <a:pt x="10552" y="11679"/>
                  </a:cubicBezTo>
                  <a:cubicBezTo>
                    <a:pt x="10628" y="11746"/>
                    <a:pt x="10648" y="11839"/>
                    <a:pt x="10652" y="11986"/>
                  </a:cubicBezTo>
                  <a:cubicBezTo>
                    <a:pt x="10668" y="12672"/>
                    <a:pt x="10844" y="13272"/>
                    <a:pt x="11040" y="13858"/>
                  </a:cubicBezTo>
                  <a:cubicBezTo>
                    <a:pt x="11104" y="14051"/>
                    <a:pt x="11173" y="14244"/>
                    <a:pt x="11325" y="14404"/>
                  </a:cubicBezTo>
                  <a:cubicBezTo>
                    <a:pt x="11257" y="14204"/>
                    <a:pt x="11209" y="14058"/>
                    <a:pt x="11161" y="13911"/>
                  </a:cubicBezTo>
                  <a:cubicBezTo>
                    <a:pt x="10980" y="13358"/>
                    <a:pt x="10828" y="12792"/>
                    <a:pt x="10748" y="12179"/>
                  </a:cubicBezTo>
                  <a:cubicBezTo>
                    <a:pt x="10740" y="12132"/>
                    <a:pt x="10728" y="12072"/>
                    <a:pt x="10736" y="12033"/>
                  </a:cubicBezTo>
                  <a:cubicBezTo>
                    <a:pt x="10796" y="11726"/>
                    <a:pt x="10672" y="11606"/>
                    <a:pt x="10548" y="11486"/>
                  </a:cubicBezTo>
                  <a:cubicBezTo>
                    <a:pt x="10476" y="11420"/>
                    <a:pt x="10427" y="11340"/>
                    <a:pt x="10443" y="11180"/>
                  </a:cubicBezTo>
                  <a:cubicBezTo>
                    <a:pt x="10500" y="10653"/>
                    <a:pt x="10528" y="10120"/>
                    <a:pt x="10604" y="9601"/>
                  </a:cubicBezTo>
                  <a:cubicBezTo>
                    <a:pt x="10652" y="9281"/>
                    <a:pt x="10748" y="9008"/>
                    <a:pt x="10880" y="8768"/>
                  </a:cubicBezTo>
                  <a:cubicBezTo>
                    <a:pt x="10696" y="9927"/>
                    <a:pt x="10952" y="10993"/>
                    <a:pt x="11112" y="12072"/>
                  </a:cubicBezTo>
                  <a:cubicBezTo>
                    <a:pt x="11197" y="12639"/>
                    <a:pt x="11313" y="13198"/>
                    <a:pt x="11417" y="13758"/>
                  </a:cubicBezTo>
                  <a:cubicBezTo>
                    <a:pt x="11433" y="13845"/>
                    <a:pt x="11433" y="13925"/>
                    <a:pt x="11425" y="14011"/>
                  </a:cubicBezTo>
                  <a:cubicBezTo>
                    <a:pt x="11357" y="14678"/>
                    <a:pt x="11249" y="15337"/>
                    <a:pt x="11281" y="16023"/>
                  </a:cubicBezTo>
                  <a:cubicBezTo>
                    <a:pt x="11289" y="16217"/>
                    <a:pt x="11305" y="16410"/>
                    <a:pt x="11337" y="16596"/>
                  </a:cubicBezTo>
                  <a:cubicBezTo>
                    <a:pt x="11401" y="17016"/>
                    <a:pt x="11329" y="17429"/>
                    <a:pt x="11329" y="17842"/>
                  </a:cubicBezTo>
                  <a:cubicBezTo>
                    <a:pt x="11329" y="18329"/>
                    <a:pt x="11104" y="18542"/>
                    <a:pt x="10964" y="18855"/>
                  </a:cubicBezTo>
                  <a:cubicBezTo>
                    <a:pt x="10912" y="18968"/>
                    <a:pt x="10856" y="19081"/>
                    <a:pt x="10804" y="19195"/>
                  </a:cubicBezTo>
                  <a:cubicBezTo>
                    <a:pt x="10760" y="19288"/>
                    <a:pt x="10740" y="19381"/>
                    <a:pt x="10840" y="19468"/>
                  </a:cubicBezTo>
                  <a:cubicBezTo>
                    <a:pt x="10616" y="19468"/>
                    <a:pt x="10419" y="19468"/>
                    <a:pt x="10219" y="19468"/>
                  </a:cubicBezTo>
                  <a:cubicBezTo>
                    <a:pt x="10175" y="19468"/>
                    <a:pt x="10139" y="19455"/>
                    <a:pt x="10123" y="19361"/>
                  </a:cubicBezTo>
                  <a:cubicBezTo>
                    <a:pt x="10055" y="18988"/>
                    <a:pt x="9935" y="18628"/>
                    <a:pt x="10007" y="18195"/>
                  </a:cubicBezTo>
                  <a:cubicBezTo>
                    <a:pt x="10159" y="18375"/>
                    <a:pt x="10303" y="18575"/>
                    <a:pt x="10488" y="18675"/>
                  </a:cubicBezTo>
                  <a:cubicBezTo>
                    <a:pt x="10504" y="18702"/>
                    <a:pt x="10520" y="18715"/>
                    <a:pt x="10540" y="18688"/>
                  </a:cubicBezTo>
                  <a:close/>
                  <a:moveTo>
                    <a:pt x="12178" y="12832"/>
                  </a:moveTo>
                  <a:cubicBezTo>
                    <a:pt x="12306" y="12639"/>
                    <a:pt x="12430" y="12432"/>
                    <a:pt x="12519" y="12179"/>
                  </a:cubicBezTo>
                  <a:cubicBezTo>
                    <a:pt x="12583" y="11993"/>
                    <a:pt x="12631" y="11799"/>
                    <a:pt x="12523" y="11606"/>
                  </a:cubicBezTo>
                  <a:cubicBezTo>
                    <a:pt x="12571" y="11559"/>
                    <a:pt x="12611" y="11559"/>
                    <a:pt x="12659" y="11553"/>
                  </a:cubicBezTo>
                  <a:cubicBezTo>
                    <a:pt x="12639" y="11939"/>
                    <a:pt x="12619" y="12319"/>
                    <a:pt x="12599" y="12699"/>
                  </a:cubicBezTo>
                  <a:cubicBezTo>
                    <a:pt x="12559" y="13405"/>
                    <a:pt x="12515" y="14105"/>
                    <a:pt x="12478" y="14811"/>
                  </a:cubicBezTo>
                  <a:cubicBezTo>
                    <a:pt x="12450" y="15370"/>
                    <a:pt x="12422" y="15937"/>
                    <a:pt x="12398" y="16496"/>
                  </a:cubicBezTo>
                  <a:cubicBezTo>
                    <a:pt x="12394" y="16630"/>
                    <a:pt x="12366" y="16610"/>
                    <a:pt x="12310" y="16570"/>
                  </a:cubicBezTo>
                  <a:cubicBezTo>
                    <a:pt x="12102" y="16430"/>
                    <a:pt x="11938" y="16203"/>
                    <a:pt x="11822" y="15890"/>
                  </a:cubicBezTo>
                  <a:cubicBezTo>
                    <a:pt x="11801" y="15843"/>
                    <a:pt x="11785" y="15790"/>
                    <a:pt x="11765" y="15744"/>
                  </a:cubicBezTo>
                  <a:cubicBezTo>
                    <a:pt x="11745" y="15697"/>
                    <a:pt x="11721" y="15664"/>
                    <a:pt x="11689" y="15697"/>
                  </a:cubicBezTo>
                  <a:cubicBezTo>
                    <a:pt x="11649" y="15730"/>
                    <a:pt x="11673" y="15784"/>
                    <a:pt x="11685" y="15830"/>
                  </a:cubicBezTo>
                  <a:cubicBezTo>
                    <a:pt x="11813" y="16277"/>
                    <a:pt x="12022" y="16570"/>
                    <a:pt x="12290" y="16763"/>
                  </a:cubicBezTo>
                  <a:cubicBezTo>
                    <a:pt x="12326" y="16790"/>
                    <a:pt x="12374" y="16783"/>
                    <a:pt x="12374" y="16889"/>
                  </a:cubicBezTo>
                  <a:cubicBezTo>
                    <a:pt x="12370" y="17029"/>
                    <a:pt x="12386" y="17143"/>
                    <a:pt x="12254" y="17089"/>
                  </a:cubicBezTo>
                  <a:cubicBezTo>
                    <a:pt x="12174" y="17056"/>
                    <a:pt x="12086" y="16976"/>
                    <a:pt x="11982" y="17043"/>
                  </a:cubicBezTo>
                  <a:cubicBezTo>
                    <a:pt x="12078" y="17189"/>
                    <a:pt x="12190" y="17229"/>
                    <a:pt x="12298" y="17283"/>
                  </a:cubicBezTo>
                  <a:cubicBezTo>
                    <a:pt x="12346" y="17309"/>
                    <a:pt x="12370" y="17323"/>
                    <a:pt x="12366" y="17416"/>
                  </a:cubicBezTo>
                  <a:cubicBezTo>
                    <a:pt x="12354" y="17629"/>
                    <a:pt x="12346" y="17849"/>
                    <a:pt x="12346" y="18062"/>
                  </a:cubicBezTo>
                  <a:cubicBezTo>
                    <a:pt x="12346" y="18182"/>
                    <a:pt x="12306" y="18162"/>
                    <a:pt x="12266" y="18149"/>
                  </a:cubicBezTo>
                  <a:cubicBezTo>
                    <a:pt x="12182" y="18122"/>
                    <a:pt x="12098" y="18095"/>
                    <a:pt x="12010" y="18069"/>
                  </a:cubicBezTo>
                  <a:cubicBezTo>
                    <a:pt x="11793" y="17995"/>
                    <a:pt x="11589" y="18049"/>
                    <a:pt x="11377" y="18202"/>
                  </a:cubicBezTo>
                  <a:cubicBezTo>
                    <a:pt x="11397" y="17989"/>
                    <a:pt x="11409" y="17789"/>
                    <a:pt x="11429" y="17596"/>
                  </a:cubicBezTo>
                  <a:cubicBezTo>
                    <a:pt x="11477" y="17169"/>
                    <a:pt x="11461" y="16750"/>
                    <a:pt x="11401" y="16330"/>
                  </a:cubicBezTo>
                  <a:cubicBezTo>
                    <a:pt x="11321" y="15770"/>
                    <a:pt x="11385" y="15224"/>
                    <a:pt x="11437" y="14678"/>
                  </a:cubicBezTo>
                  <a:cubicBezTo>
                    <a:pt x="11445" y="14598"/>
                    <a:pt x="11457" y="14524"/>
                    <a:pt x="11461" y="14444"/>
                  </a:cubicBezTo>
                  <a:cubicBezTo>
                    <a:pt x="11473" y="14065"/>
                    <a:pt x="11577" y="13758"/>
                    <a:pt x="11721" y="13465"/>
                  </a:cubicBezTo>
                  <a:cubicBezTo>
                    <a:pt x="11970" y="12952"/>
                    <a:pt x="12170" y="12392"/>
                    <a:pt x="12370" y="11826"/>
                  </a:cubicBezTo>
                  <a:cubicBezTo>
                    <a:pt x="12390" y="11773"/>
                    <a:pt x="12402" y="11659"/>
                    <a:pt x="12454" y="11699"/>
                  </a:cubicBezTo>
                  <a:cubicBezTo>
                    <a:pt x="12499" y="11733"/>
                    <a:pt x="12495" y="11826"/>
                    <a:pt x="12478" y="11913"/>
                  </a:cubicBezTo>
                  <a:cubicBezTo>
                    <a:pt x="12442" y="12112"/>
                    <a:pt x="12358" y="12259"/>
                    <a:pt x="12294" y="12426"/>
                  </a:cubicBezTo>
                  <a:cubicBezTo>
                    <a:pt x="12250" y="12539"/>
                    <a:pt x="12202" y="12652"/>
                    <a:pt x="12158" y="12765"/>
                  </a:cubicBezTo>
                  <a:cubicBezTo>
                    <a:pt x="12126" y="12812"/>
                    <a:pt x="12090" y="12859"/>
                    <a:pt x="12082" y="12985"/>
                  </a:cubicBezTo>
                  <a:cubicBezTo>
                    <a:pt x="12130" y="12925"/>
                    <a:pt x="12154" y="12879"/>
                    <a:pt x="12178" y="12832"/>
                  </a:cubicBezTo>
                  <a:close/>
                  <a:moveTo>
                    <a:pt x="12511" y="11406"/>
                  </a:moveTo>
                  <a:cubicBezTo>
                    <a:pt x="12575" y="11193"/>
                    <a:pt x="12635" y="10986"/>
                    <a:pt x="12707" y="10747"/>
                  </a:cubicBezTo>
                  <a:cubicBezTo>
                    <a:pt x="12699" y="10907"/>
                    <a:pt x="12691" y="11013"/>
                    <a:pt x="12687" y="11120"/>
                  </a:cubicBezTo>
                  <a:cubicBezTo>
                    <a:pt x="12679" y="11373"/>
                    <a:pt x="12683" y="11373"/>
                    <a:pt x="12511" y="11406"/>
                  </a:cubicBezTo>
                  <a:close/>
                  <a:moveTo>
                    <a:pt x="11801" y="18235"/>
                  </a:moveTo>
                  <a:cubicBezTo>
                    <a:pt x="11501" y="18389"/>
                    <a:pt x="11253" y="18648"/>
                    <a:pt x="11100" y="19121"/>
                  </a:cubicBezTo>
                  <a:cubicBezTo>
                    <a:pt x="11048" y="19281"/>
                    <a:pt x="10972" y="19335"/>
                    <a:pt x="10856" y="19295"/>
                  </a:cubicBezTo>
                  <a:cubicBezTo>
                    <a:pt x="11116" y="18788"/>
                    <a:pt x="11341" y="18222"/>
                    <a:pt x="11801" y="18235"/>
                  </a:cubicBezTo>
                  <a:close/>
                  <a:moveTo>
                    <a:pt x="10443" y="19648"/>
                  </a:moveTo>
                  <a:cubicBezTo>
                    <a:pt x="11116" y="19661"/>
                    <a:pt x="11793" y="19681"/>
                    <a:pt x="12466" y="19694"/>
                  </a:cubicBezTo>
                  <a:cubicBezTo>
                    <a:pt x="12515" y="19694"/>
                    <a:pt x="12563" y="19694"/>
                    <a:pt x="12611" y="19714"/>
                  </a:cubicBezTo>
                  <a:cubicBezTo>
                    <a:pt x="12659" y="19728"/>
                    <a:pt x="12703" y="19754"/>
                    <a:pt x="12695" y="19868"/>
                  </a:cubicBezTo>
                  <a:cubicBezTo>
                    <a:pt x="12687" y="19981"/>
                    <a:pt x="12639" y="19961"/>
                    <a:pt x="12599" y="19961"/>
                  </a:cubicBezTo>
                  <a:cubicBezTo>
                    <a:pt x="12282" y="19968"/>
                    <a:pt x="11962" y="19968"/>
                    <a:pt x="11645" y="19968"/>
                  </a:cubicBezTo>
                  <a:cubicBezTo>
                    <a:pt x="11116" y="19968"/>
                    <a:pt x="10584" y="19968"/>
                    <a:pt x="10067" y="19968"/>
                  </a:cubicBezTo>
                  <a:cubicBezTo>
                    <a:pt x="10091" y="19568"/>
                    <a:pt x="10279" y="19641"/>
                    <a:pt x="10443" y="19648"/>
                  </a:cubicBezTo>
                  <a:close/>
                  <a:moveTo>
                    <a:pt x="12010" y="19508"/>
                  </a:moveTo>
                  <a:cubicBezTo>
                    <a:pt x="12130" y="19408"/>
                    <a:pt x="12234" y="19421"/>
                    <a:pt x="12342" y="19508"/>
                  </a:cubicBezTo>
                  <a:cubicBezTo>
                    <a:pt x="12238" y="19508"/>
                    <a:pt x="12134" y="19508"/>
                    <a:pt x="12010" y="19508"/>
                  </a:cubicBezTo>
                  <a:close/>
                  <a:moveTo>
                    <a:pt x="12615" y="19455"/>
                  </a:moveTo>
                  <a:cubicBezTo>
                    <a:pt x="12370" y="19215"/>
                    <a:pt x="12122" y="19228"/>
                    <a:pt x="11870" y="19435"/>
                  </a:cubicBezTo>
                  <a:cubicBezTo>
                    <a:pt x="11789" y="19501"/>
                    <a:pt x="11709" y="19528"/>
                    <a:pt x="11605" y="19515"/>
                  </a:cubicBezTo>
                  <a:cubicBezTo>
                    <a:pt x="11882" y="19035"/>
                    <a:pt x="12254" y="18988"/>
                    <a:pt x="12619" y="18848"/>
                  </a:cubicBezTo>
                  <a:cubicBezTo>
                    <a:pt x="12535" y="18735"/>
                    <a:pt x="12523" y="18735"/>
                    <a:pt x="12454" y="18742"/>
                  </a:cubicBezTo>
                  <a:cubicBezTo>
                    <a:pt x="12110" y="18795"/>
                    <a:pt x="11801" y="19008"/>
                    <a:pt x="11537" y="19375"/>
                  </a:cubicBezTo>
                  <a:cubicBezTo>
                    <a:pt x="11465" y="19475"/>
                    <a:pt x="11409" y="19481"/>
                    <a:pt x="11337" y="19368"/>
                  </a:cubicBezTo>
                  <a:cubicBezTo>
                    <a:pt x="11557" y="19081"/>
                    <a:pt x="11769" y="18808"/>
                    <a:pt x="12046" y="18715"/>
                  </a:cubicBezTo>
                  <a:cubicBezTo>
                    <a:pt x="12098" y="18695"/>
                    <a:pt x="12150" y="18702"/>
                    <a:pt x="12202" y="18688"/>
                  </a:cubicBezTo>
                  <a:cubicBezTo>
                    <a:pt x="12230" y="18682"/>
                    <a:pt x="12258" y="18662"/>
                    <a:pt x="12258" y="18615"/>
                  </a:cubicBezTo>
                  <a:cubicBezTo>
                    <a:pt x="12254" y="18568"/>
                    <a:pt x="12226" y="18555"/>
                    <a:pt x="12198" y="18555"/>
                  </a:cubicBezTo>
                  <a:cubicBezTo>
                    <a:pt x="11986" y="18535"/>
                    <a:pt x="11797" y="18655"/>
                    <a:pt x="11625" y="18842"/>
                  </a:cubicBezTo>
                  <a:cubicBezTo>
                    <a:pt x="11481" y="18988"/>
                    <a:pt x="11345" y="19155"/>
                    <a:pt x="11225" y="19355"/>
                  </a:cubicBezTo>
                  <a:cubicBezTo>
                    <a:pt x="11169" y="19441"/>
                    <a:pt x="11108" y="19521"/>
                    <a:pt x="11000" y="19468"/>
                  </a:cubicBezTo>
                  <a:cubicBezTo>
                    <a:pt x="11161" y="19348"/>
                    <a:pt x="11225" y="19115"/>
                    <a:pt x="11317" y="18915"/>
                  </a:cubicBezTo>
                  <a:cubicBezTo>
                    <a:pt x="11473" y="18568"/>
                    <a:pt x="11709" y="18462"/>
                    <a:pt x="11942" y="18342"/>
                  </a:cubicBezTo>
                  <a:cubicBezTo>
                    <a:pt x="12126" y="18249"/>
                    <a:pt x="12302" y="18322"/>
                    <a:pt x="12474" y="18415"/>
                  </a:cubicBezTo>
                  <a:cubicBezTo>
                    <a:pt x="12775" y="18568"/>
                    <a:pt x="13067" y="18748"/>
                    <a:pt x="13368" y="18908"/>
                  </a:cubicBezTo>
                  <a:cubicBezTo>
                    <a:pt x="13412" y="18935"/>
                    <a:pt x="13432" y="18982"/>
                    <a:pt x="13448" y="19041"/>
                  </a:cubicBezTo>
                  <a:cubicBezTo>
                    <a:pt x="13504" y="19281"/>
                    <a:pt x="13532" y="19534"/>
                    <a:pt x="13560" y="19794"/>
                  </a:cubicBezTo>
                  <a:cubicBezTo>
                    <a:pt x="13572" y="19914"/>
                    <a:pt x="13532" y="19934"/>
                    <a:pt x="13484" y="19941"/>
                  </a:cubicBezTo>
                  <a:cubicBezTo>
                    <a:pt x="13304" y="19974"/>
                    <a:pt x="13127" y="19954"/>
                    <a:pt x="12967" y="19801"/>
                  </a:cubicBezTo>
                  <a:cubicBezTo>
                    <a:pt x="12843" y="19694"/>
                    <a:pt x="12731" y="19568"/>
                    <a:pt x="12615" y="19455"/>
                  </a:cubicBezTo>
                  <a:close/>
                  <a:moveTo>
                    <a:pt x="13440" y="18682"/>
                  </a:moveTo>
                  <a:cubicBezTo>
                    <a:pt x="13404" y="18582"/>
                    <a:pt x="13368" y="18489"/>
                    <a:pt x="13296" y="18429"/>
                  </a:cubicBezTo>
                  <a:cubicBezTo>
                    <a:pt x="13484" y="18369"/>
                    <a:pt x="13496" y="18369"/>
                    <a:pt x="13612" y="18568"/>
                  </a:cubicBezTo>
                  <a:cubicBezTo>
                    <a:pt x="13848" y="18975"/>
                    <a:pt x="13989" y="19475"/>
                    <a:pt x="14133" y="19994"/>
                  </a:cubicBezTo>
                  <a:cubicBezTo>
                    <a:pt x="13993" y="20001"/>
                    <a:pt x="13865" y="20008"/>
                    <a:pt x="13744" y="20048"/>
                  </a:cubicBezTo>
                  <a:cubicBezTo>
                    <a:pt x="13680" y="20068"/>
                    <a:pt x="13656" y="20041"/>
                    <a:pt x="13652" y="19914"/>
                  </a:cubicBezTo>
                  <a:cubicBezTo>
                    <a:pt x="13640" y="19475"/>
                    <a:pt x="13576" y="19061"/>
                    <a:pt x="13440" y="18682"/>
                  </a:cubicBezTo>
                  <a:close/>
                  <a:moveTo>
                    <a:pt x="14165" y="18142"/>
                  </a:moveTo>
                  <a:cubicBezTo>
                    <a:pt x="14257" y="16976"/>
                    <a:pt x="14345" y="15837"/>
                    <a:pt x="14433" y="14691"/>
                  </a:cubicBezTo>
                  <a:cubicBezTo>
                    <a:pt x="14550" y="15131"/>
                    <a:pt x="14594" y="15597"/>
                    <a:pt x="14670" y="16057"/>
                  </a:cubicBezTo>
                  <a:cubicBezTo>
                    <a:pt x="14766" y="16650"/>
                    <a:pt x="14850" y="17249"/>
                    <a:pt x="14950" y="17849"/>
                  </a:cubicBezTo>
                  <a:cubicBezTo>
                    <a:pt x="14970" y="17982"/>
                    <a:pt x="14954" y="18002"/>
                    <a:pt x="14882" y="18022"/>
                  </a:cubicBezTo>
                  <a:cubicBezTo>
                    <a:pt x="14650" y="18089"/>
                    <a:pt x="14417" y="18122"/>
                    <a:pt x="14165" y="18142"/>
                  </a:cubicBezTo>
                  <a:close/>
                  <a:moveTo>
                    <a:pt x="12803" y="7968"/>
                  </a:moveTo>
                  <a:cubicBezTo>
                    <a:pt x="12987" y="8202"/>
                    <a:pt x="13123" y="8481"/>
                    <a:pt x="13244" y="8788"/>
                  </a:cubicBezTo>
                  <a:cubicBezTo>
                    <a:pt x="13444" y="9261"/>
                    <a:pt x="13572" y="9801"/>
                    <a:pt x="13704" y="10334"/>
                  </a:cubicBezTo>
                  <a:cubicBezTo>
                    <a:pt x="13724" y="10420"/>
                    <a:pt x="13736" y="10513"/>
                    <a:pt x="13764" y="10593"/>
                  </a:cubicBezTo>
                  <a:cubicBezTo>
                    <a:pt x="13816" y="10747"/>
                    <a:pt x="13780" y="10813"/>
                    <a:pt x="13692" y="10847"/>
                  </a:cubicBezTo>
                  <a:cubicBezTo>
                    <a:pt x="13632" y="10973"/>
                    <a:pt x="13532" y="11013"/>
                    <a:pt x="13460" y="11120"/>
                  </a:cubicBezTo>
                  <a:cubicBezTo>
                    <a:pt x="13420" y="11180"/>
                    <a:pt x="13372" y="11233"/>
                    <a:pt x="13404" y="11340"/>
                  </a:cubicBezTo>
                  <a:cubicBezTo>
                    <a:pt x="13432" y="11426"/>
                    <a:pt x="13484" y="11453"/>
                    <a:pt x="13540" y="11433"/>
                  </a:cubicBezTo>
                  <a:cubicBezTo>
                    <a:pt x="13696" y="11393"/>
                    <a:pt x="13857" y="11340"/>
                    <a:pt x="14013" y="11286"/>
                  </a:cubicBezTo>
                  <a:cubicBezTo>
                    <a:pt x="14105" y="11260"/>
                    <a:pt x="14145" y="11280"/>
                    <a:pt x="14121" y="11466"/>
                  </a:cubicBezTo>
                  <a:cubicBezTo>
                    <a:pt x="13800" y="13785"/>
                    <a:pt x="13356" y="16043"/>
                    <a:pt x="12875" y="18282"/>
                  </a:cubicBezTo>
                  <a:cubicBezTo>
                    <a:pt x="12843" y="18422"/>
                    <a:pt x="12807" y="18435"/>
                    <a:pt x="12731" y="18395"/>
                  </a:cubicBezTo>
                  <a:cubicBezTo>
                    <a:pt x="12454" y="18235"/>
                    <a:pt x="12450" y="18242"/>
                    <a:pt x="12466" y="17749"/>
                  </a:cubicBezTo>
                  <a:cubicBezTo>
                    <a:pt x="12515" y="16057"/>
                    <a:pt x="12607" y="14378"/>
                    <a:pt x="12711" y="12692"/>
                  </a:cubicBezTo>
                  <a:cubicBezTo>
                    <a:pt x="12771" y="11699"/>
                    <a:pt x="12823" y="10707"/>
                    <a:pt x="12867" y="9714"/>
                  </a:cubicBezTo>
                  <a:cubicBezTo>
                    <a:pt x="12887" y="9228"/>
                    <a:pt x="12839" y="8748"/>
                    <a:pt x="12811" y="8268"/>
                  </a:cubicBezTo>
                  <a:cubicBezTo>
                    <a:pt x="12799" y="8168"/>
                    <a:pt x="12783" y="8082"/>
                    <a:pt x="12803" y="7968"/>
                  </a:cubicBezTo>
                  <a:close/>
                  <a:moveTo>
                    <a:pt x="12803" y="6583"/>
                  </a:moveTo>
                  <a:cubicBezTo>
                    <a:pt x="12775" y="6583"/>
                    <a:pt x="12731" y="6609"/>
                    <a:pt x="12723" y="6556"/>
                  </a:cubicBezTo>
                  <a:cubicBezTo>
                    <a:pt x="12711" y="6476"/>
                    <a:pt x="12739" y="6403"/>
                    <a:pt x="12763" y="6336"/>
                  </a:cubicBezTo>
                  <a:cubicBezTo>
                    <a:pt x="12779" y="6289"/>
                    <a:pt x="12807" y="6263"/>
                    <a:pt x="12839" y="6296"/>
                  </a:cubicBezTo>
                  <a:cubicBezTo>
                    <a:pt x="12927" y="6389"/>
                    <a:pt x="13027" y="6376"/>
                    <a:pt x="13143" y="6429"/>
                  </a:cubicBezTo>
                  <a:cubicBezTo>
                    <a:pt x="13023" y="6543"/>
                    <a:pt x="12919" y="6583"/>
                    <a:pt x="12803" y="6583"/>
                  </a:cubicBezTo>
                  <a:close/>
                  <a:moveTo>
                    <a:pt x="12891" y="6216"/>
                  </a:moveTo>
                  <a:cubicBezTo>
                    <a:pt x="13011" y="6123"/>
                    <a:pt x="13131" y="6016"/>
                    <a:pt x="13272" y="5863"/>
                  </a:cubicBezTo>
                  <a:cubicBezTo>
                    <a:pt x="13155" y="6076"/>
                    <a:pt x="13035" y="6189"/>
                    <a:pt x="12891" y="6216"/>
                  </a:cubicBezTo>
                  <a:close/>
                  <a:moveTo>
                    <a:pt x="13212" y="6269"/>
                  </a:moveTo>
                  <a:cubicBezTo>
                    <a:pt x="13340" y="6043"/>
                    <a:pt x="13396" y="5763"/>
                    <a:pt x="13496" y="5503"/>
                  </a:cubicBezTo>
                  <a:cubicBezTo>
                    <a:pt x="13572" y="5916"/>
                    <a:pt x="13444" y="6256"/>
                    <a:pt x="13212" y="6269"/>
                  </a:cubicBezTo>
                  <a:close/>
                  <a:moveTo>
                    <a:pt x="13869" y="3778"/>
                  </a:moveTo>
                  <a:cubicBezTo>
                    <a:pt x="13816" y="4171"/>
                    <a:pt x="13680" y="4431"/>
                    <a:pt x="13492" y="4484"/>
                  </a:cubicBezTo>
                  <a:cubicBezTo>
                    <a:pt x="13861" y="3951"/>
                    <a:pt x="13772" y="3491"/>
                    <a:pt x="13564" y="3005"/>
                  </a:cubicBezTo>
                  <a:cubicBezTo>
                    <a:pt x="13873" y="3105"/>
                    <a:pt x="13937" y="3265"/>
                    <a:pt x="13869" y="3778"/>
                  </a:cubicBezTo>
                  <a:close/>
                  <a:moveTo>
                    <a:pt x="10335" y="1366"/>
                  </a:moveTo>
                  <a:cubicBezTo>
                    <a:pt x="10484" y="1219"/>
                    <a:pt x="10652" y="1173"/>
                    <a:pt x="10816" y="1113"/>
                  </a:cubicBezTo>
                  <a:cubicBezTo>
                    <a:pt x="10948" y="1039"/>
                    <a:pt x="11084" y="973"/>
                    <a:pt x="11229" y="973"/>
                  </a:cubicBezTo>
                  <a:cubicBezTo>
                    <a:pt x="11293" y="866"/>
                    <a:pt x="11385" y="919"/>
                    <a:pt x="11453" y="833"/>
                  </a:cubicBezTo>
                  <a:cubicBezTo>
                    <a:pt x="11060" y="806"/>
                    <a:pt x="10688" y="986"/>
                    <a:pt x="10287" y="1173"/>
                  </a:cubicBezTo>
                  <a:cubicBezTo>
                    <a:pt x="10439" y="746"/>
                    <a:pt x="10632" y="473"/>
                    <a:pt x="10880" y="333"/>
                  </a:cubicBezTo>
                  <a:cubicBezTo>
                    <a:pt x="11373" y="53"/>
                    <a:pt x="11874" y="47"/>
                    <a:pt x="12354" y="400"/>
                  </a:cubicBezTo>
                  <a:cubicBezTo>
                    <a:pt x="12823" y="739"/>
                    <a:pt x="13091" y="1379"/>
                    <a:pt x="13236" y="2179"/>
                  </a:cubicBezTo>
                  <a:cubicBezTo>
                    <a:pt x="13308" y="2572"/>
                    <a:pt x="13380" y="2965"/>
                    <a:pt x="13532" y="3298"/>
                  </a:cubicBezTo>
                  <a:cubicBezTo>
                    <a:pt x="13596" y="3438"/>
                    <a:pt x="13580" y="3558"/>
                    <a:pt x="13508" y="3658"/>
                  </a:cubicBezTo>
                  <a:cubicBezTo>
                    <a:pt x="13220" y="4077"/>
                    <a:pt x="12891" y="4371"/>
                    <a:pt x="12494" y="4324"/>
                  </a:cubicBezTo>
                  <a:cubicBezTo>
                    <a:pt x="12298" y="4304"/>
                    <a:pt x="12170" y="4064"/>
                    <a:pt x="12066" y="3811"/>
                  </a:cubicBezTo>
                  <a:cubicBezTo>
                    <a:pt x="12006" y="3671"/>
                    <a:pt x="11978" y="3504"/>
                    <a:pt x="11906" y="3371"/>
                  </a:cubicBezTo>
                  <a:cubicBezTo>
                    <a:pt x="11930" y="4044"/>
                    <a:pt x="12362" y="4630"/>
                    <a:pt x="12695" y="4484"/>
                  </a:cubicBezTo>
                  <a:cubicBezTo>
                    <a:pt x="13031" y="4331"/>
                    <a:pt x="13360" y="4117"/>
                    <a:pt x="13624" y="3691"/>
                  </a:cubicBezTo>
                  <a:cubicBezTo>
                    <a:pt x="13648" y="3917"/>
                    <a:pt x="13584" y="4091"/>
                    <a:pt x="13496" y="4231"/>
                  </a:cubicBezTo>
                  <a:cubicBezTo>
                    <a:pt x="13208" y="4684"/>
                    <a:pt x="12859" y="4797"/>
                    <a:pt x="12490" y="4637"/>
                  </a:cubicBezTo>
                  <a:cubicBezTo>
                    <a:pt x="12026" y="4431"/>
                    <a:pt x="11641" y="4017"/>
                    <a:pt x="11445" y="3238"/>
                  </a:cubicBezTo>
                  <a:cubicBezTo>
                    <a:pt x="11381" y="2991"/>
                    <a:pt x="11305" y="2745"/>
                    <a:pt x="11201" y="2525"/>
                  </a:cubicBezTo>
                  <a:cubicBezTo>
                    <a:pt x="11329" y="2578"/>
                    <a:pt x="11397" y="2752"/>
                    <a:pt x="11461" y="2918"/>
                  </a:cubicBezTo>
                  <a:cubicBezTo>
                    <a:pt x="11525" y="3085"/>
                    <a:pt x="11581" y="3265"/>
                    <a:pt x="11653" y="3478"/>
                  </a:cubicBezTo>
                  <a:cubicBezTo>
                    <a:pt x="11621" y="2658"/>
                    <a:pt x="11060" y="1792"/>
                    <a:pt x="10496" y="1659"/>
                  </a:cubicBezTo>
                  <a:cubicBezTo>
                    <a:pt x="10620" y="1526"/>
                    <a:pt x="10740" y="1532"/>
                    <a:pt x="10860" y="1612"/>
                  </a:cubicBezTo>
                  <a:cubicBezTo>
                    <a:pt x="11008" y="1712"/>
                    <a:pt x="11140" y="1872"/>
                    <a:pt x="11277" y="2012"/>
                  </a:cubicBezTo>
                  <a:cubicBezTo>
                    <a:pt x="11393" y="2125"/>
                    <a:pt x="11501" y="2292"/>
                    <a:pt x="11657" y="2245"/>
                  </a:cubicBezTo>
                  <a:cubicBezTo>
                    <a:pt x="11441" y="2005"/>
                    <a:pt x="11225" y="1772"/>
                    <a:pt x="10992" y="1519"/>
                  </a:cubicBezTo>
                  <a:cubicBezTo>
                    <a:pt x="11048" y="1519"/>
                    <a:pt x="11096" y="1519"/>
                    <a:pt x="11140" y="1519"/>
                  </a:cubicBezTo>
                  <a:cubicBezTo>
                    <a:pt x="11181" y="1379"/>
                    <a:pt x="11120" y="1352"/>
                    <a:pt x="11060" y="1326"/>
                  </a:cubicBezTo>
                  <a:cubicBezTo>
                    <a:pt x="10688" y="1166"/>
                    <a:pt x="10287" y="1432"/>
                    <a:pt x="10079" y="1979"/>
                  </a:cubicBezTo>
                  <a:cubicBezTo>
                    <a:pt x="10059" y="2025"/>
                    <a:pt x="10047" y="2079"/>
                    <a:pt x="9991" y="2119"/>
                  </a:cubicBezTo>
                  <a:cubicBezTo>
                    <a:pt x="10059" y="1779"/>
                    <a:pt x="10167" y="1532"/>
                    <a:pt x="10335" y="1366"/>
                  </a:cubicBezTo>
                  <a:close/>
                  <a:moveTo>
                    <a:pt x="9562" y="2279"/>
                  </a:moveTo>
                  <a:cubicBezTo>
                    <a:pt x="9526" y="2658"/>
                    <a:pt x="9514" y="2978"/>
                    <a:pt x="9650" y="3265"/>
                  </a:cubicBezTo>
                  <a:cubicBezTo>
                    <a:pt x="9474" y="3118"/>
                    <a:pt x="9426" y="2625"/>
                    <a:pt x="9562" y="2279"/>
                  </a:cubicBezTo>
                  <a:close/>
                  <a:moveTo>
                    <a:pt x="9766" y="2032"/>
                  </a:moveTo>
                  <a:cubicBezTo>
                    <a:pt x="9690" y="2365"/>
                    <a:pt x="9774" y="2678"/>
                    <a:pt x="9815" y="2998"/>
                  </a:cubicBezTo>
                  <a:cubicBezTo>
                    <a:pt x="9502" y="2345"/>
                    <a:pt x="9674" y="1466"/>
                    <a:pt x="10163" y="1279"/>
                  </a:cubicBezTo>
                  <a:cubicBezTo>
                    <a:pt x="9991" y="1512"/>
                    <a:pt x="9839" y="1712"/>
                    <a:pt x="9766" y="2032"/>
                  </a:cubicBezTo>
                  <a:close/>
                  <a:moveTo>
                    <a:pt x="9983" y="3938"/>
                  </a:moveTo>
                  <a:cubicBezTo>
                    <a:pt x="10035" y="4144"/>
                    <a:pt x="10059" y="4357"/>
                    <a:pt x="10083" y="4637"/>
                  </a:cubicBezTo>
                  <a:cubicBezTo>
                    <a:pt x="9971" y="4397"/>
                    <a:pt x="9959" y="4177"/>
                    <a:pt x="9983" y="3938"/>
                  </a:cubicBezTo>
                  <a:close/>
                  <a:moveTo>
                    <a:pt x="10231" y="5070"/>
                  </a:moveTo>
                  <a:cubicBezTo>
                    <a:pt x="10211" y="4710"/>
                    <a:pt x="10215" y="4704"/>
                    <a:pt x="10435" y="4757"/>
                  </a:cubicBezTo>
                  <a:cubicBezTo>
                    <a:pt x="10552" y="4784"/>
                    <a:pt x="10664" y="4817"/>
                    <a:pt x="10780" y="4844"/>
                  </a:cubicBezTo>
                  <a:cubicBezTo>
                    <a:pt x="10816" y="4850"/>
                    <a:pt x="10864" y="4884"/>
                    <a:pt x="10876" y="4790"/>
                  </a:cubicBezTo>
                  <a:cubicBezTo>
                    <a:pt x="10888" y="4710"/>
                    <a:pt x="10860" y="4657"/>
                    <a:pt x="10820" y="4610"/>
                  </a:cubicBezTo>
                  <a:cubicBezTo>
                    <a:pt x="10736" y="4517"/>
                    <a:pt x="10636" y="4484"/>
                    <a:pt x="10540" y="4457"/>
                  </a:cubicBezTo>
                  <a:cubicBezTo>
                    <a:pt x="10447" y="4431"/>
                    <a:pt x="10351" y="4384"/>
                    <a:pt x="10255" y="4411"/>
                  </a:cubicBezTo>
                  <a:cubicBezTo>
                    <a:pt x="10183" y="4431"/>
                    <a:pt x="10163" y="4364"/>
                    <a:pt x="10155" y="4271"/>
                  </a:cubicBezTo>
                  <a:cubicBezTo>
                    <a:pt x="10143" y="4157"/>
                    <a:pt x="10135" y="4044"/>
                    <a:pt x="10123" y="3931"/>
                  </a:cubicBezTo>
                  <a:cubicBezTo>
                    <a:pt x="10103" y="3738"/>
                    <a:pt x="10107" y="3564"/>
                    <a:pt x="10231" y="3458"/>
                  </a:cubicBezTo>
                  <a:cubicBezTo>
                    <a:pt x="10271" y="3424"/>
                    <a:pt x="10311" y="3358"/>
                    <a:pt x="10331" y="3291"/>
                  </a:cubicBezTo>
                  <a:cubicBezTo>
                    <a:pt x="10391" y="3038"/>
                    <a:pt x="10516" y="3025"/>
                    <a:pt x="10652" y="3025"/>
                  </a:cubicBezTo>
                  <a:cubicBezTo>
                    <a:pt x="10828" y="3018"/>
                    <a:pt x="11008" y="3045"/>
                    <a:pt x="11185" y="2985"/>
                  </a:cubicBezTo>
                  <a:cubicBezTo>
                    <a:pt x="11257" y="2958"/>
                    <a:pt x="11273" y="3031"/>
                    <a:pt x="11297" y="3111"/>
                  </a:cubicBezTo>
                  <a:cubicBezTo>
                    <a:pt x="11369" y="3371"/>
                    <a:pt x="11445" y="3631"/>
                    <a:pt x="11549" y="3864"/>
                  </a:cubicBezTo>
                  <a:cubicBezTo>
                    <a:pt x="11633" y="4051"/>
                    <a:pt x="11737" y="4204"/>
                    <a:pt x="11858" y="4344"/>
                  </a:cubicBezTo>
                  <a:cubicBezTo>
                    <a:pt x="11753" y="4397"/>
                    <a:pt x="11653" y="4437"/>
                    <a:pt x="11557" y="4490"/>
                  </a:cubicBezTo>
                  <a:cubicBezTo>
                    <a:pt x="11513" y="4517"/>
                    <a:pt x="11469" y="4550"/>
                    <a:pt x="11429" y="4590"/>
                  </a:cubicBezTo>
                  <a:cubicBezTo>
                    <a:pt x="11389" y="4630"/>
                    <a:pt x="11361" y="4690"/>
                    <a:pt x="11377" y="4770"/>
                  </a:cubicBezTo>
                  <a:cubicBezTo>
                    <a:pt x="11393" y="4857"/>
                    <a:pt x="11441" y="4864"/>
                    <a:pt x="11485" y="4844"/>
                  </a:cubicBezTo>
                  <a:cubicBezTo>
                    <a:pt x="11613" y="4797"/>
                    <a:pt x="11737" y="4757"/>
                    <a:pt x="11862" y="4697"/>
                  </a:cubicBezTo>
                  <a:cubicBezTo>
                    <a:pt x="12030" y="4610"/>
                    <a:pt x="12190" y="4604"/>
                    <a:pt x="12350" y="4737"/>
                  </a:cubicBezTo>
                  <a:cubicBezTo>
                    <a:pt x="12418" y="4790"/>
                    <a:pt x="12499" y="4830"/>
                    <a:pt x="12575" y="4830"/>
                  </a:cubicBezTo>
                  <a:cubicBezTo>
                    <a:pt x="12691" y="4837"/>
                    <a:pt x="12695" y="4910"/>
                    <a:pt x="12651" y="5050"/>
                  </a:cubicBezTo>
                  <a:cubicBezTo>
                    <a:pt x="12643" y="5083"/>
                    <a:pt x="12635" y="5117"/>
                    <a:pt x="12615" y="5183"/>
                  </a:cubicBezTo>
                  <a:cubicBezTo>
                    <a:pt x="12711" y="5123"/>
                    <a:pt x="12791" y="5083"/>
                    <a:pt x="12787" y="4904"/>
                  </a:cubicBezTo>
                  <a:cubicBezTo>
                    <a:pt x="12783" y="4844"/>
                    <a:pt x="12819" y="4850"/>
                    <a:pt x="12843" y="4844"/>
                  </a:cubicBezTo>
                  <a:cubicBezTo>
                    <a:pt x="12971" y="4810"/>
                    <a:pt x="13099" y="4790"/>
                    <a:pt x="13224" y="4710"/>
                  </a:cubicBezTo>
                  <a:cubicBezTo>
                    <a:pt x="13284" y="4670"/>
                    <a:pt x="13296" y="4704"/>
                    <a:pt x="13292" y="4810"/>
                  </a:cubicBezTo>
                  <a:cubicBezTo>
                    <a:pt x="13268" y="5237"/>
                    <a:pt x="13103" y="5550"/>
                    <a:pt x="12855" y="5630"/>
                  </a:cubicBezTo>
                  <a:cubicBezTo>
                    <a:pt x="12779" y="5656"/>
                    <a:pt x="12739" y="5716"/>
                    <a:pt x="12727" y="5856"/>
                  </a:cubicBezTo>
                  <a:cubicBezTo>
                    <a:pt x="12627" y="6829"/>
                    <a:pt x="12262" y="7475"/>
                    <a:pt x="11765" y="7942"/>
                  </a:cubicBezTo>
                  <a:cubicBezTo>
                    <a:pt x="11441" y="8248"/>
                    <a:pt x="11229" y="8182"/>
                    <a:pt x="10960" y="7748"/>
                  </a:cubicBezTo>
                  <a:cubicBezTo>
                    <a:pt x="10516" y="7009"/>
                    <a:pt x="10291" y="6103"/>
                    <a:pt x="10231" y="5070"/>
                  </a:cubicBezTo>
                  <a:close/>
                  <a:moveTo>
                    <a:pt x="11108" y="8142"/>
                  </a:moveTo>
                  <a:cubicBezTo>
                    <a:pt x="11349" y="8361"/>
                    <a:pt x="11581" y="8281"/>
                    <a:pt x="11809" y="8075"/>
                  </a:cubicBezTo>
                  <a:cubicBezTo>
                    <a:pt x="12122" y="7795"/>
                    <a:pt x="12382" y="7409"/>
                    <a:pt x="12599" y="6916"/>
                  </a:cubicBezTo>
                  <a:cubicBezTo>
                    <a:pt x="12643" y="7229"/>
                    <a:pt x="12651" y="7529"/>
                    <a:pt x="12671" y="7828"/>
                  </a:cubicBezTo>
                  <a:cubicBezTo>
                    <a:pt x="12703" y="8361"/>
                    <a:pt x="12731" y="8894"/>
                    <a:pt x="12759" y="9421"/>
                  </a:cubicBezTo>
                  <a:cubicBezTo>
                    <a:pt x="12783" y="9894"/>
                    <a:pt x="12707" y="10327"/>
                    <a:pt x="12591" y="10753"/>
                  </a:cubicBezTo>
                  <a:cubicBezTo>
                    <a:pt x="12318" y="11753"/>
                    <a:pt x="11970" y="12679"/>
                    <a:pt x="11573" y="13552"/>
                  </a:cubicBezTo>
                  <a:cubicBezTo>
                    <a:pt x="11557" y="13592"/>
                    <a:pt x="11549" y="13645"/>
                    <a:pt x="11501" y="13651"/>
                  </a:cubicBezTo>
                  <a:cubicBezTo>
                    <a:pt x="11301" y="12619"/>
                    <a:pt x="11136" y="11566"/>
                    <a:pt x="10984" y="10513"/>
                  </a:cubicBezTo>
                  <a:cubicBezTo>
                    <a:pt x="10860" y="9687"/>
                    <a:pt x="10944" y="8921"/>
                    <a:pt x="11108" y="8142"/>
                  </a:cubicBezTo>
                  <a:close/>
                  <a:moveTo>
                    <a:pt x="9214" y="11226"/>
                  </a:moveTo>
                  <a:cubicBezTo>
                    <a:pt x="9346" y="11293"/>
                    <a:pt x="9482" y="11353"/>
                    <a:pt x="9614" y="11420"/>
                  </a:cubicBezTo>
                  <a:cubicBezTo>
                    <a:pt x="9690" y="11460"/>
                    <a:pt x="9750" y="11433"/>
                    <a:pt x="9794" y="11320"/>
                  </a:cubicBezTo>
                  <a:cubicBezTo>
                    <a:pt x="9843" y="11200"/>
                    <a:pt x="9778" y="11133"/>
                    <a:pt x="9742" y="11060"/>
                  </a:cubicBezTo>
                  <a:cubicBezTo>
                    <a:pt x="9718" y="11000"/>
                    <a:pt x="9678" y="10960"/>
                    <a:pt x="9650" y="10913"/>
                  </a:cubicBezTo>
                  <a:cubicBezTo>
                    <a:pt x="9462" y="10613"/>
                    <a:pt x="9478" y="10720"/>
                    <a:pt x="9606" y="10380"/>
                  </a:cubicBezTo>
                  <a:cubicBezTo>
                    <a:pt x="9811" y="9847"/>
                    <a:pt x="10039" y="9348"/>
                    <a:pt x="10303" y="8894"/>
                  </a:cubicBezTo>
                  <a:cubicBezTo>
                    <a:pt x="10467" y="8615"/>
                    <a:pt x="10656" y="8388"/>
                    <a:pt x="10888" y="8248"/>
                  </a:cubicBezTo>
                  <a:cubicBezTo>
                    <a:pt x="10848" y="8361"/>
                    <a:pt x="10808" y="8481"/>
                    <a:pt x="10764" y="8595"/>
                  </a:cubicBezTo>
                  <a:cubicBezTo>
                    <a:pt x="10540" y="9168"/>
                    <a:pt x="10455" y="9807"/>
                    <a:pt x="10395" y="10473"/>
                  </a:cubicBezTo>
                  <a:cubicBezTo>
                    <a:pt x="10291" y="11573"/>
                    <a:pt x="10223" y="12679"/>
                    <a:pt x="10143" y="13778"/>
                  </a:cubicBezTo>
                  <a:cubicBezTo>
                    <a:pt x="10075" y="14724"/>
                    <a:pt x="10031" y="15677"/>
                    <a:pt x="9975" y="16623"/>
                  </a:cubicBezTo>
                  <a:cubicBezTo>
                    <a:pt x="9947" y="17103"/>
                    <a:pt x="9919" y="17576"/>
                    <a:pt x="9871" y="18062"/>
                  </a:cubicBezTo>
                  <a:cubicBezTo>
                    <a:pt x="9811" y="17736"/>
                    <a:pt x="9750" y="17409"/>
                    <a:pt x="9690" y="17083"/>
                  </a:cubicBezTo>
                  <a:cubicBezTo>
                    <a:pt x="9530" y="16210"/>
                    <a:pt x="9370" y="15330"/>
                    <a:pt x="9206" y="14458"/>
                  </a:cubicBezTo>
                  <a:cubicBezTo>
                    <a:pt x="9121" y="14005"/>
                    <a:pt x="9142" y="13538"/>
                    <a:pt x="9125" y="13079"/>
                  </a:cubicBezTo>
                  <a:cubicBezTo>
                    <a:pt x="9105" y="12506"/>
                    <a:pt x="9117" y="11933"/>
                    <a:pt x="9113" y="11366"/>
                  </a:cubicBezTo>
                  <a:cubicBezTo>
                    <a:pt x="9105" y="11220"/>
                    <a:pt x="9138" y="11193"/>
                    <a:pt x="9214" y="11226"/>
                  </a:cubicBezTo>
                  <a:close/>
                  <a:moveTo>
                    <a:pt x="3157" y="15830"/>
                  </a:moveTo>
                  <a:cubicBezTo>
                    <a:pt x="3189" y="15790"/>
                    <a:pt x="3201" y="15877"/>
                    <a:pt x="3209" y="15917"/>
                  </a:cubicBezTo>
                  <a:cubicBezTo>
                    <a:pt x="3301" y="16390"/>
                    <a:pt x="3397" y="16870"/>
                    <a:pt x="3489" y="17343"/>
                  </a:cubicBezTo>
                  <a:cubicBezTo>
                    <a:pt x="3509" y="17436"/>
                    <a:pt x="3477" y="17456"/>
                    <a:pt x="3429" y="17449"/>
                  </a:cubicBezTo>
                  <a:cubicBezTo>
                    <a:pt x="3309" y="17449"/>
                    <a:pt x="3185" y="17449"/>
                    <a:pt x="3049" y="17449"/>
                  </a:cubicBezTo>
                  <a:cubicBezTo>
                    <a:pt x="3197" y="17149"/>
                    <a:pt x="3189" y="16896"/>
                    <a:pt x="3028" y="16636"/>
                  </a:cubicBezTo>
                  <a:cubicBezTo>
                    <a:pt x="2912" y="16456"/>
                    <a:pt x="3012" y="16257"/>
                    <a:pt x="3008" y="16070"/>
                  </a:cubicBezTo>
                  <a:cubicBezTo>
                    <a:pt x="3004" y="15957"/>
                    <a:pt x="3101" y="15903"/>
                    <a:pt x="3157" y="15830"/>
                  </a:cubicBezTo>
                  <a:close/>
                  <a:moveTo>
                    <a:pt x="2816" y="16736"/>
                  </a:moveTo>
                  <a:cubicBezTo>
                    <a:pt x="2960" y="16730"/>
                    <a:pt x="3049" y="16856"/>
                    <a:pt x="3053" y="17063"/>
                  </a:cubicBezTo>
                  <a:cubicBezTo>
                    <a:pt x="3057" y="17236"/>
                    <a:pt x="2948" y="17422"/>
                    <a:pt x="2840" y="17436"/>
                  </a:cubicBezTo>
                  <a:cubicBezTo>
                    <a:pt x="2720" y="17442"/>
                    <a:pt x="2608" y="17269"/>
                    <a:pt x="2608" y="17056"/>
                  </a:cubicBezTo>
                  <a:cubicBezTo>
                    <a:pt x="2608" y="16856"/>
                    <a:pt x="2684" y="16736"/>
                    <a:pt x="2816" y="16736"/>
                  </a:cubicBezTo>
                  <a:close/>
                  <a:moveTo>
                    <a:pt x="2888" y="16143"/>
                  </a:moveTo>
                  <a:cubicBezTo>
                    <a:pt x="2884" y="16277"/>
                    <a:pt x="2880" y="16403"/>
                    <a:pt x="2872" y="16516"/>
                  </a:cubicBezTo>
                  <a:cubicBezTo>
                    <a:pt x="2860" y="16683"/>
                    <a:pt x="2768" y="16610"/>
                    <a:pt x="2716" y="16636"/>
                  </a:cubicBezTo>
                  <a:cubicBezTo>
                    <a:pt x="2656" y="16670"/>
                    <a:pt x="2672" y="16563"/>
                    <a:pt x="2664" y="16510"/>
                  </a:cubicBezTo>
                  <a:cubicBezTo>
                    <a:pt x="2624" y="16210"/>
                    <a:pt x="2776" y="16223"/>
                    <a:pt x="2888" y="16143"/>
                  </a:cubicBezTo>
                  <a:close/>
                  <a:moveTo>
                    <a:pt x="2920" y="15744"/>
                  </a:moveTo>
                  <a:cubicBezTo>
                    <a:pt x="2940" y="15737"/>
                    <a:pt x="2964" y="15717"/>
                    <a:pt x="2976" y="15764"/>
                  </a:cubicBezTo>
                  <a:cubicBezTo>
                    <a:pt x="2988" y="15804"/>
                    <a:pt x="2972" y="15837"/>
                    <a:pt x="2956" y="15857"/>
                  </a:cubicBezTo>
                  <a:cubicBezTo>
                    <a:pt x="2872" y="15977"/>
                    <a:pt x="2772" y="16043"/>
                    <a:pt x="2668" y="16090"/>
                  </a:cubicBezTo>
                  <a:cubicBezTo>
                    <a:pt x="2604" y="16117"/>
                    <a:pt x="2592" y="15997"/>
                    <a:pt x="2560" y="15923"/>
                  </a:cubicBezTo>
                  <a:cubicBezTo>
                    <a:pt x="2684" y="15863"/>
                    <a:pt x="2800" y="15804"/>
                    <a:pt x="2920" y="15744"/>
                  </a:cubicBezTo>
                  <a:close/>
                  <a:moveTo>
                    <a:pt x="1759" y="14877"/>
                  </a:moveTo>
                  <a:cubicBezTo>
                    <a:pt x="1895" y="14877"/>
                    <a:pt x="2027" y="14877"/>
                    <a:pt x="2163" y="14871"/>
                  </a:cubicBezTo>
                  <a:cubicBezTo>
                    <a:pt x="2227" y="14871"/>
                    <a:pt x="2247" y="14917"/>
                    <a:pt x="2243" y="15017"/>
                  </a:cubicBezTo>
                  <a:cubicBezTo>
                    <a:pt x="2243" y="15037"/>
                    <a:pt x="2243" y="15064"/>
                    <a:pt x="2243" y="15084"/>
                  </a:cubicBezTo>
                  <a:cubicBezTo>
                    <a:pt x="2239" y="15237"/>
                    <a:pt x="2267" y="15410"/>
                    <a:pt x="2227" y="15530"/>
                  </a:cubicBezTo>
                  <a:cubicBezTo>
                    <a:pt x="2187" y="15650"/>
                    <a:pt x="2071" y="15584"/>
                    <a:pt x="1987" y="15617"/>
                  </a:cubicBezTo>
                  <a:cubicBezTo>
                    <a:pt x="1875" y="15664"/>
                    <a:pt x="1787" y="15764"/>
                    <a:pt x="1687" y="15930"/>
                  </a:cubicBezTo>
                  <a:cubicBezTo>
                    <a:pt x="1687" y="15584"/>
                    <a:pt x="1687" y="15284"/>
                    <a:pt x="1687" y="14984"/>
                  </a:cubicBezTo>
                  <a:cubicBezTo>
                    <a:pt x="1682" y="14897"/>
                    <a:pt x="1711" y="14877"/>
                    <a:pt x="1759" y="14877"/>
                  </a:cubicBezTo>
                  <a:close/>
                  <a:moveTo>
                    <a:pt x="1658" y="16770"/>
                  </a:moveTo>
                  <a:cubicBezTo>
                    <a:pt x="1602" y="16410"/>
                    <a:pt x="1715" y="16017"/>
                    <a:pt x="1915" y="15837"/>
                  </a:cubicBezTo>
                  <a:cubicBezTo>
                    <a:pt x="2111" y="15664"/>
                    <a:pt x="2327" y="15730"/>
                    <a:pt x="2476" y="16023"/>
                  </a:cubicBezTo>
                  <a:cubicBezTo>
                    <a:pt x="2560" y="16183"/>
                    <a:pt x="2592" y="16376"/>
                    <a:pt x="2556" y="16583"/>
                  </a:cubicBezTo>
                  <a:cubicBezTo>
                    <a:pt x="2528" y="16750"/>
                    <a:pt x="2488" y="16909"/>
                    <a:pt x="2504" y="17089"/>
                  </a:cubicBezTo>
                  <a:cubicBezTo>
                    <a:pt x="2508" y="17149"/>
                    <a:pt x="2492" y="17183"/>
                    <a:pt x="2464" y="17216"/>
                  </a:cubicBezTo>
                  <a:cubicBezTo>
                    <a:pt x="2368" y="17343"/>
                    <a:pt x="2259" y="17436"/>
                    <a:pt x="2131" y="17429"/>
                  </a:cubicBezTo>
                  <a:cubicBezTo>
                    <a:pt x="1907" y="17436"/>
                    <a:pt x="1719" y="17176"/>
                    <a:pt x="1658" y="16770"/>
                  </a:cubicBezTo>
                  <a:close/>
                  <a:moveTo>
                    <a:pt x="1490" y="17616"/>
                  </a:moveTo>
                  <a:cubicBezTo>
                    <a:pt x="2147" y="17616"/>
                    <a:pt x="2800" y="17622"/>
                    <a:pt x="3457" y="17616"/>
                  </a:cubicBezTo>
                  <a:cubicBezTo>
                    <a:pt x="3589" y="17616"/>
                    <a:pt x="3549" y="17802"/>
                    <a:pt x="3613" y="17916"/>
                  </a:cubicBezTo>
                  <a:cubicBezTo>
                    <a:pt x="2884" y="17916"/>
                    <a:pt x="2191" y="17916"/>
                    <a:pt x="1498" y="17916"/>
                  </a:cubicBezTo>
                  <a:cubicBezTo>
                    <a:pt x="1418" y="17916"/>
                    <a:pt x="1366" y="17856"/>
                    <a:pt x="1366" y="17742"/>
                  </a:cubicBezTo>
                  <a:cubicBezTo>
                    <a:pt x="1366" y="17629"/>
                    <a:pt x="1430" y="17616"/>
                    <a:pt x="1490" y="17616"/>
                  </a:cubicBezTo>
                  <a:close/>
                  <a:moveTo>
                    <a:pt x="1194" y="18415"/>
                  </a:moveTo>
                  <a:cubicBezTo>
                    <a:pt x="1130" y="18415"/>
                    <a:pt x="1070" y="18422"/>
                    <a:pt x="1070" y="18269"/>
                  </a:cubicBezTo>
                  <a:cubicBezTo>
                    <a:pt x="1070" y="18115"/>
                    <a:pt x="1118" y="18095"/>
                    <a:pt x="1194" y="18095"/>
                  </a:cubicBezTo>
                  <a:cubicBezTo>
                    <a:pt x="1975" y="18095"/>
                    <a:pt x="2760" y="18095"/>
                    <a:pt x="3541" y="18095"/>
                  </a:cubicBezTo>
                  <a:cubicBezTo>
                    <a:pt x="3593" y="18095"/>
                    <a:pt x="3641" y="18089"/>
                    <a:pt x="3665" y="18202"/>
                  </a:cubicBezTo>
                  <a:cubicBezTo>
                    <a:pt x="3693" y="18342"/>
                    <a:pt x="3701" y="18415"/>
                    <a:pt x="3581" y="18409"/>
                  </a:cubicBezTo>
                  <a:cubicBezTo>
                    <a:pt x="3185" y="18395"/>
                    <a:pt x="2792" y="18402"/>
                    <a:pt x="2396" y="18402"/>
                  </a:cubicBezTo>
                  <a:cubicBezTo>
                    <a:pt x="2396" y="18409"/>
                    <a:pt x="2396" y="18409"/>
                    <a:pt x="2396" y="18415"/>
                  </a:cubicBezTo>
                  <a:cubicBezTo>
                    <a:pt x="1995" y="18415"/>
                    <a:pt x="1594" y="18415"/>
                    <a:pt x="1194" y="18415"/>
                  </a:cubicBezTo>
                  <a:close/>
                  <a:moveTo>
                    <a:pt x="3790" y="18882"/>
                  </a:moveTo>
                  <a:cubicBezTo>
                    <a:pt x="3794" y="18928"/>
                    <a:pt x="3806" y="18975"/>
                    <a:pt x="3822" y="19048"/>
                  </a:cubicBezTo>
                  <a:cubicBezTo>
                    <a:pt x="3077" y="19048"/>
                    <a:pt x="2347" y="19048"/>
                    <a:pt x="1618" y="19048"/>
                  </a:cubicBezTo>
                  <a:cubicBezTo>
                    <a:pt x="1558" y="19048"/>
                    <a:pt x="1538" y="19015"/>
                    <a:pt x="1534" y="18915"/>
                  </a:cubicBezTo>
                  <a:cubicBezTo>
                    <a:pt x="1522" y="18575"/>
                    <a:pt x="1522" y="18582"/>
                    <a:pt x="1719" y="18582"/>
                  </a:cubicBezTo>
                  <a:cubicBezTo>
                    <a:pt x="2335" y="18588"/>
                    <a:pt x="2952" y="18595"/>
                    <a:pt x="3569" y="18588"/>
                  </a:cubicBezTo>
                  <a:cubicBezTo>
                    <a:pt x="3705" y="18582"/>
                    <a:pt x="3770" y="18668"/>
                    <a:pt x="3790" y="18882"/>
                  </a:cubicBezTo>
                  <a:close/>
                  <a:moveTo>
                    <a:pt x="1422" y="19741"/>
                  </a:moveTo>
                  <a:cubicBezTo>
                    <a:pt x="1298" y="19741"/>
                    <a:pt x="1170" y="19728"/>
                    <a:pt x="1046" y="19741"/>
                  </a:cubicBezTo>
                  <a:cubicBezTo>
                    <a:pt x="929" y="19754"/>
                    <a:pt x="961" y="19614"/>
                    <a:pt x="961" y="19521"/>
                  </a:cubicBezTo>
                  <a:cubicBezTo>
                    <a:pt x="961" y="19428"/>
                    <a:pt x="925" y="19301"/>
                    <a:pt x="1042" y="19301"/>
                  </a:cubicBezTo>
                  <a:cubicBezTo>
                    <a:pt x="1959" y="19308"/>
                    <a:pt x="2876" y="19308"/>
                    <a:pt x="3798" y="19301"/>
                  </a:cubicBezTo>
                  <a:cubicBezTo>
                    <a:pt x="3854" y="19301"/>
                    <a:pt x="3886" y="19321"/>
                    <a:pt x="3902" y="19421"/>
                  </a:cubicBezTo>
                  <a:cubicBezTo>
                    <a:pt x="3918" y="19528"/>
                    <a:pt x="3942" y="19621"/>
                    <a:pt x="3962" y="19734"/>
                  </a:cubicBezTo>
                  <a:cubicBezTo>
                    <a:pt x="3109" y="19748"/>
                    <a:pt x="2263" y="19748"/>
                    <a:pt x="1422" y="19741"/>
                  </a:cubicBezTo>
                  <a:close/>
                  <a:moveTo>
                    <a:pt x="4054" y="19668"/>
                  </a:moveTo>
                  <a:cubicBezTo>
                    <a:pt x="3954" y="19181"/>
                    <a:pt x="3858" y="18695"/>
                    <a:pt x="3762" y="18209"/>
                  </a:cubicBezTo>
                  <a:cubicBezTo>
                    <a:pt x="3445" y="16583"/>
                    <a:pt x="3129" y="14957"/>
                    <a:pt x="2812" y="13325"/>
                  </a:cubicBezTo>
                  <a:cubicBezTo>
                    <a:pt x="2744" y="12972"/>
                    <a:pt x="2780" y="12872"/>
                    <a:pt x="3000" y="12872"/>
                  </a:cubicBezTo>
                  <a:cubicBezTo>
                    <a:pt x="3926" y="12872"/>
                    <a:pt x="4855" y="12872"/>
                    <a:pt x="5781" y="12872"/>
                  </a:cubicBezTo>
                  <a:cubicBezTo>
                    <a:pt x="6698" y="12805"/>
                    <a:pt x="7615" y="12779"/>
                    <a:pt x="8537" y="12785"/>
                  </a:cubicBezTo>
                  <a:cubicBezTo>
                    <a:pt x="8769" y="12785"/>
                    <a:pt x="8801" y="12825"/>
                    <a:pt x="8869" y="13192"/>
                  </a:cubicBezTo>
                  <a:cubicBezTo>
                    <a:pt x="9101" y="14458"/>
                    <a:pt x="9338" y="15730"/>
                    <a:pt x="9574" y="16996"/>
                  </a:cubicBezTo>
                  <a:cubicBezTo>
                    <a:pt x="9722" y="17789"/>
                    <a:pt x="9871" y="18582"/>
                    <a:pt x="10011" y="19375"/>
                  </a:cubicBezTo>
                  <a:cubicBezTo>
                    <a:pt x="10083" y="19788"/>
                    <a:pt x="10003" y="19954"/>
                    <a:pt x="9742" y="19961"/>
                  </a:cubicBezTo>
                  <a:cubicBezTo>
                    <a:pt x="7940" y="20008"/>
                    <a:pt x="6141" y="19994"/>
                    <a:pt x="4338" y="20008"/>
                  </a:cubicBezTo>
                  <a:cubicBezTo>
                    <a:pt x="4178" y="20014"/>
                    <a:pt x="4098" y="19874"/>
                    <a:pt x="4054" y="19668"/>
                  </a:cubicBezTo>
                  <a:close/>
                  <a:moveTo>
                    <a:pt x="21472" y="21007"/>
                  </a:moveTo>
                  <a:cubicBezTo>
                    <a:pt x="21468" y="21293"/>
                    <a:pt x="21460" y="21300"/>
                    <a:pt x="21292" y="21300"/>
                  </a:cubicBezTo>
                  <a:cubicBezTo>
                    <a:pt x="21239" y="21300"/>
                    <a:pt x="21187" y="21300"/>
                    <a:pt x="21135" y="21300"/>
                  </a:cubicBezTo>
                  <a:cubicBezTo>
                    <a:pt x="14209" y="21300"/>
                    <a:pt x="7279" y="21300"/>
                    <a:pt x="353" y="21300"/>
                  </a:cubicBezTo>
                  <a:cubicBezTo>
                    <a:pt x="124" y="21300"/>
                    <a:pt x="120" y="21300"/>
                    <a:pt x="116" y="20914"/>
                  </a:cubicBezTo>
                  <a:cubicBezTo>
                    <a:pt x="108" y="20154"/>
                    <a:pt x="72" y="20261"/>
                    <a:pt x="497" y="20261"/>
                  </a:cubicBezTo>
                  <a:cubicBezTo>
                    <a:pt x="3934" y="20261"/>
                    <a:pt x="7371" y="20261"/>
                    <a:pt x="10812" y="20261"/>
                  </a:cubicBezTo>
                  <a:cubicBezTo>
                    <a:pt x="14301" y="20261"/>
                    <a:pt x="17790" y="20261"/>
                    <a:pt x="21284" y="20261"/>
                  </a:cubicBezTo>
                  <a:cubicBezTo>
                    <a:pt x="21468" y="20261"/>
                    <a:pt x="21480" y="20281"/>
                    <a:pt x="21480" y="20594"/>
                  </a:cubicBezTo>
                  <a:cubicBezTo>
                    <a:pt x="21472" y="20734"/>
                    <a:pt x="21472" y="20874"/>
                    <a:pt x="21472" y="21007"/>
                  </a:cubicBezTo>
                  <a:close/>
                  <a:moveTo>
                    <a:pt x="9350" y="7902"/>
                  </a:moveTo>
                  <a:cubicBezTo>
                    <a:pt x="9542" y="7389"/>
                    <a:pt x="9742" y="6882"/>
                    <a:pt x="9939" y="6376"/>
                  </a:cubicBezTo>
                  <a:cubicBezTo>
                    <a:pt x="9959" y="6323"/>
                    <a:pt x="9975" y="6256"/>
                    <a:pt x="10027" y="6283"/>
                  </a:cubicBezTo>
                  <a:cubicBezTo>
                    <a:pt x="10047" y="6296"/>
                    <a:pt x="10055" y="6316"/>
                    <a:pt x="10043" y="6369"/>
                  </a:cubicBezTo>
                  <a:cubicBezTo>
                    <a:pt x="10039" y="6376"/>
                    <a:pt x="10027" y="6409"/>
                    <a:pt x="10019" y="6443"/>
                  </a:cubicBezTo>
                  <a:cubicBezTo>
                    <a:pt x="9823" y="6956"/>
                    <a:pt x="9622" y="7475"/>
                    <a:pt x="9426" y="7988"/>
                  </a:cubicBezTo>
                  <a:cubicBezTo>
                    <a:pt x="9402" y="8048"/>
                    <a:pt x="9382" y="8162"/>
                    <a:pt x="9326" y="8088"/>
                  </a:cubicBezTo>
                  <a:cubicBezTo>
                    <a:pt x="9274" y="8022"/>
                    <a:pt x="9330" y="7955"/>
                    <a:pt x="9350" y="7902"/>
                  </a:cubicBezTo>
                  <a:close/>
                  <a:moveTo>
                    <a:pt x="5296" y="10240"/>
                  </a:moveTo>
                  <a:cubicBezTo>
                    <a:pt x="5296" y="8755"/>
                    <a:pt x="5296" y="7269"/>
                    <a:pt x="5296" y="5783"/>
                  </a:cubicBezTo>
                  <a:cubicBezTo>
                    <a:pt x="5332" y="5816"/>
                    <a:pt x="5316" y="5876"/>
                    <a:pt x="5316" y="5923"/>
                  </a:cubicBezTo>
                  <a:cubicBezTo>
                    <a:pt x="5316" y="7322"/>
                    <a:pt x="5316" y="8728"/>
                    <a:pt x="5316" y="10127"/>
                  </a:cubicBezTo>
                  <a:cubicBezTo>
                    <a:pt x="5316" y="10167"/>
                    <a:pt x="5328" y="10214"/>
                    <a:pt x="5296" y="10240"/>
                  </a:cubicBezTo>
                  <a:close/>
                  <a:moveTo>
                    <a:pt x="10712" y="14504"/>
                  </a:moveTo>
                  <a:cubicBezTo>
                    <a:pt x="10732" y="14551"/>
                    <a:pt x="10732" y="14598"/>
                    <a:pt x="10724" y="14664"/>
                  </a:cubicBezTo>
                  <a:cubicBezTo>
                    <a:pt x="10588" y="14391"/>
                    <a:pt x="10447" y="14138"/>
                    <a:pt x="10339" y="13845"/>
                  </a:cubicBezTo>
                  <a:cubicBezTo>
                    <a:pt x="10319" y="13785"/>
                    <a:pt x="10283" y="13705"/>
                    <a:pt x="10327" y="13651"/>
                  </a:cubicBezTo>
                  <a:cubicBezTo>
                    <a:pt x="10379" y="13585"/>
                    <a:pt x="10403" y="13685"/>
                    <a:pt x="10423" y="13738"/>
                  </a:cubicBezTo>
                  <a:cubicBezTo>
                    <a:pt x="10520" y="13991"/>
                    <a:pt x="10616" y="14251"/>
                    <a:pt x="10712" y="14504"/>
                  </a:cubicBezTo>
                  <a:close/>
                  <a:moveTo>
                    <a:pt x="10960" y="6090"/>
                  </a:moveTo>
                  <a:cubicBezTo>
                    <a:pt x="11004" y="5770"/>
                    <a:pt x="11032" y="5443"/>
                    <a:pt x="10972" y="5083"/>
                  </a:cubicBezTo>
                  <a:cubicBezTo>
                    <a:pt x="11080" y="5163"/>
                    <a:pt x="11084" y="5290"/>
                    <a:pt x="11092" y="5410"/>
                  </a:cubicBezTo>
                  <a:cubicBezTo>
                    <a:pt x="11104" y="5616"/>
                    <a:pt x="11096" y="5830"/>
                    <a:pt x="11060" y="6030"/>
                  </a:cubicBezTo>
                  <a:cubicBezTo>
                    <a:pt x="11036" y="6169"/>
                    <a:pt x="11020" y="6303"/>
                    <a:pt x="11092" y="6409"/>
                  </a:cubicBezTo>
                  <a:cubicBezTo>
                    <a:pt x="11157" y="6509"/>
                    <a:pt x="11229" y="6463"/>
                    <a:pt x="11297" y="6423"/>
                  </a:cubicBezTo>
                  <a:cubicBezTo>
                    <a:pt x="11217" y="6503"/>
                    <a:pt x="11153" y="6669"/>
                    <a:pt x="11048" y="6549"/>
                  </a:cubicBezTo>
                  <a:cubicBezTo>
                    <a:pt x="10952" y="6443"/>
                    <a:pt x="10936" y="6276"/>
                    <a:pt x="10960" y="6090"/>
                  </a:cubicBezTo>
                  <a:close/>
                  <a:moveTo>
                    <a:pt x="11545" y="5097"/>
                  </a:moveTo>
                  <a:cubicBezTo>
                    <a:pt x="11761" y="5063"/>
                    <a:pt x="11970" y="5037"/>
                    <a:pt x="12182" y="5004"/>
                  </a:cubicBezTo>
                  <a:cubicBezTo>
                    <a:pt x="12094" y="5383"/>
                    <a:pt x="11717" y="5437"/>
                    <a:pt x="11545" y="5097"/>
                  </a:cubicBezTo>
                  <a:close/>
                  <a:moveTo>
                    <a:pt x="10896" y="5310"/>
                  </a:moveTo>
                  <a:cubicBezTo>
                    <a:pt x="10740" y="5470"/>
                    <a:pt x="10443" y="5450"/>
                    <a:pt x="10367" y="5143"/>
                  </a:cubicBezTo>
                  <a:cubicBezTo>
                    <a:pt x="10540" y="5143"/>
                    <a:pt x="10700" y="5143"/>
                    <a:pt x="10864" y="5143"/>
                  </a:cubicBezTo>
                  <a:cubicBezTo>
                    <a:pt x="10888" y="5143"/>
                    <a:pt x="10928" y="5110"/>
                    <a:pt x="10940" y="5183"/>
                  </a:cubicBezTo>
                  <a:cubicBezTo>
                    <a:pt x="10944" y="5243"/>
                    <a:pt x="10920" y="5283"/>
                    <a:pt x="10896" y="5310"/>
                  </a:cubicBezTo>
                  <a:close/>
                  <a:moveTo>
                    <a:pt x="10876" y="6956"/>
                  </a:moveTo>
                  <a:cubicBezTo>
                    <a:pt x="11189" y="7009"/>
                    <a:pt x="11469" y="7082"/>
                    <a:pt x="11765" y="6856"/>
                  </a:cubicBezTo>
                  <a:cubicBezTo>
                    <a:pt x="11605" y="7195"/>
                    <a:pt x="11149" y="7235"/>
                    <a:pt x="10876" y="6956"/>
                  </a:cubicBezTo>
                  <a:close/>
                  <a:moveTo>
                    <a:pt x="11597" y="7309"/>
                  </a:moveTo>
                  <a:cubicBezTo>
                    <a:pt x="11405" y="7575"/>
                    <a:pt x="11173" y="7542"/>
                    <a:pt x="11048" y="7229"/>
                  </a:cubicBezTo>
                  <a:cubicBezTo>
                    <a:pt x="11221" y="7415"/>
                    <a:pt x="11401" y="7389"/>
                    <a:pt x="11597" y="7309"/>
                  </a:cubicBezTo>
                  <a:close/>
                  <a:moveTo>
                    <a:pt x="11813" y="14118"/>
                  </a:moveTo>
                  <a:cubicBezTo>
                    <a:pt x="11990" y="13825"/>
                    <a:pt x="12210" y="13691"/>
                    <a:pt x="12442" y="13612"/>
                  </a:cubicBezTo>
                  <a:cubicBezTo>
                    <a:pt x="12246" y="13825"/>
                    <a:pt x="12046" y="14031"/>
                    <a:pt x="11813" y="14118"/>
                  </a:cubicBezTo>
                  <a:close/>
                  <a:moveTo>
                    <a:pt x="13977" y="16903"/>
                  </a:moveTo>
                  <a:cubicBezTo>
                    <a:pt x="14009" y="16996"/>
                    <a:pt x="13949" y="17029"/>
                    <a:pt x="13913" y="17063"/>
                  </a:cubicBezTo>
                  <a:cubicBezTo>
                    <a:pt x="13704" y="17243"/>
                    <a:pt x="13496" y="17416"/>
                    <a:pt x="13288" y="17596"/>
                  </a:cubicBezTo>
                  <a:cubicBezTo>
                    <a:pt x="13260" y="17622"/>
                    <a:pt x="13228" y="17616"/>
                    <a:pt x="13180" y="17609"/>
                  </a:cubicBezTo>
                  <a:cubicBezTo>
                    <a:pt x="13400" y="17316"/>
                    <a:pt x="13628" y="17103"/>
                    <a:pt x="13861" y="16903"/>
                  </a:cubicBezTo>
                  <a:cubicBezTo>
                    <a:pt x="13897" y="16870"/>
                    <a:pt x="13949" y="16823"/>
                    <a:pt x="13977" y="16903"/>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900602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6AC7-75D8-B134-49F0-024D295C5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68507-1A40-F7FC-5951-B23727D38846}"/>
              </a:ext>
            </a:extLst>
          </p:cNvPr>
          <p:cNvSpPr>
            <a:spLocks noGrp="1"/>
          </p:cNvSpPr>
          <p:nvPr>
            <p:ph type="title"/>
          </p:nvPr>
        </p:nvSpPr>
        <p:spPr/>
        <p:txBody>
          <a:bodyPr/>
          <a:lstStyle/>
          <a:p>
            <a:r>
              <a:rPr lang="en-US" dirty="0"/>
              <a:t>Businesswoman Using Laptop – Slide Template</a:t>
            </a:r>
          </a:p>
        </p:txBody>
      </p:sp>
      <p:grpSp>
        <p:nvGrpSpPr>
          <p:cNvPr id="3" name="Group 2">
            <a:extLst>
              <a:ext uri="{FF2B5EF4-FFF2-40B4-BE49-F238E27FC236}">
                <a16:creationId xmlns:a16="http://schemas.microsoft.com/office/drawing/2014/main" id="{BCD82787-6BD0-B265-2AC6-6767201D1465}"/>
              </a:ext>
            </a:extLst>
          </p:cNvPr>
          <p:cNvGrpSpPr/>
          <p:nvPr/>
        </p:nvGrpSpPr>
        <p:grpSpPr>
          <a:xfrm>
            <a:off x="560233" y="1766773"/>
            <a:ext cx="4676291" cy="3044479"/>
            <a:chOff x="332936" y="2504656"/>
            <a:chExt cx="2926080" cy="3044479"/>
          </a:xfrm>
        </p:grpSpPr>
        <p:sp>
          <p:nvSpPr>
            <p:cNvPr id="4" name="TextBox 3">
              <a:extLst>
                <a:ext uri="{FF2B5EF4-FFF2-40B4-BE49-F238E27FC236}">
                  <a16:creationId xmlns:a16="http://schemas.microsoft.com/office/drawing/2014/main" id="{91E9F104-EBC0-9512-4EFB-8AE2B7A8D4CE}"/>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B753AD8C-231B-D8D4-1BCB-50F8DC35C0F4}"/>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77E9D988-2935-31C8-E756-F7EFDE768F01}"/>
              </a:ext>
            </a:extLst>
          </p:cNvPr>
          <p:cNvGrpSpPr/>
          <p:nvPr/>
        </p:nvGrpSpPr>
        <p:grpSpPr>
          <a:xfrm>
            <a:off x="5016186" y="1288973"/>
            <a:ext cx="6707897" cy="4528148"/>
            <a:chOff x="5016186" y="1288973"/>
            <a:chExt cx="6707897" cy="4528148"/>
          </a:xfrm>
        </p:grpSpPr>
        <p:sp>
          <p:nvSpPr>
            <p:cNvPr id="6" name="Google Shape;275;p23">
              <a:extLst>
                <a:ext uri="{FF2B5EF4-FFF2-40B4-BE49-F238E27FC236}">
                  <a16:creationId xmlns:a16="http://schemas.microsoft.com/office/drawing/2014/main" id="{EDBE7767-FEBD-1065-8B0E-FB158D84AA4B}"/>
                </a:ext>
              </a:extLst>
            </p:cNvPr>
            <p:cNvSpPr/>
            <p:nvPr/>
          </p:nvSpPr>
          <p:spPr>
            <a:xfrm>
              <a:off x="6817032" y="1288973"/>
              <a:ext cx="4030437" cy="4422556"/>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38100" tIns="38100" rIns="38100" bIns="38100" anchor="ctr" anchorCtr="0">
              <a:noAutofit/>
            </a:bodyPr>
            <a:lstStyle/>
            <a:p>
              <a:endParaRPr>
                <a:solidFill>
                  <a:schemeClr val="dk1"/>
                </a:solidFill>
                <a:latin typeface="Calibri"/>
                <a:ea typeface="Calibri"/>
                <a:cs typeface="Calibri"/>
                <a:sym typeface="Calibri"/>
              </a:endParaRPr>
            </a:p>
          </p:txBody>
        </p:sp>
        <p:sp>
          <p:nvSpPr>
            <p:cNvPr id="7" name="Google Shape;278;p23">
              <a:extLst>
                <a:ext uri="{FF2B5EF4-FFF2-40B4-BE49-F238E27FC236}">
                  <a16:creationId xmlns:a16="http://schemas.microsoft.com/office/drawing/2014/main" id="{E57609CA-EFE4-09A1-ACB6-DCD42E2204D3}"/>
                </a:ext>
              </a:extLst>
            </p:cNvPr>
            <p:cNvSpPr/>
            <p:nvPr/>
          </p:nvSpPr>
          <p:spPr>
            <a:xfrm>
              <a:off x="5352079" y="1792166"/>
              <a:ext cx="6154296" cy="3737729"/>
            </a:xfrm>
            <a:custGeom>
              <a:avLst/>
              <a:gdLst/>
              <a:ahLst/>
              <a:cxnLst/>
              <a:rect l="l" t="t" r="r" b="b"/>
              <a:pathLst>
                <a:path w="21600" h="21589" extrusionOk="0">
                  <a:moveTo>
                    <a:pt x="8645" y="12442"/>
                  </a:moveTo>
                  <a:cubicBezTo>
                    <a:pt x="8637" y="13095"/>
                    <a:pt x="8641" y="13749"/>
                    <a:pt x="8667" y="14403"/>
                  </a:cubicBezTo>
                  <a:cubicBezTo>
                    <a:pt x="8571" y="14166"/>
                    <a:pt x="8593" y="13828"/>
                    <a:pt x="8414" y="13677"/>
                  </a:cubicBezTo>
                  <a:cubicBezTo>
                    <a:pt x="8423" y="12873"/>
                    <a:pt x="8340" y="12089"/>
                    <a:pt x="8191" y="11321"/>
                  </a:cubicBezTo>
                  <a:cubicBezTo>
                    <a:pt x="8078" y="11637"/>
                    <a:pt x="8139" y="11946"/>
                    <a:pt x="8169" y="12255"/>
                  </a:cubicBezTo>
                  <a:cubicBezTo>
                    <a:pt x="8204" y="12607"/>
                    <a:pt x="8252" y="12952"/>
                    <a:pt x="8300" y="13304"/>
                  </a:cubicBezTo>
                  <a:cubicBezTo>
                    <a:pt x="8313" y="13412"/>
                    <a:pt x="8309" y="13455"/>
                    <a:pt x="8230" y="13447"/>
                  </a:cubicBezTo>
                  <a:cubicBezTo>
                    <a:pt x="7999" y="13440"/>
                    <a:pt x="7768" y="13447"/>
                    <a:pt x="7536" y="13447"/>
                  </a:cubicBezTo>
                  <a:cubicBezTo>
                    <a:pt x="7706" y="12556"/>
                    <a:pt x="7894" y="11673"/>
                    <a:pt x="8113" y="10810"/>
                  </a:cubicBezTo>
                  <a:cubicBezTo>
                    <a:pt x="8161" y="10616"/>
                    <a:pt x="8248" y="10473"/>
                    <a:pt x="8370" y="10401"/>
                  </a:cubicBezTo>
                  <a:cubicBezTo>
                    <a:pt x="8798" y="10156"/>
                    <a:pt x="9248" y="10042"/>
                    <a:pt x="9702" y="9883"/>
                  </a:cubicBezTo>
                  <a:cubicBezTo>
                    <a:pt x="9689" y="10034"/>
                    <a:pt x="9623" y="10113"/>
                    <a:pt x="9584" y="10207"/>
                  </a:cubicBezTo>
                  <a:cubicBezTo>
                    <a:pt x="9427" y="10552"/>
                    <a:pt x="9283" y="10904"/>
                    <a:pt x="9134" y="11256"/>
                  </a:cubicBezTo>
                  <a:cubicBezTo>
                    <a:pt x="9051" y="11457"/>
                    <a:pt x="9064" y="11586"/>
                    <a:pt x="9174" y="11730"/>
                  </a:cubicBezTo>
                  <a:cubicBezTo>
                    <a:pt x="9248" y="11831"/>
                    <a:pt x="9322" y="11939"/>
                    <a:pt x="9387" y="12104"/>
                  </a:cubicBezTo>
                  <a:cubicBezTo>
                    <a:pt x="9248" y="12133"/>
                    <a:pt x="9134" y="12039"/>
                    <a:pt x="9016" y="11989"/>
                  </a:cubicBezTo>
                  <a:cubicBezTo>
                    <a:pt x="8575" y="11773"/>
                    <a:pt x="8650" y="11788"/>
                    <a:pt x="8645" y="12442"/>
                  </a:cubicBezTo>
                  <a:close/>
                  <a:moveTo>
                    <a:pt x="3318" y="9258"/>
                  </a:moveTo>
                  <a:cubicBezTo>
                    <a:pt x="3314" y="9129"/>
                    <a:pt x="3384" y="9172"/>
                    <a:pt x="3423" y="9172"/>
                  </a:cubicBezTo>
                  <a:cubicBezTo>
                    <a:pt x="3598" y="9165"/>
                    <a:pt x="3772" y="9158"/>
                    <a:pt x="3951" y="9172"/>
                  </a:cubicBezTo>
                  <a:cubicBezTo>
                    <a:pt x="4074" y="9186"/>
                    <a:pt x="4117" y="9136"/>
                    <a:pt x="4117" y="8913"/>
                  </a:cubicBezTo>
                  <a:cubicBezTo>
                    <a:pt x="4113" y="7253"/>
                    <a:pt x="4117" y="5586"/>
                    <a:pt x="4113" y="3927"/>
                  </a:cubicBezTo>
                  <a:cubicBezTo>
                    <a:pt x="4113" y="3704"/>
                    <a:pt x="4148" y="3632"/>
                    <a:pt x="4288" y="3632"/>
                  </a:cubicBezTo>
                  <a:cubicBezTo>
                    <a:pt x="5178" y="3639"/>
                    <a:pt x="6069" y="3632"/>
                    <a:pt x="6964" y="3639"/>
                  </a:cubicBezTo>
                  <a:cubicBezTo>
                    <a:pt x="7069" y="3639"/>
                    <a:pt x="7135" y="3574"/>
                    <a:pt x="7213" y="3467"/>
                  </a:cubicBezTo>
                  <a:cubicBezTo>
                    <a:pt x="7523" y="3050"/>
                    <a:pt x="7680" y="2554"/>
                    <a:pt x="7632" y="1871"/>
                  </a:cubicBezTo>
                  <a:cubicBezTo>
                    <a:pt x="7606" y="1505"/>
                    <a:pt x="7628" y="1124"/>
                    <a:pt x="7628" y="750"/>
                  </a:cubicBezTo>
                  <a:cubicBezTo>
                    <a:pt x="7654" y="750"/>
                    <a:pt x="7680" y="750"/>
                    <a:pt x="7706" y="758"/>
                  </a:cubicBezTo>
                  <a:cubicBezTo>
                    <a:pt x="7706" y="1038"/>
                    <a:pt x="7706" y="1318"/>
                    <a:pt x="7706" y="1591"/>
                  </a:cubicBezTo>
                  <a:cubicBezTo>
                    <a:pt x="7706" y="2231"/>
                    <a:pt x="7702" y="2870"/>
                    <a:pt x="7711" y="3510"/>
                  </a:cubicBezTo>
                  <a:cubicBezTo>
                    <a:pt x="7715" y="3733"/>
                    <a:pt x="7672" y="3804"/>
                    <a:pt x="7536" y="3797"/>
                  </a:cubicBezTo>
                  <a:cubicBezTo>
                    <a:pt x="6488" y="3790"/>
                    <a:pt x="5440" y="3797"/>
                    <a:pt x="4392" y="3783"/>
                  </a:cubicBezTo>
                  <a:cubicBezTo>
                    <a:pt x="4253" y="3783"/>
                    <a:pt x="4222" y="3840"/>
                    <a:pt x="4222" y="4063"/>
                  </a:cubicBezTo>
                  <a:cubicBezTo>
                    <a:pt x="4227" y="5723"/>
                    <a:pt x="4218" y="7390"/>
                    <a:pt x="4218" y="9050"/>
                  </a:cubicBezTo>
                  <a:cubicBezTo>
                    <a:pt x="4218" y="9258"/>
                    <a:pt x="4187" y="9337"/>
                    <a:pt x="4056" y="9323"/>
                  </a:cubicBezTo>
                  <a:cubicBezTo>
                    <a:pt x="3847" y="9301"/>
                    <a:pt x="3637" y="9323"/>
                    <a:pt x="3432" y="9316"/>
                  </a:cubicBezTo>
                  <a:cubicBezTo>
                    <a:pt x="3393" y="9330"/>
                    <a:pt x="3323" y="9388"/>
                    <a:pt x="3318" y="9258"/>
                  </a:cubicBezTo>
                  <a:close/>
                  <a:moveTo>
                    <a:pt x="7279" y="3653"/>
                  </a:moveTo>
                  <a:cubicBezTo>
                    <a:pt x="7287" y="3682"/>
                    <a:pt x="7300" y="3689"/>
                    <a:pt x="7322" y="3682"/>
                  </a:cubicBezTo>
                  <a:cubicBezTo>
                    <a:pt x="7593" y="3653"/>
                    <a:pt x="7593" y="3653"/>
                    <a:pt x="7589" y="3186"/>
                  </a:cubicBezTo>
                  <a:cubicBezTo>
                    <a:pt x="7589" y="3158"/>
                    <a:pt x="7589" y="3129"/>
                    <a:pt x="7589" y="3057"/>
                  </a:cubicBezTo>
                  <a:cubicBezTo>
                    <a:pt x="7479" y="3244"/>
                    <a:pt x="7392" y="3402"/>
                    <a:pt x="7300" y="3553"/>
                  </a:cubicBezTo>
                  <a:cubicBezTo>
                    <a:pt x="7287" y="3589"/>
                    <a:pt x="7265" y="3610"/>
                    <a:pt x="7279" y="3653"/>
                  </a:cubicBezTo>
                  <a:close/>
                  <a:moveTo>
                    <a:pt x="8820" y="6183"/>
                  </a:moveTo>
                  <a:cubicBezTo>
                    <a:pt x="8768" y="6197"/>
                    <a:pt x="8715" y="6204"/>
                    <a:pt x="8658" y="6212"/>
                  </a:cubicBezTo>
                  <a:cubicBezTo>
                    <a:pt x="8750" y="6226"/>
                    <a:pt x="8846" y="6240"/>
                    <a:pt x="8947" y="6247"/>
                  </a:cubicBezTo>
                  <a:cubicBezTo>
                    <a:pt x="8898" y="6140"/>
                    <a:pt x="8855" y="6176"/>
                    <a:pt x="8820" y="6183"/>
                  </a:cubicBezTo>
                  <a:close/>
                  <a:moveTo>
                    <a:pt x="6218" y="9632"/>
                  </a:moveTo>
                  <a:cubicBezTo>
                    <a:pt x="6563" y="9610"/>
                    <a:pt x="6912" y="9618"/>
                    <a:pt x="7257" y="9610"/>
                  </a:cubicBezTo>
                  <a:cubicBezTo>
                    <a:pt x="7475" y="9610"/>
                    <a:pt x="7698" y="9610"/>
                    <a:pt x="7916" y="9610"/>
                  </a:cubicBezTo>
                  <a:cubicBezTo>
                    <a:pt x="7916" y="9589"/>
                    <a:pt x="7916" y="9567"/>
                    <a:pt x="7916" y="9546"/>
                  </a:cubicBezTo>
                  <a:cubicBezTo>
                    <a:pt x="7886" y="9539"/>
                    <a:pt x="7855" y="9539"/>
                    <a:pt x="7820" y="9539"/>
                  </a:cubicBezTo>
                  <a:cubicBezTo>
                    <a:pt x="7309" y="9531"/>
                    <a:pt x="6794" y="9517"/>
                    <a:pt x="6283" y="9510"/>
                  </a:cubicBezTo>
                  <a:cubicBezTo>
                    <a:pt x="6191" y="9510"/>
                    <a:pt x="6148" y="9488"/>
                    <a:pt x="6148" y="9309"/>
                  </a:cubicBezTo>
                  <a:cubicBezTo>
                    <a:pt x="6152" y="8367"/>
                    <a:pt x="6152" y="7419"/>
                    <a:pt x="6148" y="6477"/>
                  </a:cubicBezTo>
                  <a:cubicBezTo>
                    <a:pt x="6148" y="6312"/>
                    <a:pt x="6187" y="6283"/>
                    <a:pt x="6270" y="6283"/>
                  </a:cubicBezTo>
                  <a:cubicBezTo>
                    <a:pt x="6528" y="6291"/>
                    <a:pt x="6781" y="6291"/>
                    <a:pt x="7038" y="6276"/>
                  </a:cubicBezTo>
                  <a:cubicBezTo>
                    <a:pt x="7576" y="6255"/>
                    <a:pt x="8117" y="6298"/>
                    <a:pt x="8654" y="6212"/>
                  </a:cubicBezTo>
                  <a:cubicBezTo>
                    <a:pt x="8523" y="6190"/>
                    <a:pt x="8392" y="6176"/>
                    <a:pt x="8265" y="6168"/>
                  </a:cubicBezTo>
                  <a:cubicBezTo>
                    <a:pt x="7082" y="6104"/>
                    <a:pt x="5895" y="6140"/>
                    <a:pt x="4707" y="6125"/>
                  </a:cubicBezTo>
                  <a:cubicBezTo>
                    <a:pt x="4668" y="6125"/>
                    <a:pt x="4606" y="6082"/>
                    <a:pt x="4602" y="6212"/>
                  </a:cubicBezTo>
                  <a:cubicBezTo>
                    <a:pt x="4641" y="6247"/>
                    <a:pt x="4624" y="6312"/>
                    <a:pt x="4624" y="6362"/>
                  </a:cubicBezTo>
                  <a:cubicBezTo>
                    <a:pt x="4624" y="7871"/>
                    <a:pt x="4624" y="9388"/>
                    <a:pt x="4624" y="10897"/>
                  </a:cubicBezTo>
                  <a:cubicBezTo>
                    <a:pt x="4624" y="10940"/>
                    <a:pt x="4641" y="10990"/>
                    <a:pt x="4602" y="11019"/>
                  </a:cubicBezTo>
                  <a:cubicBezTo>
                    <a:pt x="4598" y="11277"/>
                    <a:pt x="4602" y="11536"/>
                    <a:pt x="4589" y="11788"/>
                  </a:cubicBezTo>
                  <a:cubicBezTo>
                    <a:pt x="4580" y="11982"/>
                    <a:pt x="4615" y="12046"/>
                    <a:pt x="4737" y="12039"/>
                  </a:cubicBezTo>
                  <a:cubicBezTo>
                    <a:pt x="5205" y="12003"/>
                    <a:pt x="5676" y="11982"/>
                    <a:pt x="6143" y="11960"/>
                  </a:cubicBezTo>
                  <a:cubicBezTo>
                    <a:pt x="6170" y="11960"/>
                    <a:pt x="6200" y="11982"/>
                    <a:pt x="6213" y="11903"/>
                  </a:cubicBezTo>
                  <a:cubicBezTo>
                    <a:pt x="6178" y="11895"/>
                    <a:pt x="6148" y="11888"/>
                    <a:pt x="6117" y="11888"/>
                  </a:cubicBezTo>
                  <a:cubicBezTo>
                    <a:pt x="5681" y="11874"/>
                    <a:pt x="5244" y="11852"/>
                    <a:pt x="4807" y="11852"/>
                  </a:cubicBezTo>
                  <a:cubicBezTo>
                    <a:pt x="4707" y="11852"/>
                    <a:pt x="4681" y="11809"/>
                    <a:pt x="4681" y="11644"/>
                  </a:cubicBezTo>
                  <a:cubicBezTo>
                    <a:pt x="4685" y="9927"/>
                    <a:pt x="4685" y="8209"/>
                    <a:pt x="4681" y="6492"/>
                  </a:cubicBezTo>
                  <a:cubicBezTo>
                    <a:pt x="4681" y="6305"/>
                    <a:pt x="4716" y="6276"/>
                    <a:pt x="4816" y="6283"/>
                  </a:cubicBezTo>
                  <a:cubicBezTo>
                    <a:pt x="5183" y="6291"/>
                    <a:pt x="5545" y="6298"/>
                    <a:pt x="5912" y="6283"/>
                  </a:cubicBezTo>
                  <a:cubicBezTo>
                    <a:pt x="6034" y="6276"/>
                    <a:pt x="6074" y="6319"/>
                    <a:pt x="6069" y="6535"/>
                  </a:cubicBezTo>
                  <a:cubicBezTo>
                    <a:pt x="6060" y="7483"/>
                    <a:pt x="6069" y="8439"/>
                    <a:pt x="6069" y="9395"/>
                  </a:cubicBezTo>
                  <a:cubicBezTo>
                    <a:pt x="6078" y="9574"/>
                    <a:pt x="6100" y="9632"/>
                    <a:pt x="6218" y="9632"/>
                  </a:cubicBezTo>
                  <a:close/>
                  <a:moveTo>
                    <a:pt x="13763" y="7390"/>
                  </a:moveTo>
                  <a:cubicBezTo>
                    <a:pt x="13763" y="7519"/>
                    <a:pt x="13832" y="7476"/>
                    <a:pt x="13872" y="7476"/>
                  </a:cubicBezTo>
                  <a:cubicBezTo>
                    <a:pt x="14177" y="7476"/>
                    <a:pt x="14479" y="7469"/>
                    <a:pt x="14780" y="7476"/>
                  </a:cubicBezTo>
                  <a:cubicBezTo>
                    <a:pt x="14915" y="7483"/>
                    <a:pt x="14959" y="7412"/>
                    <a:pt x="14959" y="7189"/>
                  </a:cubicBezTo>
                  <a:cubicBezTo>
                    <a:pt x="14950" y="6269"/>
                    <a:pt x="14955" y="5349"/>
                    <a:pt x="14955" y="4430"/>
                  </a:cubicBezTo>
                  <a:cubicBezTo>
                    <a:pt x="14955" y="4113"/>
                    <a:pt x="14955" y="4121"/>
                    <a:pt x="15151" y="4113"/>
                  </a:cubicBezTo>
                  <a:cubicBezTo>
                    <a:pt x="16068" y="4092"/>
                    <a:pt x="16980" y="4077"/>
                    <a:pt x="17897" y="4056"/>
                  </a:cubicBezTo>
                  <a:cubicBezTo>
                    <a:pt x="17941" y="4056"/>
                    <a:pt x="17985" y="4042"/>
                    <a:pt x="18033" y="4042"/>
                  </a:cubicBezTo>
                  <a:cubicBezTo>
                    <a:pt x="18020" y="3977"/>
                    <a:pt x="17998" y="3991"/>
                    <a:pt x="17985" y="3991"/>
                  </a:cubicBezTo>
                  <a:cubicBezTo>
                    <a:pt x="16980" y="3948"/>
                    <a:pt x="15976" y="3934"/>
                    <a:pt x="14968" y="3934"/>
                  </a:cubicBezTo>
                  <a:cubicBezTo>
                    <a:pt x="14858" y="3934"/>
                    <a:pt x="14850" y="4013"/>
                    <a:pt x="14850" y="4156"/>
                  </a:cubicBezTo>
                  <a:cubicBezTo>
                    <a:pt x="14854" y="5141"/>
                    <a:pt x="14850" y="6125"/>
                    <a:pt x="14854" y="7110"/>
                  </a:cubicBezTo>
                  <a:cubicBezTo>
                    <a:pt x="14854" y="7275"/>
                    <a:pt x="14828" y="7318"/>
                    <a:pt x="14727" y="7318"/>
                  </a:cubicBezTo>
                  <a:cubicBezTo>
                    <a:pt x="14444" y="7304"/>
                    <a:pt x="14160" y="7311"/>
                    <a:pt x="13876" y="7318"/>
                  </a:cubicBezTo>
                  <a:cubicBezTo>
                    <a:pt x="13828" y="7311"/>
                    <a:pt x="13763" y="7261"/>
                    <a:pt x="13763" y="7390"/>
                  </a:cubicBezTo>
                  <a:close/>
                  <a:moveTo>
                    <a:pt x="8226" y="8942"/>
                  </a:moveTo>
                  <a:cubicBezTo>
                    <a:pt x="8174" y="8949"/>
                    <a:pt x="8121" y="8956"/>
                    <a:pt x="8069" y="8956"/>
                  </a:cubicBezTo>
                  <a:cubicBezTo>
                    <a:pt x="8121" y="8964"/>
                    <a:pt x="8174" y="8978"/>
                    <a:pt x="8226" y="8985"/>
                  </a:cubicBezTo>
                  <a:cubicBezTo>
                    <a:pt x="8226" y="8978"/>
                    <a:pt x="8226" y="8956"/>
                    <a:pt x="8226" y="8942"/>
                  </a:cubicBezTo>
                  <a:close/>
                  <a:moveTo>
                    <a:pt x="6545" y="9014"/>
                  </a:moveTo>
                  <a:cubicBezTo>
                    <a:pt x="6938" y="9000"/>
                    <a:pt x="7331" y="9007"/>
                    <a:pt x="7724" y="8992"/>
                  </a:cubicBezTo>
                  <a:cubicBezTo>
                    <a:pt x="7837" y="8992"/>
                    <a:pt x="7951" y="8978"/>
                    <a:pt x="8065" y="8964"/>
                  </a:cubicBezTo>
                  <a:cubicBezTo>
                    <a:pt x="8051" y="8964"/>
                    <a:pt x="8034" y="8956"/>
                    <a:pt x="8021" y="8956"/>
                  </a:cubicBezTo>
                  <a:cubicBezTo>
                    <a:pt x="7558" y="8921"/>
                    <a:pt x="7091" y="8892"/>
                    <a:pt x="6628" y="8899"/>
                  </a:cubicBezTo>
                  <a:cubicBezTo>
                    <a:pt x="6528" y="8899"/>
                    <a:pt x="6501" y="8856"/>
                    <a:pt x="6501" y="8691"/>
                  </a:cubicBezTo>
                  <a:cubicBezTo>
                    <a:pt x="6506" y="8137"/>
                    <a:pt x="6506" y="7584"/>
                    <a:pt x="6501" y="7031"/>
                  </a:cubicBezTo>
                  <a:cubicBezTo>
                    <a:pt x="6501" y="6880"/>
                    <a:pt x="6528" y="6851"/>
                    <a:pt x="6615" y="6851"/>
                  </a:cubicBezTo>
                  <a:cubicBezTo>
                    <a:pt x="6912" y="6858"/>
                    <a:pt x="7213" y="6844"/>
                    <a:pt x="7510" y="6844"/>
                  </a:cubicBezTo>
                  <a:cubicBezTo>
                    <a:pt x="7676" y="6844"/>
                    <a:pt x="7846" y="6844"/>
                    <a:pt x="8017" y="6844"/>
                  </a:cubicBezTo>
                  <a:cubicBezTo>
                    <a:pt x="8003" y="6758"/>
                    <a:pt x="7982" y="6772"/>
                    <a:pt x="7964" y="6772"/>
                  </a:cubicBezTo>
                  <a:cubicBezTo>
                    <a:pt x="7497" y="6722"/>
                    <a:pt x="7025" y="6722"/>
                    <a:pt x="6558" y="6707"/>
                  </a:cubicBezTo>
                  <a:cubicBezTo>
                    <a:pt x="6453" y="6707"/>
                    <a:pt x="6414" y="6743"/>
                    <a:pt x="6418" y="6930"/>
                  </a:cubicBezTo>
                  <a:cubicBezTo>
                    <a:pt x="6427" y="7562"/>
                    <a:pt x="6427" y="8195"/>
                    <a:pt x="6418" y="8827"/>
                  </a:cubicBezTo>
                  <a:cubicBezTo>
                    <a:pt x="6427" y="8971"/>
                    <a:pt x="6453" y="9014"/>
                    <a:pt x="6545" y="9014"/>
                  </a:cubicBezTo>
                  <a:close/>
                  <a:moveTo>
                    <a:pt x="15775" y="6750"/>
                  </a:moveTo>
                  <a:cubicBezTo>
                    <a:pt x="16002" y="7541"/>
                    <a:pt x="16225" y="8339"/>
                    <a:pt x="16452" y="9129"/>
                  </a:cubicBezTo>
                  <a:cubicBezTo>
                    <a:pt x="16522" y="9373"/>
                    <a:pt x="16592" y="9618"/>
                    <a:pt x="16662" y="9869"/>
                  </a:cubicBezTo>
                  <a:cubicBezTo>
                    <a:pt x="16679" y="9927"/>
                    <a:pt x="16697" y="9955"/>
                    <a:pt x="16736" y="9941"/>
                  </a:cubicBezTo>
                  <a:cubicBezTo>
                    <a:pt x="16767" y="9927"/>
                    <a:pt x="16767" y="9891"/>
                    <a:pt x="16767" y="9840"/>
                  </a:cubicBezTo>
                  <a:cubicBezTo>
                    <a:pt x="16753" y="9783"/>
                    <a:pt x="16736" y="9725"/>
                    <a:pt x="16714" y="9661"/>
                  </a:cubicBezTo>
                  <a:cubicBezTo>
                    <a:pt x="16470" y="8798"/>
                    <a:pt x="16221" y="7929"/>
                    <a:pt x="15976" y="7067"/>
                  </a:cubicBezTo>
                  <a:cubicBezTo>
                    <a:pt x="15928" y="6901"/>
                    <a:pt x="15880" y="6729"/>
                    <a:pt x="15832" y="6564"/>
                  </a:cubicBezTo>
                  <a:cubicBezTo>
                    <a:pt x="15819" y="6513"/>
                    <a:pt x="15793" y="6477"/>
                    <a:pt x="15754" y="6513"/>
                  </a:cubicBezTo>
                  <a:cubicBezTo>
                    <a:pt x="15719" y="6542"/>
                    <a:pt x="15727" y="6592"/>
                    <a:pt x="15736" y="6636"/>
                  </a:cubicBezTo>
                  <a:cubicBezTo>
                    <a:pt x="15749" y="6671"/>
                    <a:pt x="15762" y="6707"/>
                    <a:pt x="15775" y="6750"/>
                  </a:cubicBezTo>
                  <a:close/>
                  <a:moveTo>
                    <a:pt x="17216" y="8877"/>
                  </a:moveTo>
                  <a:cubicBezTo>
                    <a:pt x="17212" y="9014"/>
                    <a:pt x="17282" y="8978"/>
                    <a:pt x="17330" y="8978"/>
                  </a:cubicBezTo>
                  <a:cubicBezTo>
                    <a:pt x="17662" y="8978"/>
                    <a:pt x="17993" y="8978"/>
                    <a:pt x="18325" y="8978"/>
                  </a:cubicBezTo>
                  <a:cubicBezTo>
                    <a:pt x="18325" y="8978"/>
                    <a:pt x="18325" y="8971"/>
                    <a:pt x="18325" y="8971"/>
                  </a:cubicBezTo>
                  <a:cubicBezTo>
                    <a:pt x="18670" y="8971"/>
                    <a:pt x="19015" y="8971"/>
                    <a:pt x="19364" y="8971"/>
                  </a:cubicBezTo>
                  <a:cubicBezTo>
                    <a:pt x="19408" y="8971"/>
                    <a:pt x="19478" y="9000"/>
                    <a:pt x="19474" y="8885"/>
                  </a:cubicBezTo>
                  <a:cubicBezTo>
                    <a:pt x="19474" y="8770"/>
                    <a:pt x="19404" y="8806"/>
                    <a:pt x="19360" y="8806"/>
                  </a:cubicBezTo>
                  <a:cubicBezTo>
                    <a:pt x="18683" y="8806"/>
                    <a:pt x="18007" y="8806"/>
                    <a:pt x="17325" y="8806"/>
                  </a:cubicBezTo>
                  <a:cubicBezTo>
                    <a:pt x="17290" y="8806"/>
                    <a:pt x="17221" y="8755"/>
                    <a:pt x="17216" y="8877"/>
                  </a:cubicBezTo>
                  <a:close/>
                  <a:moveTo>
                    <a:pt x="9239" y="89"/>
                  </a:moveTo>
                  <a:cubicBezTo>
                    <a:pt x="9230" y="-4"/>
                    <a:pt x="9187" y="-4"/>
                    <a:pt x="9143" y="3"/>
                  </a:cubicBezTo>
                  <a:cubicBezTo>
                    <a:pt x="8637" y="32"/>
                    <a:pt x="8134" y="61"/>
                    <a:pt x="7628" y="89"/>
                  </a:cubicBezTo>
                  <a:cubicBezTo>
                    <a:pt x="7628" y="111"/>
                    <a:pt x="7628" y="125"/>
                    <a:pt x="7628" y="147"/>
                  </a:cubicBezTo>
                  <a:cubicBezTo>
                    <a:pt x="8143" y="204"/>
                    <a:pt x="8654" y="197"/>
                    <a:pt x="9169" y="197"/>
                  </a:cubicBezTo>
                  <a:cubicBezTo>
                    <a:pt x="9208" y="197"/>
                    <a:pt x="9243" y="176"/>
                    <a:pt x="9239" y="89"/>
                  </a:cubicBezTo>
                  <a:close/>
                  <a:moveTo>
                    <a:pt x="16116" y="5665"/>
                  </a:moveTo>
                  <a:cubicBezTo>
                    <a:pt x="16116" y="5665"/>
                    <a:pt x="16116" y="5665"/>
                    <a:pt x="16116" y="5665"/>
                  </a:cubicBezTo>
                  <a:cubicBezTo>
                    <a:pt x="16299" y="5665"/>
                    <a:pt x="16487" y="5665"/>
                    <a:pt x="16670" y="5665"/>
                  </a:cubicBezTo>
                  <a:cubicBezTo>
                    <a:pt x="16714" y="5665"/>
                    <a:pt x="16762" y="5673"/>
                    <a:pt x="16762" y="5572"/>
                  </a:cubicBezTo>
                  <a:cubicBezTo>
                    <a:pt x="16762" y="5457"/>
                    <a:pt x="16710" y="5486"/>
                    <a:pt x="16670" y="5486"/>
                  </a:cubicBezTo>
                  <a:cubicBezTo>
                    <a:pt x="16304" y="5486"/>
                    <a:pt x="15941" y="5486"/>
                    <a:pt x="15575" y="5486"/>
                  </a:cubicBezTo>
                  <a:cubicBezTo>
                    <a:pt x="15531" y="5486"/>
                    <a:pt x="15470" y="5464"/>
                    <a:pt x="15474" y="5594"/>
                  </a:cubicBezTo>
                  <a:cubicBezTo>
                    <a:pt x="15478" y="5701"/>
                    <a:pt x="15535" y="5673"/>
                    <a:pt x="15575" y="5673"/>
                  </a:cubicBezTo>
                  <a:cubicBezTo>
                    <a:pt x="15758" y="5665"/>
                    <a:pt x="15937" y="5665"/>
                    <a:pt x="16116" y="5665"/>
                  </a:cubicBezTo>
                  <a:close/>
                  <a:moveTo>
                    <a:pt x="9104" y="707"/>
                  </a:moveTo>
                  <a:cubicBezTo>
                    <a:pt x="9104" y="614"/>
                    <a:pt x="9064" y="614"/>
                    <a:pt x="9025" y="614"/>
                  </a:cubicBezTo>
                  <a:cubicBezTo>
                    <a:pt x="8689" y="614"/>
                    <a:pt x="8353" y="614"/>
                    <a:pt x="8016" y="614"/>
                  </a:cubicBezTo>
                  <a:cubicBezTo>
                    <a:pt x="7973" y="614"/>
                    <a:pt x="7929" y="614"/>
                    <a:pt x="7929" y="722"/>
                  </a:cubicBezTo>
                  <a:cubicBezTo>
                    <a:pt x="7934" y="822"/>
                    <a:pt x="7977" y="801"/>
                    <a:pt x="8012" y="801"/>
                  </a:cubicBezTo>
                  <a:cubicBezTo>
                    <a:pt x="8178" y="801"/>
                    <a:pt x="8344" y="801"/>
                    <a:pt x="8510" y="801"/>
                  </a:cubicBezTo>
                  <a:cubicBezTo>
                    <a:pt x="8510" y="801"/>
                    <a:pt x="8510" y="801"/>
                    <a:pt x="8510" y="794"/>
                  </a:cubicBezTo>
                  <a:cubicBezTo>
                    <a:pt x="8680" y="794"/>
                    <a:pt x="8850" y="794"/>
                    <a:pt x="9021" y="794"/>
                  </a:cubicBezTo>
                  <a:cubicBezTo>
                    <a:pt x="9064" y="801"/>
                    <a:pt x="9099" y="801"/>
                    <a:pt x="9104" y="707"/>
                  </a:cubicBezTo>
                  <a:close/>
                  <a:moveTo>
                    <a:pt x="9261" y="18319"/>
                  </a:moveTo>
                  <a:cubicBezTo>
                    <a:pt x="9003" y="16954"/>
                    <a:pt x="8750" y="15582"/>
                    <a:pt x="8492" y="14216"/>
                  </a:cubicBezTo>
                  <a:cubicBezTo>
                    <a:pt x="8418" y="13821"/>
                    <a:pt x="8388" y="13778"/>
                    <a:pt x="8130" y="13778"/>
                  </a:cubicBezTo>
                  <a:cubicBezTo>
                    <a:pt x="7130" y="13771"/>
                    <a:pt x="6130" y="13792"/>
                    <a:pt x="5126" y="13871"/>
                  </a:cubicBezTo>
                  <a:cubicBezTo>
                    <a:pt x="4117" y="13871"/>
                    <a:pt x="3104" y="13871"/>
                    <a:pt x="2096" y="13871"/>
                  </a:cubicBezTo>
                  <a:cubicBezTo>
                    <a:pt x="1856" y="13871"/>
                    <a:pt x="1816" y="13979"/>
                    <a:pt x="1891" y="14360"/>
                  </a:cubicBezTo>
                  <a:cubicBezTo>
                    <a:pt x="2236" y="16113"/>
                    <a:pt x="2580" y="17867"/>
                    <a:pt x="2925" y="19627"/>
                  </a:cubicBezTo>
                  <a:cubicBezTo>
                    <a:pt x="3030" y="20152"/>
                    <a:pt x="3131" y="20676"/>
                    <a:pt x="3244" y="21201"/>
                  </a:cubicBezTo>
                  <a:cubicBezTo>
                    <a:pt x="3292" y="21431"/>
                    <a:pt x="3380" y="21574"/>
                    <a:pt x="3550" y="21574"/>
                  </a:cubicBezTo>
                  <a:cubicBezTo>
                    <a:pt x="5515" y="21560"/>
                    <a:pt x="7475" y="21574"/>
                    <a:pt x="9440" y="21524"/>
                  </a:cubicBezTo>
                  <a:cubicBezTo>
                    <a:pt x="9724" y="21517"/>
                    <a:pt x="9815" y="21337"/>
                    <a:pt x="9732" y="20892"/>
                  </a:cubicBezTo>
                  <a:cubicBezTo>
                    <a:pt x="9584" y="20022"/>
                    <a:pt x="9422" y="19167"/>
                    <a:pt x="9261" y="18319"/>
                  </a:cubicBezTo>
                  <a:close/>
                  <a:moveTo>
                    <a:pt x="16426" y="17026"/>
                  </a:moveTo>
                  <a:cubicBezTo>
                    <a:pt x="16330" y="16386"/>
                    <a:pt x="16269" y="15740"/>
                    <a:pt x="16125" y="15122"/>
                  </a:cubicBezTo>
                  <a:cubicBezTo>
                    <a:pt x="16011" y="14640"/>
                    <a:pt x="15954" y="14130"/>
                    <a:pt x="15880" y="13627"/>
                  </a:cubicBezTo>
                  <a:cubicBezTo>
                    <a:pt x="15745" y="12707"/>
                    <a:pt x="15618" y="11788"/>
                    <a:pt x="15483" y="10868"/>
                  </a:cubicBezTo>
                  <a:cubicBezTo>
                    <a:pt x="15470" y="10774"/>
                    <a:pt x="15474" y="10717"/>
                    <a:pt x="15522" y="10667"/>
                  </a:cubicBezTo>
                  <a:cubicBezTo>
                    <a:pt x="15500" y="10415"/>
                    <a:pt x="15374" y="10336"/>
                    <a:pt x="15256" y="10264"/>
                  </a:cubicBezTo>
                  <a:cubicBezTo>
                    <a:pt x="14727" y="9934"/>
                    <a:pt x="14169" y="9804"/>
                    <a:pt x="13610" y="9697"/>
                  </a:cubicBezTo>
                  <a:cubicBezTo>
                    <a:pt x="13575" y="9689"/>
                    <a:pt x="13527" y="9646"/>
                    <a:pt x="13505" y="9711"/>
                  </a:cubicBezTo>
                  <a:cubicBezTo>
                    <a:pt x="13487" y="9768"/>
                    <a:pt x="13522" y="9826"/>
                    <a:pt x="13540" y="9883"/>
                  </a:cubicBezTo>
                  <a:cubicBezTo>
                    <a:pt x="13697" y="10394"/>
                    <a:pt x="13837" y="10925"/>
                    <a:pt x="13955" y="11464"/>
                  </a:cubicBezTo>
                  <a:cubicBezTo>
                    <a:pt x="13985" y="11601"/>
                    <a:pt x="13976" y="11694"/>
                    <a:pt x="13889" y="11766"/>
                  </a:cubicBezTo>
                  <a:cubicBezTo>
                    <a:pt x="13789" y="11845"/>
                    <a:pt x="13688" y="11924"/>
                    <a:pt x="13601" y="12075"/>
                  </a:cubicBezTo>
                  <a:cubicBezTo>
                    <a:pt x="13623" y="12082"/>
                    <a:pt x="13636" y="12089"/>
                    <a:pt x="13649" y="12089"/>
                  </a:cubicBezTo>
                  <a:cubicBezTo>
                    <a:pt x="13789" y="12053"/>
                    <a:pt x="13928" y="12018"/>
                    <a:pt x="14068" y="11967"/>
                  </a:cubicBezTo>
                  <a:cubicBezTo>
                    <a:pt x="14378" y="11859"/>
                    <a:pt x="14378" y="11867"/>
                    <a:pt x="14313" y="12362"/>
                  </a:cubicBezTo>
                  <a:cubicBezTo>
                    <a:pt x="14177" y="13390"/>
                    <a:pt x="14011" y="14403"/>
                    <a:pt x="13832" y="15409"/>
                  </a:cubicBezTo>
                  <a:cubicBezTo>
                    <a:pt x="13819" y="15488"/>
                    <a:pt x="13776" y="15589"/>
                    <a:pt x="13815" y="15646"/>
                  </a:cubicBezTo>
                  <a:cubicBezTo>
                    <a:pt x="13854" y="15704"/>
                    <a:pt x="13911" y="15618"/>
                    <a:pt x="13959" y="15603"/>
                  </a:cubicBezTo>
                  <a:cubicBezTo>
                    <a:pt x="14081" y="15567"/>
                    <a:pt x="14186" y="15416"/>
                    <a:pt x="14321" y="15438"/>
                  </a:cubicBezTo>
                  <a:cubicBezTo>
                    <a:pt x="14321" y="14727"/>
                    <a:pt x="14413" y="14058"/>
                    <a:pt x="14605" y="13412"/>
                  </a:cubicBezTo>
                  <a:cubicBezTo>
                    <a:pt x="14828" y="12664"/>
                    <a:pt x="15055" y="11924"/>
                    <a:pt x="15295" y="11191"/>
                  </a:cubicBezTo>
                  <a:cubicBezTo>
                    <a:pt x="15330" y="11083"/>
                    <a:pt x="15361" y="10976"/>
                    <a:pt x="15430" y="10897"/>
                  </a:cubicBezTo>
                  <a:cubicBezTo>
                    <a:pt x="15404" y="11335"/>
                    <a:pt x="15265" y="11694"/>
                    <a:pt x="15151" y="12068"/>
                  </a:cubicBezTo>
                  <a:cubicBezTo>
                    <a:pt x="14968" y="12664"/>
                    <a:pt x="14784" y="13261"/>
                    <a:pt x="14640" y="13886"/>
                  </a:cubicBezTo>
                  <a:cubicBezTo>
                    <a:pt x="14592" y="14094"/>
                    <a:pt x="14583" y="14288"/>
                    <a:pt x="14623" y="14497"/>
                  </a:cubicBezTo>
                  <a:cubicBezTo>
                    <a:pt x="14749" y="15194"/>
                    <a:pt x="14854" y="15905"/>
                    <a:pt x="14937" y="16624"/>
                  </a:cubicBezTo>
                  <a:cubicBezTo>
                    <a:pt x="14972" y="16918"/>
                    <a:pt x="15064" y="17206"/>
                    <a:pt x="14998" y="17522"/>
                  </a:cubicBezTo>
                  <a:cubicBezTo>
                    <a:pt x="15051" y="18061"/>
                    <a:pt x="15116" y="18585"/>
                    <a:pt x="15212" y="19110"/>
                  </a:cubicBezTo>
                  <a:cubicBezTo>
                    <a:pt x="15251" y="19318"/>
                    <a:pt x="15295" y="19361"/>
                    <a:pt x="15417" y="19297"/>
                  </a:cubicBezTo>
                  <a:cubicBezTo>
                    <a:pt x="15618" y="19182"/>
                    <a:pt x="15823" y="19160"/>
                    <a:pt x="16029" y="19304"/>
                  </a:cubicBezTo>
                  <a:cubicBezTo>
                    <a:pt x="16064" y="19325"/>
                    <a:pt x="16103" y="19340"/>
                    <a:pt x="16138" y="19347"/>
                  </a:cubicBezTo>
                  <a:cubicBezTo>
                    <a:pt x="16409" y="19361"/>
                    <a:pt x="16583" y="19613"/>
                    <a:pt x="16710" y="19979"/>
                  </a:cubicBezTo>
                  <a:cubicBezTo>
                    <a:pt x="16740" y="20065"/>
                    <a:pt x="16771" y="20166"/>
                    <a:pt x="16719" y="20288"/>
                  </a:cubicBezTo>
                  <a:cubicBezTo>
                    <a:pt x="16583" y="19986"/>
                    <a:pt x="16474" y="19670"/>
                    <a:pt x="16229" y="19527"/>
                  </a:cubicBezTo>
                  <a:cubicBezTo>
                    <a:pt x="16509" y="20173"/>
                    <a:pt x="16588" y="20806"/>
                    <a:pt x="16417" y="20971"/>
                  </a:cubicBezTo>
                  <a:cubicBezTo>
                    <a:pt x="16409" y="20727"/>
                    <a:pt x="16400" y="20482"/>
                    <a:pt x="16352" y="20252"/>
                  </a:cubicBezTo>
                  <a:cubicBezTo>
                    <a:pt x="16238" y="19728"/>
                    <a:pt x="15998" y="19232"/>
                    <a:pt x="15513" y="19433"/>
                  </a:cubicBezTo>
                  <a:cubicBezTo>
                    <a:pt x="15090" y="19606"/>
                    <a:pt x="14662" y="19713"/>
                    <a:pt x="14225" y="19742"/>
                  </a:cubicBezTo>
                  <a:cubicBezTo>
                    <a:pt x="14068" y="19757"/>
                    <a:pt x="13898" y="19735"/>
                    <a:pt x="13736" y="19836"/>
                  </a:cubicBezTo>
                  <a:cubicBezTo>
                    <a:pt x="13990" y="20310"/>
                    <a:pt x="14164" y="20849"/>
                    <a:pt x="14321" y="21395"/>
                  </a:cubicBezTo>
                  <a:cubicBezTo>
                    <a:pt x="14356" y="21517"/>
                    <a:pt x="14396" y="21567"/>
                    <a:pt x="14479" y="21567"/>
                  </a:cubicBezTo>
                  <a:cubicBezTo>
                    <a:pt x="15064" y="21560"/>
                    <a:pt x="15644" y="21560"/>
                    <a:pt x="16230" y="21560"/>
                  </a:cubicBezTo>
                  <a:cubicBezTo>
                    <a:pt x="16553" y="21560"/>
                    <a:pt x="16662" y="21431"/>
                    <a:pt x="16784" y="20928"/>
                  </a:cubicBezTo>
                  <a:cubicBezTo>
                    <a:pt x="16893" y="20475"/>
                    <a:pt x="16854" y="20015"/>
                    <a:pt x="16793" y="19570"/>
                  </a:cubicBezTo>
                  <a:cubicBezTo>
                    <a:pt x="16684" y="18715"/>
                    <a:pt x="16553" y="17874"/>
                    <a:pt x="16426" y="17026"/>
                  </a:cubicBezTo>
                  <a:close/>
                  <a:moveTo>
                    <a:pt x="14099" y="12147"/>
                  </a:moveTo>
                  <a:cubicBezTo>
                    <a:pt x="13928" y="12204"/>
                    <a:pt x="13754" y="12255"/>
                    <a:pt x="13584" y="12305"/>
                  </a:cubicBezTo>
                  <a:cubicBezTo>
                    <a:pt x="13527" y="12319"/>
                    <a:pt x="13466" y="12298"/>
                    <a:pt x="13435" y="12204"/>
                  </a:cubicBezTo>
                  <a:cubicBezTo>
                    <a:pt x="13400" y="12097"/>
                    <a:pt x="13457" y="12032"/>
                    <a:pt x="13496" y="11967"/>
                  </a:cubicBezTo>
                  <a:cubicBezTo>
                    <a:pt x="13575" y="11852"/>
                    <a:pt x="13684" y="11809"/>
                    <a:pt x="13749" y="11673"/>
                  </a:cubicBezTo>
                  <a:cubicBezTo>
                    <a:pt x="13662" y="11012"/>
                    <a:pt x="13483" y="10401"/>
                    <a:pt x="13326" y="9783"/>
                  </a:cubicBezTo>
                  <a:cubicBezTo>
                    <a:pt x="13300" y="9675"/>
                    <a:pt x="13252" y="9582"/>
                    <a:pt x="13260" y="9459"/>
                  </a:cubicBezTo>
                  <a:cubicBezTo>
                    <a:pt x="13129" y="9129"/>
                    <a:pt x="12981" y="8827"/>
                    <a:pt x="12780" y="8576"/>
                  </a:cubicBezTo>
                  <a:cubicBezTo>
                    <a:pt x="12758" y="8698"/>
                    <a:pt x="12776" y="8798"/>
                    <a:pt x="12780" y="8892"/>
                  </a:cubicBezTo>
                  <a:cubicBezTo>
                    <a:pt x="12811" y="9409"/>
                    <a:pt x="12867" y="9934"/>
                    <a:pt x="12841" y="10451"/>
                  </a:cubicBezTo>
                  <a:cubicBezTo>
                    <a:pt x="12793" y="11522"/>
                    <a:pt x="12741" y="12592"/>
                    <a:pt x="12671" y="13663"/>
                  </a:cubicBezTo>
                  <a:cubicBezTo>
                    <a:pt x="12557" y="15474"/>
                    <a:pt x="12457" y="17292"/>
                    <a:pt x="12405" y="19117"/>
                  </a:cubicBezTo>
                  <a:cubicBezTo>
                    <a:pt x="12387" y="19641"/>
                    <a:pt x="12392" y="19641"/>
                    <a:pt x="12693" y="19814"/>
                  </a:cubicBezTo>
                  <a:cubicBezTo>
                    <a:pt x="12776" y="19864"/>
                    <a:pt x="12815" y="19850"/>
                    <a:pt x="12850" y="19692"/>
                  </a:cubicBezTo>
                  <a:cubicBezTo>
                    <a:pt x="13374" y="17277"/>
                    <a:pt x="13863" y="14841"/>
                    <a:pt x="14208" y="12341"/>
                  </a:cubicBezTo>
                  <a:cubicBezTo>
                    <a:pt x="14243" y="12133"/>
                    <a:pt x="14199" y="12111"/>
                    <a:pt x="14099" y="12147"/>
                  </a:cubicBezTo>
                  <a:close/>
                  <a:moveTo>
                    <a:pt x="20543" y="17507"/>
                  </a:moveTo>
                  <a:cubicBezTo>
                    <a:pt x="19709" y="17507"/>
                    <a:pt x="18875" y="17515"/>
                    <a:pt x="18041" y="17515"/>
                  </a:cubicBezTo>
                  <a:cubicBezTo>
                    <a:pt x="17897" y="17515"/>
                    <a:pt x="17867" y="17579"/>
                    <a:pt x="17902" y="17816"/>
                  </a:cubicBezTo>
                  <a:cubicBezTo>
                    <a:pt x="17954" y="18190"/>
                    <a:pt x="18011" y="18556"/>
                    <a:pt x="18063" y="18930"/>
                  </a:cubicBezTo>
                  <a:cubicBezTo>
                    <a:pt x="18177" y="19677"/>
                    <a:pt x="18282" y="20425"/>
                    <a:pt x="18400" y="21172"/>
                  </a:cubicBezTo>
                  <a:cubicBezTo>
                    <a:pt x="18461" y="21560"/>
                    <a:pt x="18500" y="21596"/>
                    <a:pt x="18736" y="21589"/>
                  </a:cubicBezTo>
                  <a:cubicBezTo>
                    <a:pt x="19142" y="21582"/>
                    <a:pt x="19552" y="21574"/>
                    <a:pt x="19958" y="21567"/>
                  </a:cubicBezTo>
                  <a:cubicBezTo>
                    <a:pt x="20238" y="21560"/>
                    <a:pt x="20273" y="21503"/>
                    <a:pt x="20312" y="21036"/>
                  </a:cubicBezTo>
                  <a:cubicBezTo>
                    <a:pt x="20260" y="21021"/>
                    <a:pt x="20203" y="21057"/>
                    <a:pt x="20146" y="21007"/>
                  </a:cubicBezTo>
                  <a:cubicBezTo>
                    <a:pt x="20194" y="20885"/>
                    <a:pt x="20290" y="20906"/>
                    <a:pt x="20343" y="20820"/>
                  </a:cubicBezTo>
                  <a:cubicBezTo>
                    <a:pt x="20347" y="20806"/>
                    <a:pt x="20347" y="20791"/>
                    <a:pt x="20351" y="20777"/>
                  </a:cubicBezTo>
                  <a:cubicBezTo>
                    <a:pt x="20303" y="20626"/>
                    <a:pt x="20212" y="20755"/>
                    <a:pt x="20137" y="20683"/>
                  </a:cubicBezTo>
                  <a:cubicBezTo>
                    <a:pt x="20203" y="20554"/>
                    <a:pt x="20316" y="20597"/>
                    <a:pt x="20391" y="20497"/>
                  </a:cubicBezTo>
                  <a:cubicBezTo>
                    <a:pt x="20395" y="20453"/>
                    <a:pt x="20399" y="20418"/>
                    <a:pt x="20404" y="20374"/>
                  </a:cubicBezTo>
                  <a:cubicBezTo>
                    <a:pt x="20325" y="20374"/>
                    <a:pt x="20246" y="20374"/>
                    <a:pt x="20137" y="20374"/>
                  </a:cubicBezTo>
                  <a:cubicBezTo>
                    <a:pt x="20229" y="20202"/>
                    <a:pt x="20334" y="20231"/>
                    <a:pt x="20425" y="20209"/>
                  </a:cubicBezTo>
                  <a:cubicBezTo>
                    <a:pt x="20456" y="20166"/>
                    <a:pt x="20452" y="20101"/>
                    <a:pt x="20447" y="20044"/>
                  </a:cubicBezTo>
                  <a:cubicBezTo>
                    <a:pt x="20360" y="20037"/>
                    <a:pt x="20268" y="20073"/>
                    <a:pt x="20172" y="19986"/>
                  </a:cubicBezTo>
                  <a:cubicBezTo>
                    <a:pt x="20277" y="19893"/>
                    <a:pt x="20377" y="19879"/>
                    <a:pt x="20478" y="19857"/>
                  </a:cubicBezTo>
                  <a:cubicBezTo>
                    <a:pt x="20487" y="19814"/>
                    <a:pt x="20491" y="19771"/>
                    <a:pt x="20500" y="19728"/>
                  </a:cubicBezTo>
                  <a:cubicBezTo>
                    <a:pt x="20399" y="19728"/>
                    <a:pt x="20303" y="19721"/>
                    <a:pt x="20198" y="19656"/>
                  </a:cubicBezTo>
                  <a:cubicBezTo>
                    <a:pt x="20308" y="19555"/>
                    <a:pt x="20425" y="19584"/>
                    <a:pt x="20530" y="19519"/>
                  </a:cubicBezTo>
                  <a:cubicBezTo>
                    <a:pt x="20530" y="19483"/>
                    <a:pt x="20530" y="19447"/>
                    <a:pt x="20530" y="19412"/>
                  </a:cubicBezTo>
                  <a:cubicBezTo>
                    <a:pt x="20439" y="19447"/>
                    <a:pt x="20351" y="19397"/>
                    <a:pt x="20233" y="19368"/>
                  </a:cubicBezTo>
                  <a:cubicBezTo>
                    <a:pt x="20360" y="19289"/>
                    <a:pt x="20460" y="19210"/>
                    <a:pt x="20574" y="19196"/>
                  </a:cubicBezTo>
                  <a:cubicBezTo>
                    <a:pt x="20578" y="19160"/>
                    <a:pt x="20583" y="19117"/>
                    <a:pt x="20583" y="19081"/>
                  </a:cubicBezTo>
                  <a:cubicBezTo>
                    <a:pt x="20478" y="19074"/>
                    <a:pt x="20373" y="19059"/>
                    <a:pt x="20268" y="19052"/>
                  </a:cubicBezTo>
                  <a:cubicBezTo>
                    <a:pt x="20395" y="18995"/>
                    <a:pt x="20500" y="18858"/>
                    <a:pt x="20626" y="18801"/>
                  </a:cubicBezTo>
                  <a:cubicBezTo>
                    <a:pt x="20631" y="18779"/>
                    <a:pt x="20631" y="18765"/>
                    <a:pt x="20635" y="18743"/>
                  </a:cubicBezTo>
                  <a:cubicBezTo>
                    <a:pt x="20522" y="18743"/>
                    <a:pt x="20404" y="18743"/>
                    <a:pt x="20246" y="18743"/>
                  </a:cubicBezTo>
                  <a:cubicBezTo>
                    <a:pt x="20404" y="18571"/>
                    <a:pt x="20556" y="18614"/>
                    <a:pt x="20670" y="18485"/>
                  </a:cubicBezTo>
                  <a:cubicBezTo>
                    <a:pt x="20670" y="18449"/>
                    <a:pt x="20674" y="18413"/>
                    <a:pt x="20674" y="18377"/>
                  </a:cubicBezTo>
                  <a:cubicBezTo>
                    <a:pt x="20574" y="18384"/>
                    <a:pt x="20474" y="18391"/>
                    <a:pt x="20373" y="18406"/>
                  </a:cubicBezTo>
                  <a:cubicBezTo>
                    <a:pt x="20373" y="18391"/>
                    <a:pt x="20369" y="18377"/>
                    <a:pt x="20369" y="18362"/>
                  </a:cubicBezTo>
                  <a:cubicBezTo>
                    <a:pt x="20482" y="18312"/>
                    <a:pt x="20596" y="18255"/>
                    <a:pt x="20705" y="18204"/>
                  </a:cubicBezTo>
                  <a:cubicBezTo>
                    <a:pt x="20731" y="18168"/>
                    <a:pt x="20727" y="18118"/>
                    <a:pt x="20727" y="18068"/>
                  </a:cubicBezTo>
                  <a:cubicBezTo>
                    <a:pt x="20661" y="18068"/>
                    <a:pt x="20596" y="18068"/>
                    <a:pt x="20556" y="18068"/>
                  </a:cubicBezTo>
                  <a:cubicBezTo>
                    <a:pt x="20600" y="18053"/>
                    <a:pt x="20657" y="17938"/>
                    <a:pt x="20731" y="18025"/>
                  </a:cubicBezTo>
                  <a:cubicBezTo>
                    <a:pt x="20853" y="17572"/>
                    <a:pt x="20832" y="17507"/>
                    <a:pt x="20543" y="17507"/>
                  </a:cubicBezTo>
                  <a:close/>
                  <a:moveTo>
                    <a:pt x="11038" y="1239"/>
                  </a:moveTo>
                  <a:cubicBezTo>
                    <a:pt x="10929" y="1232"/>
                    <a:pt x="10815" y="1261"/>
                    <a:pt x="10702" y="1261"/>
                  </a:cubicBezTo>
                  <a:cubicBezTo>
                    <a:pt x="10667" y="1261"/>
                    <a:pt x="10619" y="1289"/>
                    <a:pt x="10619" y="1189"/>
                  </a:cubicBezTo>
                  <a:cubicBezTo>
                    <a:pt x="10440" y="1246"/>
                    <a:pt x="10256" y="1304"/>
                    <a:pt x="10095" y="1462"/>
                  </a:cubicBezTo>
                  <a:cubicBezTo>
                    <a:pt x="9911" y="1642"/>
                    <a:pt x="9794" y="1907"/>
                    <a:pt x="9719" y="2259"/>
                  </a:cubicBezTo>
                  <a:cubicBezTo>
                    <a:pt x="9780" y="2224"/>
                    <a:pt x="9794" y="2159"/>
                    <a:pt x="9815" y="2109"/>
                  </a:cubicBezTo>
                  <a:cubicBezTo>
                    <a:pt x="10042" y="1519"/>
                    <a:pt x="10479" y="1232"/>
                    <a:pt x="10885" y="1404"/>
                  </a:cubicBezTo>
                  <a:cubicBezTo>
                    <a:pt x="10951" y="1433"/>
                    <a:pt x="11016" y="1455"/>
                    <a:pt x="10972" y="1613"/>
                  </a:cubicBezTo>
                  <a:cubicBezTo>
                    <a:pt x="11160" y="1800"/>
                    <a:pt x="11348" y="1994"/>
                    <a:pt x="11536" y="2180"/>
                  </a:cubicBezTo>
                  <a:cubicBezTo>
                    <a:pt x="11885" y="2518"/>
                    <a:pt x="12261" y="2662"/>
                    <a:pt x="12662" y="2633"/>
                  </a:cubicBezTo>
                  <a:cubicBezTo>
                    <a:pt x="12710" y="2633"/>
                    <a:pt x="12754" y="2633"/>
                    <a:pt x="12802" y="2655"/>
                  </a:cubicBezTo>
                  <a:cubicBezTo>
                    <a:pt x="12361" y="2820"/>
                    <a:pt x="11937" y="2705"/>
                    <a:pt x="11531" y="2396"/>
                  </a:cubicBezTo>
                  <a:cubicBezTo>
                    <a:pt x="11365" y="2446"/>
                    <a:pt x="11243" y="2274"/>
                    <a:pt x="11117" y="2144"/>
                  </a:cubicBezTo>
                  <a:cubicBezTo>
                    <a:pt x="10968" y="1994"/>
                    <a:pt x="10824" y="1828"/>
                    <a:pt x="10662" y="1713"/>
                  </a:cubicBezTo>
                  <a:cubicBezTo>
                    <a:pt x="10531" y="1627"/>
                    <a:pt x="10400" y="1620"/>
                    <a:pt x="10265" y="1764"/>
                  </a:cubicBezTo>
                  <a:cubicBezTo>
                    <a:pt x="10881" y="1907"/>
                    <a:pt x="11492" y="2842"/>
                    <a:pt x="11527" y="3725"/>
                  </a:cubicBezTo>
                  <a:cubicBezTo>
                    <a:pt x="11448" y="3495"/>
                    <a:pt x="11387" y="3301"/>
                    <a:pt x="11317" y="3122"/>
                  </a:cubicBezTo>
                  <a:cubicBezTo>
                    <a:pt x="11248" y="2942"/>
                    <a:pt x="11178" y="2755"/>
                    <a:pt x="11034" y="2698"/>
                  </a:cubicBezTo>
                  <a:cubicBezTo>
                    <a:pt x="11147" y="2935"/>
                    <a:pt x="11234" y="3194"/>
                    <a:pt x="11300" y="3467"/>
                  </a:cubicBezTo>
                  <a:cubicBezTo>
                    <a:pt x="11518" y="4315"/>
                    <a:pt x="11933" y="4753"/>
                    <a:pt x="12440" y="4976"/>
                  </a:cubicBezTo>
                  <a:cubicBezTo>
                    <a:pt x="12841" y="5148"/>
                    <a:pt x="13221" y="5026"/>
                    <a:pt x="13535" y="4537"/>
                  </a:cubicBezTo>
                  <a:cubicBezTo>
                    <a:pt x="13632" y="4386"/>
                    <a:pt x="13701" y="4207"/>
                    <a:pt x="13675" y="3955"/>
                  </a:cubicBezTo>
                  <a:cubicBezTo>
                    <a:pt x="13387" y="4422"/>
                    <a:pt x="13029" y="4652"/>
                    <a:pt x="12662" y="4810"/>
                  </a:cubicBezTo>
                  <a:cubicBezTo>
                    <a:pt x="12300" y="4968"/>
                    <a:pt x="11828" y="4336"/>
                    <a:pt x="11802" y="3610"/>
                  </a:cubicBezTo>
                  <a:cubicBezTo>
                    <a:pt x="11885" y="3747"/>
                    <a:pt x="11916" y="3934"/>
                    <a:pt x="11977" y="4085"/>
                  </a:cubicBezTo>
                  <a:cubicBezTo>
                    <a:pt x="12095" y="4358"/>
                    <a:pt x="12230" y="4616"/>
                    <a:pt x="12444" y="4638"/>
                  </a:cubicBezTo>
                  <a:cubicBezTo>
                    <a:pt x="12876" y="4688"/>
                    <a:pt x="13230" y="4372"/>
                    <a:pt x="13549" y="3919"/>
                  </a:cubicBezTo>
                  <a:cubicBezTo>
                    <a:pt x="13623" y="3812"/>
                    <a:pt x="13645" y="3682"/>
                    <a:pt x="13575" y="3531"/>
                  </a:cubicBezTo>
                  <a:cubicBezTo>
                    <a:pt x="13409" y="3172"/>
                    <a:pt x="13326" y="2748"/>
                    <a:pt x="13252" y="2324"/>
                  </a:cubicBezTo>
                  <a:cubicBezTo>
                    <a:pt x="13094" y="1462"/>
                    <a:pt x="12802" y="772"/>
                    <a:pt x="12291" y="406"/>
                  </a:cubicBezTo>
                  <a:cubicBezTo>
                    <a:pt x="11767" y="32"/>
                    <a:pt x="11221" y="32"/>
                    <a:pt x="10684" y="334"/>
                  </a:cubicBezTo>
                  <a:cubicBezTo>
                    <a:pt x="10414" y="485"/>
                    <a:pt x="10200" y="779"/>
                    <a:pt x="10038" y="1239"/>
                  </a:cubicBezTo>
                  <a:cubicBezTo>
                    <a:pt x="10475" y="1038"/>
                    <a:pt x="10881" y="844"/>
                    <a:pt x="11309" y="873"/>
                  </a:cubicBezTo>
                  <a:cubicBezTo>
                    <a:pt x="11234" y="966"/>
                    <a:pt x="11134" y="916"/>
                    <a:pt x="11064" y="1024"/>
                  </a:cubicBezTo>
                  <a:cubicBezTo>
                    <a:pt x="11322" y="1117"/>
                    <a:pt x="11584" y="1174"/>
                    <a:pt x="11837" y="1311"/>
                  </a:cubicBezTo>
                  <a:cubicBezTo>
                    <a:pt x="11937" y="1368"/>
                    <a:pt x="12038" y="1433"/>
                    <a:pt x="12138" y="1512"/>
                  </a:cubicBezTo>
                  <a:cubicBezTo>
                    <a:pt x="11955" y="1512"/>
                    <a:pt x="11785" y="1419"/>
                    <a:pt x="11610" y="1376"/>
                  </a:cubicBezTo>
                  <a:cubicBezTo>
                    <a:pt x="11418" y="1333"/>
                    <a:pt x="11226" y="1246"/>
                    <a:pt x="11038" y="1239"/>
                  </a:cubicBezTo>
                  <a:close/>
                  <a:moveTo>
                    <a:pt x="8768" y="14087"/>
                  </a:moveTo>
                  <a:cubicBezTo>
                    <a:pt x="8785" y="14583"/>
                    <a:pt x="8763" y="15086"/>
                    <a:pt x="8855" y="15574"/>
                  </a:cubicBezTo>
                  <a:cubicBezTo>
                    <a:pt x="9034" y="16516"/>
                    <a:pt x="9209" y="17464"/>
                    <a:pt x="9383" y="18406"/>
                  </a:cubicBezTo>
                  <a:cubicBezTo>
                    <a:pt x="9449" y="18758"/>
                    <a:pt x="9514" y="19110"/>
                    <a:pt x="9580" y="19462"/>
                  </a:cubicBezTo>
                  <a:cubicBezTo>
                    <a:pt x="9632" y="18937"/>
                    <a:pt x="9663" y="18427"/>
                    <a:pt x="9693" y="17910"/>
                  </a:cubicBezTo>
                  <a:cubicBezTo>
                    <a:pt x="9754" y="16889"/>
                    <a:pt x="9802" y="15862"/>
                    <a:pt x="9877" y="14841"/>
                  </a:cubicBezTo>
                  <a:cubicBezTo>
                    <a:pt x="9964" y="13649"/>
                    <a:pt x="10038" y="12456"/>
                    <a:pt x="10152" y="11277"/>
                  </a:cubicBezTo>
                  <a:cubicBezTo>
                    <a:pt x="10221" y="10566"/>
                    <a:pt x="10313" y="9869"/>
                    <a:pt x="10553" y="9251"/>
                  </a:cubicBezTo>
                  <a:cubicBezTo>
                    <a:pt x="10601" y="9129"/>
                    <a:pt x="10645" y="9000"/>
                    <a:pt x="10689" y="8877"/>
                  </a:cubicBezTo>
                  <a:cubicBezTo>
                    <a:pt x="10435" y="9028"/>
                    <a:pt x="10230" y="9273"/>
                    <a:pt x="10051" y="9574"/>
                  </a:cubicBezTo>
                  <a:cubicBezTo>
                    <a:pt x="9763" y="10063"/>
                    <a:pt x="9514" y="10602"/>
                    <a:pt x="9291" y="11177"/>
                  </a:cubicBezTo>
                  <a:cubicBezTo>
                    <a:pt x="9152" y="11543"/>
                    <a:pt x="9130" y="11428"/>
                    <a:pt x="9340" y="11752"/>
                  </a:cubicBezTo>
                  <a:cubicBezTo>
                    <a:pt x="9374" y="11802"/>
                    <a:pt x="9414" y="11852"/>
                    <a:pt x="9440" y="11910"/>
                  </a:cubicBezTo>
                  <a:cubicBezTo>
                    <a:pt x="9475" y="11989"/>
                    <a:pt x="9549" y="12061"/>
                    <a:pt x="9497" y="12190"/>
                  </a:cubicBezTo>
                  <a:cubicBezTo>
                    <a:pt x="9449" y="12312"/>
                    <a:pt x="9383" y="12341"/>
                    <a:pt x="9300" y="12298"/>
                  </a:cubicBezTo>
                  <a:cubicBezTo>
                    <a:pt x="9156" y="12226"/>
                    <a:pt x="9012" y="12154"/>
                    <a:pt x="8864" y="12089"/>
                  </a:cubicBezTo>
                  <a:cubicBezTo>
                    <a:pt x="8781" y="12046"/>
                    <a:pt x="8746" y="12082"/>
                    <a:pt x="8746" y="12240"/>
                  </a:cubicBezTo>
                  <a:cubicBezTo>
                    <a:pt x="8763" y="12858"/>
                    <a:pt x="8746" y="13476"/>
                    <a:pt x="8768" y="14087"/>
                  </a:cubicBezTo>
                  <a:close/>
                  <a:moveTo>
                    <a:pt x="19225" y="13002"/>
                  </a:moveTo>
                  <a:cubicBezTo>
                    <a:pt x="19255" y="13828"/>
                    <a:pt x="19356" y="14640"/>
                    <a:pt x="19399" y="15481"/>
                  </a:cubicBezTo>
                  <a:cubicBezTo>
                    <a:pt x="19661" y="13124"/>
                    <a:pt x="20478" y="11292"/>
                    <a:pt x="21412" y="9560"/>
                  </a:cubicBezTo>
                  <a:cubicBezTo>
                    <a:pt x="21399" y="9560"/>
                    <a:pt x="21386" y="9553"/>
                    <a:pt x="21373" y="9553"/>
                  </a:cubicBezTo>
                  <a:cubicBezTo>
                    <a:pt x="21242" y="9603"/>
                    <a:pt x="21115" y="9646"/>
                    <a:pt x="20989" y="9704"/>
                  </a:cubicBezTo>
                  <a:cubicBezTo>
                    <a:pt x="20216" y="10056"/>
                    <a:pt x="19644" y="10789"/>
                    <a:pt x="19369" y="12061"/>
                  </a:cubicBezTo>
                  <a:cubicBezTo>
                    <a:pt x="19299" y="12370"/>
                    <a:pt x="19212" y="12693"/>
                    <a:pt x="19225" y="13002"/>
                  </a:cubicBezTo>
                  <a:close/>
                  <a:moveTo>
                    <a:pt x="13212" y="19792"/>
                  </a:moveTo>
                  <a:cubicBezTo>
                    <a:pt x="13182" y="19929"/>
                    <a:pt x="13256" y="20001"/>
                    <a:pt x="13308" y="20073"/>
                  </a:cubicBezTo>
                  <a:cubicBezTo>
                    <a:pt x="13317" y="20087"/>
                    <a:pt x="13326" y="20109"/>
                    <a:pt x="13365" y="20180"/>
                  </a:cubicBezTo>
                  <a:cubicBezTo>
                    <a:pt x="13208" y="20094"/>
                    <a:pt x="13086" y="20037"/>
                    <a:pt x="12972" y="19958"/>
                  </a:cubicBezTo>
                  <a:cubicBezTo>
                    <a:pt x="12907" y="19915"/>
                    <a:pt x="12955" y="19828"/>
                    <a:pt x="12968" y="19756"/>
                  </a:cubicBezTo>
                  <a:cubicBezTo>
                    <a:pt x="13221" y="18578"/>
                    <a:pt x="13474" y="17400"/>
                    <a:pt x="13688" y="16200"/>
                  </a:cubicBezTo>
                  <a:cubicBezTo>
                    <a:pt x="13728" y="15977"/>
                    <a:pt x="13784" y="15847"/>
                    <a:pt x="13937" y="15812"/>
                  </a:cubicBezTo>
                  <a:cubicBezTo>
                    <a:pt x="14068" y="15776"/>
                    <a:pt x="14190" y="15682"/>
                    <a:pt x="14313" y="15618"/>
                  </a:cubicBezTo>
                  <a:cubicBezTo>
                    <a:pt x="14313" y="15776"/>
                    <a:pt x="14308" y="15927"/>
                    <a:pt x="14308" y="16085"/>
                  </a:cubicBezTo>
                  <a:cubicBezTo>
                    <a:pt x="14308" y="16264"/>
                    <a:pt x="14273" y="16401"/>
                    <a:pt x="14173" y="16523"/>
                  </a:cubicBezTo>
                  <a:cubicBezTo>
                    <a:pt x="13994" y="16724"/>
                    <a:pt x="13837" y="16976"/>
                    <a:pt x="13632" y="17112"/>
                  </a:cubicBezTo>
                  <a:cubicBezTo>
                    <a:pt x="13610" y="17127"/>
                    <a:pt x="13605" y="17155"/>
                    <a:pt x="13618" y="17213"/>
                  </a:cubicBezTo>
                  <a:cubicBezTo>
                    <a:pt x="13920" y="17177"/>
                    <a:pt x="14129" y="16904"/>
                    <a:pt x="14291" y="16451"/>
                  </a:cubicBezTo>
                  <a:cubicBezTo>
                    <a:pt x="14291" y="16976"/>
                    <a:pt x="14238" y="17450"/>
                    <a:pt x="14260" y="17931"/>
                  </a:cubicBezTo>
                  <a:cubicBezTo>
                    <a:pt x="14256" y="18449"/>
                    <a:pt x="14190" y="18959"/>
                    <a:pt x="14151" y="19476"/>
                  </a:cubicBezTo>
                  <a:cubicBezTo>
                    <a:pt x="14142" y="19584"/>
                    <a:pt x="14103" y="19591"/>
                    <a:pt x="14051" y="19598"/>
                  </a:cubicBezTo>
                  <a:cubicBezTo>
                    <a:pt x="13828" y="19627"/>
                    <a:pt x="13610" y="19663"/>
                    <a:pt x="13387" y="19692"/>
                  </a:cubicBezTo>
                  <a:cubicBezTo>
                    <a:pt x="13317" y="19685"/>
                    <a:pt x="13239" y="19663"/>
                    <a:pt x="13212" y="19792"/>
                  </a:cubicBezTo>
                  <a:close/>
                  <a:moveTo>
                    <a:pt x="13313" y="18952"/>
                  </a:moveTo>
                  <a:cubicBezTo>
                    <a:pt x="13540" y="18758"/>
                    <a:pt x="13767" y="18571"/>
                    <a:pt x="13994" y="18377"/>
                  </a:cubicBezTo>
                  <a:cubicBezTo>
                    <a:pt x="14033" y="18341"/>
                    <a:pt x="14094" y="18305"/>
                    <a:pt x="14064" y="18204"/>
                  </a:cubicBezTo>
                  <a:cubicBezTo>
                    <a:pt x="14033" y="18118"/>
                    <a:pt x="13981" y="18168"/>
                    <a:pt x="13937" y="18197"/>
                  </a:cubicBezTo>
                  <a:cubicBezTo>
                    <a:pt x="13684" y="18413"/>
                    <a:pt x="13435" y="18636"/>
                    <a:pt x="13195" y="18959"/>
                  </a:cubicBezTo>
                  <a:cubicBezTo>
                    <a:pt x="13247" y="18980"/>
                    <a:pt x="13278" y="18980"/>
                    <a:pt x="13313" y="18952"/>
                  </a:cubicBezTo>
                  <a:close/>
                  <a:moveTo>
                    <a:pt x="19478" y="16458"/>
                  </a:moveTo>
                  <a:cubicBezTo>
                    <a:pt x="19491" y="16422"/>
                    <a:pt x="19504" y="16379"/>
                    <a:pt x="19513" y="16343"/>
                  </a:cubicBezTo>
                  <a:cubicBezTo>
                    <a:pt x="19692" y="15452"/>
                    <a:pt x="20041" y="14748"/>
                    <a:pt x="20443" y="14109"/>
                  </a:cubicBezTo>
                  <a:cubicBezTo>
                    <a:pt x="20639" y="13792"/>
                    <a:pt x="20810" y="13440"/>
                    <a:pt x="20928" y="13024"/>
                  </a:cubicBezTo>
                  <a:cubicBezTo>
                    <a:pt x="21054" y="12571"/>
                    <a:pt x="21194" y="12118"/>
                    <a:pt x="21338" y="11630"/>
                  </a:cubicBezTo>
                  <a:cubicBezTo>
                    <a:pt x="20709" y="12140"/>
                    <a:pt x="20203" y="12808"/>
                    <a:pt x="19871" y="13778"/>
                  </a:cubicBezTo>
                  <a:cubicBezTo>
                    <a:pt x="19587" y="14604"/>
                    <a:pt x="19517" y="15531"/>
                    <a:pt x="19478" y="16458"/>
                  </a:cubicBezTo>
                  <a:close/>
                  <a:moveTo>
                    <a:pt x="20766" y="14489"/>
                  </a:moveTo>
                  <a:cubicBezTo>
                    <a:pt x="20177" y="15036"/>
                    <a:pt x="19701" y="15761"/>
                    <a:pt x="19500" y="16868"/>
                  </a:cubicBezTo>
                  <a:cubicBezTo>
                    <a:pt x="19478" y="16997"/>
                    <a:pt x="19443" y="17134"/>
                    <a:pt x="19482" y="17335"/>
                  </a:cubicBezTo>
                  <a:cubicBezTo>
                    <a:pt x="19609" y="16897"/>
                    <a:pt x="19709" y="16487"/>
                    <a:pt x="19976" y="16307"/>
                  </a:cubicBezTo>
                  <a:cubicBezTo>
                    <a:pt x="19902" y="16473"/>
                    <a:pt x="19827" y="16638"/>
                    <a:pt x="19753" y="16803"/>
                  </a:cubicBezTo>
                  <a:cubicBezTo>
                    <a:pt x="19788" y="16832"/>
                    <a:pt x="19814" y="16825"/>
                    <a:pt x="19836" y="16796"/>
                  </a:cubicBezTo>
                  <a:cubicBezTo>
                    <a:pt x="20054" y="16494"/>
                    <a:pt x="20312" y="16293"/>
                    <a:pt x="20552" y="16034"/>
                  </a:cubicBezTo>
                  <a:cubicBezTo>
                    <a:pt x="20862" y="15697"/>
                    <a:pt x="21155" y="15323"/>
                    <a:pt x="21360" y="14806"/>
                  </a:cubicBezTo>
                  <a:cubicBezTo>
                    <a:pt x="21469" y="14540"/>
                    <a:pt x="21569" y="14259"/>
                    <a:pt x="21600" y="13900"/>
                  </a:cubicBezTo>
                  <a:cubicBezTo>
                    <a:pt x="21303" y="14073"/>
                    <a:pt x="21024" y="14252"/>
                    <a:pt x="20766" y="14489"/>
                  </a:cubicBezTo>
                  <a:close/>
                  <a:moveTo>
                    <a:pt x="18736" y="14813"/>
                  </a:moveTo>
                  <a:cubicBezTo>
                    <a:pt x="18806" y="14942"/>
                    <a:pt x="18867" y="15086"/>
                    <a:pt x="18954" y="15258"/>
                  </a:cubicBezTo>
                  <a:cubicBezTo>
                    <a:pt x="18631" y="13297"/>
                    <a:pt x="17766" y="11471"/>
                    <a:pt x="16548" y="11335"/>
                  </a:cubicBezTo>
                  <a:cubicBezTo>
                    <a:pt x="16828" y="11859"/>
                    <a:pt x="17090" y="12348"/>
                    <a:pt x="17395" y="12765"/>
                  </a:cubicBezTo>
                  <a:cubicBezTo>
                    <a:pt x="17858" y="13412"/>
                    <a:pt x="18321" y="14065"/>
                    <a:pt x="18736" y="14813"/>
                  </a:cubicBezTo>
                  <a:close/>
                  <a:moveTo>
                    <a:pt x="19120" y="17098"/>
                  </a:moveTo>
                  <a:cubicBezTo>
                    <a:pt x="19137" y="17134"/>
                    <a:pt x="19146" y="17206"/>
                    <a:pt x="19194" y="17177"/>
                  </a:cubicBezTo>
                  <a:cubicBezTo>
                    <a:pt x="18923" y="15761"/>
                    <a:pt x="18382" y="14741"/>
                    <a:pt x="17566" y="14123"/>
                  </a:cubicBezTo>
                  <a:cubicBezTo>
                    <a:pt x="17710" y="14612"/>
                    <a:pt x="17876" y="15064"/>
                    <a:pt x="18116" y="15445"/>
                  </a:cubicBezTo>
                  <a:cubicBezTo>
                    <a:pt x="18461" y="15984"/>
                    <a:pt x="18823" y="16487"/>
                    <a:pt x="19120" y="17098"/>
                  </a:cubicBezTo>
                  <a:close/>
                  <a:moveTo>
                    <a:pt x="12571" y="21244"/>
                  </a:moveTo>
                  <a:cubicBezTo>
                    <a:pt x="12518" y="21230"/>
                    <a:pt x="12466" y="21230"/>
                    <a:pt x="12413" y="21222"/>
                  </a:cubicBezTo>
                  <a:cubicBezTo>
                    <a:pt x="11680" y="21201"/>
                    <a:pt x="10942" y="21186"/>
                    <a:pt x="10208" y="21172"/>
                  </a:cubicBezTo>
                  <a:cubicBezTo>
                    <a:pt x="10029" y="21165"/>
                    <a:pt x="9824" y="21086"/>
                    <a:pt x="9794" y="21517"/>
                  </a:cubicBezTo>
                  <a:cubicBezTo>
                    <a:pt x="10357" y="21517"/>
                    <a:pt x="10938" y="21517"/>
                    <a:pt x="11514" y="21517"/>
                  </a:cubicBezTo>
                  <a:cubicBezTo>
                    <a:pt x="11859" y="21517"/>
                    <a:pt x="12208" y="21517"/>
                    <a:pt x="12553" y="21510"/>
                  </a:cubicBezTo>
                  <a:cubicBezTo>
                    <a:pt x="12597" y="21510"/>
                    <a:pt x="12649" y="21539"/>
                    <a:pt x="12658" y="21409"/>
                  </a:cubicBezTo>
                  <a:cubicBezTo>
                    <a:pt x="12671" y="21287"/>
                    <a:pt x="12623" y="21258"/>
                    <a:pt x="12571" y="21244"/>
                  </a:cubicBezTo>
                  <a:close/>
                  <a:moveTo>
                    <a:pt x="2694" y="19491"/>
                  </a:moveTo>
                  <a:cubicBezTo>
                    <a:pt x="1843" y="19491"/>
                    <a:pt x="987" y="19491"/>
                    <a:pt x="135" y="19491"/>
                  </a:cubicBezTo>
                  <a:cubicBezTo>
                    <a:pt x="52" y="19491"/>
                    <a:pt x="0" y="19519"/>
                    <a:pt x="0" y="19677"/>
                  </a:cubicBezTo>
                  <a:cubicBezTo>
                    <a:pt x="0" y="19843"/>
                    <a:pt x="65" y="19836"/>
                    <a:pt x="135" y="19836"/>
                  </a:cubicBezTo>
                  <a:cubicBezTo>
                    <a:pt x="572" y="19836"/>
                    <a:pt x="1009" y="19836"/>
                    <a:pt x="1445" y="19836"/>
                  </a:cubicBezTo>
                  <a:cubicBezTo>
                    <a:pt x="1445" y="19828"/>
                    <a:pt x="1445" y="19828"/>
                    <a:pt x="1445" y="19821"/>
                  </a:cubicBezTo>
                  <a:cubicBezTo>
                    <a:pt x="1878" y="19821"/>
                    <a:pt x="2310" y="19814"/>
                    <a:pt x="2738" y="19828"/>
                  </a:cubicBezTo>
                  <a:cubicBezTo>
                    <a:pt x="2869" y="19836"/>
                    <a:pt x="2860" y="19757"/>
                    <a:pt x="2829" y="19606"/>
                  </a:cubicBezTo>
                  <a:cubicBezTo>
                    <a:pt x="2803" y="19491"/>
                    <a:pt x="2751" y="19491"/>
                    <a:pt x="2694" y="19491"/>
                  </a:cubicBezTo>
                  <a:close/>
                  <a:moveTo>
                    <a:pt x="664" y="17162"/>
                  </a:moveTo>
                  <a:cubicBezTo>
                    <a:pt x="773" y="16983"/>
                    <a:pt x="869" y="16875"/>
                    <a:pt x="991" y="16825"/>
                  </a:cubicBezTo>
                  <a:cubicBezTo>
                    <a:pt x="1078" y="16789"/>
                    <a:pt x="1209" y="16853"/>
                    <a:pt x="1253" y="16731"/>
                  </a:cubicBezTo>
                  <a:cubicBezTo>
                    <a:pt x="1297" y="16602"/>
                    <a:pt x="1266" y="16415"/>
                    <a:pt x="1271" y="16250"/>
                  </a:cubicBezTo>
                  <a:cubicBezTo>
                    <a:pt x="1271" y="16228"/>
                    <a:pt x="1271" y="16200"/>
                    <a:pt x="1271" y="16178"/>
                  </a:cubicBezTo>
                  <a:cubicBezTo>
                    <a:pt x="1275" y="16070"/>
                    <a:pt x="1253" y="16020"/>
                    <a:pt x="1183" y="16020"/>
                  </a:cubicBezTo>
                  <a:cubicBezTo>
                    <a:pt x="1035" y="16027"/>
                    <a:pt x="891" y="16027"/>
                    <a:pt x="742" y="16027"/>
                  </a:cubicBezTo>
                  <a:cubicBezTo>
                    <a:pt x="690" y="16027"/>
                    <a:pt x="664" y="16056"/>
                    <a:pt x="664" y="16142"/>
                  </a:cubicBezTo>
                  <a:cubicBezTo>
                    <a:pt x="668" y="16465"/>
                    <a:pt x="664" y="16789"/>
                    <a:pt x="664" y="17162"/>
                  </a:cubicBezTo>
                  <a:close/>
                  <a:moveTo>
                    <a:pt x="18544" y="16494"/>
                  </a:moveTo>
                  <a:cubicBezTo>
                    <a:pt x="18343" y="16135"/>
                    <a:pt x="18094" y="15689"/>
                    <a:pt x="17841" y="15244"/>
                  </a:cubicBezTo>
                  <a:cubicBezTo>
                    <a:pt x="17784" y="15143"/>
                    <a:pt x="17710" y="15107"/>
                    <a:pt x="17622" y="15093"/>
                  </a:cubicBezTo>
                  <a:cubicBezTo>
                    <a:pt x="17819" y="15891"/>
                    <a:pt x="18094" y="16279"/>
                    <a:pt x="18544" y="16494"/>
                  </a:cubicBezTo>
                  <a:close/>
                  <a:moveTo>
                    <a:pt x="13540" y="4810"/>
                  </a:moveTo>
                  <a:cubicBezTo>
                    <a:pt x="13745" y="4753"/>
                    <a:pt x="13894" y="4473"/>
                    <a:pt x="13950" y="4049"/>
                  </a:cubicBezTo>
                  <a:cubicBezTo>
                    <a:pt x="14020" y="3503"/>
                    <a:pt x="13955" y="3330"/>
                    <a:pt x="13618" y="3215"/>
                  </a:cubicBezTo>
                  <a:cubicBezTo>
                    <a:pt x="13845" y="3747"/>
                    <a:pt x="13942" y="4236"/>
                    <a:pt x="13540" y="4810"/>
                  </a:cubicBezTo>
                  <a:close/>
                  <a:moveTo>
                    <a:pt x="19303" y="16142"/>
                  </a:moveTo>
                  <a:cubicBezTo>
                    <a:pt x="19233" y="14949"/>
                    <a:pt x="19177" y="13749"/>
                    <a:pt x="19059" y="12564"/>
                  </a:cubicBezTo>
                  <a:cubicBezTo>
                    <a:pt x="19085" y="13764"/>
                    <a:pt x="19190" y="14949"/>
                    <a:pt x="19303" y="16142"/>
                  </a:cubicBezTo>
                  <a:close/>
                  <a:moveTo>
                    <a:pt x="9475" y="2173"/>
                  </a:moveTo>
                  <a:cubicBezTo>
                    <a:pt x="9553" y="1828"/>
                    <a:pt x="9719" y="1613"/>
                    <a:pt x="9907" y="1354"/>
                  </a:cubicBezTo>
                  <a:cubicBezTo>
                    <a:pt x="9370" y="1562"/>
                    <a:pt x="9187" y="2504"/>
                    <a:pt x="9527" y="3208"/>
                  </a:cubicBezTo>
                  <a:cubicBezTo>
                    <a:pt x="9484" y="2870"/>
                    <a:pt x="9392" y="2533"/>
                    <a:pt x="9475" y="2173"/>
                  </a:cubicBezTo>
                  <a:close/>
                  <a:moveTo>
                    <a:pt x="1733" y="17795"/>
                  </a:moveTo>
                  <a:cubicBezTo>
                    <a:pt x="1742" y="17852"/>
                    <a:pt x="1725" y="17974"/>
                    <a:pt x="1790" y="17931"/>
                  </a:cubicBezTo>
                  <a:cubicBezTo>
                    <a:pt x="1847" y="17895"/>
                    <a:pt x="1947" y="17982"/>
                    <a:pt x="1960" y="17802"/>
                  </a:cubicBezTo>
                  <a:cubicBezTo>
                    <a:pt x="1969" y="17673"/>
                    <a:pt x="1969" y="17543"/>
                    <a:pt x="1978" y="17400"/>
                  </a:cubicBezTo>
                  <a:cubicBezTo>
                    <a:pt x="1856" y="17479"/>
                    <a:pt x="1690" y="17464"/>
                    <a:pt x="1733" y="17795"/>
                  </a:cubicBezTo>
                  <a:close/>
                  <a:moveTo>
                    <a:pt x="2074" y="16983"/>
                  </a:moveTo>
                  <a:cubicBezTo>
                    <a:pt x="2061" y="16933"/>
                    <a:pt x="2035" y="16954"/>
                    <a:pt x="2013" y="16961"/>
                  </a:cubicBezTo>
                  <a:cubicBezTo>
                    <a:pt x="1882" y="17026"/>
                    <a:pt x="1755" y="17091"/>
                    <a:pt x="1620" y="17155"/>
                  </a:cubicBezTo>
                  <a:cubicBezTo>
                    <a:pt x="1659" y="17234"/>
                    <a:pt x="1668" y="17364"/>
                    <a:pt x="1738" y="17335"/>
                  </a:cubicBezTo>
                  <a:cubicBezTo>
                    <a:pt x="1851" y="17285"/>
                    <a:pt x="1960" y="17213"/>
                    <a:pt x="2052" y="17083"/>
                  </a:cubicBezTo>
                  <a:cubicBezTo>
                    <a:pt x="2070" y="17062"/>
                    <a:pt x="2083" y="17026"/>
                    <a:pt x="2074" y="16983"/>
                  </a:cubicBezTo>
                  <a:close/>
                  <a:moveTo>
                    <a:pt x="12741" y="6808"/>
                  </a:moveTo>
                  <a:cubicBezTo>
                    <a:pt x="12715" y="6880"/>
                    <a:pt x="12684" y="6959"/>
                    <a:pt x="12697" y="7045"/>
                  </a:cubicBezTo>
                  <a:cubicBezTo>
                    <a:pt x="12706" y="7103"/>
                    <a:pt x="12754" y="7074"/>
                    <a:pt x="12784" y="7074"/>
                  </a:cubicBezTo>
                  <a:cubicBezTo>
                    <a:pt x="12907" y="7081"/>
                    <a:pt x="13025" y="7031"/>
                    <a:pt x="13156" y="6901"/>
                  </a:cubicBezTo>
                  <a:cubicBezTo>
                    <a:pt x="13029" y="6844"/>
                    <a:pt x="12915" y="6858"/>
                    <a:pt x="12824" y="6758"/>
                  </a:cubicBezTo>
                  <a:cubicBezTo>
                    <a:pt x="12784" y="6729"/>
                    <a:pt x="12758" y="6758"/>
                    <a:pt x="12741" y="6808"/>
                  </a:cubicBezTo>
                  <a:close/>
                  <a:moveTo>
                    <a:pt x="9348" y="3510"/>
                  </a:moveTo>
                  <a:cubicBezTo>
                    <a:pt x="9200" y="3201"/>
                    <a:pt x="9217" y="2856"/>
                    <a:pt x="9252" y="2446"/>
                  </a:cubicBezTo>
                  <a:cubicBezTo>
                    <a:pt x="9104" y="2813"/>
                    <a:pt x="9156" y="3344"/>
                    <a:pt x="9348" y="3510"/>
                  </a:cubicBezTo>
                  <a:close/>
                  <a:moveTo>
                    <a:pt x="9711" y="4228"/>
                  </a:moveTo>
                  <a:cubicBezTo>
                    <a:pt x="9684" y="4487"/>
                    <a:pt x="9698" y="4724"/>
                    <a:pt x="9820" y="4983"/>
                  </a:cubicBezTo>
                  <a:cubicBezTo>
                    <a:pt x="9794" y="4688"/>
                    <a:pt x="9767" y="4451"/>
                    <a:pt x="9711" y="4228"/>
                  </a:cubicBezTo>
                  <a:close/>
                  <a:moveTo>
                    <a:pt x="13295" y="6298"/>
                  </a:moveTo>
                  <a:cubicBezTo>
                    <a:pt x="13143" y="6470"/>
                    <a:pt x="13012" y="6578"/>
                    <a:pt x="12881" y="6679"/>
                  </a:cubicBezTo>
                  <a:cubicBezTo>
                    <a:pt x="13038" y="6657"/>
                    <a:pt x="13169" y="6535"/>
                    <a:pt x="13295" y="6298"/>
                  </a:cubicBezTo>
                  <a:close/>
                </a:path>
              </a:pathLst>
            </a:custGeom>
            <a:solidFill>
              <a:schemeClr val="accent4"/>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279;p23">
              <a:extLst>
                <a:ext uri="{FF2B5EF4-FFF2-40B4-BE49-F238E27FC236}">
                  <a16:creationId xmlns:a16="http://schemas.microsoft.com/office/drawing/2014/main" id="{877EB2BC-8016-4BDF-BCA3-D4D9F2666A10}"/>
                </a:ext>
              </a:extLst>
            </p:cNvPr>
            <p:cNvSpPr/>
            <p:nvPr/>
          </p:nvSpPr>
          <p:spPr>
            <a:xfrm>
              <a:off x="5016186" y="1792167"/>
              <a:ext cx="6707897" cy="4024954"/>
            </a:xfrm>
            <a:custGeom>
              <a:avLst/>
              <a:gdLst/>
              <a:ahLst/>
              <a:cxnLst/>
              <a:rect l="l" t="t" r="r" b="b"/>
              <a:pathLst>
                <a:path w="21600" h="21556" extrusionOk="0">
                  <a:moveTo>
                    <a:pt x="21592" y="20574"/>
                  </a:moveTo>
                  <a:cubicBezTo>
                    <a:pt x="21592" y="20174"/>
                    <a:pt x="21532" y="20074"/>
                    <a:pt x="21292" y="20074"/>
                  </a:cubicBezTo>
                  <a:cubicBezTo>
                    <a:pt x="20819" y="20074"/>
                    <a:pt x="20342" y="20074"/>
                    <a:pt x="19869" y="20074"/>
                  </a:cubicBezTo>
                  <a:cubicBezTo>
                    <a:pt x="19825" y="20074"/>
                    <a:pt x="19773" y="20094"/>
                    <a:pt x="19725" y="20041"/>
                  </a:cubicBezTo>
                  <a:cubicBezTo>
                    <a:pt x="19789" y="19894"/>
                    <a:pt x="19809" y="19728"/>
                    <a:pt x="19833" y="19561"/>
                  </a:cubicBezTo>
                  <a:cubicBezTo>
                    <a:pt x="19925" y="18922"/>
                    <a:pt x="20014" y="18289"/>
                    <a:pt x="20106" y="17649"/>
                  </a:cubicBezTo>
                  <a:cubicBezTo>
                    <a:pt x="20158" y="17289"/>
                    <a:pt x="20206" y="16936"/>
                    <a:pt x="20258" y="16576"/>
                  </a:cubicBezTo>
                  <a:cubicBezTo>
                    <a:pt x="20302" y="16243"/>
                    <a:pt x="20214" y="16050"/>
                    <a:pt x="20022" y="16077"/>
                  </a:cubicBezTo>
                  <a:cubicBezTo>
                    <a:pt x="19885" y="16090"/>
                    <a:pt x="19753" y="16083"/>
                    <a:pt x="19617" y="16083"/>
                  </a:cubicBezTo>
                  <a:cubicBezTo>
                    <a:pt x="19461" y="16083"/>
                    <a:pt x="19301" y="16083"/>
                    <a:pt x="19116" y="16083"/>
                  </a:cubicBezTo>
                  <a:cubicBezTo>
                    <a:pt x="19257" y="15810"/>
                    <a:pt x="19397" y="15624"/>
                    <a:pt x="19553" y="15470"/>
                  </a:cubicBezTo>
                  <a:cubicBezTo>
                    <a:pt x="19869" y="15151"/>
                    <a:pt x="20186" y="14844"/>
                    <a:pt x="20458" y="14424"/>
                  </a:cubicBezTo>
                  <a:cubicBezTo>
                    <a:pt x="20735" y="13991"/>
                    <a:pt x="20935" y="13478"/>
                    <a:pt x="21015" y="12845"/>
                  </a:cubicBezTo>
                  <a:cubicBezTo>
                    <a:pt x="21031" y="12712"/>
                    <a:pt x="21043" y="12612"/>
                    <a:pt x="20919" y="12692"/>
                  </a:cubicBezTo>
                  <a:cubicBezTo>
                    <a:pt x="20498" y="12965"/>
                    <a:pt x="20074" y="13238"/>
                    <a:pt x="19701" y="13685"/>
                  </a:cubicBezTo>
                  <a:cubicBezTo>
                    <a:pt x="19677" y="13711"/>
                    <a:pt x="19657" y="13778"/>
                    <a:pt x="19613" y="13718"/>
                  </a:cubicBezTo>
                  <a:cubicBezTo>
                    <a:pt x="19705" y="13552"/>
                    <a:pt x="19793" y="13378"/>
                    <a:pt x="19893" y="13232"/>
                  </a:cubicBezTo>
                  <a:cubicBezTo>
                    <a:pt x="20134" y="12859"/>
                    <a:pt x="20310" y="12412"/>
                    <a:pt x="20442" y="11906"/>
                  </a:cubicBezTo>
                  <a:cubicBezTo>
                    <a:pt x="20554" y="11480"/>
                    <a:pt x="20687" y="11066"/>
                    <a:pt x="20823" y="10660"/>
                  </a:cubicBezTo>
                  <a:cubicBezTo>
                    <a:pt x="20843" y="10607"/>
                    <a:pt x="20887" y="10553"/>
                    <a:pt x="20859" y="10487"/>
                  </a:cubicBezTo>
                  <a:cubicBezTo>
                    <a:pt x="20823" y="10407"/>
                    <a:pt x="20779" y="10487"/>
                    <a:pt x="20747" y="10507"/>
                  </a:cubicBezTo>
                  <a:cubicBezTo>
                    <a:pt x="20322" y="10847"/>
                    <a:pt x="19925" y="11246"/>
                    <a:pt x="19597" y="11826"/>
                  </a:cubicBezTo>
                  <a:cubicBezTo>
                    <a:pt x="19569" y="11879"/>
                    <a:pt x="19549" y="11959"/>
                    <a:pt x="19497" y="11966"/>
                  </a:cubicBezTo>
                  <a:cubicBezTo>
                    <a:pt x="19489" y="11953"/>
                    <a:pt x="19481" y="11946"/>
                    <a:pt x="19481" y="11946"/>
                  </a:cubicBezTo>
                  <a:cubicBezTo>
                    <a:pt x="19909" y="10827"/>
                    <a:pt x="20342" y="9707"/>
                    <a:pt x="20931" y="8795"/>
                  </a:cubicBezTo>
                  <a:cubicBezTo>
                    <a:pt x="20951" y="8761"/>
                    <a:pt x="20983" y="8728"/>
                    <a:pt x="20963" y="8668"/>
                  </a:cubicBezTo>
                  <a:cubicBezTo>
                    <a:pt x="20943" y="8615"/>
                    <a:pt x="20911" y="8635"/>
                    <a:pt x="20879" y="8641"/>
                  </a:cubicBezTo>
                  <a:cubicBezTo>
                    <a:pt x="20687" y="8681"/>
                    <a:pt x="20494" y="8748"/>
                    <a:pt x="20310" y="8841"/>
                  </a:cubicBezTo>
                  <a:cubicBezTo>
                    <a:pt x="19517" y="9228"/>
                    <a:pt x="18936" y="10000"/>
                    <a:pt x="18692" y="11360"/>
                  </a:cubicBezTo>
                  <a:cubicBezTo>
                    <a:pt x="18684" y="11406"/>
                    <a:pt x="18688" y="11466"/>
                    <a:pt x="18652" y="11466"/>
                  </a:cubicBezTo>
                  <a:cubicBezTo>
                    <a:pt x="18612" y="10933"/>
                    <a:pt x="18576" y="10407"/>
                    <a:pt x="18535" y="9874"/>
                  </a:cubicBezTo>
                  <a:cubicBezTo>
                    <a:pt x="18531" y="9807"/>
                    <a:pt x="18519" y="9741"/>
                    <a:pt x="18463" y="9754"/>
                  </a:cubicBezTo>
                  <a:cubicBezTo>
                    <a:pt x="18419" y="9761"/>
                    <a:pt x="18407" y="9821"/>
                    <a:pt x="18407" y="9881"/>
                  </a:cubicBezTo>
                  <a:cubicBezTo>
                    <a:pt x="18407" y="9914"/>
                    <a:pt x="18407" y="9954"/>
                    <a:pt x="18411" y="9987"/>
                  </a:cubicBezTo>
                  <a:cubicBezTo>
                    <a:pt x="18435" y="11093"/>
                    <a:pt x="18451" y="12199"/>
                    <a:pt x="18531" y="13298"/>
                  </a:cubicBezTo>
                  <a:cubicBezTo>
                    <a:pt x="18547" y="13512"/>
                    <a:pt x="18588" y="13725"/>
                    <a:pt x="18555" y="13958"/>
                  </a:cubicBezTo>
                  <a:cubicBezTo>
                    <a:pt x="18543" y="13938"/>
                    <a:pt x="18539" y="13931"/>
                    <a:pt x="18535" y="13918"/>
                  </a:cubicBezTo>
                  <a:cubicBezTo>
                    <a:pt x="18527" y="13878"/>
                    <a:pt x="18519" y="13838"/>
                    <a:pt x="18507" y="13798"/>
                  </a:cubicBezTo>
                  <a:cubicBezTo>
                    <a:pt x="18295" y="12859"/>
                    <a:pt x="18023" y="11979"/>
                    <a:pt x="17566" y="11293"/>
                  </a:cubicBezTo>
                  <a:cubicBezTo>
                    <a:pt x="17157" y="10680"/>
                    <a:pt x="16677" y="10367"/>
                    <a:pt x="16128" y="10327"/>
                  </a:cubicBezTo>
                  <a:cubicBezTo>
                    <a:pt x="16088" y="10327"/>
                    <a:pt x="16040" y="10307"/>
                    <a:pt x="16020" y="10374"/>
                  </a:cubicBezTo>
                  <a:cubicBezTo>
                    <a:pt x="16004" y="10427"/>
                    <a:pt x="16044" y="10460"/>
                    <a:pt x="16064" y="10493"/>
                  </a:cubicBezTo>
                  <a:cubicBezTo>
                    <a:pt x="16569" y="11420"/>
                    <a:pt x="17133" y="12252"/>
                    <a:pt x="17702" y="13065"/>
                  </a:cubicBezTo>
                  <a:cubicBezTo>
                    <a:pt x="18067" y="13585"/>
                    <a:pt x="18387" y="14171"/>
                    <a:pt x="18608" y="14891"/>
                  </a:cubicBezTo>
                  <a:cubicBezTo>
                    <a:pt x="18684" y="15137"/>
                    <a:pt x="18736" y="15397"/>
                    <a:pt x="18736" y="15684"/>
                  </a:cubicBezTo>
                  <a:cubicBezTo>
                    <a:pt x="18708" y="15604"/>
                    <a:pt x="18692" y="15517"/>
                    <a:pt x="18668" y="15430"/>
                  </a:cubicBezTo>
                  <a:cubicBezTo>
                    <a:pt x="18443" y="14564"/>
                    <a:pt x="18103" y="13851"/>
                    <a:pt x="17626" y="13325"/>
                  </a:cubicBezTo>
                  <a:cubicBezTo>
                    <a:pt x="17446" y="13125"/>
                    <a:pt x="17262" y="12945"/>
                    <a:pt x="17061" y="12805"/>
                  </a:cubicBezTo>
                  <a:cubicBezTo>
                    <a:pt x="17037" y="12792"/>
                    <a:pt x="17009" y="12739"/>
                    <a:pt x="16981" y="12799"/>
                  </a:cubicBezTo>
                  <a:cubicBezTo>
                    <a:pt x="16961" y="12845"/>
                    <a:pt x="16977" y="12885"/>
                    <a:pt x="16989" y="12919"/>
                  </a:cubicBezTo>
                  <a:cubicBezTo>
                    <a:pt x="17041" y="13092"/>
                    <a:pt x="17093" y="13265"/>
                    <a:pt x="17149" y="13432"/>
                  </a:cubicBezTo>
                  <a:cubicBezTo>
                    <a:pt x="17193" y="13565"/>
                    <a:pt x="17242" y="13691"/>
                    <a:pt x="17298" y="13851"/>
                  </a:cubicBezTo>
                  <a:cubicBezTo>
                    <a:pt x="17242" y="13825"/>
                    <a:pt x="17210" y="13805"/>
                    <a:pt x="17177" y="13798"/>
                  </a:cubicBezTo>
                  <a:cubicBezTo>
                    <a:pt x="17141" y="13791"/>
                    <a:pt x="17093" y="13751"/>
                    <a:pt x="17065" y="13811"/>
                  </a:cubicBezTo>
                  <a:cubicBezTo>
                    <a:pt x="17037" y="13871"/>
                    <a:pt x="17077" y="13931"/>
                    <a:pt x="17093" y="13985"/>
                  </a:cubicBezTo>
                  <a:cubicBezTo>
                    <a:pt x="17137" y="14125"/>
                    <a:pt x="17189" y="14258"/>
                    <a:pt x="17226" y="14404"/>
                  </a:cubicBezTo>
                  <a:cubicBezTo>
                    <a:pt x="17334" y="14817"/>
                    <a:pt x="17518" y="15091"/>
                    <a:pt x="17758" y="15277"/>
                  </a:cubicBezTo>
                  <a:cubicBezTo>
                    <a:pt x="17907" y="15390"/>
                    <a:pt x="18055" y="15504"/>
                    <a:pt x="18195" y="15637"/>
                  </a:cubicBezTo>
                  <a:cubicBezTo>
                    <a:pt x="18323" y="15757"/>
                    <a:pt x="18459" y="15870"/>
                    <a:pt x="18568" y="16103"/>
                  </a:cubicBezTo>
                  <a:cubicBezTo>
                    <a:pt x="18235" y="16103"/>
                    <a:pt x="17927" y="16103"/>
                    <a:pt x="17614" y="16103"/>
                  </a:cubicBezTo>
                  <a:cubicBezTo>
                    <a:pt x="17422" y="16103"/>
                    <a:pt x="17346" y="16263"/>
                    <a:pt x="17390" y="16576"/>
                  </a:cubicBezTo>
                  <a:cubicBezTo>
                    <a:pt x="17438" y="16909"/>
                    <a:pt x="17486" y="17249"/>
                    <a:pt x="17538" y="17582"/>
                  </a:cubicBezTo>
                  <a:cubicBezTo>
                    <a:pt x="17670" y="18415"/>
                    <a:pt x="17758" y="19268"/>
                    <a:pt x="17923" y="20088"/>
                  </a:cubicBezTo>
                  <a:cubicBezTo>
                    <a:pt x="17450" y="20088"/>
                    <a:pt x="16973" y="20088"/>
                    <a:pt x="16500" y="20088"/>
                  </a:cubicBezTo>
                  <a:cubicBezTo>
                    <a:pt x="16508" y="19868"/>
                    <a:pt x="16565" y="19694"/>
                    <a:pt x="16629" y="19521"/>
                  </a:cubicBezTo>
                  <a:cubicBezTo>
                    <a:pt x="16857" y="18902"/>
                    <a:pt x="17005" y="18229"/>
                    <a:pt x="17049" y="17502"/>
                  </a:cubicBezTo>
                  <a:cubicBezTo>
                    <a:pt x="17141" y="16010"/>
                    <a:pt x="16813" y="14837"/>
                    <a:pt x="16056" y="14011"/>
                  </a:cubicBezTo>
                  <a:cubicBezTo>
                    <a:pt x="16012" y="13965"/>
                    <a:pt x="15980" y="13911"/>
                    <a:pt x="15968" y="13818"/>
                  </a:cubicBezTo>
                  <a:cubicBezTo>
                    <a:pt x="15811" y="12645"/>
                    <a:pt x="15647" y="11480"/>
                    <a:pt x="15503" y="10307"/>
                  </a:cubicBezTo>
                  <a:cubicBezTo>
                    <a:pt x="15435" y="9761"/>
                    <a:pt x="15263" y="9441"/>
                    <a:pt x="14938" y="9288"/>
                  </a:cubicBezTo>
                  <a:cubicBezTo>
                    <a:pt x="14473" y="9074"/>
                    <a:pt x="14005" y="8928"/>
                    <a:pt x="13524" y="8861"/>
                  </a:cubicBezTo>
                  <a:cubicBezTo>
                    <a:pt x="13428" y="8848"/>
                    <a:pt x="13356" y="8808"/>
                    <a:pt x="13300" y="8655"/>
                  </a:cubicBezTo>
                  <a:cubicBezTo>
                    <a:pt x="13184" y="8348"/>
                    <a:pt x="13035" y="8075"/>
                    <a:pt x="12863" y="7855"/>
                  </a:cubicBezTo>
                  <a:cubicBezTo>
                    <a:pt x="12787" y="7755"/>
                    <a:pt x="12751" y="7649"/>
                    <a:pt x="12743" y="7502"/>
                  </a:cubicBezTo>
                  <a:cubicBezTo>
                    <a:pt x="12731" y="7315"/>
                    <a:pt x="12727" y="7129"/>
                    <a:pt x="12707" y="6942"/>
                  </a:cubicBezTo>
                  <a:cubicBezTo>
                    <a:pt x="12691" y="6802"/>
                    <a:pt x="12719" y="6769"/>
                    <a:pt x="12799" y="6776"/>
                  </a:cubicBezTo>
                  <a:cubicBezTo>
                    <a:pt x="12983" y="6789"/>
                    <a:pt x="13159" y="6702"/>
                    <a:pt x="13316" y="6536"/>
                  </a:cubicBezTo>
                  <a:cubicBezTo>
                    <a:pt x="13560" y="6283"/>
                    <a:pt x="13672" y="5970"/>
                    <a:pt x="13616" y="5577"/>
                  </a:cubicBezTo>
                  <a:cubicBezTo>
                    <a:pt x="13568" y="5243"/>
                    <a:pt x="13612" y="4970"/>
                    <a:pt x="13696" y="4684"/>
                  </a:cubicBezTo>
                  <a:cubicBezTo>
                    <a:pt x="13756" y="4477"/>
                    <a:pt x="13844" y="4311"/>
                    <a:pt x="13909" y="4124"/>
                  </a:cubicBezTo>
                  <a:cubicBezTo>
                    <a:pt x="14113" y="3531"/>
                    <a:pt x="13973" y="2785"/>
                    <a:pt x="13600" y="2685"/>
                  </a:cubicBezTo>
                  <a:cubicBezTo>
                    <a:pt x="13412" y="2638"/>
                    <a:pt x="13392" y="2465"/>
                    <a:pt x="13348" y="2259"/>
                  </a:cubicBezTo>
                  <a:cubicBezTo>
                    <a:pt x="13336" y="2192"/>
                    <a:pt x="13324" y="2119"/>
                    <a:pt x="13312" y="2052"/>
                  </a:cubicBezTo>
                  <a:cubicBezTo>
                    <a:pt x="13151" y="1219"/>
                    <a:pt x="12855" y="586"/>
                    <a:pt x="12362" y="240"/>
                  </a:cubicBezTo>
                  <a:cubicBezTo>
                    <a:pt x="12002" y="-20"/>
                    <a:pt x="11625" y="-40"/>
                    <a:pt x="11237" y="47"/>
                  </a:cubicBezTo>
                  <a:cubicBezTo>
                    <a:pt x="10820" y="140"/>
                    <a:pt x="10463" y="413"/>
                    <a:pt x="10231" y="1026"/>
                  </a:cubicBezTo>
                  <a:cubicBezTo>
                    <a:pt x="10211" y="1073"/>
                    <a:pt x="10195" y="1119"/>
                    <a:pt x="10155" y="1133"/>
                  </a:cubicBezTo>
                  <a:cubicBezTo>
                    <a:pt x="9758" y="1246"/>
                    <a:pt x="9570" y="1719"/>
                    <a:pt x="9438" y="2285"/>
                  </a:cubicBezTo>
                  <a:cubicBezTo>
                    <a:pt x="9282" y="2958"/>
                    <a:pt x="9414" y="3445"/>
                    <a:pt x="9819" y="3684"/>
                  </a:cubicBezTo>
                  <a:cubicBezTo>
                    <a:pt x="9871" y="3718"/>
                    <a:pt x="9879" y="3738"/>
                    <a:pt x="9867" y="3824"/>
                  </a:cubicBezTo>
                  <a:cubicBezTo>
                    <a:pt x="9831" y="4224"/>
                    <a:pt x="9887" y="4584"/>
                    <a:pt x="10055" y="4884"/>
                  </a:cubicBezTo>
                  <a:cubicBezTo>
                    <a:pt x="10099" y="4957"/>
                    <a:pt x="10119" y="5044"/>
                    <a:pt x="10131" y="5150"/>
                  </a:cubicBezTo>
                  <a:cubicBezTo>
                    <a:pt x="10191" y="5756"/>
                    <a:pt x="10251" y="6356"/>
                    <a:pt x="10439" y="6896"/>
                  </a:cubicBezTo>
                  <a:cubicBezTo>
                    <a:pt x="10576" y="7289"/>
                    <a:pt x="10752" y="7635"/>
                    <a:pt x="10952" y="7975"/>
                  </a:cubicBezTo>
                  <a:cubicBezTo>
                    <a:pt x="10656" y="8168"/>
                    <a:pt x="10411" y="8455"/>
                    <a:pt x="10207" y="8835"/>
                  </a:cubicBezTo>
                  <a:cubicBezTo>
                    <a:pt x="10143" y="8954"/>
                    <a:pt x="10067" y="9008"/>
                    <a:pt x="9975" y="9034"/>
                  </a:cubicBezTo>
                  <a:cubicBezTo>
                    <a:pt x="9602" y="9141"/>
                    <a:pt x="9238" y="9288"/>
                    <a:pt x="8873" y="9434"/>
                  </a:cubicBezTo>
                  <a:cubicBezTo>
                    <a:pt x="8629" y="9534"/>
                    <a:pt x="8457" y="9761"/>
                    <a:pt x="8372" y="10167"/>
                  </a:cubicBezTo>
                  <a:cubicBezTo>
                    <a:pt x="8216" y="10907"/>
                    <a:pt x="8056" y="11639"/>
                    <a:pt x="7896" y="12372"/>
                  </a:cubicBezTo>
                  <a:cubicBezTo>
                    <a:pt x="7852" y="12572"/>
                    <a:pt x="7932" y="12506"/>
                    <a:pt x="7988" y="12506"/>
                  </a:cubicBezTo>
                  <a:cubicBezTo>
                    <a:pt x="8144" y="11679"/>
                    <a:pt x="8316" y="10860"/>
                    <a:pt x="8517" y="10060"/>
                  </a:cubicBezTo>
                  <a:cubicBezTo>
                    <a:pt x="8561" y="9881"/>
                    <a:pt x="8641" y="9747"/>
                    <a:pt x="8753" y="9681"/>
                  </a:cubicBezTo>
                  <a:cubicBezTo>
                    <a:pt x="9146" y="9454"/>
                    <a:pt x="9558" y="9348"/>
                    <a:pt x="9975" y="9201"/>
                  </a:cubicBezTo>
                  <a:cubicBezTo>
                    <a:pt x="9963" y="9341"/>
                    <a:pt x="9903" y="9414"/>
                    <a:pt x="9867" y="9501"/>
                  </a:cubicBezTo>
                  <a:cubicBezTo>
                    <a:pt x="9722" y="9821"/>
                    <a:pt x="9590" y="10147"/>
                    <a:pt x="9454" y="10474"/>
                  </a:cubicBezTo>
                  <a:cubicBezTo>
                    <a:pt x="9378" y="10660"/>
                    <a:pt x="9390" y="10780"/>
                    <a:pt x="9490" y="10913"/>
                  </a:cubicBezTo>
                  <a:cubicBezTo>
                    <a:pt x="9558" y="11007"/>
                    <a:pt x="9626" y="11106"/>
                    <a:pt x="9686" y="11260"/>
                  </a:cubicBezTo>
                  <a:cubicBezTo>
                    <a:pt x="9558" y="11286"/>
                    <a:pt x="9454" y="11200"/>
                    <a:pt x="9346" y="11153"/>
                  </a:cubicBezTo>
                  <a:cubicBezTo>
                    <a:pt x="8945" y="10967"/>
                    <a:pt x="9013" y="10980"/>
                    <a:pt x="9005" y="11586"/>
                  </a:cubicBezTo>
                  <a:cubicBezTo>
                    <a:pt x="8997" y="12192"/>
                    <a:pt x="9001" y="12799"/>
                    <a:pt x="9025" y="13405"/>
                  </a:cubicBezTo>
                  <a:cubicBezTo>
                    <a:pt x="8937" y="13185"/>
                    <a:pt x="8957" y="12872"/>
                    <a:pt x="8793" y="12732"/>
                  </a:cubicBezTo>
                  <a:cubicBezTo>
                    <a:pt x="8673" y="12685"/>
                    <a:pt x="8553" y="12659"/>
                    <a:pt x="8432" y="12665"/>
                  </a:cubicBezTo>
                  <a:cubicBezTo>
                    <a:pt x="7968" y="12672"/>
                    <a:pt x="7503" y="12679"/>
                    <a:pt x="7034" y="12685"/>
                  </a:cubicBezTo>
                  <a:cubicBezTo>
                    <a:pt x="5684" y="12705"/>
                    <a:pt x="4334" y="12725"/>
                    <a:pt x="2988" y="12745"/>
                  </a:cubicBezTo>
                  <a:cubicBezTo>
                    <a:pt x="2728" y="12752"/>
                    <a:pt x="2632" y="12972"/>
                    <a:pt x="2712" y="13378"/>
                  </a:cubicBezTo>
                  <a:cubicBezTo>
                    <a:pt x="2772" y="13685"/>
                    <a:pt x="2832" y="13991"/>
                    <a:pt x="2892" y="14298"/>
                  </a:cubicBezTo>
                  <a:cubicBezTo>
                    <a:pt x="2972" y="14718"/>
                    <a:pt x="3053" y="15137"/>
                    <a:pt x="3137" y="15584"/>
                  </a:cubicBezTo>
                  <a:cubicBezTo>
                    <a:pt x="3044" y="15550"/>
                    <a:pt x="2976" y="15590"/>
                    <a:pt x="2904" y="15617"/>
                  </a:cubicBezTo>
                  <a:cubicBezTo>
                    <a:pt x="2792" y="15664"/>
                    <a:pt x="2680" y="15724"/>
                    <a:pt x="2568" y="15770"/>
                  </a:cubicBezTo>
                  <a:cubicBezTo>
                    <a:pt x="2416" y="15837"/>
                    <a:pt x="2327" y="15724"/>
                    <a:pt x="2331" y="15470"/>
                  </a:cubicBezTo>
                  <a:cubicBezTo>
                    <a:pt x="2335" y="15304"/>
                    <a:pt x="2331" y="15137"/>
                    <a:pt x="2335" y="14971"/>
                  </a:cubicBezTo>
                  <a:cubicBezTo>
                    <a:pt x="2339" y="14817"/>
                    <a:pt x="2295" y="14751"/>
                    <a:pt x="2203" y="14751"/>
                  </a:cubicBezTo>
                  <a:cubicBezTo>
                    <a:pt x="2047" y="14758"/>
                    <a:pt x="1891" y="14751"/>
                    <a:pt x="1735" y="14751"/>
                  </a:cubicBezTo>
                  <a:cubicBezTo>
                    <a:pt x="1626" y="14751"/>
                    <a:pt x="1582" y="14824"/>
                    <a:pt x="1586" y="15017"/>
                  </a:cubicBezTo>
                  <a:cubicBezTo>
                    <a:pt x="1594" y="15424"/>
                    <a:pt x="1618" y="15837"/>
                    <a:pt x="1582" y="16230"/>
                  </a:cubicBezTo>
                  <a:cubicBezTo>
                    <a:pt x="1538" y="16716"/>
                    <a:pt x="1554" y="17143"/>
                    <a:pt x="1815" y="17483"/>
                  </a:cubicBezTo>
                  <a:cubicBezTo>
                    <a:pt x="1699" y="17483"/>
                    <a:pt x="1602" y="17483"/>
                    <a:pt x="1510" y="17483"/>
                  </a:cubicBezTo>
                  <a:cubicBezTo>
                    <a:pt x="1298" y="17483"/>
                    <a:pt x="1222" y="17662"/>
                    <a:pt x="1302" y="18002"/>
                  </a:cubicBezTo>
                  <a:cubicBezTo>
                    <a:pt x="1262" y="18002"/>
                    <a:pt x="1222" y="18002"/>
                    <a:pt x="1186" y="18002"/>
                  </a:cubicBezTo>
                  <a:cubicBezTo>
                    <a:pt x="1005" y="18002"/>
                    <a:pt x="993" y="18042"/>
                    <a:pt x="989" y="18342"/>
                  </a:cubicBezTo>
                  <a:cubicBezTo>
                    <a:pt x="985" y="18555"/>
                    <a:pt x="1038" y="18635"/>
                    <a:pt x="1158" y="18622"/>
                  </a:cubicBezTo>
                  <a:cubicBezTo>
                    <a:pt x="1206" y="18615"/>
                    <a:pt x="1254" y="18628"/>
                    <a:pt x="1302" y="18615"/>
                  </a:cubicBezTo>
                  <a:cubicBezTo>
                    <a:pt x="1410" y="18582"/>
                    <a:pt x="1442" y="18655"/>
                    <a:pt x="1438" y="18835"/>
                  </a:cubicBezTo>
                  <a:cubicBezTo>
                    <a:pt x="1430" y="19175"/>
                    <a:pt x="1434" y="19175"/>
                    <a:pt x="1230" y="19175"/>
                  </a:cubicBezTo>
                  <a:cubicBezTo>
                    <a:pt x="1214" y="19175"/>
                    <a:pt x="1194" y="19175"/>
                    <a:pt x="1178" y="19175"/>
                  </a:cubicBezTo>
                  <a:cubicBezTo>
                    <a:pt x="837" y="19175"/>
                    <a:pt x="829" y="19195"/>
                    <a:pt x="857" y="19761"/>
                  </a:cubicBezTo>
                  <a:cubicBezTo>
                    <a:pt x="865" y="19908"/>
                    <a:pt x="901" y="19968"/>
                    <a:pt x="985" y="19961"/>
                  </a:cubicBezTo>
                  <a:cubicBezTo>
                    <a:pt x="1042" y="19954"/>
                    <a:pt x="1098" y="19968"/>
                    <a:pt x="1154" y="19968"/>
                  </a:cubicBezTo>
                  <a:cubicBezTo>
                    <a:pt x="2075" y="19968"/>
                    <a:pt x="3000" y="19968"/>
                    <a:pt x="3922" y="19968"/>
                  </a:cubicBezTo>
                  <a:cubicBezTo>
                    <a:pt x="3998" y="19968"/>
                    <a:pt x="4054" y="19994"/>
                    <a:pt x="4098" y="20128"/>
                  </a:cubicBezTo>
                  <a:cubicBezTo>
                    <a:pt x="3734" y="20128"/>
                    <a:pt x="3381" y="20128"/>
                    <a:pt x="3024" y="20128"/>
                  </a:cubicBezTo>
                  <a:cubicBezTo>
                    <a:pt x="2111" y="20128"/>
                    <a:pt x="1198" y="20128"/>
                    <a:pt x="280" y="20128"/>
                  </a:cubicBezTo>
                  <a:cubicBezTo>
                    <a:pt x="60" y="20128"/>
                    <a:pt x="0" y="20227"/>
                    <a:pt x="0" y="20587"/>
                  </a:cubicBezTo>
                  <a:cubicBezTo>
                    <a:pt x="0" y="20747"/>
                    <a:pt x="0" y="20907"/>
                    <a:pt x="0" y="21067"/>
                  </a:cubicBezTo>
                  <a:cubicBezTo>
                    <a:pt x="0" y="21420"/>
                    <a:pt x="80" y="21553"/>
                    <a:pt x="292" y="21553"/>
                  </a:cubicBezTo>
                  <a:cubicBezTo>
                    <a:pt x="1703" y="21553"/>
                    <a:pt x="3113" y="21547"/>
                    <a:pt x="4523" y="21547"/>
                  </a:cubicBezTo>
                  <a:cubicBezTo>
                    <a:pt x="9887" y="21547"/>
                    <a:pt x="15247" y="21547"/>
                    <a:pt x="20611" y="21553"/>
                  </a:cubicBezTo>
                  <a:cubicBezTo>
                    <a:pt x="20855" y="21553"/>
                    <a:pt x="21099" y="21560"/>
                    <a:pt x="21344" y="21553"/>
                  </a:cubicBezTo>
                  <a:cubicBezTo>
                    <a:pt x="21528" y="21547"/>
                    <a:pt x="21600" y="21413"/>
                    <a:pt x="21600" y="21107"/>
                  </a:cubicBezTo>
                  <a:cubicBezTo>
                    <a:pt x="21596" y="20894"/>
                    <a:pt x="21592" y="20734"/>
                    <a:pt x="21592" y="20574"/>
                  </a:cubicBezTo>
                  <a:close/>
                  <a:moveTo>
                    <a:pt x="18263" y="13751"/>
                  </a:moveTo>
                  <a:cubicBezTo>
                    <a:pt x="17886" y="13059"/>
                    <a:pt x="17462" y="12452"/>
                    <a:pt x="17033" y="11853"/>
                  </a:cubicBezTo>
                  <a:cubicBezTo>
                    <a:pt x="16753" y="11460"/>
                    <a:pt x="16512" y="11013"/>
                    <a:pt x="16256" y="10527"/>
                  </a:cubicBezTo>
                  <a:cubicBezTo>
                    <a:pt x="17374" y="10653"/>
                    <a:pt x="18167" y="12346"/>
                    <a:pt x="18463" y="14165"/>
                  </a:cubicBezTo>
                  <a:cubicBezTo>
                    <a:pt x="18383" y="14005"/>
                    <a:pt x="18327" y="13871"/>
                    <a:pt x="18263" y="13751"/>
                  </a:cubicBezTo>
                  <a:close/>
                  <a:moveTo>
                    <a:pt x="20126" y="13452"/>
                  </a:moveTo>
                  <a:cubicBezTo>
                    <a:pt x="20362" y="13232"/>
                    <a:pt x="20619" y="13072"/>
                    <a:pt x="20891" y="12905"/>
                  </a:cubicBezTo>
                  <a:cubicBezTo>
                    <a:pt x="20863" y="13238"/>
                    <a:pt x="20771" y="13498"/>
                    <a:pt x="20671" y="13745"/>
                  </a:cubicBezTo>
                  <a:cubicBezTo>
                    <a:pt x="20478" y="14224"/>
                    <a:pt x="20214" y="14571"/>
                    <a:pt x="19930" y="14884"/>
                  </a:cubicBezTo>
                  <a:cubicBezTo>
                    <a:pt x="19713" y="15117"/>
                    <a:pt x="19473" y="15310"/>
                    <a:pt x="19273" y="15590"/>
                  </a:cubicBezTo>
                  <a:cubicBezTo>
                    <a:pt x="19249" y="15624"/>
                    <a:pt x="19224" y="15630"/>
                    <a:pt x="19196" y="15597"/>
                  </a:cubicBezTo>
                  <a:cubicBezTo>
                    <a:pt x="19265" y="15444"/>
                    <a:pt x="19333" y="15291"/>
                    <a:pt x="19401" y="15137"/>
                  </a:cubicBezTo>
                  <a:cubicBezTo>
                    <a:pt x="19156" y="15311"/>
                    <a:pt x="19064" y="15684"/>
                    <a:pt x="18948" y="16090"/>
                  </a:cubicBezTo>
                  <a:cubicBezTo>
                    <a:pt x="18912" y="15897"/>
                    <a:pt x="18944" y="15777"/>
                    <a:pt x="18964" y="15657"/>
                  </a:cubicBezTo>
                  <a:cubicBezTo>
                    <a:pt x="19148" y="14631"/>
                    <a:pt x="19581" y="13958"/>
                    <a:pt x="20126" y="13452"/>
                  </a:cubicBezTo>
                  <a:close/>
                  <a:moveTo>
                    <a:pt x="20647" y="10793"/>
                  </a:moveTo>
                  <a:cubicBezTo>
                    <a:pt x="20514" y="11246"/>
                    <a:pt x="20390" y="11666"/>
                    <a:pt x="20270" y="12086"/>
                  </a:cubicBezTo>
                  <a:cubicBezTo>
                    <a:pt x="20162" y="12472"/>
                    <a:pt x="20010" y="12799"/>
                    <a:pt x="19825" y="13092"/>
                  </a:cubicBezTo>
                  <a:cubicBezTo>
                    <a:pt x="19457" y="13685"/>
                    <a:pt x="19140" y="14338"/>
                    <a:pt x="18972" y="15164"/>
                  </a:cubicBezTo>
                  <a:cubicBezTo>
                    <a:pt x="18964" y="15204"/>
                    <a:pt x="18952" y="15237"/>
                    <a:pt x="18940" y="15271"/>
                  </a:cubicBezTo>
                  <a:cubicBezTo>
                    <a:pt x="18976" y="14404"/>
                    <a:pt x="19040" y="13552"/>
                    <a:pt x="19297" y="12779"/>
                  </a:cubicBezTo>
                  <a:cubicBezTo>
                    <a:pt x="19605" y="11886"/>
                    <a:pt x="20070" y="11266"/>
                    <a:pt x="20647" y="10793"/>
                  </a:cubicBezTo>
                  <a:close/>
                  <a:moveTo>
                    <a:pt x="18840" y="11200"/>
                  </a:moveTo>
                  <a:cubicBezTo>
                    <a:pt x="19092" y="10020"/>
                    <a:pt x="19617" y="9341"/>
                    <a:pt x="20326" y="9014"/>
                  </a:cubicBezTo>
                  <a:cubicBezTo>
                    <a:pt x="20442" y="8961"/>
                    <a:pt x="20562" y="8921"/>
                    <a:pt x="20679" y="8874"/>
                  </a:cubicBezTo>
                  <a:cubicBezTo>
                    <a:pt x="20691" y="8868"/>
                    <a:pt x="20703" y="8881"/>
                    <a:pt x="20715" y="8881"/>
                  </a:cubicBezTo>
                  <a:cubicBezTo>
                    <a:pt x="19857" y="10487"/>
                    <a:pt x="19104" y="12186"/>
                    <a:pt x="18868" y="14371"/>
                  </a:cubicBezTo>
                  <a:cubicBezTo>
                    <a:pt x="18828" y="13592"/>
                    <a:pt x="18736" y="12839"/>
                    <a:pt x="18708" y="12072"/>
                  </a:cubicBezTo>
                  <a:cubicBezTo>
                    <a:pt x="18700" y="11786"/>
                    <a:pt x="18780" y="11486"/>
                    <a:pt x="18840" y="11200"/>
                  </a:cubicBezTo>
                  <a:close/>
                  <a:moveTo>
                    <a:pt x="18559" y="11666"/>
                  </a:moveTo>
                  <a:cubicBezTo>
                    <a:pt x="18668" y="12772"/>
                    <a:pt x="18720" y="13878"/>
                    <a:pt x="18784" y="14984"/>
                  </a:cubicBezTo>
                  <a:cubicBezTo>
                    <a:pt x="18680" y="13878"/>
                    <a:pt x="18584" y="12779"/>
                    <a:pt x="18559" y="11666"/>
                  </a:cubicBezTo>
                  <a:close/>
                  <a:moveTo>
                    <a:pt x="17242" y="14005"/>
                  </a:moveTo>
                  <a:cubicBezTo>
                    <a:pt x="17318" y="14025"/>
                    <a:pt x="17390" y="14058"/>
                    <a:pt x="17442" y="14145"/>
                  </a:cubicBezTo>
                  <a:cubicBezTo>
                    <a:pt x="17674" y="14558"/>
                    <a:pt x="17903" y="14971"/>
                    <a:pt x="18087" y="15304"/>
                  </a:cubicBezTo>
                  <a:cubicBezTo>
                    <a:pt x="17674" y="15111"/>
                    <a:pt x="17422" y="14751"/>
                    <a:pt x="17242" y="14005"/>
                  </a:cubicBezTo>
                  <a:close/>
                  <a:moveTo>
                    <a:pt x="17694" y="14338"/>
                  </a:moveTo>
                  <a:cubicBezTo>
                    <a:pt x="17470" y="13985"/>
                    <a:pt x="17322" y="13558"/>
                    <a:pt x="17189" y="13112"/>
                  </a:cubicBezTo>
                  <a:cubicBezTo>
                    <a:pt x="17939" y="13691"/>
                    <a:pt x="18435" y="14631"/>
                    <a:pt x="18684" y="15943"/>
                  </a:cubicBezTo>
                  <a:cubicBezTo>
                    <a:pt x="18636" y="15963"/>
                    <a:pt x="18632" y="15903"/>
                    <a:pt x="18616" y="15870"/>
                  </a:cubicBezTo>
                  <a:cubicBezTo>
                    <a:pt x="18343" y="15304"/>
                    <a:pt x="18011" y="14837"/>
                    <a:pt x="17694" y="14338"/>
                  </a:cubicBezTo>
                  <a:close/>
                  <a:moveTo>
                    <a:pt x="17650" y="17569"/>
                  </a:moveTo>
                  <a:cubicBezTo>
                    <a:pt x="17598" y="17229"/>
                    <a:pt x="17550" y="16883"/>
                    <a:pt x="17502" y="16536"/>
                  </a:cubicBezTo>
                  <a:cubicBezTo>
                    <a:pt x="17470" y="16317"/>
                    <a:pt x="17494" y="16257"/>
                    <a:pt x="17630" y="16257"/>
                  </a:cubicBezTo>
                  <a:cubicBezTo>
                    <a:pt x="18395" y="16250"/>
                    <a:pt x="19160" y="16250"/>
                    <a:pt x="19926" y="16250"/>
                  </a:cubicBezTo>
                  <a:cubicBezTo>
                    <a:pt x="20186" y="16250"/>
                    <a:pt x="20210" y="16310"/>
                    <a:pt x="20110" y="16730"/>
                  </a:cubicBezTo>
                  <a:cubicBezTo>
                    <a:pt x="20110" y="16743"/>
                    <a:pt x="20110" y="16756"/>
                    <a:pt x="20106" y="16770"/>
                  </a:cubicBezTo>
                  <a:cubicBezTo>
                    <a:pt x="20106" y="16816"/>
                    <a:pt x="20110" y="16863"/>
                    <a:pt x="20086" y="16896"/>
                  </a:cubicBezTo>
                  <a:cubicBezTo>
                    <a:pt x="20070" y="16949"/>
                    <a:pt x="20098" y="17023"/>
                    <a:pt x="20058" y="17056"/>
                  </a:cubicBezTo>
                  <a:cubicBezTo>
                    <a:pt x="20058" y="17089"/>
                    <a:pt x="20054" y="17123"/>
                    <a:pt x="20054" y="17156"/>
                  </a:cubicBezTo>
                  <a:cubicBezTo>
                    <a:pt x="20070" y="17249"/>
                    <a:pt x="20034" y="17316"/>
                    <a:pt x="20022" y="17396"/>
                  </a:cubicBezTo>
                  <a:cubicBezTo>
                    <a:pt x="20018" y="17416"/>
                    <a:pt x="20018" y="17429"/>
                    <a:pt x="20014" y="17449"/>
                  </a:cubicBezTo>
                  <a:cubicBezTo>
                    <a:pt x="20006" y="17536"/>
                    <a:pt x="20006" y="17629"/>
                    <a:pt x="19974" y="17709"/>
                  </a:cubicBezTo>
                  <a:cubicBezTo>
                    <a:pt x="19970" y="17742"/>
                    <a:pt x="19966" y="17782"/>
                    <a:pt x="19966" y="17816"/>
                  </a:cubicBezTo>
                  <a:cubicBezTo>
                    <a:pt x="19950" y="17882"/>
                    <a:pt x="19966" y="17962"/>
                    <a:pt x="19926" y="18015"/>
                  </a:cubicBezTo>
                  <a:cubicBezTo>
                    <a:pt x="19926" y="18049"/>
                    <a:pt x="19926" y="18082"/>
                    <a:pt x="19926" y="18115"/>
                  </a:cubicBezTo>
                  <a:cubicBezTo>
                    <a:pt x="19917" y="18182"/>
                    <a:pt x="19905" y="18242"/>
                    <a:pt x="19897" y="18309"/>
                  </a:cubicBezTo>
                  <a:cubicBezTo>
                    <a:pt x="19889" y="18349"/>
                    <a:pt x="19885" y="18389"/>
                    <a:pt x="19877" y="18429"/>
                  </a:cubicBezTo>
                  <a:cubicBezTo>
                    <a:pt x="19869" y="18488"/>
                    <a:pt x="19861" y="18542"/>
                    <a:pt x="19853" y="18602"/>
                  </a:cubicBezTo>
                  <a:cubicBezTo>
                    <a:pt x="19853" y="18655"/>
                    <a:pt x="19861" y="18715"/>
                    <a:pt x="19833" y="18755"/>
                  </a:cubicBezTo>
                  <a:cubicBezTo>
                    <a:pt x="19825" y="18802"/>
                    <a:pt x="19837" y="18862"/>
                    <a:pt x="19809" y="18908"/>
                  </a:cubicBezTo>
                  <a:cubicBezTo>
                    <a:pt x="19805" y="18948"/>
                    <a:pt x="19801" y="18982"/>
                    <a:pt x="19797" y="19022"/>
                  </a:cubicBezTo>
                  <a:cubicBezTo>
                    <a:pt x="19785" y="19108"/>
                    <a:pt x="19773" y="19195"/>
                    <a:pt x="19761" y="19281"/>
                  </a:cubicBezTo>
                  <a:cubicBezTo>
                    <a:pt x="19757" y="19295"/>
                    <a:pt x="19757" y="19308"/>
                    <a:pt x="19753" y="19321"/>
                  </a:cubicBezTo>
                  <a:cubicBezTo>
                    <a:pt x="19741" y="19388"/>
                    <a:pt x="19761" y="19468"/>
                    <a:pt x="19721" y="19521"/>
                  </a:cubicBezTo>
                  <a:cubicBezTo>
                    <a:pt x="19685" y="19954"/>
                    <a:pt x="19653" y="20008"/>
                    <a:pt x="19397" y="20014"/>
                  </a:cubicBezTo>
                  <a:cubicBezTo>
                    <a:pt x="19024" y="20028"/>
                    <a:pt x="18648" y="20034"/>
                    <a:pt x="18275" y="20034"/>
                  </a:cubicBezTo>
                  <a:cubicBezTo>
                    <a:pt x="18055" y="20034"/>
                    <a:pt x="18023" y="20008"/>
                    <a:pt x="17967" y="19648"/>
                  </a:cubicBezTo>
                  <a:cubicBezTo>
                    <a:pt x="17850" y="18962"/>
                    <a:pt x="17750" y="18262"/>
                    <a:pt x="17650" y="17569"/>
                  </a:cubicBezTo>
                  <a:close/>
                  <a:moveTo>
                    <a:pt x="16625" y="19141"/>
                  </a:moveTo>
                  <a:cubicBezTo>
                    <a:pt x="16669" y="18249"/>
                    <a:pt x="16488" y="17482"/>
                    <a:pt x="16380" y="16690"/>
                  </a:cubicBezTo>
                  <a:cubicBezTo>
                    <a:pt x="16268" y="15857"/>
                    <a:pt x="16148" y="15031"/>
                    <a:pt x="16028" y="14191"/>
                  </a:cubicBezTo>
                  <a:cubicBezTo>
                    <a:pt x="16957" y="15004"/>
                    <a:pt x="17266" y="17236"/>
                    <a:pt x="16625" y="19141"/>
                  </a:cubicBezTo>
                  <a:close/>
                  <a:moveTo>
                    <a:pt x="13472" y="9028"/>
                  </a:moveTo>
                  <a:cubicBezTo>
                    <a:pt x="13492" y="8968"/>
                    <a:pt x="13536" y="9008"/>
                    <a:pt x="13568" y="9014"/>
                  </a:cubicBezTo>
                  <a:cubicBezTo>
                    <a:pt x="14081" y="9114"/>
                    <a:pt x="14594" y="9228"/>
                    <a:pt x="15078" y="9541"/>
                  </a:cubicBezTo>
                  <a:cubicBezTo>
                    <a:pt x="15186" y="9607"/>
                    <a:pt x="15299" y="9687"/>
                    <a:pt x="15323" y="9914"/>
                  </a:cubicBezTo>
                  <a:cubicBezTo>
                    <a:pt x="15431" y="10207"/>
                    <a:pt x="15439" y="10553"/>
                    <a:pt x="15483" y="10873"/>
                  </a:cubicBezTo>
                  <a:cubicBezTo>
                    <a:pt x="15615" y="11846"/>
                    <a:pt x="15739" y="12825"/>
                    <a:pt x="15863" y="13805"/>
                  </a:cubicBezTo>
                  <a:cubicBezTo>
                    <a:pt x="15876" y="13885"/>
                    <a:pt x="15880" y="13958"/>
                    <a:pt x="15871" y="14038"/>
                  </a:cubicBezTo>
                  <a:cubicBezTo>
                    <a:pt x="16004" y="14611"/>
                    <a:pt x="16060" y="15211"/>
                    <a:pt x="16148" y="15804"/>
                  </a:cubicBezTo>
                  <a:cubicBezTo>
                    <a:pt x="16264" y="16590"/>
                    <a:pt x="16384" y="17369"/>
                    <a:pt x="16488" y="18155"/>
                  </a:cubicBezTo>
                  <a:cubicBezTo>
                    <a:pt x="16544" y="18568"/>
                    <a:pt x="16581" y="18995"/>
                    <a:pt x="16480" y="19415"/>
                  </a:cubicBezTo>
                  <a:cubicBezTo>
                    <a:pt x="16368" y="19881"/>
                    <a:pt x="16268" y="19994"/>
                    <a:pt x="15972" y="20001"/>
                  </a:cubicBezTo>
                  <a:cubicBezTo>
                    <a:pt x="15435" y="20008"/>
                    <a:pt x="14902" y="20001"/>
                    <a:pt x="14365" y="20008"/>
                  </a:cubicBezTo>
                  <a:cubicBezTo>
                    <a:pt x="14289" y="20008"/>
                    <a:pt x="14253" y="19961"/>
                    <a:pt x="14221" y="19848"/>
                  </a:cubicBezTo>
                  <a:cubicBezTo>
                    <a:pt x="14073" y="19341"/>
                    <a:pt x="13917" y="18842"/>
                    <a:pt x="13684" y="18402"/>
                  </a:cubicBezTo>
                  <a:cubicBezTo>
                    <a:pt x="13836" y="18309"/>
                    <a:pt x="13989" y="18322"/>
                    <a:pt x="14133" y="18315"/>
                  </a:cubicBezTo>
                  <a:cubicBezTo>
                    <a:pt x="14534" y="18289"/>
                    <a:pt x="14930" y="18189"/>
                    <a:pt x="15315" y="18029"/>
                  </a:cubicBezTo>
                  <a:cubicBezTo>
                    <a:pt x="15759" y="17842"/>
                    <a:pt x="15980" y="18302"/>
                    <a:pt x="16084" y="18788"/>
                  </a:cubicBezTo>
                  <a:cubicBezTo>
                    <a:pt x="16128" y="19002"/>
                    <a:pt x="16136" y="19228"/>
                    <a:pt x="16144" y="19455"/>
                  </a:cubicBezTo>
                  <a:cubicBezTo>
                    <a:pt x="16304" y="19301"/>
                    <a:pt x="16228" y="18715"/>
                    <a:pt x="15972" y="18115"/>
                  </a:cubicBezTo>
                  <a:cubicBezTo>
                    <a:pt x="16192" y="18249"/>
                    <a:pt x="16296" y="18542"/>
                    <a:pt x="16420" y="18822"/>
                  </a:cubicBezTo>
                  <a:cubicBezTo>
                    <a:pt x="16468" y="18708"/>
                    <a:pt x="16436" y="18615"/>
                    <a:pt x="16412" y="18535"/>
                  </a:cubicBezTo>
                  <a:cubicBezTo>
                    <a:pt x="16300" y="18195"/>
                    <a:pt x="16140" y="17962"/>
                    <a:pt x="15888" y="17949"/>
                  </a:cubicBezTo>
                  <a:cubicBezTo>
                    <a:pt x="15855" y="17949"/>
                    <a:pt x="15819" y="17936"/>
                    <a:pt x="15787" y="17909"/>
                  </a:cubicBezTo>
                  <a:cubicBezTo>
                    <a:pt x="15599" y="17776"/>
                    <a:pt x="15411" y="17796"/>
                    <a:pt x="15227" y="17902"/>
                  </a:cubicBezTo>
                  <a:cubicBezTo>
                    <a:pt x="15114" y="17969"/>
                    <a:pt x="15070" y="17922"/>
                    <a:pt x="15038" y="17729"/>
                  </a:cubicBezTo>
                  <a:cubicBezTo>
                    <a:pt x="14954" y="17243"/>
                    <a:pt x="14890" y="16750"/>
                    <a:pt x="14842" y="16257"/>
                  </a:cubicBezTo>
                  <a:cubicBezTo>
                    <a:pt x="14762" y="16023"/>
                    <a:pt x="14758" y="15757"/>
                    <a:pt x="14718" y="15504"/>
                  </a:cubicBezTo>
                  <a:cubicBezTo>
                    <a:pt x="14610" y="14851"/>
                    <a:pt x="14505" y="14198"/>
                    <a:pt x="14397" y="13512"/>
                  </a:cubicBezTo>
                  <a:cubicBezTo>
                    <a:pt x="14341" y="13931"/>
                    <a:pt x="14341" y="14338"/>
                    <a:pt x="14309" y="14737"/>
                  </a:cubicBezTo>
                  <a:cubicBezTo>
                    <a:pt x="14261" y="15364"/>
                    <a:pt x="14233" y="15997"/>
                    <a:pt x="14157" y="16616"/>
                  </a:cubicBezTo>
                  <a:cubicBezTo>
                    <a:pt x="14153" y="17096"/>
                    <a:pt x="14093" y="17569"/>
                    <a:pt x="14057" y="18049"/>
                  </a:cubicBezTo>
                  <a:cubicBezTo>
                    <a:pt x="14049" y="18149"/>
                    <a:pt x="14013" y="18155"/>
                    <a:pt x="13965" y="18162"/>
                  </a:cubicBezTo>
                  <a:cubicBezTo>
                    <a:pt x="13760" y="18189"/>
                    <a:pt x="13560" y="18222"/>
                    <a:pt x="13356" y="18249"/>
                  </a:cubicBezTo>
                  <a:cubicBezTo>
                    <a:pt x="13296" y="18255"/>
                    <a:pt x="13224" y="18235"/>
                    <a:pt x="13200" y="18355"/>
                  </a:cubicBezTo>
                  <a:cubicBezTo>
                    <a:pt x="13171" y="18482"/>
                    <a:pt x="13240" y="18548"/>
                    <a:pt x="13288" y="18615"/>
                  </a:cubicBezTo>
                  <a:cubicBezTo>
                    <a:pt x="13296" y="18628"/>
                    <a:pt x="13304" y="18648"/>
                    <a:pt x="13340" y="18715"/>
                  </a:cubicBezTo>
                  <a:cubicBezTo>
                    <a:pt x="13196" y="18635"/>
                    <a:pt x="13083" y="18582"/>
                    <a:pt x="12979" y="18508"/>
                  </a:cubicBezTo>
                  <a:cubicBezTo>
                    <a:pt x="12919" y="18468"/>
                    <a:pt x="12963" y="18389"/>
                    <a:pt x="12975" y="18322"/>
                  </a:cubicBezTo>
                  <a:cubicBezTo>
                    <a:pt x="13208" y="17229"/>
                    <a:pt x="13440" y="16137"/>
                    <a:pt x="13636" y="15024"/>
                  </a:cubicBezTo>
                  <a:cubicBezTo>
                    <a:pt x="13672" y="14817"/>
                    <a:pt x="13724" y="14697"/>
                    <a:pt x="13865" y="14664"/>
                  </a:cubicBezTo>
                  <a:cubicBezTo>
                    <a:pt x="13985" y="14631"/>
                    <a:pt x="14097" y="14544"/>
                    <a:pt x="14209" y="14484"/>
                  </a:cubicBezTo>
                  <a:cubicBezTo>
                    <a:pt x="14213" y="14431"/>
                    <a:pt x="14221" y="14378"/>
                    <a:pt x="14225" y="14324"/>
                  </a:cubicBezTo>
                  <a:cubicBezTo>
                    <a:pt x="14101" y="14304"/>
                    <a:pt x="14005" y="14444"/>
                    <a:pt x="13893" y="14478"/>
                  </a:cubicBezTo>
                  <a:cubicBezTo>
                    <a:pt x="13848" y="14491"/>
                    <a:pt x="13796" y="14571"/>
                    <a:pt x="13760" y="14518"/>
                  </a:cubicBezTo>
                  <a:cubicBezTo>
                    <a:pt x="13724" y="14464"/>
                    <a:pt x="13764" y="14371"/>
                    <a:pt x="13776" y="14298"/>
                  </a:cubicBezTo>
                  <a:cubicBezTo>
                    <a:pt x="13941" y="13365"/>
                    <a:pt x="14093" y="12426"/>
                    <a:pt x="14217" y="11473"/>
                  </a:cubicBezTo>
                  <a:cubicBezTo>
                    <a:pt x="14277" y="11006"/>
                    <a:pt x="14277" y="11006"/>
                    <a:pt x="13993" y="11106"/>
                  </a:cubicBezTo>
                  <a:cubicBezTo>
                    <a:pt x="13865" y="11153"/>
                    <a:pt x="13736" y="11186"/>
                    <a:pt x="13608" y="11220"/>
                  </a:cubicBezTo>
                  <a:cubicBezTo>
                    <a:pt x="13596" y="11220"/>
                    <a:pt x="13584" y="11213"/>
                    <a:pt x="13564" y="11206"/>
                  </a:cubicBezTo>
                  <a:cubicBezTo>
                    <a:pt x="13644" y="11073"/>
                    <a:pt x="13736" y="11000"/>
                    <a:pt x="13828" y="10920"/>
                  </a:cubicBezTo>
                  <a:cubicBezTo>
                    <a:pt x="13909" y="10853"/>
                    <a:pt x="13917" y="10773"/>
                    <a:pt x="13889" y="10640"/>
                  </a:cubicBezTo>
                  <a:cubicBezTo>
                    <a:pt x="13780" y="10140"/>
                    <a:pt x="13652" y="9647"/>
                    <a:pt x="13508" y="9174"/>
                  </a:cubicBezTo>
                  <a:cubicBezTo>
                    <a:pt x="13488" y="9134"/>
                    <a:pt x="13456" y="9081"/>
                    <a:pt x="13472" y="9028"/>
                  </a:cubicBezTo>
                  <a:close/>
                  <a:moveTo>
                    <a:pt x="10540" y="18688"/>
                  </a:moveTo>
                  <a:cubicBezTo>
                    <a:pt x="10528" y="18668"/>
                    <a:pt x="10520" y="18648"/>
                    <a:pt x="10508" y="18635"/>
                  </a:cubicBezTo>
                  <a:cubicBezTo>
                    <a:pt x="10371" y="18449"/>
                    <a:pt x="10235" y="18255"/>
                    <a:pt x="10095" y="18069"/>
                  </a:cubicBezTo>
                  <a:cubicBezTo>
                    <a:pt x="10023" y="17975"/>
                    <a:pt x="9987" y="17869"/>
                    <a:pt x="10019" y="17716"/>
                  </a:cubicBezTo>
                  <a:cubicBezTo>
                    <a:pt x="10027" y="17682"/>
                    <a:pt x="10023" y="17642"/>
                    <a:pt x="10023" y="17609"/>
                  </a:cubicBezTo>
                  <a:cubicBezTo>
                    <a:pt x="10031" y="17482"/>
                    <a:pt x="10015" y="17316"/>
                    <a:pt x="10059" y="17236"/>
                  </a:cubicBezTo>
                  <a:cubicBezTo>
                    <a:pt x="10091" y="17169"/>
                    <a:pt x="10191" y="17256"/>
                    <a:pt x="10263" y="17269"/>
                  </a:cubicBezTo>
                  <a:cubicBezTo>
                    <a:pt x="10311" y="17283"/>
                    <a:pt x="10363" y="17269"/>
                    <a:pt x="10415" y="17249"/>
                  </a:cubicBezTo>
                  <a:cubicBezTo>
                    <a:pt x="10335" y="17136"/>
                    <a:pt x="10235" y="17129"/>
                    <a:pt x="10147" y="17076"/>
                  </a:cubicBezTo>
                  <a:cubicBezTo>
                    <a:pt x="10083" y="17043"/>
                    <a:pt x="10051" y="17009"/>
                    <a:pt x="10067" y="16883"/>
                  </a:cubicBezTo>
                  <a:cubicBezTo>
                    <a:pt x="10083" y="16756"/>
                    <a:pt x="10083" y="16630"/>
                    <a:pt x="10091" y="16470"/>
                  </a:cubicBezTo>
                  <a:cubicBezTo>
                    <a:pt x="10339" y="16710"/>
                    <a:pt x="10584" y="16889"/>
                    <a:pt x="10892" y="16889"/>
                  </a:cubicBezTo>
                  <a:cubicBezTo>
                    <a:pt x="10700" y="16756"/>
                    <a:pt x="10532" y="16656"/>
                    <a:pt x="10371" y="16530"/>
                  </a:cubicBezTo>
                  <a:cubicBezTo>
                    <a:pt x="10103" y="16317"/>
                    <a:pt x="10103" y="16310"/>
                    <a:pt x="10127" y="15823"/>
                  </a:cubicBezTo>
                  <a:cubicBezTo>
                    <a:pt x="10195" y="14638"/>
                    <a:pt x="10271" y="13452"/>
                    <a:pt x="10359" y="12272"/>
                  </a:cubicBezTo>
                  <a:cubicBezTo>
                    <a:pt x="10375" y="12039"/>
                    <a:pt x="10387" y="11799"/>
                    <a:pt x="10419" y="11546"/>
                  </a:cubicBezTo>
                  <a:cubicBezTo>
                    <a:pt x="10468" y="11593"/>
                    <a:pt x="10508" y="11639"/>
                    <a:pt x="10552" y="11679"/>
                  </a:cubicBezTo>
                  <a:cubicBezTo>
                    <a:pt x="10628" y="11746"/>
                    <a:pt x="10648" y="11839"/>
                    <a:pt x="10652" y="11986"/>
                  </a:cubicBezTo>
                  <a:cubicBezTo>
                    <a:pt x="10668" y="12672"/>
                    <a:pt x="10844" y="13272"/>
                    <a:pt x="11040" y="13858"/>
                  </a:cubicBezTo>
                  <a:cubicBezTo>
                    <a:pt x="11104" y="14051"/>
                    <a:pt x="11173" y="14244"/>
                    <a:pt x="11325" y="14404"/>
                  </a:cubicBezTo>
                  <a:cubicBezTo>
                    <a:pt x="11257" y="14204"/>
                    <a:pt x="11209" y="14058"/>
                    <a:pt x="11161" y="13911"/>
                  </a:cubicBezTo>
                  <a:cubicBezTo>
                    <a:pt x="10980" y="13358"/>
                    <a:pt x="10828" y="12792"/>
                    <a:pt x="10748" y="12179"/>
                  </a:cubicBezTo>
                  <a:cubicBezTo>
                    <a:pt x="10740" y="12132"/>
                    <a:pt x="10728" y="12072"/>
                    <a:pt x="10736" y="12033"/>
                  </a:cubicBezTo>
                  <a:cubicBezTo>
                    <a:pt x="10796" y="11726"/>
                    <a:pt x="10672" y="11606"/>
                    <a:pt x="10548" y="11486"/>
                  </a:cubicBezTo>
                  <a:cubicBezTo>
                    <a:pt x="10476" y="11420"/>
                    <a:pt x="10427" y="11340"/>
                    <a:pt x="10443" y="11180"/>
                  </a:cubicBezTo>
                  <a:cubicBezTo>
                    <a:pt x="10500" y="10653"/>
                    <a:pt x="10528" y="10120"/>
                    <a:pt x="10604" y="9601"/>
                  </a:cubicBezTo>
                  <a:cubicBezTo>
                    <a:pt x="10652" y="9281"/>
                    <a:pt x="10748" y="9008"/>
                    <a:pt x="10880" y="8768"/>
                  </a:cubicBezTo>
                  <a:cubicBezTo>
                    <a:pt x="10696" y="9927"/>
                    <a:pt x="10952" y="10993"/>
                    <a:pt x="11112" y="12072"/>
                  </a:cubicBezTo>
                  <a:cubicBezTo>
                    <a:pt x="11197" y="12639"/>
                    <a:pt x="11313" y="13198"/>
                    <a:pt x="11417" y="13758"/>
                  </a:cubicBezTo>
                  <a:cubicBezTo>
                    <a:pt x="11433" y="13845"/>
                    <a:pt x="11433" y="13925"/>
                    <a:pt x="11425" y="14011"/>
                  </a:cubicBezTo>
                  <a:cubicBezTo>
                    <a:pt x="11357" y="14678"/>
                    <a:pt x="11249" y="15337"/>
                    <a:pt x="11281" y="16023"/>
                  </a:cubicBezTo>
                  <a:cubicBezTo>
                    <a:pt x="11289" y="16217"/>
                    <a:pt x="11305" y="16410"/>
                    <a:pt x="11337" y="16596"/>
                  </a:cubicBezTo>
                  <a:cubicBezTo>
                    <a:pt x="11401" y="17016"/>
                    <a:pt x="11329" y="17429"/>
                    <a:pt x="11329" y="17842"/>
                  </a:cubicBezTo>
                  <a:cubicBezTo>
                    <a:pt x="11329" y="18329"/>
                    <a:pt x="11104" y="18542"/>
                    <a:pt x="10964" y="18855"/>
                  </a:cubicBezTo>
                  <a:cubicBezTo>
                    <a:pt x="10912" y="18968"/>
                    <a:pt x="10856" y="19081"/>
                    <a:pt x="10804" y="19195"/>
                  </a:cubicBezTo>
                  <a:cubicBezTo>
                    <a:pt x="10760" y="19288"/>
                    <a:pt x="10740" y="19381"/>
                    <a:pt x="10840" y="19468"/>
                  </a:cubicBezTo>
                  <a:cubicBezTo>
                    <a:pt x="10616" y="19468"/>
                    <a:pt x="10419" y="19468"/>
                    <a:pt x="10219" y="19468"/>
                  </a:cubicBezTo>
                  <a:cubicBezTo>
                    <a:pt x="10175" y="19468"/>
                    <a:pt x="10139" y="19455"/>
                    <a:pt x="10123" y="19361"/>
                  </a:cubicBezTo>
                  <a:cubicBezTo>
                    <a:pt x="10055" y="18988"/>
                    <a:pt x="9935" y="18628"/>
                    <a:pt x="10007" y="18195"/>
                  </a:cubicBezTo>
                  <a:cubicBezTo>
                    <a:pt x="10159" y="18375"/>
                    <a:pt x="10303" y="18575"/>
                    <a:pt x="10488" y="18675"/>
                  </a:cubicBezTo>
                  <a:cubicBezTo>
                    <a:pt x="10504" y="18702"/>
                    <a:pt x="10520" y="18715"/>
                    <a:pt x="10540" y="18688"/>
                  </a:cubicBezTo>
                  <a:close/>
                  <a:moveTo>
                    <a:pt x="12178" y="12832"/>
                  </a:moveTo>
                  <a:cubicBezTo>
                    <a:pt x="12306" y="12639"/>
                    <a:pt x="12430" y="12432"/>
                    <a:pt x="12519" y="12179"/>
                  </a:cubicBezTo>
                  <a:cubicBezTo>
                    <a:pt x="12583" y="11993"/>
                    <a:pt x="12631" y="11799"/>
                    <a:pt x="12523" y="11606"/>
                  </a:cubicBezTo>
                  <a:cubicBezTo>
                    <a:pt x="12571" y="11559"/>
                    <a:pt x="12611" y="11559"/>
                    <a:pt x="12659" y="11553"/>
                  </a:cubicBezTo>
                  <a:cubicBezTo>
                    <a:pt x="12639" y="11939"/>
                    <a:pt x="12619" y="12319"/>
                    <a:pt x="12599" y="12699"/>
                  </a:cubicBezTo>
                  <a:cubicBezTo>
                    <a:pt x="12559" y="13405"/>
                    <a:pt x="12515" y="14105"/>
                    <a:pt x="12478" y="14811"/>
                  </a:cubicBezTo>
                  <a:cubicBezTo>
                    <a:pt x="12450" y="15370"/>
                    <a:pt x="12422" y="15937"/>
                    <a:pt x="12398" y="16496"/>
                  </a:cubicBezTo>
                  <a:cubicBezTo>
                    <a:pt x="12394" y="16630"/>
                    <a:pt x="12366" y="16610"/>
                    <a:pt x="12310" y="16570"/>
                  </a:cubicBezTo>
                  <a:cubicBezTo>
                    <a:pt x="12102" y="16430"/>
                    <a:pt x="11938" y="16203"/>
                    <a:pt x="11822" y="15890"/>
                  </a:cubicBezTo>
                  <a:cubicBezTo>
                    <a:pt x="11801" y="15843"/>
                    <a:pt x="11785" y="15790"/>
                    <a:pt x="11765" y="15744"/>
                  </a:cubicBezTo>
                  <a:cubicBezTo>
                    <a:pt x="11745" y="15697"/>
                    <a:pt x="11721" y="15664"/>
                    <a:pt x="11689" y="15697"/>
                  </a:cubicBezTo>
                  <a:cubicBezTo>
                    <a:pt x="11649" y="15730"/>
                    <a:pt x="11673" y="15784"/>
                    <a:pt x="11685" y="15830"/>
                  </a:cubicBezTo>
                  <a:cubicBezTo>
                    <a:pt x="11813" y="16277"/>
                    <a:pt x="12022" y="16570"/>
                    <a:pt x="12290" y="16763"/>
                  </a:cubicBezTo>
                  <a:cubicBezTo>
                    <a:pt x="12326" y="16790"/>
                    <a:pt x="12374" y="16783"/>
                    <a:pt x="12374" y="16889"/>
                  </a:cubicBezTo>
                  <a:cubicBezTo>
                    <a:pt x="12370" y="17029"/>
                    <a:pt x="12386" y="17143"/>
                    <a:pt x="12254" y="17089"/>
                  </a:cubicBezTo>
                  <a:cubicBezTo>
                    <a:pt x="12174" y="17056"/>
                    <a:pt x="12086" y="16976"/>
                    <a:pt x="11982" y="17043"/>
                  </a:cubicBezTo>
                  <a:cubicBezTo>
                    <a:pt x="12078" y="17189"/>
                    <a:pt x="12190" y="17229"/>
                    <a:pt x="12298" y="17283"/>
                  </a:cubicBezTo>
                  <a:cubicBezTo>
                    <a:pt x="12346" y="17309"/>
                    <a:pt x="12370" y="17323"/>
                    <a:pt x="12366" y="17416"/>
                  </a:cubicBezTo>
                  <a:cubicBezTo>
                    <a:pt x="12354" y="17629"/>
                    <a:pt x="12346" y="17849"/>
                    <a:pt x="12346" y="18062"/>
                  </a:cubicBezTo>
                  <a:cubicBezTo>
                    <a:pt x="12346" y="18182"/>
                    <a:pt x="12306" y="18162"/>
                    <a:pt x="12266" y="18149"/>
                  </a:cubicBezTo>
                  <a:cubicBezTo>
                    <a:pt x="12182" y="18122"/>
                    <a:pt x="12098" y="18095"/>
                    <a:pt x="12010" y="18069"/>
                  </a:cubicBezTo>
                  <a:cubicBezTo>
                    <a:pt x="11793" y="17995"/>
                    <a:pt x="11589" y="18049"/>
                    <a:pt x="11377" y="18202"/>
                  </a:cubicBezTo>
                  <a:cubicBezTo>
                    <a:pt x="11397" y="17989"/>
                    <a:pt x="11409" y="17789"/>
                    <a:pt x="11429" y="17596"/>
                  </a:cubicBezTo>
                  <a:cubicBezTo>
                    <a:pt x="11477" y="17169"/>
                    <a:pt x="11461" y="16750"/>
                    <a:pt x="11401" y="16330"/>
                  </a:cubicBezTo>
                  <a:cubicBezTo>
                    <a:pt x="11321" y="15770"/>
                    <a:pt x="11385" y="15224"/>
                    <a:pt x="11437" y="14678"/>
                  </a:cubicBezTo>
                  <a:cubicBezTo>
                    <a:pt x="11445" y="14598"/>
                    <a:pt x="11457" y="14524"/>
                    <a:pt x="11461" y="14444"/>
                  </a:cubicBezTo>
                  <a:cubicBezTo>
                    <a:pt x="11473" y="14065"/>
                    <a:pt x="11577" y="13758"/>
                    <a:pt x="11721" y="13465"/>
                  </a:cubicBezTo>
                  <a:cubicBezTo>
                    <a:pt x="11970" y="12952"/>
                    <a:pt x="12170" y="12392"/>
                    <a:pt x="12370" y="11826"/>
                  </a:cubicBezTo>
                  <a:cubicBezTo>
                    <a:pt x="12390" y="11773"/>
                    <a:pt x="12402" y="11659"/>
                    <a:pt x="12454" y="11699"/>
                  </a:cubicBezTo>
                  <a:cubicBezTo>
                    <a:pt x="12499" y="11733"/>
                    <a:pt x="12495" y="11826"/>
                    <a:pt x="12478" y="11913"/>
                  </a:cubicBezTo>
                  <a:cubicBezTo>
                    <a:pt x="12442" y="12112"/>
                    <a:pt x="12358" y="12259"/>
                    <a:pt x="12294" y="12426"/>
                  </a:cubicBezTo>
                  <a:cubicBezTo>
                    <a:pt x="12250" y="12539"/>
                    <a:pt x="12202" y="12652"/>
                    <a:pt x="12158" y="12765"/>
                  </a:cubicBezTo>
                  <a:cubicBezTo>
                    <a:pt x="12126" y="12812"/>
                    <a:pt x="12090" y="12859"/>
                    <a:pt x="12082" y="12985"/>
                  </a:cubicBezTo>
                  <a:cubicBezTo>
                    <a:pt x="12130" y="12925"/>
                    <a:pt x="12154" y="12879"/>
                    <a:pt x="12178" y="12832"/>
                  </a:cubicBezTo>
                  <a:close/>
                  <a:moveTo>
                    <a:pt x="12511" y="11406"/>
                  </a:moveTo>
                  <a:cubicBezTo>
                    <a:pt x="12575" y="11193"/>
                    <a:pt x="12635" y="10986"/>
                    <a:pt x="12707" y="10747"/>
                  </a:cubicBezTo>
                  <a:cubicBezTo>
                    <a:pt x="12699" y="10907"/>
                    <a:pt x="12691" y="11013"/>
                    <a:pt x="12687" y="11120"/>
                  </a:cubicBezTo>
                  <a:cubicBezTo>
                    <a:pt x="12679" y="11373"/>
                    <a:pt x="12683" y="11373"/>
                    <a:pt x="12511" y="11406"/>
                  </a:cubicBezTo>
                  <a:close/>
                  <a:moveTo>
                    <a:pt x="11801" y="18235"/>
                  </a:moveTo>
                  <a:cubicBezTo>
                    <a:pt x="11501" y="18389"/>
                    <a:pt x="11253" y="18648"/>
                    <a:pt x="11100" y="19121"/>
                  </a:cubicBezTo>
                  <a:cubicBezTo>
                    <a:pt x="11048" y="19281"/>
                    <a:pt x="10972" y="19335"/>
                    <a:pt x="10856" y="19295"/>
                  </a:cubicBezTo>
                  <a:cubicBezTo>
                    <a:pt x="11116" y="18788"/>
                    <a:pt x="11341" y="18222"/>
                    <a:pt x="11801" y="18235"/>
                  </a:cubicBezTo>
                  <a:close/>
                  <a:moveTo>
                    <a:pt x="10443" y="19648"/>
                  </a:moveTo>
                  <a:cubicBezTo>
                    <a:pt x="11116" y="19661"/>
                    <a:pt x="11793" y="19681"/>
                    <a:pt x="12466" y="19694"/>
                  </a:cubicBezTo>
                  <a:cubicBezTo>
                    <a:pt x="12515" y="19694"/>
                    <a:pt x="12563" y="19694"/>
                    <a:pt x="12611" y="19714"/>
                  </a:cubicBezTo>
                  <a:cubicBezTo>
                    <a:pt x="12659" y="19728"/>
                    <a:pt x="12703" y="19754"/>
                    <a:pt x="12695" y="19868"/>
                  </a:cubicBezTo>
                  <a:cubicBezTo>
                    <a:pt x="12687" y="19981"/>
                    <a:pt x="12639" y="19961"/>
                    <a:pt x="12599" y="19961"/>
                  </a:cubicBezTo>
                  <a:cubicBezTo>
                    <a:pt x="12282" y="19968"/>
                    <a:pt x="11962" y="19968"/>
                    <a:pt x="11645" y="19968"/>
                  </a:cubicBezTo>
                  <a:cubicBezTo>
                    <a:pt x="11116" y="19968"/>
                    <a:pt x="10584" y="19968"/>
                    <a:pt x="10067" y="19968"/>
                  </a:cubicBezTo>
                  <a:cubicBezTo>
                    <a:pt x="10091" y="19568"/>
                    <a:pt x="10279" y="19641"/>
                    <a:pt x="10443" y="19648"/>
                  </a:cubicBezTo>
                  <a:close/>
                  <a:moveTo>
                    <a:pt x="12010" y="19508"/>
                  </a:moveTo>
                  <a:cubicBezTo>
                    <a:pt x="12130" y="19408"/>
                    <a:pt x="12234" y="19421"/>
                    <a:pt x="12342" y="19508"/>
                  </a:cubicBezTo>
                  <a:cubicBezTo>
                    <a:pt x="12238" y="19508"/>
                    <a:pt x="12134" y="19508"/>
                    <a:pt x="12010" y="19508"/>
                  </a:cubicBezTo>
                  <a:close/>
                  <a:moveTo>
                    <a:pt x="12615" y="19455"/>
                  </a:moveTo>
                  <a:cubicBezTo>
                    <a:pt x="12370" y="19215"/>
                    <a:pt x="12122" y="19228"/>
                    <a:pt x="11870" y="19435"/>
                  </a:cubicBezTo>
                  <a:cubicBezTo>
                    <a:pt x="11789" y="19501"/>
                    <a:pt x="11709" y="19528"/>
                    <a:pt x="11605" y="19515"/>
                  </a:cubicBezTo>
                  <a:cubicBezTo>
                    <a:pt x="11882" y="19035"/>
                    <a:pt x="12254" y="18988"/>
                    <a:pt x="12619" y="18848"/>
                  </a:cubicBezTo>
                  <a:cubicBezTo>
                    <a:pt x="12535" y="18735"/>
                    <a:pt x="12523" y="18735"/>
                    <a:pt x="12454" y="18742"/>
                  </a:cubicBezTo>
                  <a:cubicBezTo>
                    <a:pt x="12110" y="18795"/>
                    <a:pt x="11801" y="19008"/>
                    <a:pt x="11537" y="19375"/>
                  </a:cubicBezTo>
                  <a:cubicBezTo>
                    <a:pt x="11465" y="19475"/>
                    <a:pt x="11409" y="19481"/>
                    <a:pt x="11337" y="19368"/>
                  </a:cubicBezTo>
                  <a:cubicBezTo>
                    <a:pt x="11557" y="19081"/>
                    <a:pt x="11769" y="18808"/>
                    <a:pt x="12046" y="18715"/>
                  </a:cubicBezTo>
                  <a:cubicBezTo>
                    <a:pt x="12098" y="18695"/>
                    <a:pt x="12150" y="18702"/>
                    <a:pt x="12202" y="18688"/>
                  </a:cubicBezTo>
                  <a:cubicBezTo>
                    <a:pt x="12230" y="18682"/>
                    <a:pt x="12258" y="18662"/>
                    <a:pt x="12258" y="18615"/>
                  </a:cubicBezTo>
                  <a:cubicBezTo>
                    <a:pt x="12254" y="18568"/>
                    <a:pt x="12226" y="18555"/>
                    <a:pt x="12198" y="18555"/>
                  </a:cubicBezTo>
                  <a:cubicBezTo>
                    <a:pt x="11986" y="18535"/>
                    <a:pt x="11797" y="18655"/>
                    <a:pt x="11625" y="18842"/>
                  </a:cubicBezTo>
                  <a:cubicBezTo>
                    <a:pt x="11481" y="18988"/>
                    <a:pt x="11345" y="19155"/>
                    <a:pt x="11225" y="19355"/>
                  </a:cubicBezTo>
                  <a:cubicBezTo>
                    <a:pt x="11169" y="19441"/>
                    <a:pt x="11108" y="19521"/>
                    <a:pt x="11000" y="19468"/>
                  </a:cubicBezTo>
                  <a:cubicBezTo>
                    <a:pt x="11161" y="19348"/>
                    <a:pt x="11225" y="19115"/>
                    <a:pt x="11317" y="18915"/>
                  </a:cubicBezTo>
                  <a:cubicBezTo>
                    <a:pt x="11473" y="18568"/>
                    <a:pt x="11709" y="18462"/>
                    <a:pt x="11942" y="18342"/>
                  </a:cubicBezTo>
                  <a:cubicBezTo>
                    <a:pt x="12126" y="18249"/>
                    <a:pt x="12302" y="18322"/>
                    <a:pt x="12474" y="18415"/>
                  </a:cubicBezTo>
                  <a:cubicBezTo>
                    <a:pt x="12775" y="18568"/>
                    <a:pt x="13067" y="18748"/>
                    <a:pt x="13368" y="18908"/>
                  </a:cubicBezTo>
                  <a:cubicBezTo>
                    <a:pt x="13412" y="18935"/>
                    <a:pt x="13432" y="18982"/>
                    <a:pt x="13448" y="19041"/>
                  </a:cubicBezTo>
                  <a:cubicBezTo>
                    <a:pt x="13504" y="19281"/>
                    <a:pt x="13532" y="19534"/>
                    <a:pt x="13560" y="19794"/>
                  </a:cubicBezTo>
                  <a:cubicBezTo>
                    <a:pt x="13572" y="19914"/>
                    <a:pt x="13532" y="19934"/>
                    <a:pt x="13484" y="19941"/>
                  </a:cubicBezTo>
                  <a:cubicBezTo>
                    <a:pt x="13304" y="19974"/>
                    <a:pt x="13127" y="19954"/>
                    <a:pt x="12967" y="19801"/>
                  </a:cubicBezTo>
                  <a:cubicBezTo>
                    <a:pt x="12843" y="19694"/>
                    <a:pt x="12731" y="19568"/>
                    <a:pt x="12615" y="19455"/>
                  </a:cubicBezTo>
                  <a:close/>
                  <a:moveTo>
                    <a:pt x="13440" y="18682"/>
                  </a:moveTo>
                  <a:cubicBezTo>
                    <a:pt x="13404" y="18582"/>
                    <a:pt x="13368" y="18489"/>
                    <a:pt x="13296" y="18429"/>
                  </a:cubicBezTo>
                  <a:cubicBezTo>
                    <a:pt x="13484" y="18369"/>
                    <a:pt x="13496" y="18369"/>
                    <a:pt x="13612" y="18568"/>
                  </a:cubicBezTo>
                  <a:cubicBezTo>
                    <a:pt x="13848" y="18975"/>
                    <a:pt x="13989" y="19475"/>
                    <a:pt x="14133" y="19994"/>
                  </a:cubicBezTo>
                  <a:cubicBezTo>
                    <a:pt x="13993" y="20001"/>
                    <a:pt x="13865" y="20008"/>
                    <a:pt x="13744" y="20048"/>
                  </a:cubicBezTo>
                  <a:cubicBezTo>
                    <a:pt x="13680" y="20068"/>
                    <a:pt x="13656" y="20041"/>
                    <a:pt x="13652" y="19914"/>
                  </a:cubicBezTo>
                  <a:cubicBezTo>
                    <a:pt x="13640" y="19475"/>
                    <a:pt x="13576" y="19061"/>
                    <a:pt x="13440" y="18682"/>
                  </a:cubicBezTo>
                  <a:close/>
                  <a:moveTo>
                    <a:pt x="14165" y="18142"/>
                  </a:moveTo>
                  <a:cubicBezTo>
                    <a:pt x="14257" y="16976"/>
                    <a:pt x="14345" y="15837"/>
                    <a:pt x="14433" y="14691"/>
                  </a:cubicBezTo>
                  <a:cubicBezTo>
                    <a:pt x="14550" y="15131"/>
                    <a:pt x="14594" y="15597"/>
                    <a:pt x="14670" y="16057"/>
                  </a:cubicBezTo>
                  <a:cubicBezTo>
                    <a:pt x="14766" y="16650"/>
                    <a:pt x="14850" y="17249"/>
                    <a:pt x="14950" y="17849"/>
                  </a:cubicBezTo>
                  <a:cubicBezTo>
                    <a:pt x="14970" y="17982"/>
                    <a:pt x="14954" y="18002"/>
                    <a:pt x="14882" y="18022"/>
                  </a:cubicBezTo>
                  <a:cubicBezTo>
                    <a:pt x="14650" y="18089"/>
                    <a:pt x="14417" y="18122"/>
                    <a:pt x="14165" y="18142"/>
                  </a:cubicBezTo>
                  <a:close/>
                  <a:moveTo>
                    <a:pt x="12803" y="7968"/>
                  </a:moveTo>
                  <a:cubicBezTo>
                    <a:pt x="12987" y="8202"/>
                    <a:pt x="13123" y="8481"/>
                    <a:pt x="13244" y="8788"/>
                  </a:cubicBezTo>
                  <a:cubicBezTo>
                    <a:pt x="13444" y="9261"/>
                    <a:pt x="13572" y="9801"/>
                    <a:pt x="13704" y="10334"/>
                  </a:cubicBezTo>
                  <a:cubicBezTo>
                    <a:pt x="13724" y="10420"/>
                    <a:pt x="13736" y="10513"/>
                    <a:pt x="13764" y="10593"/>
                  </a:cubicBezTo>
                  <a:cubicBezTo>
                    <a:pt x="13816" y="10747"/>
                    <a:pt x="13780" y="10813"/>
                    <a:pt x="13692" y="10847"/>
                  </a:cubicBezTo>
                  <a:cubicBezTo>
                    <a:pt x="13632" y="10973"/>
                    <a:pt x="13532" y="11013"/>
                    <a:pt x="13460" y="11120"/>
                  </a:cubicBezTo>
                  <a:cubicBezTo>
                    <a:pt x="13420" y="11180"/>
                    <a:pt x="13372" y="11233"/>
                    <a:pt x="13404" y="11340"/>
                  </a:cubicBezTo>
                  <a:cubicBezTo>
                    <a:pt x="13432" y="11426"/>
                    <a:pt x="13484" y="11453"/>
                    <a:pt x="13540" y="11433"/>
                  </a:cubicBezTo>
                  <a:cubicBezTo>
                    <a:pt x="13696" y="11393"/>
                    <a:pt x="13857" y="11340"/>
                    <a:pt x="14013" y="11286"/>
                  </a:cubicBezTo>
                  <a:cubicBezTo>
                    <a:pt x="14105" y="11260"/>
                    <a:pt x="14145" y="11280"/>
                    <a:pt x="14121" y="11466"/>
                  </a:cubicBezTo>
                  <a:cubicBezTo>
                    <a:pt x="13800" y="13785"/>
                    <a:pt x="13356" y="16043"/>
                    <a:pt x="12875" y="18282"/>
                  </a:cubicBezTo>
                  <a:cubicBezTo>
                    <a:pt x="12843" y="18422"/>
                    <a:pt x="12807" y="18435"/>
                    <a:pt x="12731" y="18395"/>
                  </a:cubicBezTo>
                  <a:cubicBezTo>
                    <a:pt x="12454" y="18235"/>
                    <a:pt x="12450" y="18242"/>
                    <a:pt x="12466" y="17749"/>
                  </a:cubicBezTo>
                  <a:cubicBezTo>
                    <a:pt x="12515" y="16057"/>
                    <a:pt x="12607" y="14378"/>
                    <a:pt x="12711" y="12692"/>
                  </a:cubicBezTo>
                  <a:cubicBezTo>
                    <a:pt x="12771" y="11699"/>
                    <a:pt x="12823" y="10707"/>
                    <a:pt x="12867" y="9714"/>
                  </a:cubicBezTo>
                  <a:cubicBezTo>
                    <a:pt x="12887" y="9228"/>
                    <a:pt x="12839" y="8748"/>
                    <a:pt x="12811" y="8268"/>
                  </a:cubicBezTo>
                  <a:cubicBezTo>
                    <a:pt x="12799" y="8168"/>
                    <a:pt x="12783" y="8082"/>
                    <a:pt x="12803" y="7968"/>
                  </a:cubicBezTo>
                  <a:close/>
                  <a:moveTo>
                    <a:pt x="12803" y="6583"/>
                  </a:moveTo>
                  <a:cubicBezTo>
                    <a:pt x="12775" y="6583"/>
                    <a:pt x="12731" y="6609"/>
                    <a:pt x="12723" y="6556"/>
                  </a:cubicBezTo>
                  <a:cubicBezTo>
                    <a:pt x="12711" y="6476"/>
                    <a:pt x="12739" y="6403"/>
                    <a:pt x="12763" y="6336"/>
                  </a:cubicBezTo>
                  <a:cubicBezTo>
                    <a:pt x="12779" y="6289"/>
                    <a:pt x="12807" y="6263"/>
                    <a:pt x="12839" y="6296"/>
                  </a:cubicBezTo>
                  <a:cubicBezTo>
                    <a:pt x="12927" y="6389"/>
                    <a:pt x="13027" y="6376"/>
                    <a:pt x="13143" y="6429"/>
                  </a:cubicBezTo>
                  <a:cubicBezTo>
                    <a:pt x="13023" y="6543"/>
                    <a:pt x="12919" y="6583"/>
                    <a:pt x="12803" y="6583"/>
                  </a:cubicBezTo>
                  <a:close/>
                  <a:moveTo>
                    <a:pt x="12891" y="6216"/>
                  </a:moveTo>
                  <a:cubicBezTo>
                    <a:pt x="13011" y="6123"/>
                    <a:pt x="13131" y="6016"/>
                    <a:pt x="13272" y="5863"/>
                  </a:cubicBezTo>
                  <a:cubicBezTo>
                    <a:pt x="13155" y="6076"/>
                    <a:pt x="13035" y="6189"/>
                    <a:pt x="12891" y="6216"/>
                  </a:cubicBezTo>
                  <a:close/>
                  <a:moveTo>
                    <a:pt x="13212" y="6269"/>
                  </a:moveTo>
                  <a:cubicBezTo>
                    <a:pt x="13340" y="6043"/>
                    <a:pt x="13396" y="5763"/>
                    <a:pt x="13496" y="5503"/>
                  </a:cubicBezTo>
                  <a:cubicBezTo>
                    <a:pt x="13572" y="5916"/>
                    <a:pt x="13444" y="6256"/>
                    <a:pt x="13212" y="6269"/>
                  </a:cubicBezTo>
                  <a:close/>
                  <a:moveTo>
                    <a:pt x="13869" y="3778"/>
                  </a:moveTo>
                  <a:cubicBezTo>
                    <a:pt x="13816" y="4171"/>
                    <a:pt x="13680" y="4431"/>
                    <a:pt x="13492" y="4484"/>
                  </a:cubicBezTo>
                  <a:cubicBezTo>
                    <a:pt x="13861" y="3951"/>
                    <a:pt x="13772" y="3491"/>
                    <a:pt x="13564" y="3005"/>
                  </a:cubicBezTo>
                  <a:cubicBezTo>
                    <a:pt x="13873" y="3105"/>
                    <a:pt x="13937" y="3265"/>
                    <a:pt x="13869" y="3778"/>
                  </a:cubicBezTo>
                  <a:close/>
                  <a:moveTo>
                    <a:pt x="10335" y="1366"/>
                  </a:moveTo>
                  <a:cubicBezTo>
                    <a:pt x="10484" y="1219"/>
                    <a:pt x="10652" y="1173"/>
                    <a:pt x="10816" y="1113"/>
                  </a:cubicBezTo>
                  <a:cubicBezTo>
                    <a:pt x="10948" y="1039"/>
                    <a:pt x="11084" y="973"/>
                    <a:pt x="11229" y="973"/>
                  </a:cubicBezTo>
                  <a:cubicBezTo>
                    <a:pt x="11293" y="866"/>
                    <a:pt x="11385" y="919"/>
                    <a:pt x="11453" y="833"/>
                  </a:cubicBezTo>
                  <a:cubicBezTo>
                    <a:pt x="11060" y="806"/>
                    <a:pt x="10688" y="986"/>
                    <a:pt x="10287" y="1173"/>
                  </a:cubicBezTo>
                  <a:cubicBezTo>
                    <a:pt x="10439" y="746"/>
                    <a:pt x="10632" y="473"/>
                    <a:pt x="10880" y="333"/>
                  </a:cubicBezTo>
                  <a:cubicBezTo>
                    <a:pt x="11373" y="53"/>
                    <a:pt x="11874" y="47"/>
                    <a:pt x="12354" y="400"/>
                  </a:cubicBezTo>
                  <a:cubicBezTo>
                    <a:pt x="12823" y="739"/>
                    <a:pt x="13091" y="1379"/>
                    <a:pt x="13236" y="2179"/>
                  </a:cubicBezTo>
                  <a:cubicBezTo>
                    <a:pt x="13308" y="2572"/>
                    <a:pt x="13380" y="2965"/>
                    <a:pt x="13532" y="3298"/>
                  </a:cubicBezTo>
                  <a:cubicBezTo>
                    <a:pt x="13596" y="3438"/>
                    <a:pt x="13580" y="3558"/>
                    <a:pt x="13508" y="3658"/>
                  </a:cubicBezTo>
                  <a:cubicBezTo>
                    <a:pt x="13220" y="4077"/>
                    <a:pt x="12891" y="4371"/>
                    <a:pt x="12494" y="4324"/>
                  </a:cubicBezTo>
                  <a:cubicBezTo>
                    <a:pt x="12298" y="4304"/>
                    <a:pt x="12170" y="4064"/>
                    <a:pt x="12066" y="3811"/>
                  </a:cubicBezTo>
                  <a:cubicBezTo>
                    <a:pt x="12006" y="3671"/>
                    <a:pt x="11978" y="3504"/>
                    <a:pt x="11906" y="3371"/>
                  </a:cubicBezTo>
                  <a:cubicBezTo>
                    <a:pt x="11930" y="4044"/>
                    <a:pt x="12362" y="4630"/>
                    <a:pt x="12695" y="4484"/>
                  </a:cubicBezTo>
                  <a:cubicBezTo>
                    <a:pt x="13031" y="4331"/>
                    <a:pt x="13360" y="4117"/>
                    <a:pt x="13624" y="3691"/>
                  </a:cubicBezTo>
                  <a:cubicBezTo>
                    <a:pt x="13648" y="3917"/>
                    <a:pt x="13584" y="4091"/>
                    <a:pt x="13496" y="4231"/>
                  </a:cubicBezTo>
                  <a:cubicBezTo>
                    <a:pt x="13208" y="4684"/>
                    <a:pt x="12859" y="4797"/>
                    <a:pt x="12490" y="4637"/>
                  </a:cubicBezTo>
                  <a:cubicBezTo>
                    <a:pt x="12026" y="4431"/>
                    <a:pt x="11641" y="4017"/>
                    <a:pt x="11445" y="3238"/>
                  </a:cubicBezTo>
                  <a:cubicBezTo>
                    <a:pt x="11381" y="2991"/>
                    <a:pt x="11305" y="2745"/>
                    <a:pt x="11201" y="2525"/>
                  </a:cubicBezTo>
                  <a:cubicBezTo>
                    <a:pt x="11329" y="2578"/>
                    <a:pt x="11397" y="2752"/>
                    <a:pt x="11461" y="2918"/>
                  </a:cubicBezTo>
                  <a:cubicBezTo>
                    <a:pt x="11525" y="3085"/>
                    <a:pt x="11581" y="3265"/>
                    <a:pt x="11653" y="3478"/>
                  </a:cubicBezTo>
                  <a:cubicBezTo>
                    <a:pt x="11621" y="2658"/>
                    <a:pt x="11060" y="1792"/>
                    <a:pt x="10496" y="1659"/>
                  </a:cubicBezTo>
                  <a:cubicBezTo>
                    <a:pt x="10620" y="1526"/>
                    <a:pt x="10740" y="1532"/>
                    <a:pt x="10860" y="1612"/>
                  </a:cubicBezTo>
                  <a:cubicBezTo>
                    <a:pt x="11008" y="1712"/>
                    <a:pt x="11140" y="1872"/>
                    <a:pt x="11277" y="2012"/>
                  </a:cubicBezTo>
                  <a:cubicBezTo>
                    <a:pt x="11393" y="2125"/>
                    <a:pt x="11501" y="2292"/>
                    <a:pt x="11657" y="2245"/>
                  </a:cubicBezTo>
                  <a:cubicBezTo>
                    <a:pt x="11441" y="2005"/>
                    <a:pt x="11225" y="1772"/>
                    <a:pt x="10992" y="1519"/>
                  </a:cubicBezTo>
                  <a:cubicBezTo>
                    <a:pt x="11048" y="1519"/>
                    <a:pt x="11096" y="1519"/>
                    <a:pt x="11140" y="1519"/>
                  </a:cubicBezTo>
                  <a:cubicBezTo>
                    <a:pt x="11181" y="1379"/>
                    <a:pt x="11120" y="1352"/>
                    <a:pt x="11060" y="1326"/>
                  </a:cubicBezTo>
                  <a:cubicBezTo>
                    <a:pt x="10688" y="1166"/>
                    <a:pt x="10287" y="1432"/>
                    <a:pt x="10079" y="1979"/>
                  </a:cubicBezTo>
                  <a:cubicBezTo>
                    <a:pt x="10059" y="2025"/>
                    <a:pt x="10047" y="2079"/>
                    <a:pt x="9991" y="2119"/>
                  </a:cubicBezTo>
                  <a:cubicBezTo>
                    <a:pt x="10059" y="1779"/>
                    <a:pt x="10167" y="1532"/>
                    <a:pt x="10335" y="1366"/>
                  </a:cubicBezTo>
                  <a:close/>
                  <a:moveTo>
                    <a:pt x="9562" y="2279"/>
                  </a:moveTo>
                  <a:cubicBezTo>
                    <a:pt x="9526" y="2658"/>
                    <a:pt x="9514" y="2978"/>
                    <a:pt x="9650" y="3265"/>
                  </a:cubicBezTo>
                  <a:cubicBezTo>
                    <a:pt x="9474" y="3118"/>
                    <a:pt x="9426" y="2625"/>
                    <a:pt x="9562" y="2279"/>
                  </a:cubicBezTo>
                  <a:close/>
                  <a:moveTo>
                    <a:pt x="9766" y="2032"/>
                  </a:moveTo>
                  <a:cubicBezTo>
                    <a:pt x="9690" y="2365"/>
                    <a:pt x="9774" y="2678"/>
                    <a:pt x="9815" y="2998"/>
                  </a:cubicBezTo>
                  <a:cubicBezTo>
                    <a:pt x="9502" y="2345"/>
                    <a:pt x="9674" y="1466"/>
                    <a:pt x="10163" y="1279"/>
                  </a:cubicBezTo>
                  <a:cubicBezTo>
                    <a:pt x="9991" y="1512"/>
                    <a:pt x="9839" y="1712"/>
                    <a:pt x="9766" y="2032"/>
                  </a:cubicBezTo>
                  <a:close/>
                  <a:moveTo>
                    <a:pt x="9983" y="3938"/>
                  </a:moveTo>
                  <a:cubicBezTo>
                    <a:pt x="10035" y="4144"/>
                    <a:pt x="10059" y="4357"/>
                    <a:pt x="10083" y="4637"/>
                  </a:cubicBezTo>
                  <a:cubicBezTo>
                    <a:pt x="9971" y="4397"/>
                    <a:pt x="9959" y="4177"/>
                    <a:pt x="9983" y="3938"/>
                  </a:cubicBezTo>
                  <a:close/>
                  <a:moveTo>
                    <a:pt x="10231" y="5070"/>
                  </a:moveTo>
                  <a:cubicBezTo>
                    <a:pt x="10211" y="4710"/>
                    <a:pt x="10215" y="4704"/>
                    <a:pt x="10435" y="4757"/>
                  </a:cubicBezTo>
                  <a:cubicBezTo>
                    <a:pt x="10552" y="4784"/>
                    <a:pt x="10664" y="4817"/>
                    <a:pt x="10780" y="4844"/>
                  </a:cubicBezTo>
                  <a:cubicBezTo>
                    <a:pt x="10816" y="4850"/>
                    <a:pt x="10864" y="4884"/>
                    <a:pt x="10876" y="4790"/>
                  </a:cubicBezTo>
                  <a:cubicBezTo>
                    <a:pt x="10888" y="4710"/>
                    <a:pt x="10860" y="4657"/>
                    <a:pt x="10820" y="4610"/>
                  </a:cubicBezTo>
                  <a:cubicBezTo>
                    <a:pt x="10736" y="4517"/>
                    <a:pt x="10636" y="4484"/>
                    <a:pt x="10540" y="4457"/>
                  </a:cubicBezTo>
                  <a:cubicBezTo>
                    <a:pt x="10447" y="4431"/>
                    <a:pt x="10351" y="4384"/>
                    <a:pt x="10255" y="4411"/>
                  </a:cubicBezTo>
                  <a:cubicBezTo>
                    <a:pt x="10183" y="4431"/>
                    <a:pt x="10163" y="4364"/>
                    <a:pt x="10155" y="4271"/>
                  </a:cubicBezTo>
                  <a:cubicBezTo>
                    <a:pt x="10143" y="4157"/>
                    <a:pt x="10135" y="4044"/>
                    <a:pt x="10123" y="3931"/>
                  </a:cubicBezTo>
                  <a:cubicBezTo>
                    <a:pt x="10103" y="3738"/>
                    <a:pt x="10107" y="3564"/>
                    <a:pt x="10231" y="3458"/>
                  </a:cubicBezTo>
                  <a:cubicBezTo>
                    <a:pt x="10271" y="3424"/>
                    <a:pt x="10311" y="3358"/>
                    <a:pt x="10331" y="3291"/>
                  </a:cubicBezTo>
                  <a:cubicBezTo>
                    <a:pt x="10391" y="3038"/>
                    <a:pt x="10516" y="3025"/>
                    <a:pt x="10652" y="3025"/>
                  </a:cubicBezTo>
                  <a:cubicBezTo>
                    <a:pt x="10828" y="3018"/>
                    <a:pt x="11008" y="3045"/>
                    <a:pt x="11185" y="2985"/>
                  </a:cubicBezTo>
                  <a:cubicBezTo>
                    <a:pt x="11257" y="2958"/>
                    <a:pt x="11273" y="3031"/>
                    <a:pt x="11297" y="3111"/>
                  </a:cubicBezTo>
                  <a:cubicBezTo>
                    <a:pt x="11369" y="3371"/>
                    <a:pt x="11445" y="3631"/>
                    <a:pt x="11549" y="3864"/>
                  </a:cubicBezTo>
                  <a:cubicBezTo>
                    <a:pt x="11633" y="4051"/>
                    <a:pt x="11737" y="4204"/>
                    <a:pt x="11858" y="4344"/>
                  </a:cubicBezTo>
                  <a:cubicBezTo>
                    <a:pt x="11753" y="4397"/>
                    <a:pt x="11653" y="4437"/>
                    <a:pt x="11557" y="4490"/>
                  </a:cubicBezTo>
                  <a:cubicBezTo>
                    <a:pt x="11513" y="4517"/>
                    <a:pt x="11469" y="4550"/>
                    <a:pt x="11429" y="4590"/>
                  </a:cubicBezTo>
                  <a:cubicBezTo>
                    <a:pt x="11389" y="4630"/>
                    <a:pt x="11361" y="4690"/>
                    <a:pt x="11377" y="4770"/>
                  </a:cubicBezTo>
                  <a:cubicBezTo>
                    <a:pt x="11393" y="4857"/>
                    <a:pt x="11441" y="4864"/>
                    <a:pt x="11485" y="4844"/>
                  </a:cubicBezTo>
                  <a:cubicBezTo>
                    <a:pt x="11613" y="4797"/>
                    <a:pt x="11737" y="4757"/>
                    <a:pt x="11862" y="4697"/>
                  </a:cubicBezTo>
                  <a:cubicBezTo>
                    <a:pt x="12030" y="4610"/>
                    <a:pt x="12190" y="4604"/>
                    <a:pt x="12350" y="4737"/>
                  </a:cubicBezTo>
                  <a:cubicBezTo>
                    <a:pt x="12418" y="4790"/>
                    <a:pt x="12499" y="4830"/>
                    <a:pt x="12575" y="4830"/>
                  </a:cubicBezTo>
                  <a:cubicBezTo>
                    <a:pt x="12691" y="4837"/>
                    <a:pt x="12695" y="4910"/>
                    <a:pt x="12651" y="5050"/>
                  </a:cubicBezTo>
                  <a:cubicBezTo>
                    <a:pt x="12643" y="5083"/>
                    <a:pt x="12635" y="5117"/>
                    <a:pt x="12615" y="5183"/>
                  </a:cubicBezTo>
                  <a:cubicBezTo>
                    <a:pt x="12711" y="5123"/>
                    <a:pt x="12791" y="5083"/>
                    <a:pt x="12787" y="4904"/>
                  </a:cubicBezTo>
                  <a:cubicBezTo>
                    <a:pt x="12783" y="4844"/>
                    <a:pt x="12819" y="4850"/>
                    <a:pt x="12843" y="4844"/>
                  </a:cubicBezTo>
                  <a:cubicBezTo>
                    <a:pt x="12971" y="4810"/>
                    <a:pt x="13099" y="4790"/>
                    <a:pt x="13224" y="4710"/>
                  </a:cubicBezTo>
                  <a:cubicBezTo>
                    <a:pt x="13284" y="4670"/>
                    <a:pt x="13296" y="4704"/>
                    <a:pt x="13292" y="4810"/>
                  </a:cubicBezTo>
                  <a:cubicBezTo>
                    <a:pt x="13268" y="5237"/>
                    <a:pt x="13103" y="5550"/>
                    <a:pt x="12855" y="5630"/>
                  </a:cubicBezTo>
                  <a:cubicBezTo>
                    <a:pt x="12779" y="5656"/>
                    <a:pt x="12739" y="5716"/>
                    <a:pt x="12727" y="5856"/>
                  </a:cubicBezTo>
                  <a:cubicBezTo>
                    <a:pt x="12627" y="6829"/>
                    <a:pt x="12262" y="7475"/>
                    <a:pt x="11765" y="7942"/>
                  </a:cubicBezTo>
                  <a:cubicBezTo>
                    <a:pt x="11441" y="8248"/>
                    <a:pt x="11229" y="8182"/>
                    <a:pt x="10960" y="7748"/>
                  </a:cubicBezTo>
                  <a:cubicBezTo>
                    <a:pt x="10516" y="7009"/>
                    <a:pt x="10291" y="6103"/>
                    <a:pt x="10231" y="5070"/>
                  </a:cubicBezTo>
                  <a:close/>
                  <a:moveTo>
                    <a:pt x="11108" y="8142"/>
                  </a:moveTo>
                  <a:cubicBezTo>
                    <a:pt x="11349" y="8361"/>
                    <a:pt x="11581" y="8281"/>
                    <a:pt x="11809" y="8075"/>
                  </a:cubicBezTo>
                  <a:cubicBezTo>
                    <a:pt x="12122" y="7795"/>
                    <a:pt x="12382" y="7409"/>
                    <a:pt x="12599" y="6916"/>
                  </a:cubicBezTo>
                  <a:cubicBezTo>
                    <a:pt x="12643" y="7229"/>
                    <a:pt x="12651" y="7529"/>
                    <a:pt x="12671" y="7828"/>
                  </a:cubicBezTo>
                  <a:cubicBezTo>
                    <a:pt x="12703" y="8361"/>
                    <a:pt x="12731" y="8894"/>
                    <a:pt x="12759" y="9421"/>
                  </a:cubicBezTo>
                  <a:cubicBezTo>
                    <a:pt x="12783" y="9894"/>
                    <a:pt x="12707" y="10327"/>
                    <a:pt x="12591" y="10753"/>
                  </a:cubicBezTo>
                  <a:cubicBezTo>
                    <a:pt x="12318" y="11753"/>
                    <a:pt x="11970" y="12679"/>
                    <a:pt x="11573" y="13552"/>
                  </a:cubicBezTo>
                  <a:cubicBezTo>
                    <a:pt x="11557" y="13592"/>
                    <a:pt x="11549" y="13645"/>
                    <a:pt x="11501" y="13651"/>
                  </a:cubicBezTo>
                  <a:cubicBezTo>
                    <a:pt x="11301" y="12619"/>
                    <a:pt x="11136" y="11566"/>
                    <a:pt x="10984" y="10513"/>
                  </a:cubicBezTo>
                  <a:cubicBezTo>
                    <a:pt x="10860" y="9687"/>
                    <a:pt x="10944" y="8921"/>
                    <a:pt x="11108" y="8142"/>
                  </a:cubicBezTo>
                  <a:close/>
                  <a:moveTo>
                    <a:pt x="9214" y="11226"/>
                  </a:moveTo>
                  <a:cubicBezTo>
                    <a:pt x="9346" y="11293"/>
                    <a:pt x="9482" y="11353"/>
                    <a:pt x="9614" y="11420"/>
                  </a:cubicBezTo>
                  <a:cubicBezTo>
                    <a:pt x="9690" y="11460"/>
                    <a:pt x="9750" y="11433"/>
                    <a:pt x="9794" y="11320"/>
                  </a:cubicBezTo>
                  <a:cubicBezTo>
                    <a:pt x="9843" y="11200"/>
                    <a:pt x="9778" y="11133"/>
                    <a:pt x="9742" y="11060"/>
                  </a:cubicBezTo>
                  <a:cubicBezTo>
                    <a:pt x="9718" y="11000"/>
                    <a:pt x="9678" y="10960"/>
                    <a:pt x="9650" y="10913"/>
                  </a:cubicBezTo>
                  <a:cubicBezTo>
                    <a:pt x="9462" y="10613"/>
                    <a:pt x="9478" y="10720"/>
                    <a:pt x="9606" y="10380"/>
                  </a:cubicBezTo>
                  <a:cubicBezTo>
                    <a:pt x="9811" y="9847"/>
                    <a:pt x="10039" y="9348"/>
                    <a:pt x="10303" y="8894"/>
                  </a:cubicBezTo>
                  <a:cubicBezTo>
                    <a:pt x="10467" y="8615"/>
                    <a:pt x="10656" y="8388"/>
                    <a:pt x="10888" y="8248"/>
                  </a:cubicBezTo>
                  <a:cubicBezTo>
                    <a:pt x="10848" y="8361"/>
                    <a:pt x="10808" y="8481"/>
                    <a:pt x="10764" y="8595"/>
                  </a:cubicBezTo>
                  <a:cubicBezTo>
                    <a:pt x="10540" y="9168"/>
                    <a:pt x="10455" y="9807"/>
                    <a:pt x="10395" y="10473"/>
                  </a:cubicBezTo>
                  <a:cubicBezTo>
                    <a:pt x="10291" y="11573"/>
                    <a:pt x="10223" y="12679"/>
                    <a:pt x="10143" y="13778"/>
                  </a:cubicBezTo>
                  <a:cubicBezTo>
                    <a:pt x="10075" y="14724"/>
                    <a:pt x="10031" y="15677"/>
                    <a:pt x="9975" y="16623"/>
                  </a:cubicBezTo>
                  <a:cubicBezTo>
                    <a:pt x="9947" y="17103"/>
                    <a:pt x="9919" y="17576"/>
                    <a:pt x="9871" y="18062"/>
                  </a:cubicBezTo>
                  <a:cubicBezTo>
                    <a:pt x="9811" y="17736"/>
                    <a:pt x="9750" y="17409"/>
                    <a:pt x="9690" y="17083"/>
                  </a:cubicBezTo>
                  <a:cubicBezTo>
                    <a:pt x="9530" y="16210"/>
                    <a:pt x="9370" y="15330"/>
                    <a:pt x="9206" y="14458"/>
                  </a:cubicBezTo>
                  <a:cubicBezTo>
                    <a:pt x="9121" y="14005"/>
                    <a:pt x="9142" y="13538"/>
                    <a:pt x="9125" y="13079"/>
                  </a:cubicBezTo>
                  <a:cubicBezTo>
                    <a:pt x="9105" y="12506"/>
                    <a:pt x="9117" y="11933"/>
                    <a:pt x="9113" y="11366"/>
                  </a:cubicBezTo>
                  <a:cubicBezTo>
                    <a:pt x="9105" y="11220"/>
                    <a:pt x="9138" y="11193"/>
                    <a:pt x="9214" y="11226"/>
                  </a:cubicBezTo>
                  <a:close/>
                  <a:moveTo>
                    <a:pt x="3157" y="15830"/>
                  </a:moveTo>
                  <a:cubicBezTo>
                    <a:pt x="3189" y="15790"/>
                    <a:pt x="3201" y="15877"/>
                    <a:pt x="3209" y="15917"/>
                  </a:cubicBezTo>
                  <a:cubicBezTo>
                    <a:pt x="3301" y="16390"/>
                    <a:pt x="3397" y="16870"/>
                    <a:pt x="3489" y="17343"/>
                  </a:cubicBezTo>
                  <a:cubicBezTo>
                    <a:pt x="3509" y="17436"/>
                    <a:pt x="3477" y="17456"/>
                    <a:pt x="3429" y="17449"/>
                  </a:cubicBezTo>
                  <a:cubicBezTo>
                    <a:pt x="3309" y="17449"/>
                    <a:pt x="3185" y="17449"/>
                    <a:pt x="3049" y="17449"/>
                  </a:cubicBezTo>
                  <a:cubicBezTo>
                    <a:pt x="3197" y="17149"/>
                    <a:pt x="3189" y="16896"/>
                    <a:pt x="3028" y="16636"/>
                  </a:cubicBezTo>
                  <a:cubicBezTo>
                    <a:pt x="2912" y="16456"/>
                    <a:pt x="3012" y="16257"/>
                    <a:pt x="3008" y="16070"/>
                  </a:cubicBezTo>
                  <a:cubicBezTo>
                    <a:pt x="3004" y="15957"/>
                    <a:pt x="3101" y="15903"/>
                    <a:pt x="3157" y="15830"/>
                  </a:cubicBezTo>
                  <a:close/>
                  <a:moveTo>
                    <a:pt x="2816" y="16736"/>
                  </a:moveTo>
                  <a:cubicBezTo>
                    <a:pt x="2960" y="16730"/>
                    <a:pt x="3049" y="16856"/>
                    <a:pt x="3053" y="17063"/>
                  </a:cubicBezTo>
                  <a:cubicBezTo>
                    <a:pt x="3057" y="17236"/>
                    <a:pt x="2948" y="17422"/>
                    <a:pt x="2840" y="17436"/>
                  </a:cubicBezTo>
                  <a:cubicBezTo>
                    <a:pt x="2720" y="17442"/>
                    <a:pt x="2608" y="17269"/>
                    <a:pt x="2608" y="17056"/>
                  </a:cubicBezTo>
                  <a:cubicBezTo>
                    <a:pt x="2608" y="16856"/>
                    <a:pt x="2684" y="16736"/>
                    <a:pt x="2816" y="16736"/>
                  </a:cubicBezTo>
                  <a:close/>
                  <a:moveTo>
                    <a:pt x="2888" y="16143"/>
                  </a:moveTo>
                  <a:cubicBezTo>
                    <a:pt x="2884" y="16277"/>
                    <a:pt x="2880" y="16403"/>
                    <a:pt x="2872" y="16516"/>
                  </a:cubicBezTo>
                  <a:cubicBezTo>
                    <a:pt x="2860" y="16683"/>
                    <a:pt x="2768" y="16610"/>
                    <a:pt x="2716" y="16636"/>
                  </a:cubicBezTo>
                  <a:cubicBezTo>
                    <a:pt x="2656" y="16670"/>
                    <a:pt x="2672" y="16563"/>
                    <a:pt x="2664" y="16510"/>
                  </a:cubicBezTo>
                  <a:cubicBezTo>
                    <a:pt x="2624" y="16210"/>
                    <a:pt x="2776" y="16223"/>
                    <a:pt x="2888" y="16143"/>
                  </a:cubicBezTo>
                  <a:close/>
                  <a:moveTo>
                    <a:pt x="2920" y="15744"/>
                  </a:moveTo>
                  <a:cubicBezTo>
                    <a:pt x="2940" y="15737"/>
                    <a:pt x="2964" y="15717"/>
                    <a:pt x="2976" y="15764"/>
                  </a:cubicBezTo>
                  <a:cubicBezTo>
                    <a:pt x="2988" y="15804"/>
                    <a:pt x="2972" y="15837"/>
                    <a:pt x="2956" y="15857"/>
                  </a:cubicBezTo>
                  <a:cubicBezTo>
                    <a:pt x="2872" y="15977"/>
                    <a:pt x="2772" y="16043"/>
                    <a:pt x="2668" y="16090"/>
                  </a:cubicBezTo>
                  <a:cubicBezTo>
                    <a:pt x="2604" y="16117"/>
                    <a:pt x="2592" y="15997"/>
                    <a:pt x="2560" y="15923"/>
                  </a:cubicBezTo>
                  <a:cubicBezTo>
                    <a:pt x="2684" y="15863"/>
                    <a:pt x="2800" y="15804"/>
                    <a:pt x="2920" y="15744"/>
                  </a:cubicBezTo>
                  <a:close/>
                  <a:moveTo>
                    <a:pt x="1759" y="14877"/>
                  </a:moveTo>
                  <a:cubicBezTo>
                    <a:pt x="1895" y="14877"/>
                    <a:pt x="2027" y="14877"/>
                    <a:pt x="2163" y="14871"/>
                  </a:cubicBezTo>
                  <a:cubicBezTo>
                    <a:pt x="2227" y="14871"/>
                    <a:pt x="2247" y="14917"/>
                    <a:pt x="2243" y="15017"/>
                  </a:cubicBezTo>
                  <a:cubicBezTo>
                    <a:pt x="2243" y="15037"/>
                    <a:pt x="2243" y="15064"/>
                    <a:pt x="2243" y="15084"/>
                  </a:cubicBezTo>
                  <a:cubicBezTo>
                    <a:pt x="2239" y="15237"/>
                    <a:pt x="2267" y="15410"/>
                    <a:pt x="2227" y="15530"/>
                  </a:cubicBezTo>
                  <a:cubicBezTo>
                    <a:pt x="2187" y="15650"/>
                    <a:pt x="2071" y="15584"/>
                    <a:pt x="1987" y="15617"/>
                  </a:cubicBezTo>
                  <a:cubicBezTo>
                    <a:pt x="1875" y="15664"/>
                    <a:pt x="1787" y="15764"/>
                    <a:pt x="1687" y="15930"/>
                  </a:cubicBezTo>
                  <a:cubicBezTo>
                    <a:pt x="1687" y="15584"/>
                    <a:pt x="1687" y="15284"/>
                    <a:pt x="1687" y="14984"/>
                  </a:cubicBezTo>
                  <a:cubicBezTo>
                    <a:pt x="1682" y="14897"/>
                    <a:pt x="1711" y="14877"/>
                    <a:pt x="1759" y="14877"/>
                  </a:cubicBezTo>
                  <a:close/>
                  <a:moveTo>
                    <a:pt x="1658" y="16770"/>
                  </a:moveTo>
                  <a:cubicBezTo>
                    <a:pt x="1602" y="16410"/>
                    <a:pt x="1715" y="16017"/>
                    <a:pt x="1915" y="15837"/>
                  </a:cubicBezTo>
                  <a:cubicBezTo>
                    <a:pt x="2111" y="15664"/>
                    <a:pt x="2327" y="15730"/>
                    <a:pt x="2476" y="16023"/>
                  </a:cubicBezTo>
                  <a:cubicBezTo>
                    <a:pt x="2560" y="16183"/>
                    <a:pt x="2592" y="16376"/>
                    <a:pt x="2556" y="16583"/>
                  </a:cubicBezTo>
                  <a:cubicBezTo>
                    <a:pt x="2528" y="16750"/>
                    <a:pt x="2488" y="16909"/>
                    <a:pt x="2504" y="17089"/>
                  </a:cubicBezTo>
                  <a:cubicBezTo>
                    <a:pt x="2508" y="17149"/>
                    <a:pt x="2492" y="17183"/>
                    <a:pt x="2464" y="17216"/>
                  </a:cubicBezTo>
                  <a:cubicBezTo>
                    <a:pt x="2368" y="17343"/>
                    <a:pt x="2259" y="17436"/>
                    <a:pt x="2131" y="17429"/>
                  </a:cubicBezTo>
                  <a:cubicBezTo>
                    <a:pt x="1907" y="17436"/>
                    <a:pt x="1719" y="17176"/>
                    <a:pt x="1658" y="16770"/>
                  </a:cubicBezTo>
                  <a:close/>
                  <a:moveTo>
                    <a:pt x="1490" y="17616"/>
                  </a:moveTo>
                  <a:cubicBezTo>
                    <a:pt x="2147" y="17616"/>
                    <a:pt x="2800" y="17622"/>
                    <a:pt x="3457" y="17616"/>
                  </a:cubicBezTo>
                  <a:cubicBezTo>
                    <a:pt x="3589" y="17616"/>
                    <a:pt x="3549" y="17802"/>
                    <a:pt x="3613" y="17916"/>
                  </a:cubicBezTo>
                  <a:cubicBezTo>
                    <a:pt x="2884" y="17916"/>
                    <a:pt x="2191" y="17916"/>
                    <a:pt x="1498" y="17916"/>
                  </a:cubicBezTo>
                  <a:cubicBezTo>
                    <a:pt x="1418" y="17916"/>
                    <a:pt x="1366" y="17856"/>
                    <a:pt x="1366" y="17742"/>
                  </a:cubicBezTo>
                  <a:cubicBezTo>
                    <a:pt x="1366" y="17629"/>
                    <a:pt x="1430" y="17616"/>
                    <a:pt x="1490" y="17616"/>
                  </a:cubicBezTo>
                  <a:close/>
                  <a:moveTo>
                    <a:pt x="1194" y="18415"/>
                  </a:moveTo>
                  <a:cubicBezTo>
                    <a:pt x="1130" y="18415"/>
                    <a:pt x="1070" y="18422"/>
                    <a:pt x="1070" y="18269"/>
                  </a:cubicBezTo>
                  <a:cubicBezTo>
                    <a:pt x="1070" y="18115"/>
                    <a:pt x="1118" y="18095"/>
                    <a:pt x="1194" y="18095"/>
                  </a:cubicBezTo>
                  <a:cubicBezTo>
                    <a:pt x="1975" y="18095"/>
                    <a:pt x="2760" y="18095"/>
                    <a:pt x="3541" y="18095"/>
                  </a:cubicBezTo>
                  <a:cubicBezTo>
                    <a:pt x="3593" y="18095"/>
                    <a:pt x="3641" y="18089"/>
                    <a:pt x="3665" y="18202"/>
                  </a:cubicBezTo>
                  <a:cubicBezTo>
                    <a:pt x="3693" y="18342"/>
                    <a:pt x="3701" y="18415"/>
                    <a:pt x="3581" y="18409"/>
                  </a:cubicBezTo>
                  <a:cubicBezTo>
                    <a:pt x="3185" y="18395"/>
                    <a:pt x="2792" y="18402"/>
                    <a:pt x="2396" y="18402"/>
                  </a:cubicBezTo>
                  <a:cubicBezTo>
                    <a:pt x="2396" y="18409"/>
                    <a:pt x="2396" y="18409"/>
                    <a:pt x="2396" y="18415"/>
                  </a:cubicBezTo>
                  <a:cubicBezTo>
                    <a:pt x="1995" y="18415"/>
                    <a:pt x="1594" y="18415"/>
                    <a:pt x="1194" y="18415"/>
                  </a:cubicBezTo>
                  <a:close/>
                  <a:moveTo>
                    <a:pt x="3790" y="18882"/>
                  </a:moveTo>
                  <a:cubicBezTo>
                    <a:pt x="3794" y="18928"/>
                    <a:pt x="3806" y="18975"/>
                    <a:pt x="3822" y="19048"/>
                  </a:cubicBezTo>
                  <a:cubicBezTo>
                    <a:pt x="3077" y="19048"/>
                    <a:pt x="2347" y="19048"/>
                    <a:pt x="1618" y="19048"/>
                  </a:cubicBezTo>
                  <a:cubicBezTo>
                    <a:pt x="1558" y="19048"/>
                    <a:pt x="1538" y="19015"/>
                    <a:pt x="1534" y="18915"/>
                  </a:cubicBezTo>
                  <a:cubicBezTo>
                    <a:pt x="1522" y="18575"/>
                    <a:pt x="1522" y="18582"/>
                    <a:pt x="1719" y="18582"/>
                  </a:cubicBezTo>
                  <a:cubicBezTo>
                    <a:pt x="2335" y="18588"/>
                    <a:pt x="2952" y="18595"/>
                    <a:pt x="3569" y="18588"/>
                  </a:cubicBezTo>
                  <a:cubicBezTo>
                    <a:pt x="3705" y="18582"/>
                    <a:pt x="3770" y="18668"/>
                    <a:pt x="3790" y="18882"/>
                  </a:cubicBezTo>
                  <a:close/>
                  <a:moveTo>
                    <a:pt x="1422" y="19741"/>
                  </a:moveTo>
                  <a:cubicBezTo>
                    <a:pt x="1298" y="19741"/>
                    <a:pt x="1170" y="19728"/>
                    <a:pt x="1046" y="19741"/>
                  </a:cubicBezTo>
                  <a:cubicBezTo>
                    <a:pt x="929" y="19754"/>
                    <a:pt x="961" y="19614"/>
                    <a:pt x="961" y="19521"/>
                  </a:cubicBezTo>
                  <a:cubicBezTo>
                    <a:pt x="961" y="19428"/>
                    <a:pt x="925" y="19301"/>
                    <a:pt x="1042" y="19301"/>
                  </a:cubicBezTo>
                  <a:cubicBezTo>
                    <a:pt x="1959" y="19308"/>
                    <a:pt x="2876" y="19308"/>
                    <a:pt x="3798" y="19301"/>
                  </a:cubicBezTo>
                  <a:cubicBezTo>
                    <a:pt x="3854" y="19301"/>
                    <a:pt x="3886" y="19321"/>
                    <a:pt x="3902" y="19421"/>
                  </a:cubicBezTo>
                  <a:cubicBezTo>
                    <a:pt x="3918" y="19528"/>
                    <a:pt x="3942" y="19621"/>
                    <a:pt x="3962" y="19734"/>
                  </a:cubicBezTo>
                  <a:cubicBezTo>
                    <a:pt x="3109" y="19748"/>
                    <a:pt x="2263" y="19748"/>
                    <a:pt x="1422" y="19741"/>
                  </a:cubicBezTo>
                  <a:close/>
                  <a:moveTo>
                    <a:pt x="4054" y="19668"/>
                  </a:moveTo>
                  <a:cubicBezTo>
                    <a:pt x="3954" y="19181"/>
                    <a:pt x="3858" y="18695"/>
                    <a:pt x="3762" y="18209"/>
                  </a:cubicBezTo>
                  <a:cubicBezTo>
                    <a:pt x="3445" y="16583"/>
                    <a:pt x="3129" y="14957"/>
                    <a:pt x="2812" y="13325"/>
                  </a:cubicBezTo>
                  <a:cubicBezTo>
                    <a:pt x="2744" y="12972"/>
                    <a:pt x="2780" y="12872"/>
                    <a:pt x="3000" y="12872"/>
                  </a:cubicBezTo>
                  <a:cubicBezTo>
                    <a:pt x="3926" y="12872"/>
                    <a:pt x="4855" y="12872"/>
                    <a:pt x="5781" y="12872"/>
                  </a:cubicBezTo>
                  <a:cubicBezTo>
                    <a:pt x="6698" y="12805"/>
                    <a:pt x="7615" y="12779"/>
                    <a:pt x="8537" y="12785"/>
                  </a:cubicBezTo>
                  <a:cubicBezTo>
                    <a:pt x="8769" y="12785"/>
                    <a:pt x="8801" y="12825"/>
                    <a:pt x="8869" y="13192"/>
                  </a:cubicBezTo>
                  <a:cubicBezTo>
                    <a:pt x="9101" y="14458"/>
                    <a:pt x="9338" y="15730"/>
                    <a:pt x="9574" y="16996"/>
                  </a:cubicBezTo>
                  <a:cubicBezTo>
                    <a:pt x="9722" y="17789"/>
                    <a:pt x="9871" y="18582"/>
                    <a:pt x="10011" y="19375"/>
                  </a:cubicBezTo>
                  <a:cubicBezTo>
                    <a:pt x="10083" y="19788"/>
                    <a:pt x="10003" y="19954"/>
                    <a:pt x="9742" y="19961"/>
                  </a:cubicBezTo>
                  <a:cubicBezTo>
                    <a:pt x="7940" y="20008"/>
                    <a:pt x="6141" y="19994"/>
                    <a:pt x="4338" y="20008"/>
                  </a:cubicBezTo>
                  <a:cubicBezTo>
                    <a:pt x="4178" y="20014"/>
                    <a:pt x="4098" y="19874"/>
                    <a:pt x="4054" y="19668"/>
                  </a:cubicBezTo>
                  <a:close/>
                  <a:moveTo>
                    <a:pt x="21472" y="21007"/>
                  </a:moveTo>
                  <a:cubicBezTo>
                    <a:pt x="21468" y="21293"/>
                    <a:pt x="21460" y="21300"/>
                    <a:pt x="21292" y="21300"/>
                  </a:cubicBezTo>
                  <a:cubicBezTo>
                    <a:pt x="21239" y="21300"/>
                    <a:pt x="21187" y="21300"/>
                    <a:pt x="21135" y="21300"/>
                  </a:cubicBezTo>
                  <a:cubicBezTo>
                    <a:pt x="14209" y="21300"/>
                    <a:pt x="7279" y="21300"/>
                    <a:pt x="353" y="21300"/>
                  </a:cubicBezTo>
                  <a:cubicBezTo>
                    <a:pt x="124" y="21300"/>
                    <a:pt x="120" y="21300"/>
                    <a:pt x="116" y="20914"/>
                  </a:cubicBezTo>
                  <a:cubicBezTo>
                    <a:pt x="108" y="20154"/>
                    <a:pt x="72" y="20261"/>
                    <a:pt x="497" y="20261"/>
                  </a:cubicBezTo>
                  <a:cubicBezTo>
                    <a:pt x="3934" y="20261"/>
                    <a:pt x="7371" y="20261"/>
                    <a:pt x="10812" y="20261"/>
                  </a:cubicBezTo>
                  <a:cubicBezTo>
                    <a:pt x="14301" y="20261"/>
                    <a:pt x="17790" y="20261"/>
                    <a:pt x="21284" y="20261"/>
                  </a:cubicBezTo>
                  <a:cubicBezTo>
                    <a:pt x="21468" y="20261"/>
                    <a:pt x="21480" y="20281"/>
                    <a:pt x="21480" y="20594"/>
                  </a:cubicBezTo>
                  <a:cubicBezTo>
                    <a:pt x="21472" y="20734"/>
                    <a:pt x="21472" y="20874"/>
                    <a:pt x="21472" y="21007"/>
                  </a:cubicBezTo>
                  <a:close/>
                  <a:moveTo>
                    <a:pt x="9350" y="7902"/>
                  </a:moveTo>
                  <a:cubicBezTo>
                    <a:pt x="9542" y="7389"/>
                    <a:pt x="9742" y="6882"/>
                    <a:pt x="9939" y="6376"/>
                  </a:cubicBezTo>
                  <a:cubicBezTo>
                    <a:pt x="9959" y="6323"/>
                    <a:pt x="9975" y="6256"/>
                    <a:pt x="10027" y="6283"/>
                  </a:cubicBezTo>
                  <a:cubicBezTo>
                    <a:pt x="10047" y="6296"/>
                    <a:pt x="10055" y="6316"/>
                    <a:pt x="10043" y="6369"/>
                  </a:cubicBezTo>
                  <a:cubicBezTo>
                    <a:pt x="10039" y="6376"/>
                    <a:pt x="10027" y="6409"/>
                    <a:pt x="10019" y="6443"/>
                  </a:cubicBezTo>
                  <a:cubicBezTo>
                    <a:pt x="9823" y="6956"/>
                    <a:pt x="9622" y="7475"/>
                    <a:pt x="9426" y="7988"/>
                  </a:cubicBezTo>
                  <a:cubicBezTo>
                    <a:pt x="9402" y="8048"/>
                    <a:pt x="9382" y="8162"/>
                    <a:pt x="9326" y="8088"/>
                  </a:cubicBezTo>
                  <a:cubicBezTo>
                    <a:pt x="9274" y="8022"/>
                    <a:pt x="9330" y="7955"/>
                    <a:pt x="9350" y="7902"/>
                  </a:cubicBezTo>
                  <a:close/>
                  <a:moveTo>
                    <a:pt x="5296" y="10240"/>
                  </a:moveTo>
                  <a:cubicBezTo>
                    <a:pt x="5296" y="8755"/>
                    <a:pt x="5296" y="7269"/>
                    <a:pt x="5296" y="5783"/>
                  </a:cubicBezTo>
                  <a:cubicBezTo>
                    <a:pt x="5332" y="5816"/>
                    <a:pt x="5316" y="5876"/>
                    <a:pt x="5316" y="5923"/>
                  </a:cubicBezTo>
                  <a:cubicBezTo>
                    <a:pt x="5316" y="7322"/>
                    <a:pt x="5316" y="8728"/>
                    <a:pt x="5316" y="10127"/>
                  </a:cubicBezTo>
                  <a:cubicBezTo>
                    <a:pt x="5316" y="10167"/>
                    <a:pt x="5328" y="10214"/>
                    <a:pt x="5296" y="10240"/>
                  </a:cubicBezTo>
                  <a:close/>
                  <a:moveTo>
                    <a:pt x="10712" y="14504"/>
                  </a:moveTo>
                  <a:cubicBezTo>
                    <a:pt x="10732" y="14551"/>
                    <a:pt x="10732" y="14598"/>
                    <a:pt x="10724" y="14664"/>
                  </a:cubicBezTo>
                  <a:cubicBezTo>
                    <a:pt x="10588" y="14391"/>
                    <a:pt x="10447" y="14138"/>
                    <a:pt x="10339" y="13845"/>
                  </a:cubicBezTo>
                  <a:cubicBezTo>
                    <a:pt x="10319" y="13785"/>
                    <a:pt x="10283" y="13705"/>
                    <a:pt x="10327" y="13651"/>
                  </a:cubicBezTo>
                  <a:cubicBezTo>
                    <a:pt x="10379" y="13585"/>
                    <a:pt x="10403" y="13685"/>
                    <a:pt x="10423" y="13738"/>
                  </a:cubicBezTo>
                  <a:cubicBezTo>
                    <a:pt x="10520" y="13991"/>
                    <a:pt x="10616" y="14251"/>
                    <a:pt x="10712" y="14504"/>
                  </a:cubicBezTo>
                  <a:close/>
                  <a:moveTo>
                    <a:pt x="10960" y="6090"/>
                  </a:moveTo>
                  <a:cubicBezTo>
                    <a:pt x="11004" y="5770"/>
                    <a:pt x="11032" y="5443"/>
                    <a:pt x="10972" y="5083"/>
                  </a:cubicBezTo>
                  <a:cubicBezTo>
                    <a:pt x="11080" y="5163"/>
                    <a:pt x="11084" y="5290"/>
                    <a:pt x="11092" y="5410"/>
                  </a:cubicBezTo>
                  <a:cubicBezTo>
                    <a:pt x="11104" y="5616"/>
                    <a:pt x="11096" y="5830"/>
                    <a:pt x="11060" y="6030"/>
                  </a:cubicBezTo>
                  <a:cubicBezTo>
                    <a:pt x="11036" y="6169"/>
                    <a:pt x="11020" y="6303"/>
                    <a:pt x="11092" y="6409"/>
                  </a:cubicBezTo>
                  <a:cubicBezTo>
                    <a:pt x="11157" y="6509"/>
                    <a:pt x="11229" y="6463"/>
                    <a:pt x="11297" y="6423"/>
                  </a:cubicBezTo>
                  <a:cubicBezTo>
                    <a:pt x="11217" y="6503"/>
                    <a:pt x="11153" y="6669"/>
                    <a:pt x="11048" y="6549"/>
                  </a:cubicBezTo>
                  <a:cubicBezTo>
                    <a:pt x="10952" y="6443"/>
                    <a:pt x="10936" y="6276"/>
                    <a:pt x="10960" y="6090"/>
                  </a:cubicBezTo>
                  <a:close/>
                  <a:moveTo>
                    <a:pt x="11545" y="5097"/>
                  </a:moveTo>
                  <a:cubicBezTo>
                    <a:pt x="11761" y="5063"/>
                    <a:pt x="11970" y="5037"/>
                    <a:pt x="12182" y="5004"/>
                  </a:cubicBezTo>
                  <a:cubicBezTo>
                    <a:pt x="12094" y="5383"/>
                    <a:pt x="11717" y="5437"/>
                    <a:pt x="11545" y="5097"/>
                  </a:cubicBezTo>
                  <a:close/>
                  <a:moveTo>
                    <a:pt x="10896" y="5310"/>
                  </a:moveTo>
                  <a:cubicBezTo>
                    <a:pt x="10740" y="5470"/>
                    <a:pt x="10443" y="5450"/>
                    <a:pt x="10367" y="5143"/>
                  </a:cubicBezTo>
                  <a:cubicBezTo>
                    <a:pt x="10540" y="5143"/>
                    <a:pt x="10700" y="5143"/>
                    <a:pt x="10864" y="5143"/>
                  </a:cubicBezTo>
                  <a:cubicBezTo>
                    <a:pt x="10888" y="5143"/>
                    <a:pt x="10928" y="5110"/>
                    <a:pt x="10940" y="5183"/>
                  </a:cubicBezTo>
                  <a:cubicBezTo>
                    <a:pt x="10944" y="5243"/>
                    <a:pt x="10920" y="5283"/>
                    <a:pt x="10896" y="5310"/>
                  </a:cubicBezTo>
                  <a:close/>
                  <a:moveTo>
                    <a:pt x="10876" y="6956"/>
                  </a:moveTo>
                  <a:cubicBezTo>
                    <a:pt x="11189" y="7009"/>
                    <a:pt x="11469" y="7082"/>
                    <a:pt x="11765" y="6856"/>
                  </a:cubicBezTo>
                  <a:cubicBezTo>
                    <a:pt x="11605" y="7195"/>
                    <a:pt x="11149" y="7235"/>
                    <a:pt x="10876" y="6956"/>
                  </a:cubicBezTo>
                  <a:close/>
                  <a:moveTo>
                    <a:pt x="11597" y="7309"/>
                  </a:moveTo>
                  <a:cubicBezTo>
                    <a:pt x="11405" y="7575"/>
                    <a:pt x="11173" y="7542"/>
                    <a:pt x="11048" y="7229"/>
                  </a:cubicBezTo>
                  <a:cubicBezTo>
                    <a:pt x="11221" y="7415"/>
                    <a:pt x="11401" y="7389"/>
                    <a:pt x="11597" y="7309"/>
                  </a:cubicBezTo>
                  <a:close/>
                  <a:moveTo>
                    <a:pt x="11813" y="14118"/>
                  </a:moveTo>
                  <a:cubicBezTo>
                    <a:pt x="11990" y="13825"/>
                    <a:pt x="12210" y="13691"/>
                    <a:pt x="12442" y="13612"/>
                  </a:cubicBezTo>
                  <a:cubicBezTo>
                    <a:pt x="12246" y="13825"/>
                    <a:pt x="12046" y="14031"/>
                    <a:pt x="11813" y="14118"/>
                  </a:cubicBezTo>
                  <a:close/>
                  <a:moveTo>
                    <a:pt x="13977" y="16903"/>
                  </a:moveTo>
                  <a:cubicBezTo>
                    <a:pt x="14009" y="16996"/>
                    <a:pt x="13949" y="17029"/>
                    <a:pt x="13913" y="17063"/>
                  </a:cubicBezTo>
                  <a:cubicBezTo>
                    <a:pt x="13704" y="17243"/>
                    <a:pt x="13496" y="17416"/>
                    <a:pt x="13288" y="17596"/>
                  </a:cubicBezTo>
                  <a:cubicBezTo>
                    <a:pt x="13260" y="17622"/>
                    <a:pt x="13228" y="17616"/>
                    <a:pt x="13180" y="17609"/>
                  </a:cubicBezTo>
                  <a:cubicBezTo>
                    <a:pt x="13400" y="17316"/>
                    <a:pt x="13628" y="17103"/>
                    <a:pt x="13861" y="16903"/>
                  </a:cubicBezTo>
                  <a:cubicBezTo>
                    <a:pt x="13897" y="16870"/>
                    <a:pt x="13949" y="16823"/>
                    <a:pt x="13977" y="16903"/>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67125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9475</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Businesswoman Using Laptop – Slide Template</vt:lpstr>
      <vt:lpstr>Businesswoman Using Laptop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Businesswoman Using Laptop</dc:title>
  <dc:creator>PresentationGO.com</dc:creator>
  <dc:description>© Copyright PresentationGO.com - Do not distribute or sale without written permission.</dc:description>
  <cp:lastModifiedBy>Christophe Barroche</cp:lastModifiedBy>
  <cp:revision>48</cp:revision>
  <dcterms:created xsi:type="dcterms:W3CDTF">2014-11-26T05:14:11Z</dcterms:created>
  <dcterms:modified xsi:type="dcterms:W3CDTF">2025-03-03T19:39:09Z</dcterms:modified>
  <cp:category>Graphics &amp; Metaphors</cp:category>
</cp:coreProperties>
</file>