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AF974-DCF9-C306-A1F7-EBACFF8A9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384516-2F59-DE5E-911E-B4900D9026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AC95D1-820B-5BEB-EEF7-D9D23736C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F6A94-253E-93FC-8B31-313380DDD3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07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Cornered Cards </a:t>
            </a:r>
            <a:r>
              <a:rPr lang="en-US" dirty="0"/>
              <a:t>– Slide Template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23DE683-F99E-A750-F797-A37D1AF5086F}"/>
              </a:ext>
            </a:extLst>
          </p:cNvPr>
          <p:cNvSpPr/>
          <p:nvPr/>
        </p:nvSpPr>
        <p:spPr>
          <a:xfrm>
            <a:off x="468688" y="2243008"/>
            <a:ext cx="2267487" cy="4614990"/>
          </a:xfrm>
          <a:custGeom>
            <a:avLst/>
            <a:gdLst>
              <a:gd name="connsiteX0" fmla="*/ 1619600 w 2267487"/>
              <a:gd name="connsiteY0" fmla="*/ 0 h 4614990"/>
              <a:gd name="connsiteX1" fmla="*/ 2267487 w 2267487"/>
              <a:gd name="connsiteY1" fmla="*/ 869413 h 4614990"/>
              <a:gd name="connsiteX2" fmla="*/ 2267487 w 2267487"/>
              <a:gd name="connsiteY2" fmla="*/ 4614990 h 4614990"/>
              <a:gd name="connsiteX3" fmla="*/ 1533808 w 2267487"/>
              <a:gd name="connsiteY3" fmla="*/ 4614990 h 4614990"/>
              <a:gd name="connsiteX4" fmla="*/ 0 w 2267487"/>
              <a:gd name="connsiteY4" fmla="*/ 2556742 h 4614990"/>
              <a:gd name="connsiteX5" fmla="*/ 19402 w 2267487"/>
              <a:gd name="connsiteY5" fmla="*/ 2569823 h 4614990"/>
              <a:gd name="connsiteX6" fmla="*/ 53589 w 2267487"/>
              <a:gd name="connsiteY6" fmla="*/ 2576725 h 4614990"/>
              <a:gd name="connsiteX7" fmla="*/ 1537568 w 2267487"/>
              <a:gd name="connsiteY7" fmla="*/ 2576725 h 4614990"/>
              <a:gd name="connsiteX8" fmla="*/ 1625397 w 2267487"/>
              <a:gd name="connsiteY8" fmla="*/ 2488897 h 4614990"/>
              <a:gd name="connsiteX9" fmla="*/ 1625397 w 2267487"/>
              <a:gd name="connsiteY9" fmla="*/ 28712 h 4614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67487" h="4614990">
                <a:moveTo>
                  <a:pt x="1619600" y="0"/>
                </a:moveTo>
                <a:lnTo>
                  <a:pt x="2267487" y="869413"/>
                </a:lnTo>
                <a:lnTo>
                  <a:pt x="2267487" y="4614990"/>
                </a:lnTo>
                <a:lnTo>
                  <a:pt x="1533808" y="4614990"/>
                </a:lnTo>
                <a:lnTo>
                  <a:pt x="0" y="2556742"/>
                </a:lnTo>
                <a:lnTo>
                  <a:pt x="19402" y="2569823"/>
                </a:lnTo>
                <a:cubicBezTo>
                  <a:pt x="29910" y="2574267"/>
                  <a:pt x="41462" y="2576725"/>
                  <a:pt x="53589" y="2576725"/>
                </a:cubicBezTo>
                <a:lnTo>
                  <a:pt x="1537568" y="2576725"/>
                </a:lnTo>
                <a:cubicBezTo>
                  <a:pt x="1586075" y="2576725"/>
                  <a:pt x="1625397" y="2537403"/>
                  <a:pt x="1625397" y="2488897"/>
                </a:cubicBezTo>
                <a:lnTo>
                  <a:pt x="1625397" y="2871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36126E3-9F73-60EB-B222-85FCD87F0C4E}"/>
              </a:ext>
            </a:extLst>
          </p:cNvPr>
          <p:cNvSpPr/>
          <p:nvPr/>
        </p:nvSpPr>
        <p:spPr>
          <a:xfrm>
            <a:off x="2655149" y="2243008"/>
            <a:ext cx="2290178" cy="4614990"/>
          </a:xfrm>
          <a:custGeom>
            <a:avLst/>
            <a:gdLst>
              <a:gd name="connsiteX0" fmla="*/ 1619600 w 2290178"/>
              <a:gd name="connsiteY0" fmla="*/ 0 h 4614990"/>
              <a:gd name="connsiteX1" fmla="*/ 2290178 w 2290178"/>
              <a:gd name="connsiteY1" fmla="*/ 899863 h 4614990"/>
              <a:gd name="connsiteX2" fmla="*/ 2290178 w 2290178"/>
              <a:gd name="connsiteY2" fmla="*/ 4614990 h 4614990"/>
              <a:gd name="connsiteX3" fmla="*/ 1533808 w 2290178"/>
              <a:gd name="connsiteY3" fmla="*/ 4614990 h 4614990"/>
              <a:gd name="connsiteX4" fmla="*/ 0 w 2290178"/>
              <a:gd name="connsiteY4" fmla="*/ 2556742 h 4614990"/>
              <a:gd name="connsiteX5" fmla="*/ 19402 w 2290178"/>
              <a:gd name="connsiteY5" fmla="*/ 2569823 h 4614990"/>
              <a:gd name="connsiteX6" fmla="*/ 53589 w 2290178"/>
              <a:gd name="connsiteY6" fmla="*/ 2576725 h 4614990"/>
              <a:gd name="connsiteX7" fmla="*/ 1537569 w 2290178"/>
              <a:gd name="connsiteY7" fmla="*/ 2576725 h 4614990"/>
              <a:gd name="connsiteX8" fmla="*/ 1625397 w 2290178"/>
              <a:gd name="connsiteY8" fmla="*/ 2488897 h 4614990"/>
              <a:gd name="connsiteX9" fmla="*/ 1625397 w 2290178"/>
              <a:gd name="connsiteY9" fmla="*/ 28712 h 4614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0178" h="4614990">
                <a:moveTo>
                  <a:pt x="1619600" y="0"/>
                </a:moveTo>
                <a:lnTo>
                  <a:pt x="2290178" y="899863"/>
                </a:lnTo>
                <a:lnTo>
                  <a:pt x="2290178" y="4614990"/>
                </a:lnTo>
                <a:lnTo>
                  <a:pt x="1533808" y="4614990"/>
                </a:lnTo>
                <a:lnTo>
                  <a:pt x="0" y="2556742"/>
                </a:lnTo>
                <a:lnTo>
                  <a:pt x="19402" y="2569823"/>
                </a:lnTo>
                <a:cubicBezTo>
                  <a:pt x="29910" y="2574267"/>
                  <a:pt x="41462" y="2576725"/>
                  <a:pt x="53589" y="2576725"/>
                </a:cubicBezTo>
                <a:lnTo>
                  <a:pt x="1537569" y="2576725"/>
                </a:lnTo>
                <a:cubicBezTo>
                  <a:pt x="1586075" y="2576725"/>
                  <a:pt x="1625397" y="2537403"/>
                  <a:pt x="1625397" y="2488897"/>
                </a:cubicBezTo>
                <a:lnTo>
                  <a:pt x="1625397" y="2871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748551B-BBCA-B2E7-A57B-3AF3B134DE4C}"/>
              </a:ext>
            </a:extLst>
          </p:cNvPr>
          <p:cNvSpPr/>
          <p:nvPr/>
        </p:nvSpPr>
        <p:spPr>
          <a:xfrm>
            <a:off x="4841610" y="2243008"/>
            <a:ext cx="2290178" cy="4614990"/>
          </a:xfrm>
          <a:custGeom>
            <a:avLst/>
            <a:gdLst>
              <a:gd name="connsiteX0" fmla="*/ 1619599 w 2290178"/>
              <a:gd name="connsiteY0" fmla="*/ 0 h 4614990"/>
              <a:gd name="connsiteX1" fmla="*/ 2290178 w 2290178"/>
              <a:gd name="connsiteY1" fmla="*/ 899864 h 4614990"/>
              <a:gd name="connsiteX2" fmla="*/ 2290178 w 2290178"/>
              <a:gd name="connsiteY2" fmla="*/ 4614990 h 4614990"/>
              <a:gd name="connsiteX3" fmla="*/ 1533807 w 2290178"/>
              <a:gd name="connsiteY3" fmla="*/ 4614990 h 4614990"/>
              <a:gd name="connsiteX4" fmla="*/ 0 w 2290178"/>
              <a:gd name="connsiteY4" fmla="*/ 2556742 h 4614990"/>
              <a:gd name="connsiteX5" fmla="*/ 19401 w 2290178"/>
              <a:gd name="connsiteY5" fmla="*/ 2569823 h 4614990"/>
              <a:gd name="connsiteX6" fmla="*/ 53588 w 2290178"/>
              <a:gd name="connsiteY6" fmla="*/ 2576725 h 4614990"/>
              <a:gd name="connsiteX7" fmla="*/ 1537568 w 2290178"/>
              <a:gd name="connsiteY7" fmla="*/ 2576725 h 4614990"/>
              <a:gd name="connsiteX8" fmla="*/ 1625396 w 2290178"/>
              <a:gd name="connsiteY8" fmla="*/ 2488897 h 4614990"/>
              <a:gd name="connsiteX9" fmla="*/ 1625396 w 2290178"/>
              <a:gd name="connsiteY9" fmla="*/ 28712 h 4614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0178" h="4614990">
                <a:moveTo>
                  <a:pt x="1619599" y="0"/>
                </a:moveTo>
                <a:lnTo>
                  <a:pt x="2290178" y="899864"/>
                </a:lnTo>
                <a:lnTo>
                  <a:pt x="2290178" y="4614990"/>
                </a:lnTo>
                <a:lnTo>
                  <a:pt x="1533807" y="4614990"/>
                </a:lnTo>
                <a:lnTo>
                  <a:pt x="0" y="2556742"/>
                </a:lnTo>
                <a:lnTo>
                  <a:pt x="19401" y="2569823"/>
                </a:lnTo>
                <a:cubicBezTo>
                  <a:pt x="29909" y="2574267"/>
                  <a:pt x="41461" y="2576725"/>
                  <a:pt x="53588" y="2576725"/>
                </a:cubicBezTo>
                <a:lnTo>
                  <a:pt x="1537568" y="2576725"/>
                </a:lnTo>
                <a:cubicBezTo>
                  <a:pt x="1586074" y="2576725"/>
                  <a:pt x="1625396" y="2537403"/>
                  <a:pt x="1625396" y="2488897"/>
                </a:cubicBezTo>
                <a:lnTo>
                  <a:pt x="1625396" y="2871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E596DD12-C226-3F88-FED5-4FA0696FFD6A}"/>
              </a:ext>
            </a:extLst>
          </p:cNvPr>
          <p:cNvSpPr/>
          <p:nvPr/>
        </p:nvSpPr>
        <p:spPr>
          <a:xfrm>
            <a:off x="7028071" y="2243008"/>
            <a:ext cx="2115928" cy="4614990"/>
          </a:xfrm>
          <a:custGeom>
            <a:avLst/>
            <a:gdLst>
              <a:gd name="connsiteX0" fmla="*/ 1619599 w 2115928"/>
              <a:gd name="connsiteY0" fmla="*/ 0 h 4614990"/>
              <a:gd name="connsiteX1" fmla="*/ 2115928 w 2115928"/>
              <a:gd name="connsiteY1" fmla="*/ 666034 h 4614990"/>
              <a:gd name="connsiteX2" fmla="*/ 2115928 w 2115928"/>
              <a:gd name="connsiteY2" fmla="*/ 4614990 h 4614990"/>
              <a:gd name="connsiteX3" fmla="*/ 1533807 w 2115928"/>
              <a:gd name="connsiteY3" fmla="*/ 4614990 h 4614990"/>
              <a:gd name="connsiteX4" fmla="*/ 0 w 2115928"/>
              <a:gd name="connsiteY4" fmla="*/ 2556742 h 4614990"/>
              <a:gd name="connsiteX5" fmla="*/ 19402 w 2115928"/>
              <a:gd name="connsiteY5" fmla="*/ 2569823 h 4614990"/>
              <a:gd name="connsiteX6" fmla="*/ 53588 w 2115928"/>
              <a:gd name="connsiteY6" fmla="*/ 2576725 h 4614990"/>
              <a:gd name="connsiteX7" fmla="*/ 1537567 w 2115928"/>
              <a:gd name="connsiteY7" fmla="*/ 2576725 h 4614990"/>
              <a:gd name="connsiteX8" fmla="*/ 1625395 w 2115928"/>
              <a:gd name="connsiteY8" fmla="*/ 2488897 h 4614990"/>
              <a:gd name="connsiteX9" fmla="*/ 1625395 w 2115928"/>
              <a:gd name="connsiteY9" fmla="*/ 28712 h 4614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15928" h="4614990">
                <a:moveTo>
                  <a:pt x="1619599" y="0"/>
                </a:moveTo>
                <a:lnTo>
                  <a:pt x="2115928" y="666034"/>
                </a:lnTo>
                <a:lnTo>
                  <a:pt x="2115928" y="4614990"/>
                </a:lnTo>
                <a:lnTo>
                  <a:pt x="1533807" y="4614990"/>
                </a:lnTo>
                <a:lnTo>
                  <a:pt x="0" y="2556742"/>
                </a:lnTo>
                <a:lnTo>
                  <a:pt x="19402" y="2569823"/>
                </a:lnTo>
                <a:cubicBezTo>
                  <a:pt x="29909" y="2574267"/>
                  <a:pt x="41461" y="2576725"/>
                  <a:pt x="53588" y="2576725"/>
                </a:cubicBezTo>
                <a:lnTo>
                  <a:pt x="1537567" y="2576725"/>
                </a:lnTo>
                <a:cubicBezTo>
                  <a:pt x="1586073" y="2576725"/>
                  <a:pt x="1625395" y="2537403"/>
                  <a:pt x="1625395" y="2488897"/>
                </a:cubicBezTo>
                <a:lnTo>
                  <a:pt x="1625395" y="2871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4C444238-BD11-B284-52A7-C346EEC1258A}"/>
              </a:ext>
            </a:extLst>
          </p:cNvPr>
          <p:cNvSpPr/>
          <p:nvPr/>
        </p:nvSpPr>
        <p:spPr>
          <a:xfrm rot="10800000">
            <a:off x="1757466" y="4495936"/>
            <a:ext cx="500888" cy="500888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: Rounded Corners 5">
            <a:extLst>
              <a:ext uri="{FF2B5EF4-FFF2-40B4-BE49-F238E27FC236}">
                <a16:creationId xmlns:a16="http://schemas.microsoft.com/office/drawing/2014/main" id="{6A453F2B-6594-62FD-2CA0-210AD5590C44}"/>
              </a:ext>
            </a:extLst>
          </p:cNvPr>
          <p:cNvSpPr/>
          <p:nvPr/>
        </p:nvSpPr>
        <p:spPr>
          <a:xfrm>
            <a:off x="355841" y="2129217"/>
            <a:ext cx="813248" cy="813249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55923"/>
              <a:gd name="connsiteY0" fmla="*/ 1167783 h 1211853"/>
              <a:gd name="connsiteX1" fmla="*/ 1255923 w 1255923"/>
              <a:gd name="connsiteY1" fmla="*/ 0 h 1211853"/>
              <a:gd name="connsiteX2" fmla="*/ 1255923 w 1255923"/>
              <a:gd name="connsiteY2" fmla="*/ 1167783 h 1211853"/>
              <a:gd name="connsiteX3" fmla="*/ 1211853 w 1255923"/>
              <a:gd name="connsiteY3" fmla="*/ 1211853 h 1211853"/>
              <a:gd name="connsiteX4" fmla="*/ 44070 w 1255923"/>
              <a:gd name="connsiteY4" fmla="*/ 1211853 h 1211853"/>
              <a:gd name="connsiteX5" fmla="*/ 0 w 1255923"/>
              <a:gd name="connsiteY5" fmla="*/ 1167783 h 121185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2B3E3F-A900-BF38-914E-F5468E40BE9F}"/>
              </a:ext>
            </a:extLst>
          </p:cNvPr>
          <p:cNvSpPr/>
          <p:nvPr/>
        </p:nvSpPr>
        <p:spPr>
          <a:xfrm>
            <a:off x="491380" y="2257296"/>
            <a:ext cx="1601858" cy="2574413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4CA2CF-1816-7D72-832B-6E30600B50FD}"/>
              </a:ext>
            </a:extLst>
          </p:cNvPr>
          <p:cNvSpPr txBox="1"/>
          <p:nvPr/>
        </p:nvSpPr>
        <p:spPr>
          <a:xfrm>
            <a:off x="601046" y="2679872"/>
            <a:ext cx="13825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0935D4-6EEA-6E74-C125-16DEADF9BE57}"/>
              </a:ext>
            </a:extLst>
          </p:cNvPr>
          <p:cNvSpPr txBox="1"/>
          <p:nvPr/>
        </p:nvSpPr>
        <p:spPr>
          <a:xfrm>
            <a:off x="601046" y="3296590"/>
            <a:ext cx="1382527" cy="129266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7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A8D76E-194D-6064-1237-648058979901}"/>
              </a:ext>
            </a:extLst>
          </p:cNvPr>
          <p:cNvCxnSpPr>
            <a:cxnSpLocks/>
          </p:cNvCxnSpPr>
          <p:nvPr/>
        </p:nvCxnSpPr>
        <p:spPr>
          <a:xfrm>
            <a:off x="601046" y="3172897"/>
            <a:ext cx="1382527" cy="0"/>
          </a:xfrm>
          <a:prstGeom prst="line">
            <a:avLst/>
          </a:prstGeom>
          <a:ln w="571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E2DEE97-85EF-5CBF-D8B2-EE46F8A20F34}"/>
              </a:ext>
            </a:extLst>
          </p:cNvPr>
          <p:cNvSpPr/>
          <p:nvPr/>
        </p:nvSpPr>
        <p:spPr>
          <a:xfrm>
            <a:off x="1811379" y="4545450"/>
            <a:ext cx="326497" cy="326498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9ADE6E9-F92A-D94C-C994-456A533929F4}"/>
              </a:ext>
            </a:extLst>
          </p:cNvPr>
          <p:cNvSpPr/>
          <p:nvPr/>
        </p:nvSpPr>
        <p:spPr>
          <a:xfrm>
            <a:off x="456792" y="2222252"/>
            <a:ext cx="670655" cy="673548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Rectangle: Rounded Corners 5">
            <a:extLst>
              <a:ext uri="{FF2B5EF4-FFF2-40B4-BE49-F238E27FC236}">
                <a16:creationId xmlns:a16="http://schemas.microsoft.com/office/drawing/2014/main" id="{DF86C94B-23F0-C797-32B1-F3D1443BADB0}"/>
              </a:ext>
            </a:extLst>
          </p:cNvPr>
          <p:cNvSpPr/>
          <p:nvPr/>
        </p:nvSpPr>
        <p:spPr>
          <a:xfrm rot="10800000">
            <a:off x="3943927" y="4495936"/>
            <a:ext cx="500888" cy="500888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5">
            <a:extLst>
              <a:ext uri="{FF2B5EF4-FFF2-40B4-BE49-F238E27FC236}">
                <a16:creationId xmlns:a16="http://schemas.microsoft.com/office/drawing/2014/main" id="{9F3A70E0-0841-EA18-9A44-56A9C5B1510A}"/>
              </a:ext>
            </a:extLst>
          </p:cNvPr>
          <p:cNvSpPr/>
          <p:nvPr/>
        </p:nvSpPr>
        <p:spPr>
          <a:xfrm>
            <a:off x="2542301" y="2129217"/>
            <a:ext cx="813249" cy="813249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661BDC4-491F-563C-EFD6-8905283587F2}"/>
              </a:ext>
            </a:extLst>
          </p:cNvPr>
          <p:cNvSpPr/>
          <p:nvPr/>
        </p:nvSpPr>
        <p:spPr>
          <a:xfrm>
            <a:off x="2677841" y="2257296"/>
            <a:ext cx="1601858" cy="2574413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B7457A-E3D7-631D-6934-5DDE4C544F58}"/>
              </a:ext>
            </a:extLst>
          </p:cNvPr>
          <p:cNvSpPr txBox="1"/>
          <p:nvPr/>
        </p:nvSpPr>
        <p:spPr>
          <a:xfrm>
            <a:off x="2787507" y="2679872"/>
            <a:ext cx="13825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5B2643-0CCD-340D-49B5-1385994AB917}"/>
              </a:ext>
            </a:extLst>
          </p:cNvPr>
          <p:cNvSpPr txBox="1"/>
          <p:nvPr/>
        </p:nvSpPr>
        <p:spPr>
          <a:xfrm>
            <a:off x="2787507" y="3296590"/>
            <a:ext cx="1382527" cy="129266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7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3EC31F7-6B39-43EA-5F0D-6FD75EB85108}"/>
              </a:ext>
            </a:extLst>
          </p:cNvPr>
          <p:cNvCxnSpPr>
            <a:cxnSpLocks/>
          </p:cNvCxnSpPr>
          <p:nvPr/>
        </p:nvCxnSpPr>
        <p:spPr>
          <a:xfrm>
            <a:off x="2787507" y="3172897"/>
            <a:ext cx="138252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BAC5A3F0-53AA-5570-FE57-BFF331A0CD98}"/>
              </a:ext>
            </a:extLst>
          </p:cNvPr>
          <p:cNvSpPr/>
          <p:nvPr/>
        </p:nvSpPr>
        <p:spPr>
          <a:xfrm rot="10800000">
            <a:off x="6130387" y="4495936"/>
            <a:ext cx="500888" cy="500888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: Rounded Corners 5">
            <a:extLst>
              <a:ext uri="{FF2B5EF4-FFF2-40B4-BE49-F238E27FC236}">
                <a16:creationId xmlns:a16="http://schemas.microsoft.com/office/drawing/2014/main" id="{8ECE61C7-98FE-905F-64E0-4D0923725E33}"/>
              </a:ext>
            </a:extLst>
          </p:cNvPr>
          <p:cNvSpPr/>
          <p:nvPr/>
        </p:nvSpPr>
        <p:spPr>
          <a:xfrm>
            <a:off x="4728762" y="2129217"/>
            <a:ext cx="813249" cy="813249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D2560C1-CD30-3A5F-B219-6C41230E5FC5}"/>
              </a:ext>
            </a:extLst>
          </p:cNvPr>
          <p:cNvSpPr/>
          <p:nvPr/>
        </p:nvSpPr>
        <p:spPr>
          <a:xfrm>
            <a:off x="4864302" y="2257296"/>
            <a:ext cx="1601858" cy="2574413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B02F2A-DAA2-A99C-E121-5272353DB000}"/>
              </a:ext>
            </a:extLst>
          </p:cNvPr>
          <p:cNvSpPr txBox="1"/>
          <p:nvPr/>
        </p:nvSpPr>
        <p:spPr>
          <a:xfrm>
            <a:off x="4973967" y="2679872"/>
            <a:ext cx="13825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C69354-BDC1-43E7-FBAE-CFF0EF37DA3A}"/>
              </a:ext>
            </a:extLst>
          </p:cNvPr>
          <p:cNvSpPr txBox="1"/>
          <p:nvPr/>
        </p:nvSpPr>
        <p:spPr>
          <a:xfrm>
            <a:off x="4973967" y="3296590"/>
            <a:ext cx="1382527" cy="129266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7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E9AFE28-01DA-3F62-D40F-3B6EE7883F66}"/>
              </a:ext>
            </a:extLst>
          </p:cNvPr>
          <p:cNvCxnSpPr>
            <a:cxnSpLocks/>
          </p:cNvCxnSpPr>
          <p:nvPr/>
        </p:nvCxnSpPr>
        <p:spPr>
          <a:xfrm>
            <a:off x="4973967" y="3172897"/>
            <a:ext cx="1382527" cy="0"/>
          </a:xfrm>
          <a:prstGeom prst="line">
            <a:avLst/>
          </a:prstGeom>
          <a:ln w="571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5">
            <a:extLst>
              <a:ext uri="{FF2B5EF4-FFF2-40B4-BE49-F238E27FC236}">
                <a16:creationId xmlns:a16="http://schemas.microsoft.com/office/drawing/2014/main" id="{4D346EC8-8673-8FE9-FA23-793FB9EDD8BE}"/>
              </a:ext>
            </a:extLst>
          </p:cNvPr>
          <p:cNvSpPr/>
          <p:nvPr/>
        </p:nvSpPr>
        <p:spPr>
          <a:xfrm rot="10800000">
            <a:off x="8316848" y="4495936"/>
            <a:ext cx="500888" cy="500888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: Rounded Corners 5">
            <a:extLst>
              <a:ext uri="{FF2B5EF4-FFF2-40B4-BE49-F238E27FC236}">
                <a16:creationId xmlns:a16="http://schemas.microsoft.com/office/drawing/2014/main" id="{E421D992-61F5-A0ED-C06A-B1F361FF1178}"/>
              </a:ext>
            </a:extLst>
          </p:cNvPr>
          <p:cNvSpPr/>
          <p:nvPr/>
        </p:nvSpPr>
        <p:spPr>
          <a:xfrm>
            <a:off x="6915223" y="2129217"/>
            <a:ext cx="813249" cy="813249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6F35EC4-8C4D-4296-22B5-7F4E78680C29}"/>
              </a:ext>
            </a:extLst>
          </p:cNvPr>
          <p:cNvSpPr/>
          <p:nvPr/>
        </p:nvSpPr>
        <p:spPr>
          <a:xfrm>
            <a:off x="7050763" y="2257296"/>
            <a:ext cx="1601858" cy="2574413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8E1170-D827-C64E-1361-5A4273746998}"/>
              </a:ext>
            </a:extLst>
          </p:cNvPr>
          <p:cNvSpPr txBox="1"/>
          <p:nvPr/>
        </p:nvSpPr>
        <p:spPr>
          <a:xfrm>
            <a:off x="7160428" y="2679872"/>
            <a:ext cx="13825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C838E4E-71A6-5C74-F346-D65F8CB4DFA8}"/>
              </a:ext>
            </a:extLst>
          </p:cNvPr>
          <p:cNvSpPr txBox="1"/>
          <p:nvPr/>
        </p:nvSpPr>
        <p:spPr>
          <a:xfrm>
            <a:off x="7160428" y="3296590"/>
            <a:ext cx="1382527" cy="129266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7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2A310A5-2E2D-5131-6DBC-9DF118644948}"/>
              </a:ext>
            </a:extLst>
          </p:cNvPr>
          <p:cNvCxnSpPr>
            <a:cxnSpLocks/>
          </p:cNvCxnSpPr>
          <p:nvPr/>
        </p:nvCxnSpPr>
        <p:spPr>
          <a:xfrm>
            <a:off x="7160428" y="3172897"/>
            <a:ext cx="1382527" cy="0"/>
          </a:xfrm>
          <a:prstGeom prst="line">
            <a:avLst/>
          </a:prstGeom>
          <a:ln w="571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D1793D6-B13C-B6F5-56BE-3BBF8A504BE8}"/>
              </a:ext>
            </a:extLst>
          </p:cNvPr>
          <p:cNvSpPr/>
          <p:nvPr/>
        </p:nvSpPr>
        <p:spPr>
          <a:xfrm>
            <a:off x="3997839" y="4545450"/>
            <a:ext cx="326497" cy="326498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FA44ECD-9F70-B80C-CF57-E5011DCA0E35}"/>
              </a:ext>
            </a:extLst>
          </p:cNvPr>
          <p:cNvSpPr/>
          <p:nvPr/>
        </p:nvSpPr>
        <p:spPr>
          <a:xfrm>
            <a:off x="2643253" y="2222252"/>
            <a:ext cx="670655" cy="673548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B797A2B-FB59-DF1B-48B8-C9E8BBD1B8F7}"/>
              </a:ext>
            </a:extLst>
          </p:cNvPr>
          <p:cNvSpPr/>
          <p:nvPr/>
        </p:nvSpPr>
        <p:spPr>
          <a:xfrm>
            <a:off x="6184300" y="4545450"/>
            <a:ext cx="326497" cy="326498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3889AE6-BA89-2F39-65C7-3905BC137EFC}"/>
              </a:ext>
            </a:extLst>
          </p:cNvPr>
          <p:cNvSpPr/>
          <p:nvPr/>
        </p:nvSpPr>
        <p:spPr>
          <a:xfrm>
            <a:off x="4829713" y="2222252"/>
            <a:ext cx="670655" cy="673548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C2F57E4-7F83-726E-EFE1-E54BCEA1709C}"/>
              </a:ext>
            </a:extLst>
          </p:cNvPr>
          <p:cNvSpPr/>
          <p:nvPr/>
        </p:nvSpPr>
        <p:spPr>
          <a:xfrm>
            <a:off x="8370761" y="4545450"/>
            <a:ext cx="326497" cy="326498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C097D43-D78D-D784-0A5B-49ADB17041F1}"/>
              </a:ext>
            </a:extLst>
          </p:cNvPr>
          <p:cNvSpPr/>
          <p:nvPr/>
        </p:nvSpPr>
        <p:spPr>
          <a:xfrm>
            <a:off x="7016174" y="2222252"/>
            <a:ext cx="670655" cy="673548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Rectangle: Rounded Corners 2">
            <a:extLst>
              <a:ext uri="{FF2B5EF4-FFF2-40B4-BE49-F238E27FC236}">
                <a16:creationId xmlns:a16="http://schemas.microsoft.com/office/drawing/2014/main" id="{B60D61AE-5F7D-2959-AA33-36BD7D22F91A}"/>
              </a:ext>
            </a:extLst>
          </p:cNvPr>
          <p:cNvSpPr/>
          <p:nvPr/>
        </p:nvSpPr>
        <p:spPr>
          <a:xfrm>
            <a:off x="326265" y="2099642"/>
            <a:ext cx="842824" cy="842824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0" name="Graphic 39" descr="Balloons with solid fill">
            <a:extLst>
              <a:ext uri="{FF2B5EF4-FFF2-40B4-BE49-F238E27FC236}">
                <a16:creationId xmlns:a16="http://schemas.microsoft.com/office/drawing/2014/main" id="{26AA8BC5-D9E1-1C1B-7ED7-CD9234400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201" y="2144927"/>
            <a:ext cx="423762" cy="423762"/>
          </a:xfrm>
          <a:prstGeom prst="rect">
            <a:avLst/>
          </a:prstGeom>
        </p:spPr>
      </p:pic>
      <p:sp>
        <p:nvSpPr>
          <p:cNvPr id="41" name="Rectangle: Rounded Corners 2">
            <a:extLst>
              <a:ext uri="{FF2B5EF4-FFF2-40B4-BE49-F238E27FC236}">
                <a16:creationId xmlns:a16="http://schemas.microsoft.com/office/drawing/2014/main" id="{6C1251D9-6D52-87C2-A699-A780DC5F0E9F}"/>
              </a:ext>
            </a:extLst>
          </p:cNvPr>
          <p:cNvSpPr/>
          <p:nvPr/>
        </p:nvSpPr>
        <p:spPr>
          <a:xfrm>
            <a:off x="2512726" y="2099642"/>
            <a:ext cx="842824" cy="842824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: Rounded Corners 2">
            <a:extLst>
              <a:ext uri="{FF2B5EF4-FFF2-40B4-BE49-F238E27FC236}">
                <a16:creationId xmlns:a16="http://schemas.microsoft.com/office/drawing/2014/main" id="{7B192274-965E-AFB4-3C2D-EEE93A2EFA8E}"/>
              </a:ext>
            </a:extLst>
          </p:cNvPr>
          <p:cNvSpPr/>
          <p:nvPr/>
        </p:nvSpPr>
        <p:spPr>
          <a:xfrm>
            <a:off x="4699187" y="2099642"/>
            <a:ext cx="842824" cy="842824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: Rounded Corners 2">
            <a:extLst>
              <a:ext uri="{FF2B5EF4-FFF2-40B4-BE49-F238E27FC236}">
                <a16:creationId xmlns:a16="http://schemas.microsoft.com/office/drawing/2014/main" id="{5171A3F1-313D-B881-AD44-89C4BC805D2F}"/>
              </a:ext>
            </a:extLst>
          </p:cNvPr>
          <p:cNvSpPr/>
          <p:nvPr/>
        </p:nvSpPr>
        <p:spPr>
          <a:xfrm>
            <a:off x="6885648" y="2099642"/>
            <a:ext cx="842824" cy="842824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67A6823-9DB9-EF29-AE3B-B78B6BF91305}"/>
              </a:ext>
            </a:extLst>
          </p:cNvPr>
          <p:cNvSpPr/>
          <p:nvPr/>
        </p:nvSpPr>
        <p:spPr>
          <a:xfrm>
            <a:off x="1757466" y="4495936"/>
            <a:ext cx="500888" cy="500888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sz="1350" b="1" dirty="0"/>
              <a:t>01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BE51DDF-1EBE-0A30-FFF0-9B8BB2FEA9C0}"/>
              </a:ext>
            </a:extLst>
          </p:cNvPr>
          <p:cNvSpPr/>
          <p:nvPr/>
        </p:nvSpPr>
        <p:spPr>
          <a:xfrm>
            <a:off x="3943927" y="4495936"/>
            <a:ext cx="500888" cy="500888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sz="135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0CF384F-5B14-B784-8AC5-4B4FD482F810}"/>
              </a:ext>
            </a:extLst>
          </p:cNvPr>
          <p:cNvSpPr/>
          <p:nvPr/>
        </p:nvSpPr>
        <p:spPr>
          <a:xfrm>
            <a:off x="6130387" y="4495936"/>
            <a:ext cx="500888" cy="500888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sz="1350" b="1" dirty="0"/>
              <a:t>03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1739BB7-941C-04C9-8089-50EB23249F17}"/>
              </a:ext>
            </a:extLst>
          </p:cNvPr>
          <p:cNvSpPr/>
          <p:nvPr/>
        </p:nvSpPr>
        <p:spPr>
          <a:xfrm>
            <a:off x="8316848" y="4495936"/>
            <a:ext cx="500888" cy="500888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sz="1350" b="1" dirty="0">
                <a:solidFill>
                  <a:schemeClr val="accent5">
                    <a:lumMod val="50000"/>
                  </a:schemeClr>
                </a:solidFill>
              </a:rPr>
              <a:t>04</a:t>
            </a:r>
          </a:p>
        </p:txBody>
      </p:sp>
      <p:pic>
        <p:nvPicPr>
          <p:cNvPr id="3" name="Graphic 2" descr="Cake with solid fill">
            <a:extLst>
              <a:ext uri="{FF2B5EF4-FFF2-40B4-BE49-F238E27FC236}">
                <a16:creationId xmlns:a16="http://schemas.microsoft.com/office/drawing/2014/main" id="{61BCF728-2712-73BF-2C6D-F37A587DA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558012" y="2144928"/>
            <a:ext cx="423762" cy="423762"/>
          </a:xfrm>
          <a:prstGeom prst="rect">
            <a:avLst/>
          </a:prstGeom>
        </p:spPr>
      </p:pic>
      <p:pic>
        <p:nvPicPr>
          <p:cNvPr id="4" name="Graphic 3" descr="Bunting with solid fill">
            <a:extLst>
              <a:ext uri="{FF2B5EF4-FFF2-40B4-BE49-F238E27FC236}">
                <a16:creationId xmlns:a16="http://schemas.microsoft.com/office/drawing/2014/main" id="{067E79A3-11B3-41EE-4EAB-3D62844C17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44473" y="2144928"/>
            <a:ext cx="423762" cy="423762"/>
          </a:xfrm>
          <a:prstGeom prst="rect">
            <a:avLst/>
          </a:prstGeom>
        </p:spPr>
      </p:pic>
      <p:pic>
        <p:nvPicPr>
          <p:cNvPr id="5" name="Graphic 4" descr="Present with solid fill">
            <a:extLst>
              <a:ext uri="{FF2B5EF4-FFF2-40B4-BE49-F238E27FC236}">
                <a16:creationId xmlns:a16="http://schemas.microsoft.com/office/drawing/2014/main" id="{47B62B24-912E-6CA9-10E4-1880E90C98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30934" y="2144928"/>
            <a:ext cx="423762" cy="42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57111-E03C-2D4F-896B-2473046D9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3C459-D6DF-BFD6-2029-DB7C5ECF0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Cornered Cards – Slide Template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726AD53-3FFC-A4E3-E9D9-BE73287B0C9E}"/>
              </a:ext>
            </a:extLst>
          </p:cNvPr>
          <p:cNvSpPr/>
          <p:nvPr/>
        </p:nvSpPr>
        <p:spPr>
          <a:xfrm>
            <a:off x="468688" y="2243008"/>
            <a:ext cx="2267487" cy="4614990"/>
          </a:xfrm>
          <a:custGeom>
            <a:avLst/>
            <a:gdLst>
              <a:gd name="connsiteX0" fmla="*/ 1619600 w 2267487"/>
              <a:gd name="connsiteY0" fmla="*/ 0 h 4614990"/>
              <a:gd name="connsiteX1" fmla="*/ 2267487 w 2267487"/>
              <a:gd name="connsiteY1" fmla="*/ 869413 h 4614990"/>
              <a:gd name="connsiteX2" fmla="*/ 2267487 w 2267487"/>
              <a:gd name="connsiteY2" fmla="*/ 4614990 h 4614990"/>
              <a:gd name="connsiteX3" fmla="*/ 1533808 w 2267487"/>
              <a:gd name="connsiteY3" fmla="*/ 4614990 h 4614990"/>
              <a:gd name="connsiteX4" fmla="*/ 0 w 2267487"/>
              <a:gd name="connsiteY4" fmla="*/ 2556742 h 4614990"/>
              <a:gd name="connsiteX5" fmla="*/ 19402 w 2267487"/>
              <a:gd name="connsiteY5" fmla="*/ 2569823 h 4614990"/>
              <a:gd name="connsiteX6" fmla="*/ 53589 w 2267487"/>
              <a:gd name="connsiteY6" fmla="*/ 2576725 h 4614990"/>
              <a:gd name="connsiteX7" fmla="*/ 1537568 w 2267487"/>
              <a:gd name="connsiteY7" fmla="*/ 2576725 h 4614990"/>
              <a:gd name="connsiteX8" fmla="*/ 1625397 w 2267487"/>
              <a:gd name="connsiteY8" fmla="*/ 2488897 h 4614990"/>
              <a:gd name="connsiteX9" fmla="*/ 1625397 w 2267487"/>
              <a:gd name="connsiteY9" fmla="*/ 28712 h 4614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67487" h="4614990">
                <a:moveTo>
                  <a:pt x="1619600" y="0"/>
                </a:moveTo>
                <a:lnTo>
                  <a:pt x="2267487" y="869413"/>
                </a:lnTo>
                <a:lnTo>
                  <a:pt x="2267487" y="4614990"/>
                </a:lnTo>
                <a:lnTo>
                  <a:pt x="1533808" y="4614990"/>
                </a:lnTo>
                <a:lnTo>
                  <a:pt x="0" y="2556742"/>
                </a:lnTo>
                <a:lnTo>
                  <a:pt x="19402" y="2569823"/>
                </a:lnTo>
                <a:cubicBezTo>
                  <a:pt x="29910" y="2574267"/>
                  <a:pt x="41462" y="2576725"/>
                  <a:pt x="53589" y="2576725"/>
                </a:cubicBezTo>
                <a:lnTo>
                  <a:pt x="1537568" y="2576725"/>
                </a:lnTo>
                <a:cubicBezTo>
                  <a:pt x="1586075" y="2576725"/>
                  <a:pt x="1625397" y="2537403"/>
                  <a:pt x="1625397" y="2488897"/>
                </a:cubicBezTo>
                <a:lnTo>
                  <a:pt x="1625397" y="2871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4864D57A-F33A-93DC-C804-47A935D7C5E4}"/>
              </a:ext>
            </a:extLst>
          </p:cNvPr>
          <p:cNvSpPr/>
          <p:nvPr/>
        </p:nvSpPr>
        <p:spPr>
          <a:xfrm>
            <a:off x="2655149" y="2243008"/>
            <a:ext cx="2290178" cy="4614990"/>
          </a:xfrm>
          <a:custGeom>
            <a:avLst/>
            <a:gdLst>
              <a:gd name="connsiteX0" fmla="*/ 1619600 w 2290178"/>
              <a:gd name="connsiteY0" fmla="*/ 0 h 4614990"/>
              <a:gd name="connsiteX1" fmla="*/ 2290178 w 2290178"/>
              <a:gd name="connsiteY1" fmla="*/ 899863 h 4614990"/>
              <a:gd name="connsiteX2" fmla="*/ 2290178 w 2290178"/>
              <a:gd name="connsiteY2" fmla="*/ 4614990 h 4614990"/>
              <a:gd name="connsiteX3" fmla="*/ 1533808 w 2290178"/>
              <a:gd name="connsiteY3" fmla="*/ 4614990 h 4614990"/>
              <a:gd name="connsiteX4" fmla="*/ 0 w 2290178"/>
              <a:gd name="connsiteY4" fmla="*/ 2556742 h 4614990"/>
              <a:gd name="connsiteX5" fmla="*/ 19402 w 2290178"/>
              <a:gd name="connsiteY5" fmla="*/ 2569823 h 4614990"/>
              <a:gd name="connsiteX6" fmla="*/ 53589 w 2290178"/>
              <a:gd name="connsiteY6" fmla="*/ 2576725 h 4614990"/>
              <a:gd name="connsiteX7" fmla="*/ 1537569 w 2290178"/>
              <a:gd name="connsiteY7" fmla="*/ 2576725 h 4614990"/>
              <a:gd name="connsiteX8" fmla="*/ 1625397 w 2290178"/>
              <a:gd name="connsiteY8" fmla="*/ 2488897 h 4614990"/>
              <a:gd name="connsiteX9" fmla="*/ 1625397 w 2290178"/>
              <a:gd name="connsiteY9" fmla="*/ 28712 h 4614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0178" h="4614990">
                <a:moveTo>
                  <a:pt x="1619600" y="0"/>
                </a:moveTo>
                <a:lnTo>
                  <a:pt x="2290178" y="899863"/>
                </a:lnTo>
                <a:lnTo>
                  <a:pt x="2290178" y="4614990"/>
                </a:lnTo>
                <a:lnTo>
                  <a:pt x="1533808" y="4614990"/>
                </a:lnTo>
                <a:lnTo>
                  <a:pt x="0" y="2556742"/>
                </a:lnTo>
                <a:lnTo>
                  <a:pt x="19402" y="2569823"/>
                </a:lnTo>
                <a:cubicBezTo>
                  <a:pt x="29910" y="2574267"/>
                  <a:pt x="41462" y="2576725"/>
                  <a:pt x="53589" y="2576725"/>
                </a:cubicBezTo>
                <a:lnTo>
                  <a:pt x="1537569" y="2576725"/>
                </a:lnTo>
                <a:cubicBezTo>
                  <a:pt x="1586075" y="2576725"/>
                  <a:pt x="1625397" y="2537403"/>
                  <a:pt x="1625397" y="2488897"/>
                </a:cubicBezTo>
                <a:lnTo>
                  <a:pt x="1625397" y="2871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05C7A0AD-5B6A-E7B7-EED2-E2C4C434D050}"/>
              </a:ext>
            </a:extLst>
          </p:cNvPr>
          <p:cNvSpPr/>
          <p:nvPr/>
        </p:nvSpPr>
        <p:spPr>
          <a:xfrm>
            <a:off x="4841610" y="2243008"/>
            <a:ext cx="2290178" cy="4614990"/>
          </a:xfrm>
          <a:custGeom>
            <a:avLst/>
            <a:gdLst>
              <a:gd name="connsiteX0" fmla="*/ 1619599 w 2290178"/>
              <a:gd name="connsiteY0" fmla="*/ 0 h 4614990"/>
              <a:gd name="connsiteX1" fmla="*/ 2290178 w 2290178"/>
              <a:gd name="connsiteY1" fmla="*/ 899864 h 4614990"/>
              <a:gd name="connsiteX2" fmla="*/ 2290178 w 2290178"/>
              <a:gd name="connsiteY2" fmla="*/ 4614990 h 4614990"/>
              <a:gd name="connsiteX3" fmla="*/ 1533807 w 2290178"/>
              <a:gd name="connsiteY3" fmla="*/ 4614990 h 4614990"/>
              <a:gd name="connsiteX4" fmla="*/ 0 w 2290178"/>
              <a:gd name="connsiteY4" fmla="*/ 2556742 h 4614990"/>
              <a:gd name="connsiteX5" fmla="*/ 19401 w 2290178"/>
              <a:gd name="connsiteY5" fmla="*/ 2569823 h 4614990"/>
              <a:gd name="connsiteX6" fmla="*/ 53588 w 2290178"/>
              <a:gd name="connsiteY6" fmla="*/ 2576725 h 4614990"/>
              <a:gd name="connsiteX7" fmla="*/ 1537568 w 2290178"/>
              <a:gd name="connsiteY7" fmla="*/ 2576725 h 4614990"/>
              <a:gd name="connsiteX8" fmla="*/ 1625396 w 2290178"/>
              <a:gd name="connsiteY8" fmla="*/ 2488897 h 4614990"/>
              <a:gd name="connsiteX9" fmla="*/ 1625396 w 2290178"/>
              <a:gd name="connsiteY9" fmla="*/ 28712 h 4614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0178" h="4614990">
                <a:moveTo>
                  <a:pt x="1619599" y="0"/>
                </a:moveTo>
                <a:lnTo>
                  <a:pt x="2290178" y="899864"/>
                </a:lnTo>
                <a:lnTo>
                  <a:pt x="2290178" y="4614990"/>
                </a:lnTo>
                <a:lnTo>
                  <a:pt x="1533807" y="4614990"/>
                </a:lnTo>
                <a:lnTo>
                  <a:pt x="0" y="2556742"/>
                </a:lnTo>
                <a:lnTo>
                  <a:pt x="19401" y="2569823"/>
                </a:lnTo>
                <a:cubicBezTo>
                  <a:pt x="29909" y="2574267"/>
                  <a:pt x="41461" y="2576725"/>
                  <a:pt x="53588" y="2576725"/>
                </a:cubicBezTo>
                <a:lnTo>
                  <a:pt x="1537568" y="2576725"/>
                </a:lnTo>
                <a:cubicBezTo>
                  <a:pt x="1586074" y="2576725"/>
                  <a:pt x="1625396" y="2537403"/>
                  <a:pt x="1625396" y="2488897"/>
                </a:cubicBezTo>
                <a:lnTo>
                  <a:pt x="1625396" y="2871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8FC837B8-3E99-55A5-CBDF-2CFDDC2E6A79}"/>
              </a:ext>
            </a:extLst>
          </p:cNvPr>
          <p:cNvSpPr/>
          <p:nvPr/>
        </p:nvSpPr>
        <p:spPr>
          <a:xfrm>
            <a:off x="7028071" y="2243008"/>
            <a:ext cx="2115928" cy="4614990"/>
          </a:xfrm>
          <a:custGeom>
            <a:avLst/>
            <a:gdLst>
              <a:gd name="connsiteX0" fmla="*/ 1619599 w 2115928"/>
              <a:gd name="connsiteY0" fmla="*/ 0 h 4614990"/>
              <a:gd name="connsiteX1" fmla="*/ 2115928 w 2115928"/>
              <a:gd name="connsiteY1" fmla="*/ 666034 h 4614990"/>
              <a:gd name="connsiteX2" fmla="*/ 2115928 w 2115928"/>
              <a:gd name="connsiteY2" fmla="*/ 4614990 h 4614990"/>
              <a:gd name="connsiteX3" fmla="*/ 1533807 w 2115928"/>
              <a:gd name="connsiteY3" fmla="*/ 4614990 h 4614990"/>
              <a:gd name="connsiteX4" fmla="*/ 0 w 2115928"/>
              <a:gd name="connsiteY4" fmla="*/ 2556742 h 4614990"/>
              <a:gd name="connsiteX5" fmla="*/ 19402 w 2115928"/>
              <a:gd name="connsiteY5" fmla="*/ 2569823 h 4614990"/>
              <a:gd name="connsiteX6" fmla="*/ 53588 w 2115928"/>
              <a:gd name="connsiteY6" fmla="*/ 2576725 h 4614990"/>
              <a:gd name="connsiteX7" fmla="*/ 1537567 w 2115928"/>
              <a:gd name="connsiteY7" fmla="*/ 2576725 h 4614990"/>
              <a:gd name="connsiteX8" fmla="*/ 1625395 w 2115928"/>
              <a:gd name="connsiteY8" fmla="*/ 2488897 h 4614990"/>
              <a:gd name="connsiteX9" fmla="*/ 1625395 w 2115928"/>
              <a:gd name="connsiteY9" fmla="*/ 28712 h 4614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15928" h="4614990">
                <a:moveTo>
                  <a:pt x="1619599" y="0"/>
                </a:moveTo>
                <a:lnTo>
                  <a:pt x="2115928" y="666034"/>
                </a:lnTo>
                <a:lnTo>
                  <a:pt x="2115928" y="4614990"/>
                </a:lnTo>
                <a:lnTo>
                  <a:pt x="1533807" y="4614990"/>
                </a:lnTo>
                <a:lnTo>
                  <a:pt x="0" y="2556742"/>
                </a:lnTo>
                <a:lnTo>
                  <a:pt x="19402" y="2569823"/>
                </a:lnTo>
                <a:cubicBezTo>
                  <a:pt x="29909" y="2574267"/>
                  <a:pt x="41461" y="2576725"/>
                  <a:pt x="53588" y="2576725"/>
                </a:cubicBezTo>
                <a:lnTo>
                  <a:pt x="1537567" y="2576725"/>
                </a:lnTo>
                <a:cubicBezTo>
                  <a:pt x="1586073" y="2576725"/>
                  <a:pt x="1625395" y="2537403"/>
                  <a:pt x="1625395" y="2488897"/>
                </a:cubicBezTo>
                <a:lnTo>
                  <a:pt x="1625395" y="2871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20000"/>
                </a:schemeClr>
              </a:gs>
              <a:gs pos="51000">
                <a:schemeClr val="tx1">
                  <a:alpha val="5000"/>
                </a:schemeClr>
              </a:gs>
              <a:gs pos="72000">
                <a:schemeClr val="bg2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9F10DE4A-3641-2E92-E9AC-1F8AD57CF033}"/>
              </a:ext>
            </a:extLst>
          </p:cNvPr>
          <p:cNvSpPr/>
          <p:nvPr/>
        </p:nvSpPr>
        <p:spPr>
          <a:xfrm rot="10800000">
            <a:off x="1757466" y="4495936"/>
            <a:ext cx="500888" cy="500888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: Rounded Corners 5">
            <a:extLst>
              <a:ext uri="{FF2B5EF4-FFF2-40B4-BE49-F238E27FC236}">
                <a16:creationId xmlns:a16="http://schemas.microsoft.com/office/drawing/2014/main" id="{3D879BE3-7E08-2CFD-4BBC-BB7A24913BEF}"/>
              </a:ext>
            </a:extLst>
          </p:cNvPr>
          <p:cNvSpPr/>
          <p:nvPr/>
        </p:nvSpPr>
        <p:spPr>
          <a:xfrm>
            <a:off x="355841" y="2129217"/>
            <a:ext cx="813248" cy="813249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55923"/>
              <a:gd name="connsiteY0" fmla="*/ 1167783 h 1211853"/>
              <a:gd name="connsiteX1" fmla="*/ 1255923 w 1255923"/>
              <a:gd name="connsiteY1" fmla="*/ 0 h 1211853"/>
              <a:gd name="connsiteX2" fmla="*/ 1255923 w 1255923"/>
              <a:gd name="connsiteY2" fmla="*/ 1167783 h 1211853"/>
              <a:gd name="connsiteX3" fmla="*/ 1211853 w 1255923"/>
              <a:gd name="connsiteY3" fmla="*/ 1211853 h 1211853"/>
              <a:gd name="connsiteX4" fmla="*/ 44070 w 1255923"/>
              <a:gd name="connsiteY4" fmla="*/ 1211853 h 1211853"/>
              <a:gd name="connsiteX5" fmla="*/ 0 w 1255923"/>
              <a:gd name="connsiteY5" fmla="*/ 1167783 h 121185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E9405B7-C43F-A58B-E1DA-B1D1974C7D4B}"/>
              </a:ext>
            </a:extLst>
          </p:cNvPr>
          <p:cNvSpPr/>
          <p:nvPr/>
        </p:nvSpPr>
        <p:spPr>
          <a:xfrm>
            <a:off x="491380" y="2257296"/>
            <a:ext cx="1601858" cy="2574413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280E5D-3196-B1B6-38E4-CC07B73F874B}"/>
              </a:ext>
            </a:extLst>
          </p:cNvPr>
          <p:cNvSpPr txBox="1"/>
          <p:nvPr/>
        </p:nvSpPr>
        <p:spPr>
          <a:xfrm>
            <a:off x="601046" y="2679872"/>
            <a:ext cx="13825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A6E9CC-AD74-A76F-DE35-8F8720D1E928}"/>
              </a:ext>
            </a:extLst>
          </p:cNvPr>
          <p:cNvSpPr txBox="1"/>
          <p:nvPr/>
        </p:nvSpPr>
        <p:spPr>
          <a:xfrm>
            <a:off x="601046" y="3296590"/>
            <a:ext cx="1382527" cy="129266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7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5A16D8B-5951-7DB9-4998-8DE885CD66E5}"/>
              </a:ext>
            </a:extLst>
          </p:cNvPr>
          <p:cNvCxnSpPr>
            <a:cxnSpLocks/>
          </p:cNvCxnSpPr>
          <p:nvPr/>
        </p:nvCxnSpPr>
        <p:spPr>
          <a:xfrm>
            <a:off x="601046" y="3172897"/>
            <a:ext cx="1382527" cy="0"/>
          </a:xfrm>
          <a:prstGeom prst="line">
            <a:avLst/>
          </a:prstGeom>
          <a:ln w="571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62DA15A-1BB9-5278-D176-95ED720133ED}"/>
              </a:ext>
            </a:extLst>
          </p:cNvPr>
          <p:cNvSpPr/>
          <p:nvPr/>
        </p:nvSpPr>
        <p:spPr>
          <a:xfrm>
            <a:off x="1811379" y="4545450"/>
            <a:ext cx="326497" cy="326498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92008AB-3D98-07CB-B8D4-A7082109A5AC}"/>
              </a:ext>
            </a:extLst>
          </p:cNvPr>
          <p:cNvSpPr/>
          <p:nvPr/>
        </p:nvSpPr>
        <p:spPr>
          <a:xfrm>
            <a:off x="456792" y="2222252"/>
            <a:ext cx="670655" cy="673548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Rectangle: Rounded Corners 5">
            <a:extLst>
              <a:ext uri="{FF2B5EF4-FFF2-40B4-BE49-F238E27FC236}">
                <a16:creationId xmlns:a16="http://schemas.microsoft.com/office/drawing/2014/main" id="{13AD0FAA-E176-10BF-8FBD-493EDD3A5F5D}"/>
              </a:ext>
            </a:extLst>
          </p:cNvPr>
          <p:cNvSpPr/>
          <p:nvPr/>
        </p:nvSpPr>
        <p:spPr>
          <a:xfrm rot="10800000">
            <a:off x="3943927" y="4495936"/>
            <a:ext cx="500888" cy="500888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5">
            <a:extLst>
              <a:ext uri="{FF2B5EF4-FFF2-40B4-BE49-F238E27FC236}">
                <a16:creationId xmlns:a16="http://schemas.microsoft.com/office/drawing/2014/main" id="{A2A44842-432D-581B-86C1-B3C063B97735}"/>
              </a:ext>
            </a:extLst>
          </p:cNvPr>
          <p:cNvSpPr/>
          <p:nvPr/>
        </p:nvSpPr>
        <p:spPr>
          <a:xfrm>
            <a:off x="2542301" y="2129217"/>
            <a:ext cx="813249" cy="813249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B17A47E-4167-8DC2-55D8-4AC72A98D793}"/>
              </a:ext>
            </a:extLst>
          </p:cNvPr>
          <p:cNvSpPr/>
          <p:nvPr/>
        </p:nvSpPr>
        <p:spPr>
          <a:xfrm>
            <a:off x="2677841" y="2257296"/>
            <a:ext cx="1601858" cy="2574413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9F5AAE-B7C8-8C84-59AF-C17BC92D7100}"/>
              </a:ext>
            </a:extLst>
          </p:cNvPr>
          <p:cNvSpPr txBox="1"/>
          <p:nvPr/>
        </p:nvSpPr>
        <p:spPr>
          <a:xfrm>
            <a:off x="2787507" y="2679872"/>
            <a:ext cx="13825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39C931-EA30-74BD-1E55-AFD42290E74E}"/>
              </a:ext>
            </a:extLst>
          </p:cNvPr>
          <p:cNvSpPr txBox="1"/>
          <p:nvPr/>
        </p:nvSpPr>
        <p:spPr>
          <a:xfrm>
            <a:off x="2787507" y="3296590"/>
            <a:ext cx="1382527" cy="129266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7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08C8C77-C720-CDA1-29D6-F77FFEA195DB}"/>
              </a:ext>
            </a:extLst>
          </p:cNvPr>
          <p:cNvCxnSpPr>
            <a:cxnSpLocks/>
          </p:cNvCxnSpPr>
          <p:nvPr/>
        </p:nvCxnSpPr>
        <p:spPr>
          <a:xfrm>
            <a:off x="2787507" y="3172897"/>
            <a:ext cx="138252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DA7D0E58-1F3C-18EA-F545-1C49D3B59D95}"/>
              </a:ext>
            </a:extLst>
          </p:cNvPr>
          <p:cNvSpPr/>
          <p:nvPr/>
        </p:nvSpPr>
        <p:spPr>
          <a:xfrm rot="10800000">
            <a:off x="6130387" y="4495936"/>
            <a:ext cx="500888" cy="500888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: Rounded Corners 5">
            <a:extLst>
              <a:ext uri="{FF2B5EF4-FFF2-40B4-BE49-F238E27FC236}">
                <a16:creationId xmlns:a16="http://schemas.microsoft.com/office/drawing/2014/main" id="{067C34C3-4387-3603-DC5C-71E6D9987778}"/>
              </a:ext>
            </a:extLst>
          </p:cNvPr>
          <p:cNvSpPr/>
          <p:nvPr/>
        </p:nvSpPr>
        <p:spPr>
          <a:xfrm>
            <a:off x="4728762" y="2129217"/>
            <a:ext cx="813249" cy="813249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C8C6B53-E4E9-1D9D-0A3E-06B1A875C30F}"/>
              </a:ext>
            </a:extLst>
          </p:cNvPr>
          <p:cNvSpPr/>
          <p:nvPr/>
        </p:nvSpPr>
        <p:spPr>
          <a:xfrm>
            <a:off x="4864302" y="2257296"/>
            <a:ext cx="1601858" cy="2574413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65934E-C358-4B43-58D5-C38E41E9215E}"/>
              </a:ext>
            </a:extLst>
          </p:cNvPr>
          <p:cNvSpPr txBox="1"/>
          <p:nvPr/>
        </p:nvSpPr>
        <p:spPr>
          <a:xfrm>
            <a:off x="4973967" y="2679872"/>
            <a:ext cx="13825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B84F13-7796-7601-40D4-632A659E273E}"/>
              </a:ext>
            </a:extLst>
          </p:cNvPr>
          <p:cNvSpPr txBox="1"/>
          <p:nvPr/>
        </p:nvSpPr>
        <p:spPr>
          <a:xfrm>
            <a:off x="4973967" y="3296590"/>
            <a:ext cx="1382527" cy="129266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7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EBB5D6-1915-95D1-CEC5-C05816FC232F}"/>
              </a:ext>
            </a:extLst>
          </p:cNvPr>
          <p:cNvCxnSpPr>
            <a:cxnSpLocks/>
          </p:cNvCxnSpPr>
          <p:nvPr/>
        </p:nvCxnSpPr>
        <p:spPr>
          <a:xfrm>
            <a:off x="4973967" y="3172897"/>
            <a:ext cx="1382527" cy="0"/>
          </a:xfrm>
          <a:prstGeom prst="line">
            <a:avLst/>
          </a:prstGeom>
          <a:ln w="571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5">
            <a:extLst>
              <a:ext uri="{FF2B5EF4-FFF2-40B4-BE49-F238E27FC236}">
                <a16:creationId xmlns:a16="http://schemas.microsoft.com/office/drawing/2014/main" id="{4B48D3E5-12EF-4640-A863-D7BE8AA09EDC}"/>
              </a:ext>
            </a:extLst>
          </p:cNvPr>
          <p:cNvSpPr/>
          <p:nvPr/>
        </p:nvSpPr>
        <p:spPr>
          <a:xfrm rot="10800000">
            <a:off x="8316848" y="4495936"/>
            <a:ext cx="500888" cy="500888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1211853"/>
                </a:move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1255923" y="1211853"/>
                </a:lnTo>
                <a:cubicBezTo>
                  <a:pt x="1255923" y="1236192"/>
                  <a:pt x="1236192" y="1255923"/>
                  <a:pt x="1211853" y="1255923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: Rounded Corners 5">
            <a:extLst>
              <a:ext uri="{FF2B5EF4-FFF2-40B4-BE49-F238E27FC236}">
                <a16:creationId xmlns:a16="http://schemas.microsoft.com/office/drawing/2014/main" id="{008AF431-FD1B-5BE7-01BA-DC33476CA525}"/>
              </a:ext>
            </a:extLst>
          </p:cNvPr>
          <p:cNvSpPr/>
          <p:nvPr/>
        </p:nvSpPr>
        <p:spPr>
          <a:xfrm>
            <a:off x="6915223" y="2129217"/>
            <a:ext cx="813249" cy="813249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1211853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0" fmla="*/ 0 w 1255923"/>
              <a:gd name="connsiteY0" fmla="*/ 1211853 h 1255923"/>
              <a:gd name="connsiteX1" fmla="*/ 1211853 w 1255923"/>
              <a:gd name="connsiteY1" fmla="*/ 0 h 1255923"/>
              <a:gd name="connsiteX2" fmla="*/ 1255923 w 1255923"/>
              <a:gd name="connsiteY2" fmla="*/ 44070 h 1255923"/>
              <a:gd name="connsiteX3" fmla="*/ 1255923 w 1255923"/>
              <a:gd name="connsiteY3" fmla="*/ 1211853 h 1255923"/>
              <a:gd name="connsiteX4" fmla="*/ 1211853 w 1255923"/>
              <a:gd name="connsiteY4" fmla="*/ 1255923 h 1255923"/>
              <a:gd name="connsiteX5" fmla="*/ 44070 w 1255923"/>
              <a:gd name="connsiteY5" fmla="*/ 1255923 h 1255923"/>
              <a:gd name="connsiteX6" fmla="*/ 0 w 1255923"/>
              <a:gd name="connsiteY6" fmla="*/ 1211853 h 1255923"/>
              <a:gd name="connsiteX0" fmla="*/ 0 w 1211853"/>
              <a:gd name="connsiteY0" fmla="*/ 1255923 h 1255923"/>
              <a:gd name="connsiteX1" fmla="*/ 1167783 w 1211853"/>
              <a:gd name="connsiteY1" fmla="*/ 0 h 1255923"/>
              <a:gd name="connsiteX2" fmla="*/ 1211853 w 1211853"/>
              <a:gd name="connsiteY2" fmla="*/ 44070 h 1255923"/>
              <a:gd name="connsiteX3" fmla="*/ 1211853 w 1211853"/>
              <a:gd name="connsiteY3" fmla="*/ 1211853 h 1255923"/>
              <a:gd name="connsiteX4" fmla="*/ 1167783 w 1211853"/>
              <a:gd name="connsiteY4" fmla="*/ 1255923 h 1255923"/>
              <a:gd name="connsiteX5" fmla="*/ 0 w 1211853"/>
              <a:gd name="connsiteY5" fmla="*/ 1255923 h 1255923"/>
              <a:gd name="connsiteX0" fmla="*/ 0 w 1211853"/>
              <a:gd name="connsiteY0" fmla="*/ 1211853 h 1211853"/>
              <a:gd name="connsiteX1" fmla="*/ 1211853 w 1211853"/>
              <a:gd name="connsiteY1" fmla="*/ 0 h 1211853"/>
              <a:gd name="connsiteX2" fmla="*/ 1211853 w 1211853"/>
              <a:gd name="connsiteY2" fmla="*/ 1167783 h 1211853"/>
              <a:gd name="connsiteX3" fmla="*/ 1167783 w 1211853"/>
              <a:gd name="connsiteY3" fmla="*/ 1211853 h 1211853"/>
              <a:gd name="connsiteX4" fmla="*/ 0 w 1211853"/>
              <a:gd name="connsiteY4" fmla="*/ 1211853 h 12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853" h="1211853">
                <a:moveTo>
                  <a:pt x="0" y="1211853"/>
                </a:moveTo>
                <a:cubicBezTo>
                  <a:pt x="7345" y="1009877"/>
                  <a:pt x="1009877" y="7345"/>
                  <a:pt x="1211853" y="0"/>
                </a:cubicBezTo>
                <a:lnTo>
                  <a:pt x="1211853" y="1167783"/>
                </a:lnTo>
                <a:cubicBezTo>
                  <a:pt x="1211853" y="1192122"/>
                  <a:pt x="1192122" y="1211853"/>
                  <a:pt x="1167783" y="1211853"/>
                </a:cubicBezTo>
                <a:lnTo>
                  <a:pt x="0" y="12118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F206F07-4770-15BD-DA6E-E3CB21728C48}"/>
              </a:ext>
            </a:extLst>
          </p:cNvPr>
          <p:cNvSpPr/>
          <p:nvPr/>
        </p:nvSpPr>
        <p:spPr>
          <a:xfrm>
            <a:off x="7050763" y="2257296"/>
            <a:ext cx="1601858" cy="2574413"/>
          </a:xfrm>
          <a:prstGeom prst="roundRect">
            <a:avLst>
              <a:gd name="adj" fmla="val 3509"/>
            </a:avLst>
          </a:prstGeom>
          <a:solidFill>
            <a:schemeClr val="bg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6DE934-B066-27A1-8F58-D62F47BED61C}"/>
              </a:ext>
            </a:extLst>
          </p:cNvPr>
          <p:cNvSpPr txBox="1"/>
          <p:nvPr/>
        </p:nvSpPr>
        <p:spPr>
          <a:xfrm>
            <a:off x="7160428" y="2679872"/>
            <a:ext cx="13825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AFD3F1-C77F-0404-A5F2-B4662BE151EB}"/>
              </a:ext>
            </a:extLst>
          </p:cNvPr>
          <p:cNvSpPr txBox="1"/>
          <p:nvPr/>
        </p:nvSpPr>
        <p:spPr>
          <a:xfrm>
            <a:off x="7160428" y="3296590"/>
            <a:ext cx="1382527" cy="129266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7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ED3D500-0E69-2946-2B59-F1143FBC7BD5}"/>
              </a:ext>
            </a:extLst>
          </p:cNvPr>
          <p:cNvCxnSpPr>
            <a:cxnSpLocks/>
          </p:cNvCxnSpPr>
          <p:nvPr/>
        </p:nvCxnSpPr>
        <p:spPr>
          <a:xfrm>
            <a:off x="7160428" y="3172897"/>
            <a:ext cx="1382527" cy="0"/>
          </a:xfrm>
          <a:prstGeom prst="line">
            <a:avLst/>
          </a:prstGeom>
          <a:ln w="571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A809140-7A8C-4F4A-9B46-6B6C4EAB29A0}"/>
              </a:ext>
            </a:extLst>
          </p:cNvPr>
          <p:cNvSpPr/>
          <p:nvPr/>
        </p:nvSpPr>
        <p:spPr>
          <a:xfrm>
            <a:off x="3997839" y="4545450"/>
            <a:ext cx="326497" cy="326498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5DAD1A6-10D9-4B2E-7284-E987114B6654}"/>
              </a:ext>
            </a:extLst>
          </p:cNvPr>
          <p:cNvSpPr/>
          <p:nvPr/>
        </p:nvSpPr>
        <p:spPr>
          <a:xfrm>
            <a:off x="2643253" y="2222252"/>
            <a:ext cx="670655" cy="673548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D0F1481-05D2-1C2A-E821-5CFB351B2980}"/>
              </a:ext>
            </a:extLst>
          </p:cNvPr>
          <p:cNvSpPr/>
          <p:nvPr/>
        </p:nvSpPr>
        <p:spPr>
          <a:xfrm>
            <a:off x="6184300" y="4545450"/>
            <a:ext cx="326497" cy="326498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A9A76B5-68F0-79A7-78E7-014E64707E33}"/>
              </a:ext>
            </a:extLst>
          </p:cNvPr>
          <p:cNvSpPr/>
          <p:nvPr/>
        </p:nvSpPr>
        <p:spPr>
          <a:xfrm>
            <a:off x="4829713" y="2222252"/>
            <a:ext cx="670655" cy="673548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E74E991-C14A-282A-0D06-03513C372A9E}"/>
              </a:ext>
            </a:extLst>
          </p:cNvPr>
          <p:cNvSpPr/>
          <p:nvPr/>
        </p:nvSpPr>
        <p:spPr>
          <a:xfrm>
            <a:off x="8370761" y="4545450"/>
            <a:ext cx="326497" cy="326498"/>
          </a:xfrm>
          <a:custGeom>
            <a:avLst/>
            <a:gdLst>
              <a:gd name="connsiteX0" fmla="*/ 435329 w 435329"/>
              <a:gd name="connsiteY0" fmla="*/ 0 h 435330"/>
              <a:gd name="connsiteX1" fmla="*/ 435329 w 435329"/>
              <a:gd name="connsiteY1" fmla="*/ 412078 h 435330"/>
              <a:gd name="connsiteX2" fmla="*/ 423650 w 435329"/>
              <a:gd name="connsiteY2" fmla="*/ 429401 h 435330"/>
              <a:gd name="connsiteX3" fmla="*/ 414855 w 435329"/>
              <a:gd name="connsiteY3" fmla="*/ 435330 h 435330"/>
              <a:gd name="connsiteX4" fmla="*/ 0 w 435329"/>
              <a:gd name="connsiteY4" fmla="*/ 435330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329" h="435330">
                <a:moveTo>
                  <a:pt x="435329" y="0"/>
                </a:moveTo>
                <a:lnTo>
                  <a:pt x="435329" y="412078"/>
                </a:lnTo>
                <a:lnTo>
                  <a:pt x="423650" y="429401"/>
                </a:lnTo>
                <a:lnTo>
                  <a:pt x="414855" y="435330"/>
                </a:lnTo>
                <a:lnTo>
                  <a:pt x="0" y="4353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3D6992C-B1B2-D410-ECE3-5162DB1F4FF4}"/>
              </a:ext>
            </a:extLst>
          </p:cNvPr>
          <p:cNvSpPr/>
          <p:nvPr/>
        </p:nvSpPr>
        <p:spPr>
          <a:xfrm>
            <a:off x="7016174" y="2222252"/>
            <a:ext cx="670655" cy="673548"/>
          </a:xfrm>
          <a:custGeom>
            <a:avLst/>
            <a:gdLst>
              <a:gd name="connsiteX0" fmla="*/ 8975 w 984818"/>
              <a:gd name="connsiteY0" fmla="*/ 0 h 984818"/>
              <a:gd name="connsiteX1" fmla="*/ 984818 w 984818"/>
              <a:gd name="connsiteY1" fmla="*/ 0 h 984818"/>
              <a:gd name="connsiteX2" fmla="*/ 0 w 984818"/>
              <a:gd name="connsiteY2" fmla="*/ 984818 h 984818"/>
              <a:gd name="connsiteX3" fmla="*/ 0 w 984818"/>
              <a:gd name="connsiteY3" fmla="*/ 6196 h 984818"/>
              <a:gd name="connsiteX4" fmla="*/ 180 w 984818"/>
              <a:gd name="connsiteY4" fmla="*/ 5930 h 98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818" h="984818">
                <a:moveTo>
                  <a:pt x="8975" y="0"/>
                </a:moveTo>
                <a:lnTo>
                  <a:pt x="984818" y="0"/>
                </a:lnTo>
                <a:lnTo>
                  <a:pt x="0" y="984818"/>
                </a:lnTo>
                <a:lnTo>
                  <a:pt x="0" y="6196"/>
                </a:lnTo>
                <a:lnTo>
                  <a:pt x="180" y="593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Rectangle: Rounded Corners 2">
            <a:extLst>
              <a:ext uri="{FF2B5EF4-FFF2-40B4-BE49-F238E27FC236}">
                <a16:creationId xmlns:a16="http://schemas.microsoft.com/office/drawing/2014/main" id="{5F032E0C-28E1-DE64-DDCD-C8FB68175AFB}"/>
              </a:ext>
            </a:extLst>
          </p:cNvPr>
          <p:cNvSpPr/>
          <p:nvPr/>
        </p:nvSpPr>
        <p:spPr>
          <a:xfrm>
            <a:off x="326265" y="2099642"/>
            <a:ext cx="842824" cy="842824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0" name="Graphic 39" descr="Balloons with solid fill">
            <a:extLst>
              <a:ext uri="{FF2B5EF4-FFF2-40B4-BE49-F238E27FC236}">
                <a16:creationId xmlns:a16="http://schemas.microsoft.com/office/drawing/2014/main" id="{13B938D5-C197-5339-D14E-8D5A9E1F2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201" y="2144927"/>
            <a:ext cx="423762" cy="423762"/>
          </a:xfrm>
          <a:prstGeom prst="rect">
            <a:avLst/>
          </a:prstGeom>
        </p:spPr>
      </p:pic>
      <p:sp>
        <p:nvSpPr>
          <p:cNvPr id="41" name="Rectangle: Rounded Corners 2">
            <a:extLst>
              <a:ext uri="{FF2B5EF4-FFF2-40B4-BE49-F238E27FC236}">
                <a16:creationId xmlns:a16="http://schemas.microsoft.com/office/drawing/2014/main" id="{4800842F-2729-E561-C51A-710B33DE6D5D}"/>
              </a:ext>
            </a:extLst>
          </p:cNvPr>
          <p:cNvSpPr/>
          <p:nvPr/>
        </p:nvSpPr>
        <p:spPr>
          <a:xfrm>
            <a:off x="2512726" y="2099642"/>
            <a:ext cx="842824" cy="842824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: Rounded Corners 2">
            <a:extLst>
              <a:ext uri="{FF2B5EF4-FFF2-40B4-BE49-F238E27FC236}">
                <a16:creationId xmlns:a16="http://schemas.microsoft.com/office/drawing/2014/main" id="{A674476B-5CBD-03F7-BDA2-B18D2EF41F62}"/>
              </a:ext>
            </a:extLst>
          </p:cNvPr>
          <p:cNvSpPr/>
          <p:nvPr/>
        </p:nvSpPr>
        <p:spPr>
          <a:xfrm>
            <a:off x="4699187" y="2099642"/>
            <a:ext cx="842824" cy="842824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: Rounded Corners 2">
            <a:extLst>
              <a:ext uri="{FF2B5EF4-FFF2-40B4-BE49-F238E27FC236}">
                <a16:creationId xmlns:a16="http://schemas.microsoft.com/office/drawing/2014/main" id="{28ACD474-F348-FF46-66D8-76EF1958FEB3}"/>
              </a:ext>
            </a:extLst>
          </p:cNvPr>
          <p:cNvSpPr/>
          <p:nvPr/>
        </p:nvSpPr>
        <p:spPr>
          <a:xfrm>
            <a:off x="6885648" y="2099642"/>
            <a:ext cx="842824" cy="842824"/>
          </a:xfrm>
          <a:custGeom>
            <a:avLst/>
            <a:gdLst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1255923 w 1255923"/>
              <a:gd name="connsiteY4" fmla="*/ 1211853 h 1255923"/>
              <a:gd name="connsiteX5" fmla="*/ 1211853 w 1255923"/>
              <a:gd name="connsiteY5" fmla="*/ 1255923 h 1255923"/>
              <a:gd name="connsiteX6" fmla="*/ 44070 w 1255923"/>
              <a:gd name="connsiteY6" fmla="*/ 1255923 h 1255923"/>
              <a:gd name="connsiteX7" fmla="*/ 0 w 1255923"/>
              <a:gd name="connsiteY7" fmla="*/ 1211853 h 1255923"/>
              <a:gd name="connsiteX8" fmla="*/ 0 w 1255923"/>
              <a:gd name="connsiteY8" fmla="*/ 44070 h 1255923"/>
              <a:gd name="connsiteX0" fmla="*/ 0 w 1255923"/>
              <a:gd name="connsiteY0" fmla="*/ 44070 h 1314664"/>
              <a:gd name="connsiteX1" fmla="*/ 44070 w 1255923"/>
              <a:gd name="connsiteY1" fmla="*/ 0 h 1314664"/>
              <a:gd name="connsiteX2" fmla="*/ 1211853 w 1255923"/>
              <a:gd name="connsiteY2" fmla="*/ 0 h 1314664"/>
              <a:gd name="connsiteX3" fmla="*/ 1255923 w 1255923"/>
              <a:gd name="connsiteY3" fmla="*/ 44070 h 1314664"/>
              <a:gd name="connsiteX4" fmla="*/ 1255923 w 1255923"/>
              <a:gd name="connsiteY4" fmla="*/ 1211853 h 1314664"/>
              <a:gd name="connsiteX5" fmla="*/ 44070 w 1255923"/>
              <a:gd name="connsiteY5" fmla="*/ 1255923 h 1314664"/>
              <a:gd name="connsiteX6" fmla="*/ 0 w 1255923"/>
              <a:gd name="connsiteY6" fmla="*/ 1211853 h 1314664"/>
              <a:gd name="connsiteX7" fmla="*/ 0 w 1255923"/>
              <a:gd name="connsiteY7" fmla="*/ 44070 h 1314664"/>
              <a:gd name="connsiteX0" fmla="*/ 0 w 1255923"/>
              <a:gd name="connsiteY0" fmla="*/ 44070 h 1337619"/>
              <a:gd name="connsiteX1" fmla="*/ 44070 w 1255923"/>
              <a:gd name="connsiteY1" fmla="*/ 0 h 1337619"/>
              <a:gd name="connsiteX2" fmla="*/ 1211853 w 1255923"/>
              <a:gd name="connsiteY2" fmla="*/ 0 h 1337619"/>
              <a:gd name="connsiteX3" fmla="*/ 1255923 w 1255923"/>
              <a:gd name="connsiteY3" fmla="*/ 44070 h 1337619"/>
              <a:gd name="connsiteX4" fmla="*/ 1244906 w 1255923"/>
              <a:gd name="connsiteY4" fmla="*/ 1244904 h 1337619"/>
              <a:gd name="connsiteX5" fmla="*/ 44070 w 1255923"/>
              <a:gd name="connsiteY5" fmla="*/ 1255923 h 1337619"/>
              <a:gd name="connsiteX6" fmla="*/ 0 w 1255923"/>
              <a:gd name="connsiteY6" fmla="*/ 1211853 h 1337619"/>
              <a:gd name="connsiteX7" fmla="*/ 0 w 1255923"/>
              <a:gd name="connsiteY7" fmla="*/ 44070 h 1337619"/>
              <a:gd name="connsiteX0" fmla="*/ 0 w 1255923"/>
              <a:gd name="connsiteY0" fmla="*/ 44070 h 1255923"/>
              <a:gd name="connsiteX1" fmla="*/ 44070 w 1255923"/>
              <a:gd name="connsiteY1" fmla="*/ 0 h 1255923"/>
              <a:gd name="connsiteX2" fmla="*/ 1211853 w 1255923"/>
              <a:gd name="connsiteY2" fmla="*/ 0 h 1255923"/>
              <a:gd name="connsiteX3" fmla="*/ 1255923 w 1255923"/>
              <a:gd name="connsiteY3" fmla="*/ 44070 h 1255923"/>
              <a:gd name="connsiteX4" fmla="*/ 44070 w 1255923"/>
              <a:gd name="connsiteY4" fmla="*/ 1255923 h 1255923"/>
              <a:gd name="connsiteX5" fmla="*/ 0 w 1255923"/>
              <a:gd name="connsiteY5" fmla="*/ 1211853 h 1255923"/>
              <a:gd name="connsiteX6" fmla="*/ 0 w 1255923"/>
              <a:gd name="connsiteY6" fmla="*/ 44070 h 125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5923" h="1255923">
                <a:moveTo>
                  <a:pt x="0" y="44070"/>
                </a:moveTo>
                <a:cubicBezTo>
                  <a:pt x="0" y="19731"/>
                  <a:pt x="19731" y="0"/>
                  <a:pt x="44070" y="0"/>
                </a:cubicBezTo>
                <a:lnTo>
                  <a:pt x="1211853" y="0"/>
                </a:lnTo>
                <a:cubicBezTo>
                  <a:pt x="1236192" y="0"/>
                  <a:pt x="1255923" y="19731"/>
                  <a:pt x="1255923" y="44070"/>
                </a:cubicBezTo>
                <a:lnTo>
                  <a:pt x="44070" y="1255923"/>
                </a:lnTo>
                <a:cubicBezTo>
                  <a:pt x="19731" y="1255923"/>
                  <a:pt x="0" y="1236192"/>
                  <a:pt x="0" y="1211853"/>
                </a:cubicBezTo>
                <a:lnTo>
                  <a:pt x="0" y="440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20444E3-B72C-9A39-160A-4E515A525E86}"/>
              </a:ext>
            </a:extLst>
          </p:cNvPr>
          <p:cNvSpPr/>
          <p:nvPr/>
        </p:nvSpPr>
        <p:spPr>
          <a:xfrm>
            <a:off x="1757466" y="4495936"/>
            <a:ext cx="500888" cy="500888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sz="1350" b="1" dirty="0"/>
              <a:t>01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CCAAEDA-3C04-6AE3-E84D-FA0DD9582A7C}"/>
              </a:ext>
            </a:extLst>
          </p:cNvPr>
          <p:cNvSpPr/>
          <p:nvPr/>
        </p:nvSpPr>
        <p:spPr>
          <a:xfrm>
            <a:off x="3943927" y="4495936"/>
            <a:ext cx="500888" cy="500888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sz="135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64A6317-2CA9-F705-A924-B97C51EDB88A}"/>
              </a:ext>
            </a:extLst>
          </p:cNvPr>
          <p:cNvSpPr/>
          <p:nvPr/>
        </p:nvSpPr>
        <p:spPr>
          <a:xfrm>
            <a:off x="6130387" y="4495936"/>
            <a:ext cx="500888" cy="500888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sz="1350" b="1" dirty="0"/>
              <a:t>03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D161FC6-C301-03EF-4149-1ED616A12796}"/>
              </a:ext>
            </a:extLst>
          </p:cNvPr>
          <p:cNvSpPr/>
          <p:nvPr/>
        </p:nvSpPr>
        <p:spPr>
          <a:xfrm>
            <a:off x="8316848" y="4495936"/>
            <a:ext cx="500888" cy="500888"/>
          </a:xfrm>
          <a:custGeom>
            <a:avLst/>
            <a:gdLst>
              <a:gd name="connsiteX0" fmla="*/ 720201 w 746392"/>
              <a:gd name="connsiteY0" fmla="*/ 0 h 746392"/>
              <a:gd name="connsiteX1" fmla="*/ 746392 w 746392"/>
              <a:gd name="connsiteY1" fmla="*/ 26191 h 746392"/>
              <a:gd name="connsiteX2" fmla="*/ 746392 w 746392"/>
              <a:gd name="connsiteY2" fmla="*/ 720202 h 746392"/>
              <a:gd name="connsiteX3" fmla="*/ 720201 w 746392"/>
              <a:gd name="connsiteY3" fmla="*/ 746392 h 746392"/>
              <a:gd name="connsiteX4" fmla="*/ 26191 w 746392"/>
              <a:gd name="connsiteY4" fmla="*/ 746392 h 746392"/>
              <a:gd name="connsiteX5" fmla="*/ 0 w 746392"/>
              <a:gd name="connsiteY5" fmla="*/ 720202 h 74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392" h="746392">
                <a:moveTo>
                  <a:pt x="720201" y="0"/>
                </a:moveTo>
                <a:cubicBezTo>
                  <a:pt x="734666" y="0"/>
                  <a:pt x="746392" y="11726"/>
                  <a:pt x="746392" y="26191"/>
                </a:cubicBezTo>
                <a:lnTo>
                  <a:pt x="746392" y="720202"/>
                </a:lnTo>
                <a:cubicBezTo>
                  <a:pt x="746392" y="734666"/>
                  <a:pt x="734666" y="746392"/>
                  <a:pt x="720201" y="746392"/>
                </a:cubicBezTo>
                <a:lnTo>
                  <a:pt x="26191" y="746392"/>
                </a:lnTo>
                <a:cubicBezTo>
                  <a:pt x="11726" y="746392"/>
                  <a:pt x="0" y="734666"/>
                  <a:pt x="0" y="72020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sz="1350" b="1" dirty="0">
                <a:solidFill>
                  <a:schemeClr val="accent5">
                    <a:lumMod val="50000"/>
                  </a:schemeClr>
                </a:solidFill>
              </a:rPr>
              <a:t>04</a:t>
            </a:r>
          </a:p>
        </p:txBody>
      </p:sp>
      <p:pic>
        <p:nvPicPr>
          <p:cNvPr id="3" name="Graphic 2" descr="Cake with solid fill">
            <a:extLst>
              <a:ext uri="{FF2B5EF4-FFF2-40B4-BE49-F238E27FC236}">
                <a16:creationId xmlns:a16="http://schemas.microsoft.com/office/drawing/2014/main" id="{DC3A75B0-C110-7DF2-E557-2D26BDC04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558012" y="2144928"/>
            <a:ext cx="423762" cy="423762"/>
          </a:xfrm>
          <a:prstGeom prst="rect">
            <a:avLst/>
          </a:prstGeom>
        </p:spPr>
      </p:pic>
      <p:pic>
        <p:nvPicPr>
          <p:cNvPr id="4" name="Graphic 3" descr="Bunting with solid fill">
            <a:extLst>
              <a:ext uri="{FF2B5EF4-FFF2-40B4-BE49-F238E27FC236}">
                <a16:creationId xmlns:a16="http://schemas.microsoft.com/office/drawing/2014/main" id="{5F911D45-0226-00FD-A00A-83DA56F0D0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44473" y="2144928"/>
            <a:ext cx="423762" cy="423762"/>
          </a:xfrm>
          <a:prstGeom prst="rect">
            <a:avLst/>
          </a:prstGeom>
        </p:spPr>
      </p:pic>
      <p:pic>
        <p:nvPicPr>
          <p:cNvPr id="5" name="Graphic 4" descr="Present with solid fill">
            <a:extLst>
              <a:ext uri="{FF2B5EF4-FFF2-40B4-BE49-F238E27FC236}">
                <a16:creationId xmlns:a16="http://schemas.microsoft.com/office/drawing/2014/main" id="{1EDB4B0C-046E-B4E1-1101-7FC82D7B3A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30934" y="2144928"/>
            <a:ext cx="423762" cy="42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24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10457</TotalTime>
  <Words>382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Cornered Cards – Slide Template</vt:lpstr>
      <vt:lpstr>Cornered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Cornered Cards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2025-02-27T16:53:03Z</dcterms:modified>
  <cp:category>Text &amp; Tables</cp:category>
</cp:coreProperties>
</file>