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F9E82-352C-9C2E-92D9-4E705615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4AF1E9-7B28-ABEC-33A0-AD85B96691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2A9442-AE94-5213-A9C1-94B779B96B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A33CE-071E-A91F-1990-3819A149F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12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Cornered Cards – Slide Template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4A52370-E2E0-8622-A1D5-4743F908B545}"/>
              </a:ext>
            </a:extLst>
          </p:cNvPr>
          <p:cNvSpPr/>
          <p:nvPr/>
        </p:nvSpPr>
        <p:spPr>
          <a:xfrm>
            <a:off x="624918" y="1847677"/>
            <a:ext cx="3011797" cy="5010322"/>
          </a:xfrm>
          <a:custGeom>
            <a:avLst/>
            <a:gdLst>
              <a:gd name="connsiteX0" fmla="*/ 2159466 w 3011797"/>
              <a:gd name="connsiteY0" fmla="*/ 0 h 5010322"/>
              <a:gd name="connsiteX1" fmla="*/ 3011797 w 3011797"/>
              <a:gd name="connsiteY1" fmla="*/ 1143760 h 5010322"/>
              <a:gd name="connsiteX2" fmla="*/ 3011797 w 3011797"/>
              <a:gd name="connsiteY2" fmla="*/ 5010322 h 5010322"/>
              <a:gd name="connsiteX3" fmla="*/ 1193315 w 3011797"/>
              <a:gd name="connsiteY3" fmla="*/ 5010322 h 5010322"/>
              <a:gd name="connsiteX4" fmla="*/ 0 w 3011797"/>
              <a:gd name="connsiteY4" fmla="*/ 3408989 h 5010322"/>
              <a:gd name="connsiteX5" fmla="*/ 25869 w 3011797"/>
              <a:gd name="connsiteY5" fmla="*/ 3426430 h 5010322"/>
              <a:gd name="connsiteX6" fmla="*/ 71451 w 3011797"/>
              <a:gd name="connsiteY6" fmla="*/ 3435633 h 5010322"/>
              <a:gd name="connsiteX7" fmla="*/ 2050091 w 3011797"/>
              <a:gd name="connsiteY7" fmla="*/ 3435633 h 5010322"/>
              <a:gd name="connsiteX8" fmla="*/ 2167195 w 3011797"/>
              <a:gd name="connsiteY8" fmla="*/ 3318529 h 5010322"/>
              <a:gd name="connsiteX9" fmla="*/ 2167195 w 3011797"/>
              <a:gd name="connsiteY9" fmla="*/ 38282 h 501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1797" h="5010322">
                <a:moveTo>
                  <a:pt x="2159466" y="0"/>
                </a:moveTo>
                <a:lnTo>
                  <a:pt x="3011797" y="1143760"/>
                </a:lnTo>
                <a:lnTo>
                  <a:pt x="3011797" y="5010322"/>
                </a:lnTo>
                <a:lnTo>
                  <a:pt x="1193315" y="5010322"/>
                </a:lnTo>
                <a:lnTo>
                  <a:pt x="0" y="3408989"/>
                </a:lnTo>
                <a:lnTo>
                  <a:pt x="25869" y="3426430"/>
                </a:lnTo>
                <a:cubicBezTo>
                  <a:pt x="39879" y="3432356"/>
                  <a:pt x="55282" y="3435633"/>
                  <a:pt x="71451" y="3435633"/>
                </a:cubicBezTo>
                <a:lnTo>
                  <a:pt x="2050091" y="3435633"/>
                </a:lnTo>
                <a:cubicBezTo>
                  <a:pt x="2114766" y="3435633"/>
                  <a:pt x="2167195" y="3383204"/>
                  <a:pt x="2167195" y="3318529"/>
                </a:cubicBezTo>
                <a:lnTo>
                  <a:pt x="2167195" y="3828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78EBDA28-63A4-F078-AF2B-A9730FF76CE4}"/>
              </a:ext>
            </a:extLst>
          </p:cNvPr>
          <p:cNvSpPr/>
          <p:nvPr/>
        </p:nvSpPr>
        <p:spPr>
          <a:xfrm>
            <a:off x="3540199" y="1847677"/>
            <a:ext cx="3011796" cy="5010322"/>
          </a:xfrm>
          <a:custGeom>
            <a:avLst/>
            <a:gdLst>
              <a:gd name="connsiteX0" fmla="*/ 2159465 w 3011796"/>
              <a:gd name="connsiteY0" fmla="*/ 0 h 5010322"/>
              <a:gd name="connsiteX1" fmla="*/ 3011796 w 3011796"/>
              <a:gd name="connsiteY1" fmla="*/ 1143761 h 5010322"/>
              <a:gd name="connsiteX2" fmla="*/ 3011796 w 3011796"/>
              <a:gd name="connsiteY2" fmla="*/ 5010322 h 5010322"/>
              <a:gd name="connsiteX3" fmla="*/ 1193314 w 3011796"/>
              <a:gd name="connsiteY3" fmla="*/ 5010322 h 5010322"/>
              <a:gd name="connsiteX4" fmla="*/ 0 w 3011796"/>
              <a:gd name="connsiteY4" fmla="*/ 3408989 h 5010322"/>
              <a:gd name="connsiteX5" fmla="*/ 25868 w 3011796"/>
              <a:gd name="connsiteY5" fmla="*/ 3426430 h 5010322"/>
              <a:gd name="connsiteX6" fmla="*/ 71450 w 3011796"/>
              <a:gd name="connsiteY6" fmla="*/ 3435633 h 5010322"/>
              <a:gd name="connsiteX7" fmla="*/ 2050091 w 3011796"/>
              <a:gd name="connsiteY7" fmla="*/ 3435633 h 5010322"/>
              <a:gd name="connsiteX8" fmla="*/ 2167195 w 3011796"/>
              <a:gd name="connsiteY8" fmla="*/ 3318529 h 5010322"/>
              <a:gd name="connsiteX9" fmla="*/ 2167195 w 3011796"/>
              <a:gd name="connsiteY9" fmla="*/ 38282 h 501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1796" h="5010322">
                <a:moveTo>
                  <a:pt x="2159465" y="0"/>
                </a:moveTo>
                <a:lnTo>
                  <a:pt x="3011796" y="1143761"/>
                </a:lnTo>
                <a:lnTo>
                  <a:pt x="3011796" y="5010322"/>
                </a:lnTo>
                <a:lnTo>
                  <a:pt x="1193314" y="5010322"/>
                </a:lnTo>
                <a:lnTo>
                  <a:pt x="0" y="3408989"/>
                </a:lnTo>
                <a:lnTo>
                  <a:pt x="25868" y="3426430"/>
                </a:lnTo>
                <a:cubicBezTo>
                  <a:pt x="39878" y="3432356"/>
                  <a:pt x="55281" y="3435633"/>
                  <a:pt x="71450" y="3435633"/>
                </a:cubicBezTo>
                <a:lnTo>
                  <a:pt x="2050091" y="3435633"/>
                </a:lnTo>
                <a:cubicBezTo>
                  <a:pt x="2114765" y="3435633"/>
                  <a:pt x="2167195" y="3383204"/>
                  <a:pt x="2167195" y="3318529"/>
                </a:cubicBezTo>
                <a:lnTo>
                  <a:pt x="2167195" y="3828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1E1D9BFF-2BE3-5D79-E7DE-FAC9155C7504}"/>
              </a:ext>
            </a:extLst>
          </p:cNvPr>
          <p:cNvSpPr/>
          <p:nvPr/>
        </p:nvSpPr>
        <p:spPr>
          <a:xfrm>
            <a:off x="6455480" y="1847677"/>
            <a:ext cx="3011796" cy="5010322"/>
          </a:xfrm>
          <a:custGeom>
            <a:avLst/>
            <a:gdLst>
              <a:gd name="connsiteX0" fmla="*/ 2159466 w 3011796"/>
              <a:gd name="connsiteY0" fmla="*/ 0 h 5010322"/>
              <a:gd name="connsiteX1" fmla="*/ 3011796 w 3011796"/>
              <a:gd name="connsiteY1" fmla="*/ 1143759 h 5010322"/>
              <a:gd name="connsiteX2" fmla="*/ 3011796 w 3011796"/>
              <a:gd name="connsiteY2" fmla="*/ 5010322 h 5010322"/>
              <a:gd name="connsiteX3" fmla="*/ 1193315 w 3011796"/>
              <a:gd name="connsiteY3" fmla="*/ 5010322 h 5010322"/>
              <a:gd name="connsiteX4" fmla="*/ 0 w 3011796"/>
              <a:gd name="connsiteY4" fmla="*/ 3408989 h 5010322"/>
              <a:gd name="connsiteX5" fmla="*/ 25869 w 3011796"/>
              <a:gd name="connsiteY5" fmla="*/ 3426430 h 5010322"/>
              <a:gd name="connsiteX6" fmla="*/ 71451 w 3011796"/>
              <a:gd name="connsiteY6" fmla="*/ 3435633 h 5010322"/>
              <a:gd name="connsiteX7" fmla="*/ 2050091 w 3011796"/>
              <a:gd name="connsiteY7" fmla="*/ 3435633 h 5010322"/>
              <a:gd name="connsiteX8" fmla="*/ 2167195 w 3011796"/>
              <a:gd name="connsiteY8" fmla="*/ 3318529 h 5010322"/>
              <a:gd name="connsiteX9" fmla="*/ 2167195 w 3011796"/>
              <a:gd name="connsiteY9" fmla="*/ 38282 h 501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1796" h="5010322">
                <a:moveTo>
                  <a:pt x="2159466" y="0"/>
                </a:moveTo>
                <a:lnTo>
                  <a:pt x="3011796" y="1143759"/>
                </a:lnTo>
                <a:lnTo>
                  <a:pt x="3011796" y="5010322"/>
                </a:lnTo>
                <a:lnTo>
                  <a:pt x="1193315" y="5010322"/>
                </a:lnTo>
                <a:lnTo>
                  <a:pt x="0" y="3408989"/>
                </a:lnTo>
                <a:lnTo>
                  <a:pt x="25869" y="3426430"/>
                </a:lnTo>
                <a:cubicBezTo>
                  <a:pt x="39879" y="3432356"/>
                  <a:pt x="55283" y="3435633"/>
                  <a:pt x="71451" y="3435633"/>
                </a:cubicBezTo>
                <a:lnTo>
                  <a:pt x="2050091" y="3435633"/>
                </a:lnTo>
                <a:cubicBezTo>
                  <a:pt x="2114766" y="3435633"/>
                  <a:pt x="2167195" y="3383204"/>
                  <a:pt x="2167195" y="3318529"/>
                </a:cubicBezTo>
                <a:lnTo>
                  <a:pt x="2167195" y="3828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B54A4E53-3317-5498-24AB-1829A1C9517E}"/>
              </a:ext>
            </a:extLst>
          </p:cNvPr>
          <p:cNvSpPr/>
          <p:nvPr/>
        </p:nvSpPr>
        <p:spPr>
          <a:xfrm>
            <a:off x="9370761" y="1847677"/>
            <a:ext cx="2821239" cy="5010322"/>
          </a:xfrm>
          <a:custGeom>
            <a:avLst/>
            <a:gdLst>
              <a:gd name="connsiteX0" fmla="*/ 2159466 w 2821239"/>
              <a:gd name="connsiteY0" fmla="*/ 0 h 5010322"/>
              <a:gd name="connsiteX1" fmla="*/ 2821239 w 2821239"/>
              <a:gd name="connsiteY1" fmla="*/ 888047 h 5010322"/>
              <a:gd name="connsiteX2" fmla="*/ 2821239 w 2821239"/>
              <a:gd name="connsiteY2" fmla="*/ 5010322 h 5010322"/>
              <a:gd name="connsiteX3" fmla="*/ 1193314 w 2821239"/>
              <a:gd name="connsiteY3" fmla="*/ 5010322 h 5010322"/>
              <a:gd name="connsiteX4" fmla="*/ 0 w 2821239"/>
              <a:gd name="connsiteY4" fmla="*/ 3408989 h 5010322"/>
              <a:gd name="connsiteX5" fmla="*/ 25869 w 2821239"/>
              <a:gd name="connsiteY5" fmla="*/ 3426430 h 5010322"/>
              <a:gd name="connsiteX6" fmla="*/ 71451 w 2821239"/>
              <a:gd name="connsiteY6" fmla="*/ 3435633 h 5010322"/>
              <a:gd name="connsiteX7" fmla="*/ 2050091 w 2821239"/>
              <a:gd name="connsiteY7" fmla="*/ 3435633 h 5010322"/>
              <a:gd name="connsiteX8" fmla="*/ 2167195 w 2821239"/>
              <a:gd name="connsiteY8" fmla="*/ 3318529 h 5010322"/>
              <a:gd name="connsiteX9" fmla="*/ 2167195 w 2821239"/>
              <a:gd name="connsiteY9" fmla="*/ 38282 h 501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1239" h="5010322">
                <a:moveTo>
                  <a:pt x="2159466" y="0"/>
                </a:moveTo>
                <a:lnTo>
                  <a:pt x="2821239" y="888047"/>
                </a:lnTo>
                <a:lnTo>
                  <a:pt x="2821239" y="5010322"/>
                </a:lnTo>
                <a:lnTo>
                  <a:pt x="1193314" y="5010322"/>
                </a:lnTo>
                <a:lnTo>
                  <a:pt x="0" y="3408989"/>
                </a:lnTo>
                <a:lnTo>
                  <a:pt x="25869" y="3426430"/>
                </a:lnTo>
                <a:cubicBezTo>
                  <a:pt x="39879" y="3432356"/>
                  <a:pt x="55282" y="3435633"/>
                  <a:pt x="71451" y="3435633"/>
                </a:cubicBezTo>
                <a:lnTo>
                  <a:pt x="2050091" y="3435633"/>
                </a:lnTo>
                <a:cubicBezTo>
                  <a:pt x="2114766" y="3435633"/>
                  <a:pt x="2167195" y="3383204"/>
                  <a:pt x="2167195" y="3318529"/>
                </a:cubicBezTo>
                <a:lnTo>
                  <a:pt x="2167195" y="3828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4C444238-BD11-B284-52A7-C346EEC1258A}"/>
              </a:ext>
            </a:extLst>
          </p:cNvPr>
          <p:cNvSpPr/>
          <p:nvPr/>
        </p:nvSpPr>
        <p:spPr>
          <a:xfrm rot="10800000">
            <a:off x="2343287" y="4851581"/>
            <a:ext cx="667851" cy="667851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5">
            <a:extLst>
              <a:ext uri="{FF2B5EF4-FFF2-40B4-BE49-F238E27FC236}">
                <a16:creationId xmlns:a16="http://schemas.microsoft.com/office/drawing/2014/main" id="{6A453F2B-6594-62FD-2CA0-210AD5590C44}"/>
              </a:ext>
            </a:extLst>
          </p:cNvPr>
          <p:cNvSpPr/>
          <p:nvPr/>
        </p:nvSpPr>
        <p:spPr>
          <a:xfrm>
            <a:off x="474454" y="1695956"/>
            <a:ext cx="1084331" cy="1084332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55923"/>
              <a:gd name="connsiteY0" fmla="*/ 1167783 h 1211853"/>
              <a:gd name="connsiteX1" fmla="*/ 1255923 w 1255923"/>
              <a:gd name="connsiteY1" fmla="*/ 0 h 1211853"/>
              <a:gd name="connsiteX2" fmla="*/ 1255923 w 1255923"/>
              <a:gd name="connsiteY2" fmla="*/ 1167783 h 1211853"/>
              <a:gd name="connsiteX3" fmla="*/ 1211853 w 1255923"/>
              <a:gd name="connsiteY3" fmla="*/ 1211853 h 1211853"/>
              <a:gd name="connsiteX4" fmla="*/ 44070 w 1255923"/>
              <a:gd name="connsiteY4" fmla="*/ 1211853 h 1211853"/>
              <a:gd name="connsiteX5" fmla="*/ 0 w 1255923"/>
              <a:gd name="connsiteY5" fmla="*/ 1167783 h 121185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2B3E3F-A900-BF38-914E-F5468E40BE9F}"/>
              </a:ext>
            </a:extLst>
          </p:cNvPr>
          <p:cNvSpPr/>
          <p:nvPr/>
        </p:nvSpPr>
        <p:spPr>
          <a:xfrm>
            <a:off x="655173" y="1866728"/>
            <a:ext cx="2135811" cy="343255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4CA2CF-1816-7D72-832B-6E30600B50FD}"/>
              </a:ext>
            </a:extLst>
          </p:cNvPr>
          <p:cNvSpPr txBox="1"/>
          <p:nvPr/>
        </p:nvSpPr>
        <p:spPr>
          <a:xfrm>
            <a:off x="801394" y="2454442"/>
            <a:ext cx="1843369" cy="4681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0935D4-6EEA-6E74-C125-16DEADF9BE57}"/>
              </a:ext>
            </a:extLst>
          </p:cNvPr>
          <p:cNvSpPr txBox="1"/>
          <p:nvPr/>
        </p:nvSpPr>
        <p:spPr>
          <a:xfrm>
            <a:off x="801394" y="3252453"/>
            <a:ext cx="1843369" cy="169277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A8D76E-194D-6064-1237-648058979901}"/>
              </a:ext>
            </a:extLst>
          </p:cNvPr>
          <p:cNvCxnSpPr>
            <a:cxnSpLocks/>
          </p:cNvCxnSpPr>
          <p:nvPr/>
        </p:nvCxnSpPr>
        <p:spPr>
          <a:xfrm>
            <a:off x="801394" y="3087529"/>
            <a:ext cx="1843369" cy="0"/>
          </a:xfrm>
          <a:prstGeom prst="line">
            <a:avLst/>
          </a:prstGeom>
          <a:ln w="571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E2DEE97-85EF-5CBF-D8B2-EE46F8A20F34}"/>
              </a:ext>
            </a:extLst>
          </p:cNvPr>
          <p:cNvSpPr/>
          <p:nvPr/>
        </p:nvSpPr>
        <p:spPr>
          <a:xfrm>
            <a:off x="2405935" y="4908364"/>
            <a:ext cx="435329" cy="435330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9ADE6E9-F92A-D94C-C994-456A533929F4}"/>
              </a:ext>
            </a:extLst>
          </p:cNvPr>
          <p:cNvSpPr/>
          <p:nvPr/>
        </p:nvSpPr>
        <p:spPr>
          <a:xfrm>
            <a:off x="618291" y="1829239"/>
            <a:ext cx="894207" cy="898064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5">
            <a:extLst>
              <a:ext uri="{FF2B5EF4-FFF2-40B4-BE49-F238E27FC236}">
                <a16:creationId xmlns:a16="http://schemas.microsoft.com/office/drawing/2014/main" id="{DF86C94B-23F0-C797-32B1-F3D1443BADB0}"/>
              </a:ext>
            </a:extLst>
          </p:cNvPr>
          <p:cNvSpPr/>
          <p:nvPr/>
        </p:nvSpPr>
        <p:spPr>
          <a:xfrm rot="10800000">
            <a:off x="5258568" y="4851581"/>
            <a:ext cx="667851" cy="667851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5">
            <a:extLst>
              <a:ext uri="{FF2B5EF4-FFF2-40B4-BE49-F238E27FC236}">
                <a16:creationId xmlns:a16="http://schemas.microsoft.com/office/drawing/2014/main" id="{9F3A70E0-0841-EA18-9A44-56A9C5B1510A}"/>
              </a:ext>
            </a:extLst>
          </p:cNvPr>
          <p:cNvSpPr/>
          <p:nvPr/>
        </p:nvSpPr>
        <p:spPr>
          <a:xfrm>
            <a:off x="3389735" y="1695956"/>
            <a:ext cx="1084332" cy="1084332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661BDC4-491F-563C-EFD6-8905283587F2}"/>
              </a:ext>
            </a:extLst>
          </p:cNvPr>
          <p:cNvSpPr/>
          <p:nvPr/>
        </p:nvSpPr>
        <p:spPr>
          <a:xfrm>
            <a:off x="3570454" y="1866728"/>
            <a:ext cx="2135811" cy="343255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B7457A-E3D7-631D-6934-5DDE4C544F58}"/>
              </a:ext>
            </a:extLst>
          </p:cNvPr>
          <p:cNvSpPr txBox="1"/>
          <p:nvPr/>
        </p:nvSpPr>
        <p:spPr>
          <a:xfrm>
            <a:off x="3716675" y="2454442"/>
            <a:ext cx="1843369" cy="4681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5B2643-0CCD-340D-49B5-1385994AB917}"/>
              </a:ext>
            </a:extLst>
          </p:cNvPr>
          <p:cNvSpPr txBox="1"/>
          <p:nvPr/>
        </p:nvSpPr>
        <p:spPr>
          <a:xfrm>
            <a:off x="3716675" y="3252453"/>
            <a:ext cx="1843369" cy="169277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3EC31F7-6B39-43EA-5F0D-6FD75EB85108}"/>
              </a:ext>
            </a:extLst>
          </p:cNvPr>
          <p:cNvCxnSpPr>
            <a:cxnSpLocks/>
          </p:cNvCxnSpPr>
          <p:nvPr/>
        </p:nvCxnSpPr>
        <p:spPr>
          <a:xfrm>
            <a:off x="3716675" y="3087529"/>
            <a:ext cx="1843369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BAC5A3F0-53AA-5570-FE57-BFF331A0CD98}"/>
              </a:ext>
            </a:extLst>
          </p:cNvPr>
          <p:cNvSpPr/>
          <p:nvPr/>
        </p:nvSpPr>
        <p:spPr>
          <a:xfrm rot="10800000">
            <a:off x="8173849" y="4851581"/>
            <a:ext cx="667851" cy="667851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5">
            <a:extLst>
              <a:ext uri="{FF2B5EF4-FFF2-40B4-BE49-F238E27FC236}">
                <a16:creationId xmlns:a16="http://schemas.microsoft.com/office/drawing/2014/main" id="{8ECE61C7-98FE-905F-64E0-4D0923725E33}"/>
              </a:ext>
            </a:extLst>
          </p:cNvPr>
          <p:cNvSpPr/>
          <p:nvPr/>
        </p:nvSpPr>
        <p:spPr>
          <a:xfrm>
            <a:off x="6305016" y="1695956"/>
            <a:ext cx="1084332" cy="1084332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D2560C1-CD30-3A5F-B219-6C41230E5FC5}"/>
              </a:ext>
            </a:extLst>
          </p:cNvPr>
          <p:cNvSpPr/>
          <p:nvPr/>
        </p:nvSpPr>
        <p:spPr>
          <a:xfrm>
            <a:off x="6485735" y="1866728"/>
            <a:ext cx="2135811" cy="343255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B02F2A-DAA2-A99C-E121-5272353DB000}"/>
              </a:ext>
            </a:extLst>
          </p:cNvPr>
          <p:cNvSpPr txBox="1"/>
          <p:nvPr/>
        </p:nvSpPr>
        <p:spPr>
          <a:xfrm>
            <a:off x="6631956" y="2454442"/>
            <a:ext cx="1843369" cy="4681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C69354-BDC1-43E7-FBAE-CFF0EF37DA3A}"/>
              </a:ext>
            </a:extLst>
          </p:cNvPr>
          <p:cNvSpPr txBox="1"/>
          <p:nvPr/>
        </p:nvSpPr>
        <p:spPr>
          <a:xfrm>
            <a:off x="6631956" y="3252453"/>
            <a:ext cx="1843369" cy="169277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E9AFE28-01DA-3F62-D40F-3B6EE7883F66}"/>
              </a:ext>
            </a:extLst>
          </p:cNvPr>
          <p:cNvCxnSpPr>
            <a:cxnSpLocks/>
          </p:cNvCxnSpPr>
          <p:nvPr/>
        </p:nvCxnSpPr>
        <p:spPr>
          <a:xfrm>
            <a:off x="6631956" y="3087529"/>
            <a:ext cx="1843369" cy="0"/>
          </a:xfrm>
          <a:prstGeom prst="line">
            <a:avLst/>
          </a:prstGeom>
          <a:ln w="571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5">
            <a:extLst>
              <a:ext uri="{FF2B5EF4-FFF2-40B4-BE49-F238E27FC236}">
                <a16:creationId xmlns:a16="http://schemas.microsoft.com/office/drawing/2014/main" id="{4D346EC8-8673-8FE9-FA23-793FB9EDD8BE}"/>
              </a:ext>
            </a:extLst>
          </p:cNvPr>
          <p:cNvSpPr/>
          <p:nvPr/>
        </p:nvSpPr>
        <p:spPr>
          <a:xfrm rot="10800000">
            <a:off x="11089130" y="4851581"/>
            <a:ext cx="667851" cy="667851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5">
            <a:extLst>
              <a:ext uri="{FF2B5EF4-FFF2-40B4-BE49-F238E27FC236}">
                <a16:creationId xmlns:a16="http://schemas.microsoft.com/office/drawing/2014/main" id="{E421D992-61F5-A0ED-C06A-B1F361FF1178}"/>
              </a:ext>
            </a:extLst>
          </p:cNvPr>
          <p:cNvSpPr/>
          <p:nvPr/>
        </p:nvSpPr>
        <p:spPr>
          <a:xfrm>
            <a:off x="9220297" y="1695956"/>
            <a:ext cx="1084332" cy="1084332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6F35EC4-8C4D-4296-22B5-7F4E78680C29}"/>
              </a:ext>
            </a:extLst>
          </p:cNvPr>
          <p:cNvSpPr/>
          <p:nvPr/>
        </p:nvSpPr>
        <p:spPr>
          <a:xfrm>
            <a:off x="9401016" y="1866728"/>
            <a:ext cx="2135811" cy="343255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8E1170-D827-C64E-1361-5A4273746998}"/>
              </a:ext>
            </a:extLst>
          </p:cNvPr>
          <p:cNvSpPr txBox="1"/>
          <p:nvPr/>
        </p:nvSpPr>
        <p:spPr>
          <a:xfrm>
            <a:off x="9547237" y="2454442"/>
            <a:ext cx="1843369" cy="4681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C838E4E-71A6-5C74-F346-D65F8CB4DFA8}"/>
              </a:ext>
            </a:extLst>
          </p:cNvPr>
          <p:cNvSpPr txBox="1"/>
          <p:nvPr/>
        </p:nvSpPr>
        <p:spPr>
          <a:xfrm>
            <a:off x="9547237" y="3252453"/>
            <a:ext cx="1843369" cy="169277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2A310A5-2E2D-5131-6DBC-9DF118644948}"/>
              </a:ext>
            </a:extLst>
          </p:cNvPr>
          <p:cNvCxnSpPr>
            <a:cxnSpLocks/>
          </p:cNvCxnSpPr>
          <p:nvPr/>
        </p:nvCxnSpPr>
        <p:spPr>
          <a:xfrm>
            <a:off x="9547237" y="3087529"/>
            <a:ext cx="1843369" cy="0"/>
          </a:xfrm>
          <a:prstGeom prst="line">
            <a:avLst/>
          </a:prstGeom>
          <a:ln w="571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D1793D6-B13C-B6F5-56BE-3BBF8A504BE8}"/>
              </a:ext>
            </a:extLst>
          </p:cNvPr>
          <p:cNvSpPr/>
          <p:nvPr/>
        </p:nvSpPr>
        <p:spPr>
          <a:xfrm>
            <a:off x="5321216" y="4908364"/>
            <a:ext cx="435329" cy="435330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FA44ECD-9F70-B80C-CF57-E5011DCA0E35}"/>
              </a:ext>
            </a:extLst>
          </p:cNvPr>
          <p:cNvSpPr/>
          <p:nvPr/>
        </p:nvSpPr>
        <p:spPr>
          <a:xfrm>
            <a:off x="3533572" y="1829239"/>
            <a:ext cx="894207" cy="898064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B797A2B-FB59-DF1B-48B8-C9E8BBD1B8F7}"/>
              </a:ext>
            </a:extLst>
          </p:cNvPr>
          <p:cNvSpPr/>
          <p:nvPr/>
        </p:nvSpPr>
        <p:spPr>
          <a:xfrm>
            <a:off x="8236497" y="4908364"/>
            <a:ext cx="435329" cy="435330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3889AE6-BA89-2F39-65C7-3905BC137EFC}"/>
              </a:ext>
            </a:extLst>
          </p:cNvPr>
          <p:cNvSpPr/>
          <p:nvPr/>
        </p:nvSpPr>
        <p:spPr>
          <a:xfrm>
            <a:off x="6448853" y="1829239"/>
            <a:ext cx="894207" cy="898064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C2F57E4-7F83-726E-EFE1-E54BCEA1709C}"/>
              </a:ext>
            </a:extLst>
          </p:cNvPr>
          <p:cNvSpPr/>
          <p:nvPr/>
        </p:nvSpPr>
        <p:spPr>
          <a:xfrm>
            <a:off x="11151778" y="4908364"/>
            <a:ext cx="435329" cy="435330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C097D43-D78D-D784-0A5B-49ADB17041F1}"/>
              </a:ext>
            </a:extLst>
          </p:cNvPr>
          <p:cNvSpPr/>
          <p:nvPr/>
        </p:nvSpPr>
        <p:spPr>
          <a:xfrm>
            <a:off x="9364134" y="1829239"/>
            <a:ext cx="894207" cy="898064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: Rounded Corners 2">
            <a:extLst>
              <a:ext uri="{FF2B5EF4-FFF2-40B4-BE49-F238E27FC236}">
                <a16:creationId xmlns:a16="http://schemas.microsoft.com/office/drawing/2014/main" id="{B60D61AE-5F7D-2959-AA33-36BD7D22F91A}"/>
              </a:ext>
            </a:extLst>
          </p:cNvPr>
          <p:cNvSpPr/>
          <p:nvPr/>
        </p:nvSpPr>
        <p:spPr>
          <a:xfrm>
            <a:off x="435020" y="1656522"/>
            <a:ext cx="1123765" cy="1123765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 descr="Balloons with solid fill">
            <a:extLst>
              <a:ext uri="{FF2B5EF4-FFF2-40B4-BE49-F238E27FC236}">
                <a16:creationId xmlns:a16="http://schemas.microsoft.com/office/drawing/2014/main" id="{26AA8BC5-D9E1-1C1B-7ED7-CD9234400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268" y="1716903"/>
            <a:ext cx="565016" cy="565016"/>
          </a:xfrm>
          <a:prstGeom prst="rect">
            <a:avLst/>
          </a:prstGeom>
        </p:spPr>
      </p:pic>
      <p:sp>
        <p:nvSpPr>
          <p:cNvPr id="41" name="Rectangle: Rounded Corners 2">
            <a:extLst>
              <a:ext uri="{FF2B5EF4-FFF2-40B4-BE49-F238E27FC236}">
                <a16:creationId xmlns:a16="http://schemas.microsoft.com/office/drawing/2014/main" id="{6C1251D9-6D52-87C2-A699-A780DC5F0E9F}"/>
              </a:ext>
            </a:extLst>
          </p:cNvPr>
          <p:cNvSpPr/>
          <p:nvPr/>
        </p:nvSpPr>
        <p:spPr>
          <a:xfrm>
            <a:off x="3350301" y="1656522"/>
            <a:ext cx="1123765" cy="1123765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Graphic 41" descr="Cake with solid fill">
            <a:extLst>
              <a:ext uri="{FF2B5EF4-FFF2-40B4-BE49-F238E27FC236}">
                <a16:creationId xmlns:a16="http://schemas.microsoft.com/office/drawing/2014/main" id="{109F1099-32B6-366F-FEA0-F338B152B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10683" y="1716904"/>
            <a:ext cx="565016" cy="565016"/>
          </a:xfrm>
          <a:prstGeom prst="rect">
            <a:avLst/>
          </a:prstGeom>
        </p:spPr>
      </p:pic>
      <p:sp>
        <p:nvSpPr>
          <p:cNvPr id="43" name="Rectangle: Rounded Corners 2">
            <a:extLst>
              <a:ext uri="{FF2B5EF4-FFF2-40B4-BE49-F238E27FC236}">
                <a16:creationId xmlns:a16="http://schemas.microsoft.com/office/drawing/2014/main" id="{7B192274-965E-AFB4-3C2D-EEE93A2EFA8E}"/>
              </a:ext>
            </a:extLst>
          </p:cNvPr>
          <p:cNvSpPr/>
          <p:nvPr/>
        </p:nvSpPr>
        <p:spPr>
          <a:xfrm>
            <a:off x="6265582" y="1656522"/>
            <a:ext cx="1123765" cy="1123765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Graphic 43" descr="Bunting with solid fill">
            <a:extLst>
              <a:ext uri="{FF2B5EF4-FFF2-40B4-BE49-F238E27FC236}">
                <a16:creationId xmlns:a16="http://schemas.microsoft.com/office/drawing/2014/main" id="{F5F66AD4-92B7-359A-8EAA-ECF8B2D9DE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325964" y="1716904"/>
            <a:ext cx="565016" cy="565016"/>
          </a:xfrm>
          <a:prstGeom prst="rect">
            <a:avLst/>
          </a:prstGeom>
        </p:spPr>
      </p:pic>
      <p:sp>
        <p:nvSpPr>
          <p:cNvPr id="45" name="Rectangle: Rounded Corners 2">
            <a:extLst>
              <a:ext uri="{FF2B5EF4-FFF2-40B4-BE49-F238E27FC236}">
                <a16:creationId xmlns:a16="http://schemas.microsoft.com/office/drawing/2014/main" id="{5171A3F1-313D-B881-AD44-89C4BC805D2F}"/>
              </a:ext>
            </a:extLst>
          </p:cNvPr>
          <p:cNvSpPr/>
          <p:nvPr/>
        </p:nvSpPr>
        <p:spPr>
          <a:xfrm>
            <a:off x="9180863" y="1656522"/>
            <a:ext cx="1123765" cy="1123765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Graphic 45" descr="Present with solid fill">
            <a:extLst>
              <a:ext uri="{FF2B5EF4-FFF2-40B4-BE49-F238E27FC236}">
                <a16:creationId xmlns:a16="http://schemas.microsoft.com/office/drawing/2014/main" id="{4036E81B-F59A-A2CE-9006-0B038BEFE7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41245" y="1716904"/>
            <a:ext cx="565016" cy="565016"/>
          </a:xfrm>
          <a:prstGeom prst="rect">
            <a:avLst/>
          </a:prstGeom>
        </p:spPr>
      </p:pic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67A6823-9DB9-EF29-AE3B-B78B6BF91305}"/>
              </a:ext>
            </a:extLst>
          </p:cNvPr>
          <p:cNvSpPr/>
          <p:nvPr/>
        </p:nvSpPr>
        <p:spPr>
          <a:xfrm>
            <a:off x="2343287" y="4851581"/>
            <a:ext cx="667851" cy="667851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b="1" dirty="0"/>
              <a:t>01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BE51DDF-1EBE-0A30-FFF0-9B8BB2FEA9C0}"/>
              </a:ext>
            </a:extLst>
          </p:cNvPr>
          <p:cNvSpPr/>
          <p:nvPr/>
        </p:nvSpPr>
        <p:spPr>
          <a:xfrm>
            <a:off x="5258568" y="4851581"/>
            <a:ext cx="667851" cy="667851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0CF384F-5B14-B784-8AC5-4B4FD482F810}"/>
              </a:ext>
            </a:extLst>
          </p:cNvPr>
          <p:cNvSpPr/>
          <p:nvPr/>
        </p:nvSpPr>
        <p:spPr>
          <a:xfrm>
            <a:off x="8173849" y="4851581"/>
            <a:ext cx="667851" cy="667851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b="1" dirty="0"/>
              <a:t>03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1739BB7-941C-04C9-8089-50EB23249F17}"/>
              </a:ext>
            </a:extLst>
          </p:cNvPr>
          <p:cNvSpPr/>
          <p:nvPr/>
        </p:nvSpPr>
        <p:spPr>
          <a:xfrm>
            <a:off x="11089130" y="4851581"/>
            <a:ext cx="667851" cy="667851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1AF9A-A2C0-896B-63F7-FB3213D8C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E5365-A813-E388-23B4-44DDD1CDF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Cornered Cards </a:t>
            </a:r>
            <a:r>
              <a:rPr lang="en-US" dirty="0"/>
              <a:t>– Slide Template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B3B1299B-6BC8-E8B9-EE06-E3DC0D8483E2}"/>
              </a:ext>
            </a:extLst>
          </p:cNvPr>
          <p:cNvSpPr/>
          <p:nvPr/>
        </p:nvSpPr>
        <p:spPr>
          <a:xfrm>
            <a:off x="624918" y="1847677"/>
            <a:ext cx="3011797" cy="5010322"/>
          </a:xfrm>
          <a:custGeom>
            <a:avLst/>
            <a:gdLst>
              <a:gd name="connsiteX0" fmla="*/ 2159466 w 3011797"/>
              <a:gd name="connsiteY0" fmla="*/ 0 h 5010322"/>
              <a:gd name="connsiteX1" fmla="*/ 3011797 w 3011797"/>
              <a:gd name="connsiteY1" fmla="*/ 1143760 h 5010322"/>
              <a:gd name="connsiteX2" fmla="*/ 3011797 w 3011797"/>
              <a:gd name="connsiteY2" fmla="*/ 5010322 h 5010322"/>
              <a:gd name="connsiteX3" fmla="*/ 1193315 w 3011797"/>
              <a:gd name="connsiteY3" fmla="*/ 5010322 h 5010322"/>
              <a:gd name="connsiteX4" fmla="*/ 0 w 3011797"/>
              <a:gd name="connsiteY4" fmla="*/ 3408989 h 5010322"/>
              <a:gd name="connsiteX5" fmla="*/ 25869 w 3011797"/>
              <a:gd name="connsiteY5" fmla="*/ 3426430 h 5010322"/>
              <a:gd name="connsiteX6" fmla="*/ 71451 w 3011797"/>
              <a:gd name="connsiteY6" fmla="*/ 3435633 h 5010322"/>
              <a:gd name="connsiteX7" fmla="*/ 2050091 w 3011797"/>
              <a:gd name="connsiteY7" fmla="*/ 3435633 h 5010322"/>
              <a:gd name="connsiteX8" fmla="*/ 2167195 w 3011797"/>
              <a:gd name="connsiteY8" fmla="*/ 3318529 h 5010322"/>
              <a:gd name="connsiteX9" fmla="*/ 2167195 w 3011797"/>
              <a:gd name="connsiteY9" fmla="*/ 38282 h 501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1797" h="5010322">
                <a:moveTo>
                  <a:pt x="2159466" y="0"/>
                </a:moveTo>
                <a:lnTo>
                  <a:pt x="3011797" y="1143760"/>
                </a:lnTo>
                <a:lnTo>
                  <a:pt x="3011797" y="5010322"/>
                </a:lnTo>
                <a:lnTo>
                  <a:pt x="1193315" y="5010322"/>
                </a:lnTo>
                <a:lnTo>
                  <a:pt x="0" y="3408989"/>
                </a:lnTo>
                <a:lnTo>
                  <a:pt x="25869" y="3426430"/>
                </a:lnTo>
                <a:cubicBezTo>
                  <a:pt x="39879" y="3432356"/>
                  <a:pt x="55282" y="3435633"/>
                  <a:pt x="71451" y="3435633"/>
                </a:cubicBezTo>
                <a:lnTo>
                  <a:pt x="2050091" y="3435633"/>
                </a:lnTo>
                <a:cubicBezTo>
                  <a:pt x="2114766" y="3435633"/>
                  <a:pt x="2167195" y="3383204"/>
                  <a:pt x="2167195" y="3318529"/>
                </a:cubicBezTo>
                <a:lnTo>
                  <a:pt x="2167195" y="3828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2F96DC1-D304-2168-0161-7DB78CE588F9}"/>
              </a:ext>
            </a:extLst>
          </p:cNvPr>
          <p:cNvSpPr/>
          <p:nvPr/>
        </p:nvSpPr>
        <p:spPr>
          <a:xfrm>
            <a:off x="3540199" y="1847677"/>
            <a:ext cx="3011796" cy="5010322"/>
          </a:xfrm>
          <a:custGeom>
            <a:avLst/>
            <a:gdLst>
              <a:gd name="connsiteX0" fmla="*/ 2159465 w 3011796"/>
              <a:gd name="connsiteY0" fmla="*/ 0 h 5010322"/>
              <a:gd name="connsiteX1" fmla="*/ 3011796 w 3011796"/>
              <a:gd name="connsiteY1" fmla="*/ 1143761 h 5010322"/>
              <a:gd name="connsiteX2" fmla="*/ 3011796 w 3011796"/>
              <a:gd name="connsiteY2" fmla="*/ 5010322 h 5010322"/>
              <a:gd name="connsiteX3" fmla="*/ 1193314 w 3011796"/>
              <a:gd name="connsiteY3" fmla="*/ 5010322 h 5010322"/>
              <a:gd name="connsiteX4" fmla="*/ 0 w 3011796"/>
              <a:gd name="connsiteY4" fmla="*/ 3408989 h 5010322"/>
              <a:gd name="connsiteX5" fmla="*/ 25868 w 3011796"/>
              <a:gd name="connsiteY5" fmla="*/ 3426430 h 5010322"/>
              <a:gd name="connsiteX6" fmla="*/ 71450 w 3011796"/>
              <a:gd name="connsiteY6" fmla="*/ 3435633 h 5010322"/>
              <a:gd name="connsiteX7" fmla="*/ 2050091 w 3011796"/>
              <a:gd name="connsiteY7" fmla="*/ 3435633 h 5010322"/>
              <a:gd name="connsiteX8" fmla="*/ 2167195 w 3011796"/>
              <a:gd name="connsiteY8" fmla="*/ 3318529 h 5010322"/>
              <a:gd name="connsiteX9" fmla="*/ 2167195 w 3011796"/>
              <a:gd name="connsiteY9" fmla="*/ 38282 h 501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1796" h="5010322">
                <a:moveTo>
                  <a:pt x="2159465" y="0"/>
                </a:moveTo>
                <a:lnTo>
                  <a:pt x="3011796" y="1143761"/>
                </a:lnTo>
                <a:lnTo>
                  <a:pt x="3011796" y="5010322"/>
                </a:lnTo>
                <a:lnTo>
                  <a:pt x="1193314" y="5010322"/>
                </a:lnTo>
                <a:lnTo>
                  <a:pt x="0" y="3408989"/>
                </a:lnTo>
                <a:lnTo>
                  <a:pt x="25868" y="3426430"/>
                </a:lnTo>
                <a:cubicBezTo>
                  <a:pt x="39878" y="3432356"/>
                  <a:pt x="55281" y="3435633"/>
                  <a:pt x="71450" y="3435633"/>
                </a:cubicBezTo>
                <a:lnTo>
                  <a:pt x="2050091" y="3435633"/>
                </a:lnTo>
                <a:cubicBezTo>
                  <a:pt x="2114765" y="3435633"/>
                  <a:pt x="2167195" y="3383204"/>
                  <a:pt x="2167195" y="3318529"/>
                </a:cubicBezTo>
                <a:lnTo>
                  <a:pt x="2167195" y="3828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EA4FE50B-4C3B-A5A8-CAC1-233956EF3DDF}"/>
              </a:ext>
            </a:extLst>
          </p:cNvPr>
          <p:cNvSpPr/>
          <p:nvPr/>
        </p:nvSpPr>
        <p:spPr>
          <a:xfrm>
            <a:off x="6455480" y="1847677"/>
            <a:ext cx="3011796" cy="5010322"/>
          </a:xfrm>
          <a:custGeom>
            <a:avLst/>
            <a:gdLst>
              <a:gd name="connsiteX0" fmla="*/ 2159466 w 3011796"/>
              <a:gd name="connsiteY0" fmla="*/ 0 h 5010322"/>
              <a:gd name="connsiteX1" fmla="*/ 3011796 w 3011796"/>
              <a:gd name="connsiteY1" fmla="*/ 1143759 h 5010322"/>
              <a:gd name="connsiteX2" fmla="*/ 3011796 w 3011796"/>
              <a:gd name="connsiteY2" fmla="*/ 5010322 h 5010322"/>
              <a:gd name="connsiteX3" fmla="*/ 1193315 w 3011796"/>
              <a:gd name="connsiteY3" fmla="*/ 5010322 h 5010322"/>
              <a:gd name="connsiteX4" fmla="*/ 0 w 3011796"/>
              <a:gd name="connsiteY4" fmla="*/ 3408989 h 5010322"/>
              <a:gd name="connsiteX5" fmla="*/ 25869 w 3011796"/>
              <a:gd name="connsiteY5" fmla="*/ 3426430 h 5010322"/>
              <a:gd name="connsiteX6" fmla="*/ 71451 w 3011796"/>
              <a:gd name="connsiteY6" fmla="*/ 3435633 h 5010322"/>
              <a:gd name="connsiteX7" fmla="*/ 2050091 w 3011796"/>
              <a:gd name="connsiteY7" fmla="*/ 3435633 h 5010322"/>
              <a:gd name="connsiteX8" fmla="*/ 2167195 w 3011796"/>
              <a:gd name="connsiteY8" fmla="*/ 3318529 h 5010322"/>
              <a:gd name="connsiteX9" fmla="*/ 2167195 w 3011796"/>
              <a:gd name="connsiteY9" fmla="*/ 38282 h 501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1796" h="5010322">
                <a:moveTo>
                  <a:pt x="2159466" y="0"/>
                </a:moveTo>
                <a:lnTo>
                  <a:pt x="3011796" y="1143759"/>
                </a:lnTo>
                <a:lnTo>
                  <a:pt x="3011796" y="5010322"/>
                </a:lnTo>
                <a:lnTo>
                  <a:pt x="1193315" y="5010322"/>
                </a:lnTo>
                <a:lnTo>
                  <a:pt x="0" y="3408989"/>
                </a:lnTo>
                <a:lnTo>
                  <a:pt x="25869" y="3426430"/>
                </a:lnTo>
                <a:cubicBezTo>
                  <a:pt x="39879" y="3432356"/>
                  <a:pt x="55283" y="3435633"/>
                  <a:pt x="71451" y="3435633"/>
                </a:cubicBezTo>
                <a:lnTo>
                  <a:pt x="2050091" y="3435633"/>
                </a:lnTo>
                <a:cubicBezTo>
                  <a:pt x="2114766" y="3435633"/>
                  <a:pt x="2167195" y="3383204"/>
                  <a:pt x="2167195" y="3318529"/>
                </a:cubicBezTo>
                <a:lnTo>
                  <a:pt x="2167195" y="3828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25014E45-D7D3-8BBA-64AC-D9B9D467C74B}"/>
              </a:ext>
            </a:extLst>
          </p:cNvPr>
          <p:cNvSpPr/>
          <p:nvPr/>
        </p:nvSpPr>
        <p:spPr>
          <a:xfrm>
            <a:off x="9370761" y="1847677"/>
            <a:ext cx="2821239" cy="5010322"/>
          </a:xfrm>
          <a:custGeom>
            <a:avLst/>
            <a:gdLst>
              <a:gd name="connsiteX0" fmla="*/ 2159466 w 2821239"/>
              <a:gd name="connsiteY0" fmla="*/ 0 h 5010322"/>
              <a:gd name="connsiteX1" fmla="*/ 2821239 w 2821239"/>
              <a:gd name="connsiteY1" fmla="*/ 888047 h 5010322"/>
              <a:gd name="connsiteX2" fmla="*/ 2821239 w 2821239"/>
              <a:gd name="connsiteY2" fmla="*/ 5010322 h 5010322"/>
              <a:gd name="connsiteX3" fmla="*/ 1193314 w 2821239"/>
              <a:gd name="connsiteY3" fmla="*/ 5010322 h 5010322"/>
              <a:gd name="connsiteX4" fmla="*/ 0 w 2821239"/>
              <a:gd name="connsiteY4" fmla="*/ 3408989 h 5010322"/>
              <a:gd name="connsiteX5" fmla="*/ 25869 w 2821239"/>
              <a:gd name="connsiteY5" fmla="*/ 3426430 h 5010322"/>
              <a:gd name="connsiteX6" fmla="*/ 71451 w 2821239"/>
              <a:gd name="connsiteY6" fmla="*/ 3435633 h 5010322"/>
              <a:gd name="connsiteX7" fmla="*/ 2050091 w 2821239"/>
              <a:gd name="connsiteY7" fmla="*/ 3435633 h 5010322"/>
              <a:gd name="connsiteX8" fmla="*/ 2167195 w 2821239"/>
              <a:gd name="connsiteY8" fmla="*/ 3318529 h 5010322"/>
              <a:gd name="connsiteX9" fmla="*/ 2167195 w 2821239"/>
              <a:gd name="connsiteY9" fmla="*/ 38282 h 501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21239" h="5010322">
                <a:moveTo>
                  <a:pt x="2159466" y="0"/>
                </a:moveTo>
                <a:lnTo>
                  <a:pt x="2821239" y="888047"/>
                </a:lnTo>
                <a:lnTo>
                  <a:pt x="2821239" y="5010322"/>
                </a:lnTo>
                <a:lnTo>
                  <a:pt x="1193314" y="5010322"/>
                </a:lnTo>
                <a:lnTo>
                  <a:pt x="0" y="3408989"/>
                </a:lnTo>
                <a:lnTo>
                  <a:pt x="25869" y="3426430"/>
                </a:lnTo>
                <a:cubicBezTo>
                  <a:pt x="39879" y="3432356"/>
                  <a:pt x="55282" y="3435633"/>
                  <a:pt x="71451" y="3435633"/>
                </a:cubicBezTo>
                <a:lnTo>
                  <a:pt x="2050091" y="3435633"/>
                </a:lnTo>
                <a:cubicBezTo>
                  <a:pt x="2114766" y="3435633"/>
                  <a:pt x="2167195" y="3383204"/>
                  <a:pt x="2167195" y="3318529"/>
                </a:cubicBezTo>
                <a:lnTo>
                  <a:pt x="2167195" y="3828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5691BEB4-C6AC-0D8D-90C2-975A8447DBE3}"/>
              </a:ext>
            </a:extLst>
          </p:cNvPr>
          <p:cNvSpPr/>
          <p:nvPr/>
        </p:nvSpPr>
        <p:spPr>
          <a:xfrm rot="10800000">
            <a:off x="2343287" y="4851581"/>
            <a:ext cx="667851" cy="667851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5">
            <a:extLst>
              <a:ext uri="{FF2B5EF4-FFF2-40B4-BE49-F238E27FC236}">
                <a16:creationId xmlns:a16="http://schemas.microsoft.com/office/drawing/2014/main" id="{FA52138A-F215-A87A-39F9-53A642C325AC}"/>
              </a:ext>
            </a:extLst>
          </p:cNvPr>
          <p:cNvSpPr/>
          <p:nvPr/>
        </p:nvSpPr>
        <p:spPr>
          <a:xfrm>
            <a:off x="474454" y="1695956"/>
            <a:ext cx="1084331" cy="1084332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55923"/>
              <a:gd name="connsiteY0" fmla="*/ 1167783 h 1211853"/>
              <a:gd name="connsiteX1" fmla="*/ 1255923 w 1255923"/>
              <a:gd name="connsiteY1" fmla="*/ 0 h 1211853"/>
              <a:gd name="connsiteX2" fmla="*/ 1255923 w 1255923"/>
              <a:gd name="connsiteY2" fmla="*/ 1167783 h 1211853"/>
              <a:gd name="connsiteX3" fmla="*/ 1211853 w 1255923"/>
              <a:gd name="connsiteY3" fmla="*/ 1211853 h 1211853"/>
              <a:gd name="connsiteX4" fmla="*/ 44070 w 1255923"/>
              <a:gd name="connsiteY4" fmla="*/ 1211853 h 1211853"/>
              <a:gd name="connsiteX5" fmla="*/ 0 w 1255923"/>
              <a:gd name="connsiteY5" fmla="*/ 1167783 h 121185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EBADDF-CE24-3FED-404B-48C9937BADAB}"/>
              </a:ext>
            </a:extLst>
          </p:cNvPr>
          <p:cNvSpPr/>
          <p:nvPr/>
        </p:nvSpPr>
        <p:spPr>
          <a:xfrm>
            <a:off x="655173" y="1866728"/>
            <a:ext cx="2135811" cy="343255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5DFB53-43F9-E703-EFE5-D79DE579A218}"/>
              </a:ext>
            </a:extLst>
          </p:cNvPr>
          <p:cNvSpPr txBox="1"/>
          <p:nvPr/>
        </p:nvSpPr>
        <p:spPr>
          <a:xfrm>
            <a:off x="801394" y="2454442"/>
            <a:ext cx="1843369" cy="4681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41978C-816E-1455-3280-4AD9C4D82117}"/>
              </a:ext>
            </a:extLst>
          </p:cNvPr>
          <p:cNvSpPr txBox="1"/>
          <p:nvPr/>
        </p:nvSpPr>
        <p:spPr>
          <a:xfrm>
            <a:off x="801394" y="3252453"/>
            <a:ext cx="1843369" cy="169277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FF832E-5B1A-867D-DF5D-DD326D33345D}"/>
              </a:ext>
            </a:extLst>
          </p:cNvPr>
          <p:cNvCxnSpPr>
            <a:cxnSpLocks/>
          </p:cNvCxnSpPr>
          <p:nvPr/>
        </p:nvCxnSpPr>
        <p:spPr>
          <a:xfrm>
            <a:off x="801394" y="3087529"/>
            <a:ext cx="1843369" cy="0"/>
          </a:xfrm>
          <a:prstGeom prst="line">
            <a:avLst/>
          </a:prstGeom>
          <a:ln w="571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87AC58B-FAEE-9FA2-EF1A-47321CB436E5}"/>
              </a:ext>
            </a:extLst>
          </p:cNvPr>
          <p:cNvSpPr/>
          <p:nvPr/>
        </p:nvSpPr>
        <p:spPr>
          <a:xfrm>
            <a:off x="2405935" y="4908364"/>
            <a:ext cx="435329" cy="435330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6A49072-64C7-AE8C-BA9A-A5C64EF509CE}"/>
              </a:ext>
            </a:extLst>
          </p:cNvPr>
          <p:cNvSpPr/>
          <p:nvPr/>
        </p:nvSpPr>
        <p:spPr>
          <a:xfrm>
            <a:off x="618291" y="1829239"/>
            <a:ext cx="894207" cy="898064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5">
            <a:extLst>
              <a:ext uri="{FF2B5EF4-FFF2-40B4-BE49-F238E27FC236}">
                <a16:creationId xmlns:a16="http://schemas.microsoft.com/office/drawing/2014/main" id="{E5AB1348-6F5A-B93A-10B1-7D568FFA13EF}"/>
              </a:ext>
            </a:extLst>
          </p:cNvPr>
          <p:cNvSpPr/>
          <p:nvPr/>
        </p:nvSpPr>
        <p:spPr>
          <a:xfrm rot="10800000">
            <a:off x="5258568" y="4851581"/>
            <a:ext cx="667851" cy="667851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5">
            <a:extLst>
              <a:ext uri="{FF2B5EF4-FFF2-40B4-BE49-F238E27FC236}">
                <a16:creationId xmlns:a16="http://schemas.microsoft.com/office/drawing/2014/main" id="{9283D402-5AA9-ACD5-419E-F9586A11F017}"/>
              </a:ext>
            </a:extLst>
          </p:cNvPr>
          <p:cNvSpPr/>
          <p:nvPr/>
        </p:nvSpPr>
        <p:spPr>
          <a:xfrm>
            <a:off x="3389735" y="1695956"/>
            <a:ext cx="1084332" cy="1084332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9083C4A-2A8E-468A-9238-C2847FCC52D6}"/>
              </a:ext>
            </a:extLst>
          </p:cNvPr>
          <p:cNvSpPr/>
          <p:nvPr/>
        </p:nvSpPr>
        <p:spPr>
          <a:xfrm>
            <a:off x="3570454" y="1866728"/>
            <a:ext cx="2135811" cy="343255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ED5343-8ABD-543D-0537-F4C72B5B63B0}"/>
              </a:ext>
            </a:extLst>
          </p:cNvPr>
          <p:cNvSpPr txBox="1"/>
          <p:nvPr/>
        </p:nvSpPr>
        <p:spPr>
          <a:xfrm>
            <a:off x="3716675" y="2454442"/>
            <a:ext cx="1843369" cy="4681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E68F95-6312-9B16-82C3-6729F9BB55B2}"/>
              </a:ext>
            </a:extLst>
          </p:cNvPr>
          <p:cNvSpPr txBox="1"/>
          <p:nvPr/>
        </p:nvSpPr>
        <p:spPr>
          <a:xfrm>
            <a:off x="3716675" y="3252453"/>
            <a:ext cx="1843369" cy="169277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0A3B84A-309A-6F12-2F3D-0E48A1438D2E}"/>
              </a:ext>
            </a:extLst>
          </p:cNvPr>
          <p:cNvCxnSpPr>
            <a:cxnSpLocks/>
          </p:cNvCxnSpPr>
          <p:nvPr/>
        </p:nvCxnSpPr>
        <p:spPr>
          <a:xfrm>
            <a:off x="3716675" y="3087529"/>
            <a:ext cx="1843369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2D5B6FD3-53FD-E324-8B1F-6134CFB4F47A}"/>
              </a:ext>
            </a:extLst>
          </p:cNvPr>
          <p:cNvSpPr/>
          <p:nvPr/>
        </p:nvSpPr>
        <p:spPr>
          <a:xfrm rot="10800000">
            <a:off x="8173849" y="4851581"/>
            <a:ext cx="667851" cy="667851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5">
            <a:extLst>
              <a:ext uri="{FF2B5EF4-FFF2-40B4-BE49-F238E27FC236}">
                <a16:creationId xmlns:a16="http://schemas.microsoft.com/office/drawing/2014/main" id="{774B5136-9282-AA9A-40A7-8088F3890C5D}"/>
              </a:ext>
            </a:extLst>
          </p:cNvPr>
          <p:cNvSpPr/>
          <p:nvPr/>
        </p:nvSpPr>
        <p:spPr>
          <a:xfrm>
            <a:off x="6305016" y="1695956"/>
            <a:ext cx="1084332" cy="1084332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BC97504-1CA6-4067-E580-F5F80BDEF74D}"/>
              </a:ext>
            </a:extLst>
          </p:cNvPr>
          <p:cNvSpPr/>
          <p:nvPr/>
        </p:nvSpPr>
        <p:spPr>
          <a:xfrm>
            <a:off x="6485735" y="1866728"/>
            <a:ext cx="2135811" cy="343255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6F992D-9DE1-6017-6181-653FC135FF47}"/>
              </a:ext>
            </a:extLst>
          </p:cNvPr>
          <p:cNvSpPr txBox="1"/>
          <p:nvPr/>
        </p:nvSpPr>
        <p:spPr>
          <a:xfrm>
            <a:off x="6631956" y="2454442"/>
            <a:ext cx="1843369" cy="4681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CB1987-E7CC-8F01-861A-6E01112F654B}"/>
              </a:ext>
            </a:extLst>
          </p:cNvPr>
          <p:cNvSpPr txBox="1"/>
          <p:nvPr/>
        </p:nvSpPr>
        <p:spPr>
          <a:xfrm>
            <a:off x="6631956" y="3252453"/>
            <a:ext cx="1843369" cy="169277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C9457BC-DE81-D7A5-EC26-1ED7AB5054F2}"/>
              </a:ext>
            </a:extLst>
          </p:cNvPr>
          <p:cNvCxnSpPr>
            <a:cxnSpLocks/>
          </p:cNvCxnSpPr>
          <p:nvPr/>
        </p:nvCxnSpPr>
        <p:spPr>
          <a:xfrm>
            <a:off x="6631956" y="3087529"/>
            <a:ext cx="1843369" cy="0"/>
          </a:xfrm>
          <a:prstGeom prst="line">
            <a:avLst/>
          </a:prstGeom>
          <a:ln w="571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5">
            <a:extLst>
              <a:ext uri="{FF2B5EF4-FFF2-40B4-BE49-F238E27FC236}">
                <a16:creationId xmlns:a16="http://schemas.microsoft.com/office/drawing/2014/main" id="{1C328ABC-B049-4F22-A150-2C186C820FFA}"/>
              </a:ext>
            </a:extLst>
          </p:cNvPr>
          <p:cNvSpPr/>
          <p:nvPr/>
        </p:nvSpPr>
        <p:spPr>
          <a:xfrm rot="10800000">
            <a:off x="11089130" y="4851581"/>
            <a:ext cx="667851" cy="667851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5">
            <a:extLst>
              <a:ext uri="{FF2B5EF4-FFF2-40B4-BE49-F238E27FC236}">
                <a16:creationId xmlns:a16="http://schemas.microsoft.com/office/drawing/2014/main" id="{6546EC53-1BE3-281D-01BD-DE6BC64F475E}"/>
              </a:ext>
            </a:extLst>
          </p:cNvPr>
          <p:cNvSpPr/>
          <p:nvPr/>
        </p:nvSpPr>
        <p:spPr>
          <a:xfrm>
            <a:off x="9220297" y="1695956"/>
            <a:ext cx="1084332" cy="1084332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A5EEFC1-9DAD-2FCB-A022-88A7DD7CA0CB}"/>
              </a:ext>
            </a:extLst>
          </p:cNvPr>
          <p:cNvSpPr/>
          <p:nvPr/>
        </p:nvSpPr>
        <p:spPr>
          <a:xfrm>
            <a:off x="9401016" y="1866728"/>
            <a:ext cx="2135811" cy="3432550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43ABA7-E642-7A2F-D249-7D8F21102A45}"/>
              </a:ext>
            </a:extLst>
          </p:cNvPr>
          <p:cNvSpPr txBox="1"/>
          <p:nvPr/>
        </p:nvSpPr>
        <p:spPr>
          <a:xfrm>
            <a:off x="9547237" y="2454442"/>
            <a:ext cx="1843369" cy="4681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96E623-2921-0C2F-753C-A87A1A156B51}"/>
              </a:ext>
            </a:extLst>
          </p:cNvPr>
          <p:cNvSpPr txBox="1"/>
          <p:nvPr/>
        </p:nvSpPr>
        <p:spPr>
          <a:xfrm>
            <a:off x="9547237" y="3252453"/>
            <a:ext cx="1843369" cy="169277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65D4ABB-22B2-75EC-D7CE-666DB92E1CBF}"/>
              </a:ext>
            </a:extLst>
          </p:cNvPr>
          <p:cNvCxnSpPr>
            <a:cxnSpLocks/>
          </p:cNvCxnSpPr>
          <p:nvPr/>
        </p:nvCxnSpPr>
        <p:spPr>
          <a:xfrm>
            <a:off x="9547237" y="3087529"/>
            <a:ext cx="1843369" cy="0"/>
          </a:xfrm>
          <a:prstGeom prst="line">
            <a:avLst/>
          </a:prstGeom>
          <a:ln w="571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C244977-C9E1-25DB-B061-1FBF1730F64E}"/>
              </a:ext>
            </a:extLst>
          </p:cNvPr>
          <p:cNvSpPr/>
          <p:nvPr/>
        </p:nvSpPr>
        <p:spPr>
          <a:xfrm>
            <a:off x="5321216" y="4908364"/>
            <a:ext cx="435329" cy="435330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0A485C0-5D05-FE85-E7D6-2427834E4906}"/>
              </a:ext>
            </a:extLst>
          </p:cNvPr>
          <p:cNvSpPr/>
          <p:nvPr/>
        </p:nvSpPr>
        <p:spPr>
          <a:xfrm>
            <a:off x="3533572" y="1829239"/>
            <a:ext cx="894207" cy="898064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50EEF7C-B7A2-A025-9927-56AF671D89DC}"/>
              </a:ext>
            </a:extLst>
          </p:cNvPr>
          <p:cNvSpPr/>
          <p:nvPr/>
        </p:nvSpPr>
        <p:spPr>
          <a:xfrm>
            <a:off x="8236497" y="4908364"/>
            <a:ext cx="435329" cy="435330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17455C2-FE60-B825-EB19-E801841BA739}"/>
              </a:ext>
            </a:extLst>
          </p:cNvPr>
          <p:cNvSpPr/>
          <p:nvPr/>
        </p:nvSpPr>
        <p:spPr>
          <a:xfrm>
            <a:off x="6448853" y="1829239"/>
            <a:ext cx="894207" cy="898064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45450A1-EF53-CA09-DA72-F12E9EA7CB0A}"/>
              </a:ext>
            </a:extLst>
          </p:cNvPr>
          <p:cNvSpPr/>
          <p:nvPr/>
        </p:nvSpPr>
        <p:spPr>
          <a:xfrm>
            <a:off x="11151778" y="4908364"/>
            <a:ext cx="435329" cy="435330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750D686-E753-B6A8-DD69-CE56BE358A83}"/>
              </a:ext>
            </a:extLst>
          </p:cNvPr>
          <p:cNvSpPr/>
          <p:nvPr/>
        </p:nvSpPr>
        <p:spPr>
          <a:xfrm>
            <a:off x="9364134" y="1829239"/>
            <a:ext cx="894207" cy="898064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: Rounded Corners 2">
            <a:extLst>
              <a:ext uri="{FF2B5EF4-FFF2-40B4-BE49-F238E27FC236}">
                <a16:creationId xmlns:a16="http://schemas.microsoft.com/office/drawing/2014/main" id="{B1F65899-A925-5FCD-670D-ABEB8966399E}"/>
              </a:ext>
            </a:extLst>
          </p:cNvPr>
          <p:cNvSpPr/>
          <p:nvPr/>
        </p:nvSpPr>
        <p:spPr>
          <a:xfrm>
            <a:off x="435020" y="1656522"/>
            <a:ext cx="1123765" cy="1123765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 descr="Balloons with solid fill">
            <a:extLst>
              <a:ext uri="{FF2B5EF4-FFF2-40B4-BE49-F238E27FC236}">
                <a16:creationId xmlns:a16="http://schemas.microsoft.com/office/drawing/2014/main" id="{EEC186FE-12E7-F6D9-8F29-4AFC656F7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268" y="1716903"/>
            <a:ext cx="565016" cy="565016"/>
          </a:xfrm>
          <a:prstGeom prst="rect">
            <a:avLst/>
          </a:prstGeom>
        </p:spPr>
      </p:pic>
      <p:sp>
        <p:nvSpPr>
          <p:cNvPr id="41" name="Rectangle: Rounded Corners 2">
            <a:extLst>
              <a:ext uri="{FF2B5EF4-FFF2-40B4-BE49-F238E27FC236}">
                <a16:creationId xmlns:a16="http://schemas.microsoft.com/office/drawing/2014/main" id="{AD00EC67-4C1A-82A4-D1A9-C5705E887659}"/>
              </a:ext>
            </a:extLst>
          </p:cNvPr>
          <p:cNvSpPr/>
          <p:nvPr/>
        </p:nvSpPr>
        <p:spPr>
          <a:xfrm>
            <a:off x="3350301" y="1656522"/>
            <a:ext cx="1123765" cy="1123765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Graphic 41" descr="Cake with solid fill">
            <a:extLst>
              <a:ext uri="{FF2B5EF4-FFF2-40B4-BE49-F238E27FC236}">
                <a16:creationId xmlns:a16="http://schemas.microsoft.com/office/drawing/2014/main" id="{FB0FBD2D-2C1A-7A77-18E9-B698151E1E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10683" y="1716904"/>
            <a:ext cx="565016" cy="565016"/>
          </a:xfrm>
          <a:prstGeom prst="rect">
            <a:avLst/>
          </a:prstGeom>
        </p:spPr>
      </p:pic>
      <p:sp>
        <p:nvSpPr>
          <p:cNvPr id="43" name="Rectangle: Rounded Corners 2">
            <a:extLst>
              <a:ext uri="{FF2B5EF4-FFF2-40B4-BE49-F238E27FC236}">
                <a16:creationId xmlns:a16="http://schemas.microsoft.com/office/drawing/2014/main" id="{C423761F-D628-CC69-9D8E-FD250BF45C2B}"/>
              </a:ext>
            </a:extLst>
          </p:cNvPr>
          <p:cNvSpPr/>
          <p:nvPr/>
        </p:nvSpPr>
        <p:spPr>
          <a:xfrm>
            <a:off x="6265582" y="1656522"/>
            <a:ext cx="1123765" cy="1123765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Graphic 43" descr="Bunting with solid fill">
            <a:extLst>
              <a:ext uri="{FF2B5EF4-FFF2-40B4-BE49-F238E27FC236}">
                <a16:creationId xmlns:a16="http://schemas.microsoft.com/office/drawing/2014/main" id="{CA22CFCC-CB99-2EB8-1813-55E5F290C8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325964" y="1716904"/>
            <a:ext cx="565016" cy="565016"/>
          </a:xfrm>
          <a:prstGeom prst="rect">
            <a:avLst/>
          </a:prstGeom>
        </p:spPr>
      </p:pic>
      <p:sp>
        <p:nvSpPr>
          <p:cNvPr id="45" name="Rectangle: Rounded Corners 2">
            <a:extLst>
              <a:ext uri="{FF2B5EF4-FFF2-40B4-BE49-F238E27FC236}">
                <a16:creationId xmlns:a16="http://schemas.microsoft.com/office/drawing/2014/main" id="{ECE214E7-71F6-D3F0-3A20-C23FEAE66283}"/>
              </a:ext>
            </a:extLst>
          </p:cNvPr>
          <p:cNvSpPr/>
          <p:nvPr/>
        </p:nvSpPr>
        <p:spPr>
          <a:xfrm>
            <a:off x="9180863" y="1656522"/>
            <a:ext cx="1123765" cy="1123765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Graphic 45" descr="Present with solid fill">
            <a:extLst>
              <a:ext uri="{FF2B5EF4-FFF2-40B4-BE49-F238E27FC236}">
                <a16:creationId xmlns:a16="http://schemas.microsoft.com/office/drawing/2014/main" id="{FEE429AA-DE6C-67E7-92E1-3823573BD5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41245" y="1716904"/>
            <a:ext cx="565016" cy="565016"/>
          </a:xfrm>
          <a:prstGeom prst="rect">
            <a:avLst/>
          </a:prstGeom>
        </p:spPr>
      </p:pic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678BBE47-514B-283F-88E4-3F4219746F91}"/>
              </a:ext>
            </a:extLst>
          </p:cNvPr>
          <p:cNvSpPr/>
          <p:nvPr/>
        </p:nvSpPr>
        <p:spPr>
          <a:xfrm>
            <a:off x="2343287" y="4851581"/>
            <a:ext cx="667851" cy="667851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b="1" dirty="0"/>
              <a:t>01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D75C69B-F30B-DFAE-8AFA-74C4084BC45F}"/>
              </a:ext>
            </a:extLst>
          </p:cNvPr>
          <p:cNvSpPr/>
          <p:nvPr/>
        </p:nvSpPr>
        <p:spPr>
          <a:xfrm>
            <a:off x="5258568" y="4851581"/>
            <a:ext cx="667851" cy="667851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B7C9904-AADC-17F1-BB64-7C6E6A8E9212}"/>
              </a:ext>
            </a:extLst>
          </p:cNvPr>
          <p:cNvSpPr/>
          <p:nvPr/>
        </p:nvSpPr>
        <p:spPr>
          <a:xfrm>
            <a:off x="8173849" y="4851581"/>
            <a:ext cx="667851" cy="667851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b="1" dirty="0"/>
              <a:t>03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197CAA5-0A2F-8EF4-5E12-8EBAE6F88069}"/>
              </a:ext>
            </a:extLst>
          </p:cNvPr>
          <p:cNvSpPr/>
          <p:nvPr/>
        </p:nvSpPr>
        <p:spPr>
          <a:xfrm>
            <a:off x="11089130" y="4851581"/>
            <a:ext cx="667851" cy="667851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480809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9426</TotalTime>
  <Words>382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Cornered Cards – Slide Template</vt:lpstr>
      <vt:lpstr>Cornered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Cornered Cards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2025-02-27T16:52:57Z</dcterms:modified>
  <cp:category>Text &amp; Tables</cp:category>
</cp:coreProperties>
</file>