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1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Connected Outline Circles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7A2A48B-6A2E-47DB-9EA2-9B7CEB97A272}"/>
              </a:ext>
            </a:extLst>
          </p:cNvPr>
          <p:cNvSpPr/>
          <p:nvPr/>
        </p:nvSpPr>
        <p:spPr>
          <a:xfrm>
            <a:off x="9386276" y="1951735"/>
            <a:ext cx="1802788" cy="1840380"/>
          </a:xfrm>
          <a:custGeom>
            <a:avLst/>
            <a:gdLst>
              <a:gd name="connsiteX0" fmla="*/ 882598 w 1802788"/>
              <a:gd name="connsiteY0" fmla="*/ 0 h 1840380"/>
              <a:gd name="connsiteX1" fmla="*/ 1802788 w 1802788"/>
              <a:gd name="connsiteY1" fmla="*/ 920190 h 1840380"/>
              <a:gd name="connsiteX2" fmla="*/ 882598 w 1802788"/>
              <a:gd name="connsiteY2" fmla="*/ 1840380 h 1840380"/>
              <a:gd name="connsiteX3" fmla="*/ 3778 w 1802788"/>
              <a:gd name="connsiteY3" fmla="*/ 1193827 h 1840380"/>
              <a:gd name="connsiteX4" fmla="*/ 0 w 1802788"/>
              <a:gd name="connsiteY4" fmla="*/ 1179134 h 1840380"/>
              <a:gd name="connsiteX5" fmla="*/ 129079 w 1802788"/>
              <a:gd name="connsiteY5" fmla="*/ 1179134 h 1840380"/>
              <a:gd name="connsiteX6" fmla="*/ 145373 w 1802788"/>
              <a:gd name="connsiteY6" fmla="*/ 1231624 h 1840380"/>
              <a:gd name="connsiteX7" fmla="*/ 882597 w 1802788"/>
              <a:gd name="connsiteY7" fmla="*/ 1720289 h 1840380"/>
              <a:gd name="connsiteX8" fmla="*/ 1682697 w 1802788"/>
              <a:gd name="connsiteY8" fmla="*/ 920189 h 1840380"/>
              <a:gd name="connsiteX9" fmla="*/ 882597 w 1802788"/>
              <a:gd name="connsiteY9" fmla="*/ 120089 h 1840380"/>
              <a:gd name="connsiteX10" fmla="*/ 145373 w 1802788"/>
              <a:gd name="connsiteY10" fmla="*/ 608754 h 1840380"/>
              <a:gd name="connsiteX11" fmla="*/ 138624 w 1802788"/>
              <a:gd name="connsiteY11" fmla="*/ 630494 h 1840380"/>
              <a:gd name="connsiteX12" fmla="*/ 9656 w 1802788"/>
              <a:gd name="connsiteY12" fmla="*/ 630494 h 1840380"/>
              <a:gd name="connsiteX13" fmla="*/ 34721 w 1802788"/>
              <a:gd name="connsiteY13" fmla="*/ 562011 h 1840380"/>
              <a:gd name="connsiteX14" fmla="*/ 882598 w 1802788"/>
              <a:gd name="connsiteY14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02788" h="1840380">
                <a:moveTo>
                  <a:pt x="882598" y="0"/>
                </a:moveTo>
                <a:cubicBezTo>
                  <a:pt x="1390805" y="0"/>
                  <a:pt x="1802788" y="411983"/>
                  <a:pt x="1802788" y="920190"/>
                </a:cubicBezTo>
                <a:cubicBezTo>
                  <a:pt x="1802788" y="1428397"/>
                  <a:pt x="1390805" y="1840380"/>
                  <a:pt x="882598" y="1840380"/>
                </a:cubicBezTo>
                <a:cubicBezTo>
                  <a:pt x="469680" y="1840380"/>
                  <a:pt x="120285" y="1568407"/>
                  <a:pt x="3778" y="1193827"/>
                </a:cubicBezTo>
                <a:lnTo>
                  <a:pt x="0" y="1179134"/>
                </a:lnTo>
                <a:lnTo>
                  <a:pt x="129079" y="1179134"/>
                </a:lnTo>
                <a:lnTo>
                  <a:pt x="145373" y="1231624"/>
                </a:lnTo>
                <a:cubicBezTo>
                  <a:pt x="266835" y="1518792"/>
                  <a:pt x="551185" y="1720289"/>
                  <a:pt x="882597" y="1720289"/>
                </a:cubicBezTo>
                <a:cubicBezTo>
                  <a:pt x="1324480" y="1720289"/>
                  <a:pt x="1682697" y="1362072"/>
                  <a:pt x="1682697" y="920189"/>
                </a:cubicBezTo>
                <a:cubicBezTo>
                  <a:pt x="1682697" y="478306"/>
                  <a:pt x="1324480" y="120089"/>
                  <a:pt x="882597" y="120089"/>
                </a:cubicBezTo>
                <a:cubicBezTo>
                  <a:pt x="551185" y="120089"/>
                  <a:pt x="266835" y="321586"/>
                  <a:pt x="145373" y="608754"/>
                </a:cubicBezTo>
                <a:lnTo>
                  <a:pt x="138624" y="630494"/>
                </a:lnTo>
                <a:lnTo>
                  <a:pt x="9656" y="630494"/>
                </a:lnTo>
                <a:lnTo>
                  <a:pt x="34721" y="562011"/>
                </a:lnTo>
                <a:cubicBezTo>
                  <a:pt x="174414" y="231741"/>
                  <a:pt x="501443" y="0"/>
                  <a:pt x="88259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8B6BF66-953D-B46B-04A7-B9582111065E}"/>
              </a:ext>
            </a:extLst>
          </p:cNvPr>
          <p:cNvSpPr/>
          <p:nvPr/>
        </p:nvSpPr>
        <p:spPr>
          <a:xfrm>
            <a:off x="1002937" y="1951735"/>
            <a:ext cx="2206526" cy="1840380"/>
          </a:xfrm>
          <a:custGeom>
            <a:avLst/>
            <a:gdLst>
              <a:gd name="connsiteX0" fmla="*/ 920190 w 2206526"/>
              <a:gd name="connsiteY0" fmla="*/ 0 h 1840380"/>
              <a:gd name="connsiteX1" fmla="*/ 1768067 w 2206526"/>
              <a:gd name="connsiteY1" fmla="*/ 562011 h 1840380"/>
              <a:gd name="connsiteX2" fmla="*/ 1793132 w 2206526"/>
              <a:gd name="connsiteY2" fmla="*/ 630494 h 1840380"/>
              <a:gd name="connsiteX3" fmla="*/ 1671257 w 2206526"/>
              <a:gd name="connsiteY3" fmla="*/ 630494 h 1840380"/>
              <a:gd name="connsiteX4" fmla="*/ 1663643 w 2206526"/>
              <a:gd name="connsiteY4" fmla="*/ 605968 h 1840380"/>
              <a:gd name="connsiteX5" fmla="*/ 926419 w 2206526"/>
              <a:gd name="connsiteY5" fmla="*/ 117303 h 1840380"/>
              <a:gd name="connsiteX6" fmla="*/ 126319 w 2206526"/>
              <a:gd name="connsiteY6" fmla="*/ 917403 h 1840380"/>
              <a:gd name="connsiteX7" fmla="*/ 926419 w 2206526"/>
              <a:gd name="connsiteY7" fmla="*/ 1717503 h 1840380"/>
              <a:gd name="connsiteX8" fmla="*/ 1710264 w 2206526"/>
              <a:gd name="connsiteY8" fmla="*/ 1078651 h 1840380"/>
              <a:gd name="connsiteX9" fmla="*/ 1721520 w 2206526"/>
              <a:gd name="connsiteY9" fmla="*/ 966990 h 1840380"/>
              <a:gd name="connsiteX10" fmla="*/ 1720290 w 2206526"/>
              <a:gd name="connsiteY10" fmla="*/ 966990 h 1840380"/>
              <a:gd name="connsiteX11" fmla="*/ 1720290 w 2206526"/>
              <a:gd name="connsiteY11" fmla="*/ 931764 h 1840380"/>
              <a:gd name="connsiteX12" fmla="*/ 1719349 w 2206526"/>
              <a:gd name="connsiteY12" fmla="*/ 904815 h 1840380"/>
              <a:gd name="connsiteX13" fmla="*/ 1716198 w 2206526"/>
              <a:gd name="connsiteY13" fmla="*/ 842410 h 1840380"/>
              <a:gd name="connsiteX14" fmla="*/ 1720290 w 2206526"/>
              <a:gd name="connsiteY14" fmla="*/ 842410 h 1840380"/>
              <a:gd name="connsiteX15" fmla="*/ 1986865 w 2206526"/>
              <a:gd name="connsiteY15" fmla="*/ 842410 h 1840380"/>
              <a:gd name="connsiteX16" fmla="*/ 1998649 w 2206526"/>
              <a:gd name="connsiteY16" fmla="*/ 842410 h 1840380"/>
              <a:gd name="connsiteX17" fmla="*/ 1915581 w 2206526"/>
              <a:gd name="connsiteY17" fmla="*/ 759342 h 1840380"/>
              <a:gd name="connsiteX18" fmla="*/ 2061054 w 2206526"/>
              <a:gd name="connsiteY18" fmla="*/ 759342 h 1840380"/>
              <a:gd name="connsiteX19" fmla="*/ 2206526 w 2206526"/>
              <a:gd name="connsiteY19" fmla="*/ 904815 h 1840380"/>
              <a:gd name="connsiteX20" fmla="*/ 2061054 w 2206526"/>
              <a:gd name="connsiteY20" fmla="*/ 1050287 h 1840380"/>
              <a:gd name="connsiteX21" fmla="*/ 1915581 w 2206526"/>
              <a:gd name="connsiteY21" fmla="*/ 1050287 h 1840380"/>
              <a:gd name="connsiteX22" fmla="*/ 1998879 w 2206526"/>
              <a:gd name="connsiteY22" fmla="*/ 966990 h 1840380"/>
              <a:gd name="connsiteX23" fmla="*/ 1986865 w 2206526"/>
              <a:gd name="connsiteY23" fmla="*/ 966990 h 1840380"/>
              <a:gd name="connsiteX24" fmla="*/ 1838017 w 2206526"/>
              <a:gd name="connsiteY24" fmla="*/ 966990 h 1840380"/>
              <a:gd name="connsiteX25" fmla="*/ 1835629 w 2206526"/>
              <a:gd name="connsiteY25" fmla="*/ 1014274 h 1840380"/>
              <a:gd name="connsiteX26" fmla="*/ 920190 w 2206526"/>
              <a:gd name="connsiteY26" fmla="*/ 1840380 h 1840380"/>
              <a:gd name="connsiteX27" fmla="*/ 0 w 2206526"/>
              <a:gd name="connsiteY27" fmla="*/ 920190 h 1840380"/>
              <a:gd name="connsiteX28" fmla="*/ 920190 w 2206526"/>
              <a:gd name="connsiteY28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06526" h="1840380">
                <a:moveTo>
                  <a:pt x="920190" y="0"/>
                </a:moveTo>
                <a:cubicBezTo>
                  <a:pt x="1301345" y="0"/>
                  <a:pt x="1628375" y="231741"/>
                  <a:pt x="1768067" y="562011"/>
                </a:cubicBezTo>
                <a:lnTo>
                  <a:pt x="1793132" y="630494"/>
                </a:lnTo>
                <a:lnTo>
                  <a:pt x="1671257" y="630494"/>
                </a:lnTo>
                <a:lnTo>
                  <a:pt x="1663643" y="605968"/>
                </a:lnTo>
                <a:cubicBezTo>
                  <a:pt x="1542181" y="318800"/>
                  <a:pt x="1257831" y="117303"/>
                  <a:pt x="926419" y="117303"/>
                </a:cubicBezTo>
                <a:cubicBezTo>
                  <a:pt x="484536" y="117303"/>
                  <a:pt x="126319" y="475520"/>
                  <a:pt x="126319" y="917403"/>
                </a:cubicBezTo>
                <a:cubicBezTo>
                  <a:pt x="126319" y="1359286"/>
                  <a:pt x="484536" y="1717503"/>
                  <a:pt x="926419" y="1717503"/>
                </a:cubicBezTo>
                <a:cubicBezTo>
                  <a:pt x="1313067" y="1717503"/>
                  <a:pt x="1635658" y="1443243"/>
                  <a:pt x="1710264" y="1078651"/>
                </a:cubicBezTo>
                <a:cubicBezTo>
                  <a:pt x="1714016" y="1041431"/>
                  <a:pt x="1717768" y="1017149"/>
                  <a:pt x="1721520" y="966990"/>
                </a:cubicBezTo>
                <a:lnTo>
                  <a:pt x="1720290" y="966990"/>
                </a:lnTo>
                <a:lnTo>
                  <a:pt x="1720290" y="931764"/>
                </a:lnTo>
                <a:lnTo>
                  <a:pt x="1719349" y="904815"/>
                </a:lnTo>
                <a:lnTo>
                  <a:pt x="1716198" y="842410"/>
                </a:lnTo>
                <a:lnTo>
                  <a:pt x="1720290" y="842410"/>
                </a:lnTo>
                <a:lnTo>
                  <a:pt x="1986865" y="842410"/>
                </a:lnTo>
                <a:lnTo>
                  <a:pt x="1998649" y="842410"/>
                </a:lnTo>
                <a:lnTo>
                  <a:pt x="1915581" y="759342"/>
                </a:lnTo>
                <a:lnTo>
                  <a:pt x="2061054" y="759342"/>
                </a:lnTo>
                <a:lnTo>
                  <a:pt x="2206526" y="904815"/>
                </a:lnTo>
                <a:lnTo>
                  <a:pt x="2061054" y="1050287"/>
                </a:lnTo>
                <a:lnTo>
                  <a:pt x="1915581" y="1050287"/>
                </a:lnTo>
                <a:lnTo>
                  <a:pt x="1998879" y="966990"/>
                </a:lnTo>
                <a:lnTo>
                  <a:pt x="1986865" y="966990"/>
                </a:lnTo>
                <a:lnTo>
                  <a:pt x="1838017" y="966990"/>
                </a:lnTo>
                <a:lnTo>
                  <a:pt x="1835629" y="1014274"/>
                </a:lnTo>
                <a:cubicBezTo>
                  <a:pt x="1788506" y="1478286"/>
                  <a:pt x="1396634" y="1840380"/>
                  <a:pt x="920190" y="1840380"/>
                </a:cubicBezTo>
                <a:cubicBezTo>
                  <a:pt x="411983" y="1840380"/>
                  <a:pt x="0" y="1428397"/>
                  <a:pt x="0" y="920190"/>
                </a:cubicBezTo>
                <a:cubicBezTo>
                  <a:pt x="0" y="411983"/>
                  <a:pt x="411983" y="0"/>
                  <a:pt x="92019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79C12AE-DC1D-2A45-69B9-E6C0D478453A}"/>
              </a:ext>
            </a:extLst>
          </p:cNvPr>
          <p:cNvSpPr/>
          <p:nvPr/>
        </p:nvSpPr>
        <p:spPr>
          <a:xfrm>
            <a:off x="3130885" y="1951735"/>
            <a:ext cx="2157001" cy="1840380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9135CED-9EFB-C0D5-868D-52B490BB91FD}"/>
              </a:ext>
            </a:extLst>
          </p:cNvPr>
          <p:cNvSpPr/>
          <p:nvPr/>
        </p:nvSpPr>
        <p:spPr>
          <a:xfrm>
            <a:off x="5217322" y="1951735"/>
            <a:ext cx="2157001" cy="1840380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E77CE61-221F-74D9-2613-1565FAEB0146}"/>
              </a:ext>
            </a:extLst>
          </p:cNvPr>
          <p:cNvSpPr/>
          <p:nvPr/>
        </p:nvSpPr>
        <p:spPr>
          <a:xfrm>
            <a:off x="7303760" y="1951735"/>
            <a:ext cx="2157001" cy="1840380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49C4254-0A5F-A119-68B8-4B8A2DC4C74A}"/>
              </a:ext>
            </a:extLst>
          </p:cNvPr>
          <p:cNvGrpSpPr/>
          <p:nvPr/>
        </p:nvGrpSpPr>
        <p:grpSpPr>
          <a:xfrm>
            <a:off x="1002937" y="3933480"/>
            <a:ext cx="1840378" cy="1428652"/>
            <a:chOff x="332936" y="2720099"/>
            <a:chExt cx="2926080" cy="142865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95F8D38-68A8-EE24-FBFD-4920C95823C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41F6B51-891D-747F-CAEB-7BB18922F8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228762-B9C2-44F4-AC47-620A6BCCABAB}"/>
              </a:ext>
            </a:extLst>
          </p:cNvPr>
          <p:cNvGrpSpPr/>
          <p:nvPr/>
        </p:nvGrpSpPr>
        <p:grpSpPr>
          <a:xfrm>
            <a:off x="3089374" y="3933480"/>
            <a:ext cx="1840378" cy="1428652"/>
            <a:chOff x="332936" y="2720099"/>
            <a:chExt cx="2926080" cy="142865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69F8EA-E0D9-25F5-85F0-523E9B75B0B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0D8695-3131-A471-D7CF-C6A7254323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65BF4CD-2126-8159-62ED-053C706D7BB1}"/>
              </a:ext>
            </a:extLst>
          </p:cNvPr>
          <p:cNvGrpSpPr/>
          <p:nvPr/>
        </p:nvGrpSpPr>
        <p:grpSpPr>
          <a:xfrm>
            <a:off x="5175811" y="3933480"/>
            <a:ext cx="1840378" cy="1428652"/>
            <a:chOff x="332936" y="2720099"/>
            <a:chExt cx="2926080" cy="142865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14C2C1-1FEB-9AAB-C625-8444B8144BD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6EF9116-8397-A12A-E2DD-CBC1AAB265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0FCC594-A2E5-063B-98A8-59E9728DE7DE}"/>
              </a:ext>
            </a:extLst>
          </p:cNvPr>
          <p:cNvGrpSpPr/>
          <p:nvPr/>
        </p:nvGrpSpPr>
        <p:grpSpPr>
          <a:xfrm>
            <a:off x="7262248" y="3933480"/>
            <a:ext cx="1840378" cy="1428652"/>
            <a:chOff x="332936" y="2720099"/>
            <a:chExt cx="2926080" cy="142865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BB498CE-950C-EB67-6BAB-1D3A6B8F928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104BB1-22BC-19DB-8BCB-ACFB65772BC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CABC211-65FE-0390-B3B3-BC11B98B77F2}"/>
              </a:ext>
            </a:extLst>
          </p:cNvPr>
          <p:cNvGrpSpPr/>
          <p:nvPr/>
        </p:nvGrpSpPr>
        <p:grpSpPr>
          <a:xfrm>
            <a:off x="9348686" y="3933480"/>
            <a:ext cx="1840378" cy="1428652"/>
            <a:chOff x="332936" y="2720099"/>
            <a:chExt cx="2926080" cy="142865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307F40E-F165-B120-A152-98293CB9E98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68ECB4-5A8D-CD22-5F77-21E1ADA6F6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4" name="Graphic 43" descr="Shoe footprints with solid fill">
            <a:extLst>
              <a:ext uri="{FF2B5EF4-FFF2-40B4-BE49-F238E27FC236}">
                <a16:creationId xmlns:a16="http://schemas.microsoft.com/office/drawing/2014/main" id="{1F475C5A-43A6-A01A-4557-40980D0DD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65954" y="2369005"/>
            <a:ext cx="1005840" cy="1005840"/>
          </a:xfrm>
          <a:prstGeom prst="rect">
            <a:avLst/>
          </a:prstGeom>
        </p:spPr>
      </p:pic>
      <p:pic>
        <p:nvPicPr>
          <p:cNvPr id="45" name="Graphic 44" descr="Lightbulb with solid fill">
            <a:extLst>
              <a:ext uri="{FF2B5EF4-FFF2-40B4-BE49-F238E27FC236}">
                <a16:creationId xmlns:a16="http://schemas.microsoft.com/office/drawing/2014/main" id="{C90476A9-2A16-8433-3F07-F9B8A04DD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79519" y="2369005"/>
            <a:ext cx="1005840" cy="1005840"/>
          </a:xfrm>
          <a:prstGeom prst="rect">
            <a:avLst/>
          </a:prstGeom>
        </p:spPr>
      </p:pic>
      <p:pic>
        <p:nvPicPr>
          <p:cNvPr id="46" name="Graphic 45" descr="Puzzle with solid fill">
            <a:extLst>
              <a:ext uri="{FF2B5EF4-FFF2-40B4-BE49-F238E27FC236}">
                <a16:creationId xmlns:a16="http://schemas.microsoft.com/office/drawing/2014/main" id="{0B8BFD0A-26EE-47D1-B3B3-32DFF2556A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93081" y="2369005"/>
            <a:ext cx="1005840" cy="1005840"/>
          </a:xfrm>
          <a:prstGeom prst="rect">
            <a:avLst/>
          </a:prstGeom>
        </p:spPr>
      </p:pic>
      <p:pic>
        <p:nvPicPr>
          <p:cNvPr id="47" name="Graphic 46" descr="Deciduous tree with solid fill">
            <a:extLst>
              <a:ext uri="{FF2B5EF4-FFF2-40B4-BE49-F238E27FC236}">
                <a16:creationId xmlns:a16="http://schemas.microsoft.com/office/drawing/2014/main" id="{06582998-7FFA-ADEB-001C-9B01C010D4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6644" y="2369005"/>
            <a:ext cx="1005840" cy="1005840"/>
          </a:xfrm>
          <a:prstGeom prst="rect">
            <a:avLst/>
          </a:prstGeom>
        </p:spPr>
      </p:pic>
      <p:pic>
        <p:nvPicPr>
          <p:cNvPr id="48" name="Graphic 47" descr="Rocket with solid fill">
            <a:extLst>
              <a:ext uri="{FF2B5EF4-FFF2-40B4-BE49-F238E27FC236}">
                <a16:creationId xmlns:a16="http://schemas.microsoft.com/office/drawing/2014/main" id="{F8262353-E46A-9B80-DA1E-E3DD798853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20207" y="2369005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Connected Outline Circles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0D5683F-0218-902B-EDCD-408466A370F2}"/>
              </a:ext>
            </a:extLst>
          </p:cNvPr>
          <p:cNvSpPr/>
          <p:nvPr/>
        </p:nvSpPr>
        <p:spPr>
          <a:xfrm>
            <a:off x="9386276" y="1951735"/>
            <a:ext cx="1802788" cy="1840380"/>
          </a:xfrm>
          <a:custGeom>
            <a:avLst/>
            <a:gdLst>
              <a:gd name="connsiteX0" fmla="*/ 882598 w 1802788"/>
              <a:gd name="connsiteY0" fmla="*/ 0 h 1840380"/>
              <a:gd name="connsiteX1" fmla="*/ 1802788 w 1802788"/>
              <a:gd name="connsiteY1" fmla="*/ 920190 h 1840380"/>
              <a:gd name="connsiteX2" fmla="*/ 882598 w 1802788"/>
              <a:gd name="connsiteY2" fmla="*/ 1840380 h 1840380"/>
              <a:gd name="connsiteX3" fmla="*/ 3778 w 1802788"/>
              <a:gd name="connsiteY3" fmla="*/ 1193827 h 1840380"/>
              <a:gd name="connsiteX4" fmla="*/ 0 w 1802788"/>
              <a:gd name="connsiteY4" fmla="*/ 1179134 h 1840380"/>
              <a:gd name="connsiteX5" fmla="*/ 129079 w 1802788"/>
              <a:gd name="connsiteY5" fmla="*/ 1179134 h 1840380"/>
              <a:gd name="connsiteX6" fmla="*/ 145373 w 1802788"/>
              <a:gd name="connsiteY6" fmla="*/ 1231624 h 1840380"/>
              <a:gd name="connsiteX7" fmla="*/ 882597 w 1802788"/>
              <a:gd name="connsiteY7" fmla="*/ 1720289 h 1840380"/>
              <a:gd name="connsiteX8" fmla="*/ 1682697 w 1802788"/>
              <a:gd name="connsiteY8" fmla="*/ 920189 h 1840380"/>
              <a:gd name="connsiteX9" fmla="*/ 882597 w 1802788"/>
              <a:gd name="connsiteY9" fmla="*/ 120089 h 1840380"/>
              <a:gd name="connsiteX10" fmla="*/ 145373 w 1802788"/>
              <a:gd name="connsiteY10" fmla="*/ 608754 h 1840380"/>
              <a:gd name="connsiteX11" fmla="*/ 138624 w 1802788"/>
              <a:gd name="connsiteY11" fmla="*/ 630494 h 1840380"/>
              <a:gd name="connsiteX12" fmla="*/ 9656 w 1802788"/>
              <a:gd name="connsiteY12" fmla="*/ 630494 h 1840380"/>
              <a:gd name="connsiteX13" fmla="*/ 34721 w 1802788"/>
              <a:gd name="connsiteY13" fmla="*/ 562011 h 1840380"/>
              <a:gd name="connsiteX14" fmla="*/ 882598 w 1802788"/>
              <a:gd name="connsiteY14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02788" h="1840380">
                <a:moveTo>
                  <a:pt x="882598" y="0"/>
                </a:moveTo>
                <a:cubicBezTo>
                  <a:pt x="1390805" y="0"/>
                  <a:pt x="1802788" y="411983"/>
                  <a:pt x="1802788" y="920190"/>
                </a:cubicBezTo>
                <a:cubicBezTo>
                  <a:pt x="1802788" y="1428397"/>
                  <a:pt x="1390805" y="1840380"/>
                  <a:pt x="882598" y="1840380"/>
                </a:cubicBezTo>
                <a:cubicBezTo>
                  <a:pt x="469680" y="1840380"/>
                  <a:pt x="120285" y="1568407"/>
                  <a:pt x="3778" y="1193827"/>
                </a:cubicBezTo>
                <a:lnTo>
                  <a:pt x="0" y="1179134"/>
                </a:lnTo>
                <a:lnTo>
                  <a:pt x="129079" y="1179134"/>
                </a:lnTo>
                <a:lnTo>
                  <a:pt x="145373" y="1231624"/>
                </a:lnTo>
                <a:cubicBezTo>
                  <a:pt x="266835" y="1518792"/>
                  <a:pt x="551185" y="1720289"/>
                  <a:pt x="882597" y="1720289"/>
                </a:cubicBezTo>
                <a:cubicBezTo>
                  <a:pt x="1324480" y="1720289"/>
                  <a:pt x="1682697" y="1362072"/>
                  <a:pt x="1682697" y="920189"/>
                </a:cubicBezTo>
                <a:cubicBezTo>
                  <a:pt x="1682697" y="478306"/>
                  <a:pt x="1324480" y="120089"/>
                  <a:pt x="882597" y="120089"/>
                </a:cubicBezTo>
                <a:cubicBezTo>
                  <a:pt x="551185" y="120089"/>
                  <a:pt x="266835" y="321586"/>
                  <a:pt x="145373" y="608754"/>
                </a:cubicBezTo>
                <a:lnTo>
                  <a:pt x="138624" y="630494"/>
                </a:lnTo>
                <a:lnTo>
                  <a:pt x="9656" y="630494"/>
                </a:lnTo>
                <a:lnTo>
                  <a:pt x="34721" y="562011"/>
                </a:lnTo>
                <a:cubicBezTo>
                  <a:pt x="174414" y="231741"/>
                  <a:pt x="501443" y="0"/>
                  <a:pt x="88259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203F399-8E9D-3ACE-CD27-64225AC227D6}"/>
              </a:ext>
            </a:extLst>
          </p:cNvPr>
          <p:cNvSpPr/>
          <p:nvPr/>
        </p:nvSpPr>
        <p:spPr>
          <a:xfrm>
            <a:off x="1002937" y="1951735"/>
            <a:ext cx="2206526" cy="1840380"/>
          </a:xfrm>
          <a:custGeom>
            <a:avLst/>
            <a:gdLst>
              <a:gd name="connsiteX0" fmla="*/ 920190 w 2206526"/>
              <a:gd name="connsiteY0" fmla="*/ 0 h 1840380"/>
              <a:gd name="connsiteX1" fmla="*/ 1768067 w 2206526"/>
              <a:gd name="connsiteY1" fmla="*/ 562011 h 1840380"/>
              <a:gd name="connsiteX2" fmla="*/ 1793132 w 2206526"/>
              <a:gd name="connsiteY2" fmla="*/ 630494 h 1840380"/>
              <a:gd name="connsiteX3" fmla="*/ 1671257 w 2206526"/>
              <a:gd name="connsiteY3" fmla="*/ 630494 h 1840380"/>
              <a:gd name="connsiteX4" fmla="*/ 1663643 w 2206526"/>
              <a:gd name="connsiteY4" fmla="*/ 605968 h 1840380"/>
              <a:gd name="connsiteX5" fmla="*/ 926419 w 2206526"/>
              <a:gd name="connsiteY5" fmla="*/ 117303 h 1840380"/>
              <a:gd name="connsiteX6" fmla="*/ 126319 w 2206526"/>
              <a:gd name="connsiteY6" fmla="*/ 917403 h 1840380"/>
              <a:gd name="connsiteX7" fmla="*/ 926419 w 2206526"/>
              <a:gd name="connsiteY7" fmla="*/ 1717503 h 1840380"/>
              <a:gd name="connsiteX8" fmla="*/ 1710264 w 2206526"/>
              <a:gd name="connsiteY8" fmla="*/ 1078651 h 1840380"/>
              <a:gd name="connsiteX9" fmla="*/ 1721520 w 2206526"/>
              <a:gd name="connsiteY9" fmla="*/ 966990 h 1840380"/>
              <a:gd name="connsiteX10" fmla="*/ 1720290 w 2206526"/>
              <a:gd name="connsiteY10" fmla="*/ 966990 h 1840380"/>
              <a:gd name="connsiteX11" fmla="*/ 1720290 w 2206526"/>
              <a:gd name="connsiteY11" fmla="*/ 931764 h 1840380"/>
              <a:gd name="connsiteX12" fmla="*/ 1719349 w 2206526"/>
              <a:gd name="connsiteY12" fmla="*/ 904815 h 1840380"/>
              <a:gd name="connsiteX13" fmla="*/ 1716198 w 2206526"/>
              <a:gd name="connsiteY13" fmla="*/ 842410 h 1840380"/>
              <a:gd name="connsiteX14" fmla="*/ 1720290 w 2206526"/>
              <a:gd name="connsiteY14" fmla="*/ 842410 h 1840380"/>
              <a:gd name="connsiteX15" fmla="*/ 1986865 w 2206526"/>
              <a:gd name="connsiteY15" fmla="*/ 842410 h 1840380"/>
              <a:gd name="connsiteX16" fmla="*/ 1998649 w 2206526"/>
              <a:gd name="connsiteY16" fmla="*/ 842410 h 1840380"/>
              <a:gd name="connsiteX17" fmla="*/ 1915581 w 2206526"/>
              <a:gd name="connsiteY17" fmla="*/ 759342 h 1840380"/>
              <a:gd name="connsiteX18" fmla="*/ 2061054 w 2206526"/>
              <a:gd name="connsiteY18" fmla="*/ 759342 h 1840380"/>
              <a:gd name="connsiteX19" fmla="*/ 2206526 w 2206526"/>
              <a:gd name="connsiteY19" fmla="*/ 904815 h 1840380"/>
              <a:gd name="connsiteX20" fmla="*/ 2061054 w 2206526"/>
              <a:gd name="connsiteY20" fmla="*/ 1050287 h 1840380"/>
              <a:gd name="connsiteX21" fmla="*/ 1915581 w 2206526"/>
              <a:gd name="connsiteY21" fmla="*/ 1050287 h 1840380"/>
              <a:gd name="connsiteX22" fmla="*/ 1998879 w 2206526"/>
              <a:gd name="connsiteY22" fmla="*/ 966990 h 1840380"/>
              <a:gd name="connsiteX23" fmla="*/ 1986865 w 2206526"/>
              <a:gd name="connsiteY23" fmla="*/ 966990 h 1840380"/>
              <a:gd name="connsiteX24" fmla="*/ 1838017 w 2206526"/>
              <a:gd name="connsiteY24" fmla="*/ 966990 h 1840380"/>
              <a:gd name="connsiteX25" fmla="*/ 1835629 w 2206526"/>
              <a:gd name="connsiteY25" fmla="*/ 1014274 h 1840380"/>
              <a:gd name="connsiteX26" fmla="*/ 920190 w 2206526"/>
              <a:gd name="connsiteY26" fmla="*/ 1840380 h 1840380"/>
              <a:gd name="connsiteX27" fmla="*/ 0 w 2206526"/>
              <a:gd name="connsiteY27" fmla="*/ 920190 h 1840380"/>
              <a:gd name="connsiteX28" fmla="*/ 920190 w 2206526"/>
              <a:gd name="connsiteY28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206526" h="1840380">
                <a:moveTo>
                  <a:pt x="920190" y="0"/>
                </a:moveTo>
                <a:cubicBezTo>
                  <a:pt x="1301345" y="0"/>
                  <a:pt x="1628375" y="231741"/>
                  <a:pt x="1768067" y="562011"/>
                </a:cubicBezTo>
                <a:lnTo>
                  <a:pt x="1793132" y="630494"/>
                </a:lnTo>
                <a:lnTo>
                  <a:pt x="1671257" y="630494"/>
                </a:lnTo>
                <a:lnTo>
                  <a:pt x="1663643" y="605968"/>
                </a:lnTo>
                <a:cubicBezTo>
                  <a:pt x="1542181" y="318800"/>
                  <a:pt x="1257831" y="117303"/>
                  <a:pt x="926419" y="117303"/>
                </a:cubicBezTo>
                <a:cubicBezTo>
                  <a:pt x="484536" y="117303"/>
                  <a:pt x="126319" y="475520"/>
                  <a:pt x="126319" y="917403"/>
                </a:cubicBezTo>
                <a:cubicBezTo>
                  <a:pt x="126319" y="1359286"/>
                  <a:pt x="484536" y="1717503"/>
                  <a:pt x="926419" y="1717503"/>
                </a:cubicBezTo>
                <a:cubicBezTo>
                  <a:pt x="1313067" y="1717503"/>
                  <a:pt x="1635658" y="1443243"/>
                  <a:pt x="1710264" y="1078651"/>
                </a:cubicBezTo>
                <a:cubicBezTo>
                  <a:pt x="1714016" y="1041431"/>
                  <a:pt x="1717768" y="1017149"/>
                  <a:pt x="1721520" y="966990"/>
                </a:cubicBezTo>
                <a:lnTo>
                  <a:pt x="1720290" y="966990"/>
                </a:lnTo>
                <a:lnTo>
                  <a:pt x="1720290" y="931764"/>
                </a:lnTo>
                <a:lnTo>
                  <a:pt x="1719349" y="904815"/>
                </a:lnTo>
                <a:lnTo>
                  <a:pt x="1716198" y="842410"/>
                </a:lnTo>
                <a:lnTo>
                  <a:pt x="1720290" y="842410"/>
                </a:lnTo>
                <a:lnTo>
                  <a:pt x="1986865" y="842410"/>
                </a:lnTo>
                <a:lnTo>
                  <a:pt x="1998649" y="842410"/>
                </a:lnTo>
                <a:lnTo>
                  <a:pt x="1915581" y="759342"/>
                </a:lnTo>
                <a:lnTo>
                  <a:pt x="2061054" y="759342"/>
                </a:lnTo>
                <a:lnTo>
                  <a:pt x="2206526" y="904815"/>
                </a:lnTo>
                <a:lnTo>
                  <a:pt x="2061054" y="1050287"/>
                </a:lnTo>
                <a:lnTo>
                  <a:pt x="1915581" y="1050287"/>
                </a:lnTo>
                <a:lnTo>
                  <a:pt x="1998879" y="966990"/>
                </a:lnTo>
                <a:lnTo>
                  <a:pt x="1986865" y="966990"/>
                </a:lnTo>
                <a:lnTo>
                  <a:pt x="1838017" y="966990"/>
                </a:lnTo>
                <a:lnTo>
                  <a:pt x="1835629" y="1014274"/>
                </a:lnTo>
                <a:cubicBezTo>
                  <a:pt x="1788506" y="1478286"/>
                  <a:pt x="1396634" y="1840380"/>
                  <a:pt x="920190" y="1840380"/>
                </a:cubicBezTo>
                <a:cubicBezTo>
                  <a:pt x="411983" y="1840380"/>
                  <a:pt x="0" y="1428397"/>
                  <a:pt x="0" y="920190"/>
                </a:cubicBezTo>
                <a:cubicBezTo>
                  <a:pt x="0" y="411983"/>
                  <a:pt x="411983" y="0"/>
                  <a:pt x="92019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3ADE3E5-6424-F283-40B2-8624E853A91A}"/>
              </a:ext>
            </a:extLst>
          </p:cNvPr>
          <p:cNvSpPr/>
          <p:nvPr/>
        </p:nvSpPr>
        <p:spPr>
          <a:xfrm>
            <a:off x="3130885" y="1951735"/>
            <a:ext cx="2157001" cy="1840380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8CBBB46-2212-7699-7AD2-002810DF7AAB}"/>
              </a:ext>
            </a:extLst>
          </p:cNvPr>
          <p:cNvSpPr/>
          <p:nvPr/>
        </p:nvSpPr>
        <p:spPr>
          <a:xfrm>
            <a:off x="5217322" y="1951735"/>
            <a:ext cx="2157001" cy="1840380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79F75F8-93F1-C454-C1D9-BA398E31D6F1}"/>
              </a:ext>
            </a:extLst>
          </p:cNvPr>
          <p:cNvSpPr/>
          <p:nvPr/>
        </p:nvSpPr>
        <p:spPr>
          <a:xfrm>
            <a:off x="7303760" y="1951735"/>
            <a:ext cx="2157001" cy="1840380"/>
          </a:xfrm>
          <a:custGeom>
            <a:avLst/>
            <a:gdLst>
              <a:gd name="connsiteX0" fmla="*/ 1866056 w 2157001"/>
              <a:gd name="connsiteY0" fmla="*/ 759342 h 1840380"/>
              <a:gd name="connsiteX1" fmla="*/ 2011529 w 2157001"/>
              <a:gd name="connsiteY1" fmla="*/ 759342 h 1840380"/>
              <a:gd name="connsiteX2" fmla="*/ 2157001 w 2157001"/>
              <a:gd name="connsiteY2" fmla="*/ 904815 h 1840380"/>
              <a:gd name="connsiteX3" fmla="*/ 2011529 w 2157001"/>
              <a:gd name="connsiteY3" fmla="*/ 1050287 h 1840380"/>
              <a:gd name="connsiteX4" fmla="*/ 1866056 w 2157001"/>
              <a:gd name="connsiteY4" fmla="*/ 1050287 h 1840380"/>
              <a:gd name="connsiteX5" fmla="*/ 1949354 w 2157001"/>
              <a:gd name="connsiteY5" fmla="*/ 966990 h 1840380"/>
              <a:gd name="connsiteX6" fmla="*/ 1888017 w 2157001"/>
              <a:gd name="connsiteY6" fmla="*/ 966990 h 1840380"/>
              <a:gd name="connsiteX7" fmla="*/ 1796508 w 2157001"/>
              <a:gd name="connsiteY7" fmla="*/ 966990 h 1840380"/>
              <a:gd name="connsiteX8" fmla="*/ 1794120 w 2157001"/>
              <a:gd name="connsiteY8" fmla="*/ 1014274 h 1840380"/>
              <a:gd name="connsiteX9" fmla="*/ 878681 w 2157001"/>
              <a:gd name="connsiteY9" fmla="*/ 1840380 h 1840380"/>
              <a:gd name="connsiteX10" fmla="*/ 30804 w 2157001"/>
              <a:gd name="connsiteY10" fmla="*/ 1278370 h 1840380"/>
              <a:gd name="connsiteX11" fmla="*/ 0 w 2157001"/>
              <a:gd name="connsiteY11" fmla="*/ 1179134 h 1840380"/>
              <a:gd name="connsiteX12" fmla="*/ 132257 w 2157001"/>
              <a:gd name="connsiteY12" fmla="*/ 1179134 h 1840380"/>
              <a:gd name="connsiteX13" fmla="*/ 147686 w 2157001"/>
              <a:gd name="connsiteY13" fmla="*/ 1228838 h 1840380"/>
              <a:gd name="connsiteX14" fmla="*/ 884910 w 2157001"/>
              <a:gd name="connsiteY14" fmla="*/ 1717503 h 1840380"/>
              <a:gd name="connsiteX15" fmla="*/ 1668755 w 2157001"/>
              <a:gd name="connsiteY15" fmla="*/ 1078651 h 1840380"/>
              <a:gd name="connsiteX16" fmla="*/ 1680011 w 2157001"/>
              <a:gd name="connsiteY16" fmla="*/ 966990 h 1840380"/>
              <a:gd name="connsiteX17" fmla="*/ 1677840 w 2157001"/>
              <a:gd name="connsiteY17" fmla="*/ 904815 h 1840380"/>
              <a:gd name="connsiteX18" fmla="*/ 1674689 w 2157001"/>
              <a:gd name="connsiteY18" fmla="*/ 842410 h 1840380"/>
              <a:gd name="connsiteX19" fmla="*/ 1710691 w 2157001"/>
              <a:gd name="connsiteY19" fmla="*/ 842410 h 1840380"/>
              <a:gd name="connsiteX20" fmla="*/ 1888017 w 2157001"/>
              <a:gd name="connsiteY20" fmla="*/ 842410 h 1840380"/>
              <a:gd name="connsiteX21" fmla="*/ 1949124 w 2157001"/>
              <a:gd name="connsiteY21" fmla="*/ 842410 h 1840380"/>
              <a:gd name="connsiteX22" fmla="*/ 878681 w 2157001"/>
              <a:gd name="connsiteY22" fmla="*/ 0 h 1840380"/>
              <a:gd name="connsiteX23" fmla="*/ 1726558 w 2157001"/>
              <a:gd name="connsiteY23" fmla="*/ 562011 h 1840380"/>
              <a:gd name="connsiteX24" fmla="*/ 1751623 w 2157001"/>
              <a:gd name="connsiteY24" fmla="*/ 630494 h 1840380"/>
              <a:gd name="connsiteX25" fmla="*/ 1629748 w 2157001"/>
              <a:gd name="connsiteY25" fmla="*/ 630494 h 1840380"/>
              <a:gd name="connsiteX26" fmla="*/ 1622134 w 2157001"/>
              <a:gd name="connsiteY26" fmla="*/ 605968 h 1840380"/>
              <a:gd name="connsiteX27" fmla="*/ 884910 w 2157001"/>
              <a:gd name="connsiteY27" fmla="*/ 117303 h 1840380"/>
              <a:gd name="connsiteX28" fmla="*/ 147686 w 2157001"/>
              <a:gd name="connsiteY28" fmla="*/ 605968 h 1840380"/>
              <a:gd name="connsiteX29" fmla="*/ 140073 w 2157001"/>
              <a:gd name="connsiteY29" fmla="*/ 630494 h 1840380"/>
              <a:gd name="connsiteX30" fmla="*/ 9546 w 2157001"/>
              <a:gd name="connsiteY30" fmla="*/ 630494 h 1840380"/>
              <a:gd name="connsiteX31" fmla="*/ 30804 w 2157001"/>
              <a:gd name="connsiteY31" fmla="*/ 562011 h 1840380"/>
              <a:gd name="connsiteX32" fmla="*/ 878681 w 2157001"/>
              <a:gd name="connsiteY32" fmla="*/ 0 h 1840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157001" h="1840380">
                <a:moveTo>
                  <a:pt x="1866056" y="759342"/>
                </a:moveTo>
                <a:lnTo>
                  <a:pt x="2011529" y="759342"/>
                </a:lnTo>
                <a:lnTo>
                  <a:pt x="2157001" y="904815"/>
                </a:lnTo>
                <a:lnTo>
                  <a:pt x="2011529" y="1050287"/>
                </a:lnTo>
                <a:lnTo>
                  <a:pt x="1866056" y="1050287"/>
                </a:lnTo>
                <a:lnTo>
                  <a:pt x="1949354" y="966990"/>
                </a:lnTo>
                <a:lnTo>
                  <a:pt x="1888017" y="966990"/>
                </a:lnTo>
                <a:lnTo>
                  <a:pt x="1796508" y="966990"/>
                </a:lnTo>
                <a:lnTo>
                  <a:pt x="1794120" y="1014274"/>
                </a:lnTo>
                <a:cubicBezTo>
                  <a:pt x="1746997" y="1478286"/>
                  <a:pt x="1355125" y="1840380"/>
                  <a:pt x="878681" y="1840380"/>
                </a:cubicBezTo>
                <a:cubicBezTo>
                  <a:pt x="497526" y="1840380"/>
                  <a:pt x="170497" y="1608640"/>
                  <a:pt x="30804" y="1278370"/>
                </a:cubicBezTo>
                <a:lnTo>
                  <a:pt x="0" y="1179134"/>
                </a:lnTo>
                <a:lnTo>
                  <a:pt x="132257" y="1179134"/>
                </a:lnTo>
                <a:lnTo>
                  <a:pt x="147686" y="1228838"/>
                </a:lnTo>
                <a:cubicBezTo>
                  <a:pt x="269148" y="1516006"/>
                  <a:pt x="553498" y="1717503"/>
                  <a:pt x="884910" y="1717503"/>
                </a:cubicBezTo>
                <a:cubicBezTo>
                  <a:pt x="1271558" y="1717503"/>
                  <a:pt x="1594149" y="1443243"/>
                  <a:pt x="1668755" y="1078651"/>
                </a:cubicBezTo>
                <a:lnTo>
                  <a:pt x="1680011" y="966990"/>
                </a:lnTo>
                <a:cubicBezTo>
                  <a:pt x="1679287" y="946265"/>
                  <a:pt x="1678564" y="925540"/>
                  <a:pt x="1677840" y="904815"/>
                </a:cubicBezTo>
                <a:lnTo>
                  <a:pt x="1674689" y="842410"/>
                </a:lnTo>
                <a:lnTo>
                  <a:pt x="1710691" y="842410"/>
                </a:lnTo>
                <a:lnTo>
                  <a:pt x="1888017" y="842410"/>
                </a:lnTo>
                <a:lnTo>
                  <a:pt x="1949124" y="842410"/>
                </a:lnTo>
                <a:close/>
                <a:moveTo>
                  <a:pt x="878681" y="0"/>
                </a:moveTo>
                <a:cubicBezTo>
                  <a:pt x="1259836" y="0"/>
                  <a:pt x="1586866" y="231741"/>
                  <a:pt x="1726558" y="562011"/>
                </a:cubicBezTo>
                <a:lnTo>
                  <a:pt x="1751623" y="630494"/>
                </a:lnTo>
                <a:lnTo>
                  <a:pt x="1629748" y="630494"/>
                </a:lnTo>
                <a:lnTo>
                  <a:pt x="1622134" y="605968"/>
                </a:lnTo>
                <a:cubicBezTo>
                  <a:pt x="1500672" y="318800"/>
                  <a:pt x="1216322" y="117303"/>
                  <a:pt x="884910" y="117303"/>
                </a:cubicBezTo>
                <a:cubicBezTo>
                  <a:pt x="553498" y="117303"/>
                  <a:pt x="269148" y="318800"/>
                  <a:pt x="147686" y="605968"/>
                </a:cubicBezTo>
                <a:lnTo>
                  <a:pt x="140073" y="630494"/>
                </a:lnTo>
                <a:lnTo>
                  <a:pt x="9546" y="630494"/>
                </a:lnTo>
                <a:lnTo>
                  <a:pt x="30804" y="562011"/>
                </a:lnTo>
                <a:cubicBezTo>
                  <a:pt x="170497" y="231741"/>
                  <a:pt x="497526" y="0"/>
                  <a:pt x="87868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A81022E-A638-A5B5-1F58-968117B3CE3E}"/>
              </a:ext>
            </a:extLst>
          </p:cNvPr>
          <p:cNvGrpSpPr/>
          <p:nvPr/>
        </p:nvGrpSpPr>
        <p:grpSpPr>
          <a:xfrm>
            <a:off x="1002937" y="3933480"/>
            <a:ext cx="1840378" cy="1428652"/>
            <a:chOff x="332936" y="2720099"/>
            <a:chExt cx="2926080" cy="142865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DA66B85-9C77-79A6-E10A-1C290C3780C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35F1624-62BA-3540-5D46-73202194A6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21BF269-DADA-5887-CB68-B08B89BA6FB1}"/>
              </a:ext>
            </a:extLst>
          </p:cNvPr>
          <p:cNvGrpSpPr/>
          <p:nvPr/>
        </p:nvGrpSpPr>
        <p:grpSpPr>
          <a:xfrm>
            <a:off x="3089374" y="3933480"/>
            <a:ext cx="1840378" cy="1428652"/>
            <a:chOff x="332936" y="2720099"/>
            <a:chExt cx="2926080" cy="142865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4A9EFF5-DC19-ED79-36B7-B1F51A16DDE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A313D3-6B40-9483-2CB5-637B326B21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0806D18-9193-D699-D6FC-FC148DE662D2}"/>
              </a:ext>
            </a:extLst>
          </p:cNvPr>
          <p:cNvGrpSpPr/>
          <p:nvPr/>
        </p:nvGrpSpPr>
        <p:grpSpPr>
          <a:xfrm>
            <a:off x="5175811" y="3933480"/>
            <a:ext cx="1840378" cy="1428652"/>
            <a:chOff x="332936" y="2720099"/>
            <a:chExt cx="2926080" cy="142865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2AC5EF-8E72-DCC0-F794-7C2743C2D99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A93CBC-1244-6199-CB3E-136B3161E0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A65D82-89C6-4FCD-61D7-B97FC3CC9303}"/>
              </a:ext>
            </a:extLst>
          </p:cNvPr>
          <p:cNvGrpSpPr/>
          <p:nvPr/>
        </p:nvGrpSpPr>
        <p:grpSpPr>
          <a:xfrm>
            <a:off x="7262248" y="3933480"/>
            <a:ext cx="1840378" cy="1428652"/>
            <a:chOff x="332936" y="2720099"/>
            <a:chExt cx="2926080" cy="142865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272192-43D3-509B-8DBD-68274EE531D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DD60D0-3579-DB6C-BA3C-7F7DBF5A05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8E5D489-E5C1-F1EB-E3B4-00E7FFA9927B}"/>
              </a:ext>
            </a:extLst>
          </p:cNvPr>
          <p:cNvGrpSpPr/>
          <p:nvPr/>
        </p:nvGrpSpPr>
        <p:grpSpPr>
          <a:xfrm>
            <a:off x="9348686" y="3933480"/>
            <a:ext cx="1840378" cy="1428652"/>
            <a:chOff x="332936" y="2720099"/>
            <a:chExt cx="2926080" cy="14286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F3E333-BCA8-31D7-A251-4135226328D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B27C480-BE42-939B-53CD-A76ACE7E82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Shoe footprints with solid fill">
            <a:extLst>
              <a:ext uri="{FF2B5EF4-FFF2-40B4-BE49-F238E27FC236}">
                <a16:creationId xmlns:a16="http://schemas.microsoft.com/office/drawing/2014/main" id="{C8F12F07-4C10-65B0-1D5F-8DDA872BC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65954" y="2369005"/>
            <a:ext cx="1005840" cy="1005840"/>
          </a:xfrm>
          <a:prstGeom prst="rect">
            <a:avLst/>
          </a:prstGeom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4B5D657D-5598-5D49-4570-E872158FF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79519" y="2369005"/>
            <a:ext cx="1005840" cy="1005840"/>
          </a:xfrm>
          <a:prstGeom prst="rect">
            <a:avLst/>
          </a:prstGeom>
        </p:spPr>
      </p:pic>
      <p:pic>
        <p:nvPicPr>
          <p:cNvPr id="25" name="Graphic 24" descr="Puzzle with solid fill">
            <a:extLst>
              <a:ext uri="{FF2B5EF4-FFF2-40B4-BE49-F238E27FC236}">
                <a16:creationId xmlns:a16="http://schemas.microsoft.com/office/drawing/2014/main" id="{CCD4292D-FE42-06B8-6693-754CB8575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93081" y="2369005"/>
            <a:ext cx="1005840" cy="1005840"/>
          </a:xfrm>
          <a:prstGeom prst="rect">
            <a:avLst/>
          </a:prstGeom>
        </p:spPr>
      </p:pic>
      <p:pic>
        <p:nvPicPr>
          <p:cNvPr id="26" name="Graphic 25" descr="Deciduous tree with solid fill">
            <a:extLst>
              <a:ext uri="{FF2B5EF4-FFF2-40B4-BE49-F238E27FC236}">
                <a16:creationId xmlns:a16="http://schemas.microsoft.com/office/drawing/2014/main" id="{8977081E-DA62-4C5A-5399-CAC2883A4F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6644" y="2369005"/>
            <a:ext cx="1005840" cy="1005840"/>
          </a:xfrm>
          <a:prstGeom prst="rect">
            <a:avLst/>
          </a:prstGeom>
        </p:spPr>
      </p:pic>
      <p:pic>
        <p:nvPicPr>
          <p:cNvPr id="27" name="Graphic 26" descr="Rocket with solid fill">
            <a:extLst>
              <a:ext uri="{FF2B5EF4-FFF2-40B4-BE49-F238E27FC236}">
                <a16:creationId xmlns:a16="http://schemas.microsoft.com/office/drawing/2014/main" id="{B9CF69D1-E0C1-E998-F1DA-BEDAB9702E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20207" y="2369005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9422</TotalTime>
  <Words>462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Connected Outline Circles – Slide Template</vt:lpstr>
      <vt:lpstr>Connected Outline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Connected Outline Circles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2025-02-26T19:27:22Z</dcterms:modified>
  <cp:category>Charts &amp; Diagrams</cp:category>
</cp:coreProperties>
</file>