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7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Embattled Flow Diagram – Slide Template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EDC6A9E-7B8B-4B52-2842-35CE122B2BCB}"/>
              </a:ext>
            </a:extLst>
          </p:cNvPr>
          <p:cNvSpPr/>
          <p:nvPr/>
        </p:nvSpPr>
        <p:spPr>
          <a:xfrm rot="5400000">
            <a:off x="4291446" y="-1051741"/>
            <a:ext cx="3609109" cy="9262336"/>
          </a:xfrm>
          <a:custGeom>
            <a:avLst/>
            <a:gdLst>
              <a:gd name="connsiteX0" fmla="*/ 0 w 3609109"/>
              <a:gd name="connsiteY0" fmla="*/ 9130718 h 9262336"/>
              <a:gd name="connsiteX1" fmla="*/ 131618 w 3609109"/>
              <a:gd name="connsiteY1" fmla="*/ 8999099 h 9262336"/>
              <a:gd name="connsiteX2" fmla="*/ 252893 w 3609109"/>
              <a:gd name="connsiteY2" fmla="*/ 9079486 h 9262336"/>
              <a:gd name="connsiteX3" fmla="*/ 257733 w 3609109"/>
              <a:gd name="connsiteY3" fmla="*/ 9103461 h 9262336"/>
              <a:gd name="connsiteX4" fmla="*/ 3460563 w 3609109"/>
              <a:gd name="connsiteY4" fmla="*/ 9103461 h 9262336"/>
              <a:gd name="connsiteX5" fmla="*/ 3460563 w 3609109"/>
              <a:gd name="connsiteY5" fmla="*/ 6908199 h 9262336"/>
              <a:gd name="connsiteX6" fmla="*/ 158875 w 3609109"/>
              <a:gd name="connsiteY6" fmla="*/ 6908199 h 9262336"/>
              <a:gd name="connsiteX7" fmla="*/ 104363 w 3609109"/>
              <a:gd name="connsiteY7" fmla="*/ 6908199 h 9262336"/>
              <a:gd name="connsiteX8" fmla="*/ 104363 w 3609109"/>
              <a:gd name="connsiteY8" fmla="*/ 6853687 h 9262336"/>
              <a:gd name="connsiteX9" fmla="*/ 104363 w 3609109"/>
              <a:gd name="connsiteY9" fmla="*/ 4658424 h 9262336"/>
              <a:gd name="connsiteX10" fmla="*/ 104363 w 3609109"/>
              <a:gd name="connsiteY10" fmla="*/ 4603912 h 9262336"/>
              <a:gd name="connsiteX11" fmla="*/ 158875 w 3609109"/>
              <a:gd name="connsiteY11" fmla="*/ 4603912 h 9262336"/>
              <a:gd name="connsiteX12" fmla="*/ 3460563 w 3609109"/>
              <a:gd name="connsiteY12" fmla="*/ 4603912 h 9262336"/>
              <a:gd name="connsiteX13" fmla="*/ 3460563 w 3609109"/>
              <a:gd name="connsiteY13" fmla="*/ 2408650 h 9262336"/>
              <a:gd name="connsiteX14" fmla="*/ 158875 w 3609109"/>
              <a:gd name="connsiteY14" fmla="*/ 2408650 h 9262336"/>
              <a:gd name="connsiteX15" fmla="*/ 104363 w 3609109"/>
              <a:gd name="connsiteY15" fmla="*/ 2408650 h 9262336"/>
              <a:gd name="connsiteX16" fmla="*/ 104363 w 3609109"/>
              <a:gd name="connsiteY16" fmla="*/ 2408648 h 9262336"/>
              <a:gd name="connsiteX17" fmla="*/ 104363 w 3609109"/>
              <a:gd name="connsiteY17" fmla="*/ 2354138 h 9262336"/>
              <a:gd name="connsiteX18" fmla="*/ 104363 w 3609109"/>
              <a:gd name="connsiteY18" fmla="*/ 2354136 h 9262336"/>
              <a:gd name="connsiteX19" fmla="*/ 104363 w 3609109"/>
              <a:gd name="connsiteY19" fmla="*/ 158874 h 9262336"/>
              <a:gd name="connsiteX20" fmla="*/ 104363 w 3609109"/>
              <a:gd name="connsiteY20" fmla="*/ 104362 h 9262336"/>
              <a:gd name="connsiteX21" fmla="*/ 158875 w 3609109"/>
              <a:gd name="connsiteY21" fmla="*/ 104362 h 9262336"/>
              <a:gd name="connsiteX22" fmla="*/ 3351376 w 3609109"/>
              <a:gd name="connsiteY22" fmla="*/ 104362 h 9262336"/>
              <a:gd name="connsiteX23" fmla="*/ 3356216 w 3609109"/>
              <a:gd name="connsiteY23" fmla="*/ 80386 h 9262336"/>
              <a:gd name="connsiteX24" fmla="*/ 3477491 w 3609109"/>
              <a:gd name="connsiteY24" fmla="*/ 0 h 9262336"/>
              <a:gd name="connsiteX25" fmla="*/ 3609109 w 3609109"/>
              <a:gd name="connsiteY25" fmla="*/ 131618 h 9262336"/>
              <a:gd name="connsiteX26" fmla="*/ 3477491 w 3609109"/>
              <a:gd name="connsiteY26" fmla="*/ 263236 h 9262336"/>
              <a:gd name="connsiteX27" fmla="*/ 3356216 w 3609109"/>
              <a:gd name="connsiteY27" fmla="*/ 182850 h 9262336"/>
              <a:gd name="connsiteX28" fmla="*/ 3351376 w 3609109"/>
              <a:gd name="connsiteY28" fmla="*/ 158874 h 9262336"/>
              <a:gd name="connsiteX29" fmla="*/ 158875 w 3609109"/>
              <a:gd name="connsiteY29" fmla="*/ 158874 h 9262336"/>
              <a:gd name="connsiteX30" fmla="*/ 158875 w 3609109"/>
              <a:gd name="connsiteY30" fmla="*/ 2354136 h 9262336"/>
              <a:gd name="connsiteX31" fmla="*/ 3460563 w 3609109"/>
              <a:gd name="connsiteY31" fmla="*/ 2354136 h 9262336"/>
              <a:gd name="connsiteX32" fmla="*/ 3515075 w 3609109"/>
              <a:gd name="connsiteY32" fmla="*/ 2354136 h 9262336"/>
              <a:gd name="connsiteX33" fmla="*/ 3515075 w 3609109"/>
              <a:gd name="connsiteY33" fmla="*/ 2354138 h 9262336"/>
              <a:gd name="connsiteX34" fmla="*/ 3515075 w 3609109"/>
              <a:gd name="connsiteY34" fmla="*/ 2408648 h 9262336"/>
              <a:gd name="connsiteX35" fmla="*/ 3515075 w 3609109"/>
              <a:gd name="connsiteY35" fmla="*/ 2408650 h 9262336"/>
              <a:gd name="connsiteX36" fmla="*/ 3515075 w 3609109"/>
              <a:gd name="connsiteY36" fmla="*/ 4603912 h 9262336"/>
              <a:gd name="connsiteX37" fmla="*/ 3515075 w 3609109"/>
              <a:gd name="connsiteY37" fmla="*/ 4658424 h 9262336"/>
              <a:gd name="connsiteX38" fmla="*/ 3460563 w 3609109"/>
              <a:gd name="connsiteY38" fmla="*/ 4658424 h 9262336"/>
              <a:gd name="connsiteX39" fmla="*/ 158875 w 3609109"/>
              <a:gd name="connsiteY39" fmla="*/ 4658424 h 9262336"/>
              <a:gd name="connsiteX40" fmla="*/ 158875 w 3609109"/>
              <a:gd name="connsiteY40" fmla="*/ 6853687 h 9262336"/>
              <a:gd name="connsiteX41" fmla="*/ 3460563 w 3609109"/>
              <a:gd name="connsiteY41" fmla="*/ 6853687 h 9262336"/>
              <a:gd name="connsiteX42" fmla="*/ 3460563 w 3609109"/>
              <a:gd name="connsiteY42" fmla="*/ 6853686 h 9262336"/>
              <a:gd name="connsiteX43" fmla="*/ 3515075 w 3609109"/>
              <a:gd name="connsiteY43" fmla="*/ 6853686 h 9262336"/>
              <a:gd name="connsiteX44" fmla="*/ 3515075 w 3609109"/>
              <a:gd name="connsiteY44" fmla="*/ 6853687 h 9262336"/>
              <a:gd name="connsiteX45" fmla="*/ 3515075 w 3609109"/>
              <a:gd name="connsiteY45" fmla="*/ 6908199 h 9262336"/>
              <a:gd name="connsiteX46" fmla="*/ 3515075 w 3609109"/>
              <a:gd name="connsiteY46" fmla="*/ 9103461 h 9262336"/>
              <a:gd name="connsiteX47" fmla="*/ 3515075 w 3609109"/>
              <a:gd name="connsiteY47" fmla="*/ 9157974 h 9262336"/>
              <a:gd name="connsiteX48" fmla="*/ 3460563 w 3609109"/>
              <a:gd name="connsiteY48" fmla="*/ 9157974 h 9262336"/>
              <a:gd name="connsiteX49" fmla="*/ 257733 w 3609109"/>
              <a:gd name="connsiteY49" fmla="*/ 9157974 h 9262336"/>
              <a:gd name="connsiteX50" fmla="*/ 252893 w 3609109"/>
              <a:gd name="connsiteY50" fmla="*/ 9181949 h 9262336"/>
              <a:gd name="connsiteX51" fmla="*/ 131618 w 3609109"/>
              <a:gd name="connsiteY51" fmla="*/ 9262336 h 9262336"/>
              <a:gd name="connsiteX52" fmla="*/ 0 w 3609109"/>
              <a:gd name="connsiteY52" fmla="*/ 9130718 h 926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609109" h="9262336">
                <a:moveTo>
                  <a:pt x="0" y="9130718"/>
                </a:moveTo>
                <a:cubicBezTo>
                  <a:pt x="0" y="9058027"/>
                  <a:pt x="58927" y="8999099"/>
                  <a:pt x="131618" y="8999099"/>
                </a:cubicBezTo>
                <a:cubicBezTo>
                  <a:pt x="186136" y="8999099"/>
                  <a:pt x="232912" y="9032246"/>
                  <a:pt x="252893" y="9079486"/>
                </a:cubicBezTo>
                <a:lnTo>
                  <a:pt x="257733" y="9103461"/>
                </a:lnTo>
                <a:lnTo>
                  <a:pt x="3460563" y="9103461"/>
                </a:lnTo>
                <a:lnTo>
                  <a:pt x="3460563" y="6908199"/>
                </a:lnTo>
                <a:lnTo>
                  <a:pt x="158875" y="6908199"/>
                </a:lnTo>
                <a:lnTo>
                  <a:pt x="104363" y="6908199"/>
                </a:lnTo>
                <a:lnTo>
                  <a:pt x="104363" y="6853687"/>
                </a:lnTo>
                <a:lnTo>
                  <a:pt x="104363" y="4658424"/>
                </a:lnTo>
                <a:lnTo>
                  <a:pt x="104363" y="4603912"/>
                </a:lnTo>
                <a:lnTo>
                  <a:pt x="158875" y="4603912"/>
                </a:lnTo>
                <a:lnTo>
                  <a:pt x="3460563" y="4603912"/>
                </a:lnTo>
                <a:lnTo>
                  <a:pt x="3460563" y="2408650"/>
                </a:lnTo>
                <a:lnTo>
                  <a:pt x="158875" y="2408650"/>
                </a:lnTo>
                <a:lnTo>
                  <a:pt x="104363" y="2408650"/>
                </a:lnTo>
                <a:lnTo>
                  <a:pt x="104363" y="2408648"/>
                </a:lnTo>
                <a:lnTo>
                  <a:pt x="104363" y="2354138"/>
                </a:lnTo>
                <a:lnTo>
                  <a:pt x="104363" y="2354136"/>
                </a:lnTo>
                <a:lnTo>
                  <a:pt x="104363" y="158874"/>
                </a:lnTo>
                <a:lnTo>
                  <a:pt x="104363" y="104362"/>
                </a:lnTo>
                <a:lnTo>
                  <a:pt x="158875" y="104362"/>
                </a:lnTo>
                <a:lnTo>
                  <a:pt x="3351376" y="104362"/>
                </a:lnTo>
                <a:lnTo>
                  <a:pt x="3356216" y="80386"/>
                </a:lnTo>
                <a:cubicBezTo>
                  <a:pt x="3376197" y="33146"/>
                  <a:pt x="3422973" y="0"/>
                  <a:pt x="3477491" y="0"/>
                </a:cubicBezTo>
                <a:cubicBezTo>
                  <a:pt x="3550182" y="0"/>
                  <a:pt x="3609109" y="58927"/>
                  <a:pt x="3609109" y="131618"/>
                </a:cubicBezTo>
                <a:cubicBezTo>
                  <a:pt x="3609109" y="204309"/>
                  <a:pt x="3550182" y="263236"/>
                  <a:pt x="3477491" y="263236"/>
                </a:cubicBezTo>
                <a:cubicBezTo>
                  <a:pt x="3422973" y="263236"/>
                  <a:pt x="3376197" y="230090"/>
                  <a:pt x="3356216" y="182850"/>
                </a:cubicBezTo>
                <a:lnTo>
                  <a:pt x="3351376" y="158874"/>
                </a:lnTo>
                <a:lnTo>
                  <a:pt x="158875" y="158874"/>
                </a:lnTo>
                <a:lnTo>
                  <a:pt x="158875" y="2354136"/>
                </a:lnTo>
                <a:lnTo>
                  <a:pt x="3460563" y="2354136"/>
                </a:lnTo>
                <a:lnTo>
                  <a:pt x="3515075" y="2354136"/>
                </a:lnTo>
                <a:lnTo>
                  <a:pt x="3515075" y="2354138"/>
                </a:lnTo>
                <a:lnTo>
                  <a:pt x="3515075" y="2408648"/>
                </a:lnTo>
                <a:lnTo>
                  <a:pt x="3515075" y="2408650"/>
                </a:lnTo>
                <a:lnTo>
                  <a:pt x="3515075" y="4603912"/>
                </a:lnTo>
                <a:lnTo>
                  <a:pt x="3515075" y="4658424"/>
                </a:lnTo>
                <a:lnTo>
                  <a:pt x="3460563" y="4658424"/>
                </a:lnTo>
                <a:lnTo>
                  <a:pt x="158875" y="4658424"/>
                </a:lnTo>
                <a:lnTo>
                  <a:pt x="158875" y="6853687"/>
                </a:lnTo>
                <a:lnTo>
                  <a:pt x="3460563" y="6853687"/>
                </a:lnTo>
                <a:lnTo>
                  <a:pt x="3460563" y="6853686"/>
                </a:lnTo>
                <a:lnTo>
                  <a:pt x="3515075" y="6853686"/>
                </a:lnTo>
                <a:lnTo>
                  <a:pt x="3515075" y="6853687"/>
                </a:lnTo>
                <a:lnTo>
                  <a:pt x="3515075" y="6908199"/>
                </a:lnTo>
                <a:lnTo>
                  <a:pt x="3515075" y="9103461"/>
                </a:lnTo>
                <a:lnTo>
                  <a:pt x="3515075" y="9157974"/>
                </a:lnTo>
                <a:lnTo>
                  <a:pt x="3460563" y="9157974"/>
                </a:lnTo>
                <a:lnTo>
                  <a:pt x="257733" y="9157974"/>
                </a:lnTo>
                <a:lnTo>
                  <a:pt x="252893" y="9181949"/>
                </a:lnTo>
                <a:cubicBezTo>
                  <a:pt x="232912" y="9229190"/>
                  <a:pt x="186136" y="9262336"/>
                  <a:pt x="131618" y="9262336"/>
                </a:cubicBezTo>
                <a:cubicBezTo>
                  <a:pt x="58927" y="9262336"/>
                  <a:pt x="0" y="9203408"/>
                  <a:pt x="0" y="913071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B24B1E4-A0F8-7EF5-7F7D-AEE3076C0D4B}"/>
              </a:ext>
            </a:extLst>
          </p:cNvPr>
          <p:cNvSpPr/>
          <p:nvPr/>
        </p:nvSpPr>
        <p:spPr>
          <a:xfrm>
            <a:off x="2201792" y="4738254"/>
            <a:ext cx="1039091" cy="1039091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35ECA60-CAEC-F6C2-7422-96946E8B0DD5}"/>
              </a:ext>
            </a:extLst>
          </p:cNvPr>
          <p:cNvSpPr/>
          <p:nvPr/>
        </p:nvSpPr>
        <p:spPr>
          <a:xfrm>
            <a:off x="4451567" y="1386946"/>
            <a:ext cx="1039091" cy="1039091"/>
          </a:xfrm>
          <a:prstGeom prst="ellipse">
            <a:avLst/>
          </a:prstGeom>
          <a:solidFill>
            <a:schemeClr val="accent4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C25C4E0-43AE-EEBE-0C34-C08EF556B214}"/>
              </a:ext>
            </a:extLst>
          </p:cNvPr>
          <p:cNvSpPr/>
          <p:nvPr/>
        </p:nvSpPr>
        <p:spPr>
          <a:xfrm>
            <a:off x="6701342" y="4732819"/>
            <a:ext cx="1039091" cy="1039091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143AFEC-F074-AA79-4528-F196AA002F57}"/>
              </a:ext>
            </a:extLst>
          </p:cNvPr>
          <p:cNvSpPr/>
          <p:nvPr/>
        </p:nvSpPr>
        <p:spPr>
          <a:xfrm>
            <a:off x="8951117" y="1386946"/>
            <a:ext cx="1039091" cy="1039091"/>
          </a:xfrm>
          <a:prstGeom prst="ellipse">
            <a:avLst/>
          </a:prstGeom>
          <a:solidFill>
            <a:schemeClr val="accent5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EA8E068-CAE1-B7FB-9DE5-854DAC339AE0}"/>
              </a:ext>
            </a:extLst>
          </p:cNvPr>
          <p:cNvGrpSpPr/>
          <p:nvPr/>
        </p:nvGrpSpPr>
        <p:grpSpPr>
          <a:xfrm>
            <a:off x="1751366" y="2831794"/>
            <a:ext cx="1939942" cy="1505597"/>
            <a:chOff x="332936" y="2689321"/>
            <a:chExt cx="2926080" cy="150559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864444E-8A6B-F791-3A75-34A1C4C8F8E6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FE59232-B93E-682F-6F87-BD472A29ED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10D3D3D-E72C-1728-225F-A09826C31CE7}"/>
              </a:ext>
            </a:extLst>
          </p:cNvPr>
          <p:cNvGrpSpPr/>
          <p:nvPr/>
        </p:nvGrpSpPr>
        <p:grpSpPr>
          <a:xfrm>
            <a:off x="4001141" y="2831794"/>
            <a:ext cx="1939942" cy="1505597"/>
            <a:chOff x="332936" y="2689321"/>
            <a:chExt cx="2926080" cy="150559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24D70D1-0FBC-F671-34CD-FE334B9509C8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E8B9FB4-3A22-5229-640A-0995A29D0C3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E3C310E-6F81-9A5A-E977-858D764C1CEB}"/>
              </a:ext>
            </a:extLst>
          </p:cNvPr>
          <p:cNvGrpSpPr/>
          <p:nvPr/>
        </p:nvGrpSpPr>
        <p:grpSpPr>
          <a:xfrm>
            <a:off x="6250916" y="2831794"/>
            <a:ext cx="1939942" cy="1505597"/>
            <a:chOff x="332936" y="2689321"/>
            <a:chExt cx="2926080" cy="150559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863CD00-6BBE-0291-2177-096D75C441A8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CE021DE-E383-69BB-8068-D9B6FDF033C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8647CBD-08E9-A559-A608-B4E393CC007A}"/>
              </a:ext>
            </a:extLst>
          </p:cNvPr>
          <p:cNvGrpSpPr/>
          <p:nvPr/>
        </p:nvGrpSpPr>
        <p:grpSpPr>
          <a:xfrm>
            <a:off x="8500691" y="2831794"/>
            <a:ext cx="1939942" cy="1505597"/>
            <a:chOff x="332936" y="2689321"/>
            <a:chExt cx="2926080" cy="150559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4477669-8775-E79F-87BA-DECA812286A8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68E717B-BAE9-9F15-B5E9-CD295A605B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1" name="Graphic 20" descr="Ambulance with solid fill">
            <a:extLst>
              <a:ext uri="{FF2B5EF4-FFF2-40B4-BE49-F238E27FC236}">
                <a16:creationId xmlns:a16="http://schemas.microsoft.com/office/drawing/2014/main" id="{986F3203-4511-AE72-8CE9-85F8E30E96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01297" y="4937759"/>
            <a:ext cx="640080" cy="640080"/>
          </a:xfrm>
          <a:prstGeom prst="rect">
            <a:avLst/>
          </a:prstGeom>
        </p:spPr>
      </p:pic>
      <p:pic>
        <p:nvPicPr>
          <p:cNvPr id="22" name="Graphic 21" descr="Heartbeat with solid fill">
            <a:extLst>
              <a:ext uri="{FF2B5EF4-FFF2-40B4-BE49-F238E27FC236}">
                <a16:creationId xmlns:a16="http://schemas.microsoft.com/office/drawing/2014/main" id="{1A836267-1867-DBC0-00CE-C0CF54474B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00847" y="4932324"/>
            <a:ext cx="640080" cy="640080"/>
          </a:xfrm>
          <a:prstGeom prst="rect">
            <a:avLst/>
          </a:prstGeom>
        </p:spPr>
      </p:pic>
      <p:pic>
        <p:nvPicPr>
          <p:cNvPr id="23" name="Graphic 22" descr="Heart with pulse with solid fill">
            <a:extLst>
              <a:ext uri="{FF2B5EF4-FFF2-40B4-BE49-F238E27FC236}">
                <a16:creationId xmlns:a16="http://schemas.microsoft.com/office/drawing/2014/main" id="{5DDBAC74-3AE6-4620-5C5A-571488DDB5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50622" y="1586451"/>
            <a:ext cx="640080" cy="640080"/>
          </a:xfrm>
          <a:prstGeom prst="rect">
            <a:avLst/>
          </a:prstGeom>
        </p:spPr>
      </p:pic>
      <p:pic>
        <p:nvPicPr>
          <p:cNvPr id="24" name="Graphic 23" descr="Needle with solid fill">
            <a:extLst>
              <a:ext uri="{FF2B5EF4-FFF2-40B4-BE49-F238E27FC236}">
                <a16:creationId xmlns:a16="http://schemas.microsoft.com/office/drawing/2014/main" id="{27F0206D-830C-CEDE-F211-D803E658AA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51072" y="1586451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Embattled Flow Diagram – Slide Template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4BC2A4F-A3C5-76A4-7AE0-854F70FADF2E}"/>
              </a:ext>
            </a:extLst>
          </p:cNvPr>
          <p:cNvSpPr/>
          <p:nvPr/>
        </p:nvSpPr>
        <p:spPr>
          <a:xfrm rot="5400000">
            <a:off x="4291446" y="-1051741"/>
            <a:ext cx="3609109" cy="9262336"/>
          </a:xfrm>
          <a:custGeom>
            <a:avLst/>
            <a:gdLst>
              <a:gd name="connsiteX0" fmla="*/ 0 w 3609109"/>
              <a:gd name="connsiteY0" fmla="*/ 9130718 h 9262336"/>
              <a:gd name="connsiteX1" fmla="*/ 131618 w 3609109"/>
              <a:gd name="connsiteY1" fmla="*/ 8999099 h 9262336"/>
              <a:gd name="connsiteX2" fmla="*/ 252893 w 3609109"/>
              <a:gd name="connsiteY2" fmla="*/ 9079486 h 9262336"/>
              <a:gd name="connsiteX3" fmla="*/ 257733 w 3609109"/>
              <a:gd name="connsiteY3" fmla="*/ 9103461 h 9262336"/>
              <a:gd name="connsiteX4" fmla="*/ 3460563 w 3609109"/>
              <a:gd name="connsiteY4" fmla="*/ 9103461 h 9262336"/>
              <a:gd name="connsiteX5" fmla="*/ 3460563 w 3609109"/>
              <a:gd name="connsiteY5" fmla="*/ 6908199 h 9262336"/>
              <a:gd name="connsiteX6" fmla="*/ 158875 w 3609109"/>
              <a:gd name="connsiteY6" fmla="*/ 6908199 h 9262336"/>
              <a:gd name="connsiteX7" fmla="*/ 104363 w 3609109"/>
              <a:gd name="connsiteY7" fmla="*/ 6908199 h 9262336"/>
              <a:gd name="connsiteX8" fmla="*/ 104363 w 3609109"/>
              <a:gd name="connsiteY8" fmla="*/ 6853687 h 9262336"/>
              <a:gd name="connsiteX9" fmla="*/ 104363 w 3609109"/>
              <a:gd name="connsiteY9" fmla="*/ 4658424 h 9262336"/>
              <a:gd name="connsiteX10" fmla="*/ 104363 w 3609109"/>
              <a:gd name="connsiteY10" fmla="*/ 4603912 h 9262336"/>
              <a:gd name="connsiteX11" fmla="*/ 158875 w 3609109"/>
              <a:gd name="connsiteY11" fmla="*/ 4603912 h 9262336"/>
              <a:gd name="connsiteX12" fmla="*/ 3460563 w 3609109"/>
              <a:gd name="connsiteY12" fmla="*/ 4603912 h 9262336"/>
              <a:gd name="connsiteX13" fmla="*/ 3460563 w 3609109"/>
              <a:gd name="connsiteY13" fmla="*/ 2408650 h 9262336"/>
              <a:gd name="connsiteX14" fmla="*/ 158875 w 3609109"/>
              <a:gd name="connsiteY14" fmla="*/ 2408650 h 9262336"/>
              <a:gd name="connsiteX15" fmla="*/ 104363 w 3609109"/>
              <a:gd name="connsiteY15" fmla="*/ 2408650 h 9262336"/>
              <a:gd name="connsiteX16" fmla="*/ 104363 w 3609109"/>
              <a:gd name="connsiteY16" fmla="*/ 2408648 h 9262336"/>
              <a:gd name="connsiteX17" fmla="*/ 104363 w 3609109"/>
              <a:gd name="connsiteY17" fmla="*/ 2354138 h 9262336"/>
              <a:gd name="connsiteX18" fmla="*/ 104363 w 3609109"/>
              <a:gd name="connsiteY18" fmla="*/ 2354136 h 9262336"/>
              <a:gd name="connsiteX19" fmla="*/ 104363 w 3609109"/>
              <a:gd name="connsiteY19" fmla="*/ 158874 h 9262336"/>
              <a:gd name="connsiteX20" fmla="*/ 104363 w 3609109"/>
              <a:gd name="connsiteY20" fmla="*/ 104362 h 9262336"/>
              <a:gd name="connsiteX21" fmla="*/ 158875 w 3609109"/>
              <a:gd name="connsiteY21" fmla="*/ 104362 h 9262336"/>
              <a:gd name="connsiteX22" fmla="*/ 3351376 w 3609109"/>
              <a:gd name="connsiteY22" fmla="*/ 104362 h 9262336"/>
              <a:gd name="connsiteX23" fmla="*/ 3356216 w 3609109"/>
              <a:gd name="connsiteY23" fmla="*/ 80386 h 9262336"/>
              <a:gd name="connsiteX24" fmla="*/ 3477491 w 3609109"/>
              <a:gd name="connsiteY24" fmla="*/ 0 h 9262336"/>
              <a:gd name="connsiteX25" fmla="*/ 3609109 w 3609109"/>
              <a:gd name="connsiteY25" fmla="*/ 131618 h 9262336"/>
              <a:gd name="connsiteX26" fmla="*/ 3477491 w 3609109"/>
              <a:gd name="connsiteY26" fmla="*/ 263236 h 9262336"/>
              <a:gd name="connsiteX27" fmla="*/ 3356216 w 3609109"/>
              <a:gd name="connsiteY27" fmla="*/ 182850 h 9262336"/>
              <a:gd name="connsiteX28" fmla="*/ 3351376 w 3609109"/>
              <a:gd name="connsiteY28" fmla="*/ 158874 h 9262336"/>
              <a:gd name="connsiteX29" fmla="*/ 158875 w 3609109"/>
              <a:gd name="connsiteY29" fmla="*/ 158874 h 9262336"/>
              <a:gd name="connsiteX30" fmla="*/ 158875 w 3609109"/>
              <a:gd name="connsiteY30" fmla="*/ 2354136 h 9262336"/>
              <a:gd name="connsiteX31" fmla="*/ 3460563 w 3609109"/>
              <a:gd name="connsiteY31" fmla="*/ 2354136 h 9262336"/>
              <a:gd name="connsiteX32" fmla="*/ 3515075 w 3609109"/>
              <a:gd name="connsiteY32" fmla="*/ 2354136 h 9262336"/>
              <a:gd name="connsiteX33" fmla="*/ 3515075 w 3609109"/>
              <a:gd name="connsiteY33" fmla="*/ 2354138 h 9262336"/>
              <a:gd name="connsiteX34" fmla="*/ 3515075 w 3609109"/>
              <a:gd name="connsiteY34" fmla="*/ 2408648 h 9262336"/>
              <a:gd name="connsiteX35" fmla="*/ 3515075 w 3609109"/>
              <a:gd name="connsiteY35" fmla="*/ 2408650 h 9262336"/>
              <a:gd name="connsiteX36" fmla="*/ 3515075 w 3609109"/>
              <a:gd name="connsiteY36" fmla="*/ 4603912 h 9262336"/>
              <a:gd name="connsiteX37" fmla="*/ 3515075 w 3609109"/>
              <a:gd name="connsiteY37" fmla="*/ 4658424 h 9262336"/>
              <a:gd name="connsiteX38" fmla="*/ 3460563 w 3609109"/>
              <a:gd name="connsiteY38" fmla="*/ 4658424 h 9262336"/>
              <a:gd name="connsiteX39" fmla="*/ 158875 w 3609109"/>
              <a:gd name="connsiteY39" fmla="*/ 4658424 h 9262336"/>
              <a:gd name="connsiteX40" fmla="*/ 158875 w 3609109"/>
              <a:gd name="connsiteY40" fmla="*/ 6853687 h 9262336"/>
              <a:gd name="connsiteX41" fmla="*/ 3460563 w 3609109"/>
              <a:gd name="connsiteY41" fmla="*/ 6853687 h 9262336"/>
              <a:gd name="connsiteX42" fmla="*/ 3460563 w 3609109"/>
              <a:gd name="connsiteY42" fmla="*/ 6853686 h 9262336"/>
              <a:gd name="connsiteX43" fmla="*/ 3515075 w 3609109"/>
              <a:gd name="connsiteY43" fmla="*/ 6853686 h 9262336"/>
              <a:gd name="connsiteX44" fmla="*/ 3515075 w 3609109"/>
              <a:gd name="connsiteY44" fmla="*/ 6853687 h 9262336"/>
              <a:gd name="connsiteX45" fmla="*/ 3515075 w 3609109"/>
              <a:gd name="connsiteY45" fmla="*/ 6908199 h 9262336"/>
              <a:gd name="connsiteX46" fmla="*/ 3515075 w 3609109"/>
              <a:gd name="connsiteY46" fmla="*/ 9103461 h 9262336"/>
              <a:gd name="connsiteX47" fmla="*/ 3515075 w 3609109"/>
              <a:gd name="connsiteY47" fmla="*/ 9157974 h 9262336"/>
              <a:gd name="connsiteX48" fmla="*/ 3460563 w 3609109"/>
              <a:gd name="connsiteY48" fmla="*/ 9157974 h 9262336"/>
              <a:gd name="connsiteX49" fmla="*/ 257733 w 3609109"/>
              <a:gd name="connsiteY49" fmla="*/ 9157974 h 9262336"/>
              <a:gd name="connsiteX50" fmla="*/ 252893 w 3609109"/>
              <a:gd name="connsiteY50" fmla="*/ 9181949 h 9262336"/>
              <a:gd name="connsiteX51" fmla="*/ 131618 w 3609109"/>
              <a:gd name="connsiteY51" fmla="*/ 9262336 h 9262336"/>
              <a:gd name="connsiteX52" fmla="*/ 0 w 3609109"/>
              <a:gd name="connsiteY52" fmla="*/ 9130718 h 9262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609109" h="9262336">
                <a:moveTo>
                  <a:pt x="0" y="9130718"/>
                </a:moveTo>
                <a:cubicBezTo>
                  <a:pt x="0" y="9058027"/>
                  <a:pt x="58927" y="8999099"/>
                  <a:pt x="131618" y="8999099"/>
                </a:cubicBezTo>
                <a:cubicBezTo>
                  <a:pt x="186136" y="8999099"/>
                  <a:pt x="232912" y="9032246"/>
                  <a:pt x="252893" y="9079486"/>
                </a:cubicBezTo>
                <a:lnTo>
                  <a:pt x="257733" y="9103461"/>
                </a:lnTo>
                <a:lnTo>
                  <a:pt x="3460563" y="9103461"/>
                </a:lnTo>
                <a:lnTo>
                  <a:pt x="3460563" y="6908199"/>
                </a:lnTo>
                <a:lnTo>
                  <a:pt x="158875" y="6908199"/>
                </a:lnTo>
                <a:lnTo>
                  <a:pt x="104363" y="6908199"/>
                </a:lnTo>
                <a:lnTo>
                  <a:pt x="104363" y="6853687"/>
                </a:lnTo>
                <a:lnTo>
                  <a:pt x="104363" y="4658424"/>
                </a:lnTo>
                <a:lnTo>
                  <a:pt x="104363" y="4603912"/>
                </a:lnTo>
                <a:lnTo>
                  <a:pt x="158875" y="4603912"/>
                </a:lnTo>
                <a:lnTo>
                  <a:pt x="3460563" y="4603912"/>
                </a:lnTo>
                <a:lnTo>
                  <a:pt x="3460563" y="2408650"/>
                </a:lnTo>
                <a:lnTo>
                  <a:pt x="158875" y="2408650"/>
                </a:lnTo>
                <a:lnTo>
                  <a:pt x="104363" y="2408650"/>
                </a:lnTo>
                <a:lnTo>
                  <a:pt x="104363" y="2408648"/>
                </a:lnTo>
                <a:lnTo>
                  <a:pt x="104363" y="2354138"/>
                </a:lnTo>
                <a:lnTo>
                  <a:pt x="104363" y="2354136"/>
                </a:lnTo>
                <a:lnTo>
                  <a:pt x="104363" y="158874"/>
                </a:lnTo>
                <a:lnTo>
                  <a:pt x="104363" y="104362"/>
                </a:lnTo>
                <a:lnTo>
                  <a:pt x="158875" y="104362"/>
                </a:lnTo>
                <a:lnTo>
                  <a:pt x="3351376" y="104362"/>
                </a:lnTo>
                <a:lnTo>
                  <a:pt x="3356216" y="80386"/>
                </a:lnTo>
                <a:cubicBezTo>
                  <a:pt x="3376197" y="33146"/>
                  <a:pt x="3422973" y="0"/>
                  <a:pt x="3477491" y="0"/>
                </a:cubicBezTo>
                <a:cubicBezTo>
                  <a:pt x="3550182" y="0"/>
                  <a:pt x="3609109" y="58927"/>
                  <a:pt x="3609109" y="131618"/>
                </a:cubicBezTo>
                <a:cubicBezTo>
                  <a:pt x="3609109" y="204309"/>
                  <a:pt x="3550182" y="263236"/>
                  <a:pt x="3477491" y="263236"/>
                </a:cubicBezTo>
                <a:cubicBezTo>
                  <a:pt x="3422973" y="263236"/>
                  <a:pt x="3376197" y="230090"/>
                  <a:pt x="3356216" y="182850"/>
                </a:cubicBezTo>
                <a:lnTo>
                  <a:pt x="3351376" y="158874"/>
                </a:lnTo>
                <a:lnTo>
                  <a:pt x="158875" y="158874"/>
                </a:lnTo>
                <a:lnTo>
                  <a:pt x="158875" y="2354136"/>
                </a:lnTo>
                <a:lnTo>
                  <a:pt x="3460563" y="2354136"/>
                </a:lnTo>
                <a:lnTo>
                  <a:pt x="3515075" y="2354136"/>
                </a:lnTo>
                <a:lnTo>
                  <a:pt x="3515075" y="2354138"/>
                </a:lnTo>
                <a:lnTo>
                  <a:pt x="3515075" y="2408648"/>
                </a:lnTo>
                <a:lnTo>
                  <a:pt x="3515075" y="2408650"/>
                </a:lnTo>
                <a:lnTo>
                  <a:pt x="3515075" y="4603912"/>
                </a:lnTo>
                <a:lnTo>
                  <a:pt x="3515075" y="4658424"/>
                </a:lnTo>
                <a:lnTo>
                  <a:pt x="3460563" y="4658424"/>
                </a:lnTo>
                <a:lnTo>
                  <a:pt x="158875" y="4658424"/>
                </a:lnTo>
                <a:lnTo>
                  <a:pt x="158875" y="6853687"/>
                </a:lnTo>
                <a:lnTo>
                  <a:pt x="3460563" y="6853687"/>
                </a:lnTo>
                <a:lnTo>
                  <a:pt x="3460563" y="6853686"/>
                </a:lnTo>
                <a:lnTo>
                  <a:pt x="3515075" y="6853686"/>
                </a:lnTo>
                <a:lnTo>
                  <a:pt x="3515075" y="6853687"/>
                </a:lnTo>
                <a:lnTo>
                  <a:pt x="3515075" y="6908199"/>
                </a:lnTo>
                <a:lnTo>
                  <a:pt x="3515075" y="9103461"/>
                </a:lnTo>
                <a:lnTo>
                  <a:pt x="3515075" y="9157974"/>
                </a:lnTo>
                <a:lnTo>
                  <a:pt x="3460563" y="9157974"/>
                </a:lnTo>
                <a:lnTo>
                  <a:pt x="257733" y="9157974"/>
                </a:lnTo>
                <a:lnTo>
                  <a:pt x="252893" y="9181949"/>
                </a:lnTo>
                <a:cubicBezTo>
                  <a:pt x="232912" y="9229190"/>
                  <a:pt x="186136" y="9262336"/>
                  <a:pt x="131618" y="9262336"/>
                </a:cubicBezTo>
                <a:cubicBezTo>
                  <a:pt x="58927" y="9262336"/>
                  <a:pt x="0" y="9203408"/>
                  <a:pt x="0" y="913071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B861090-9628-717B-1CDD-49203683C070}"/>
              </a:ext>
            </a:extLst>
          </p:cNvPr>
          <p:cNvSpPr/>
          <p:nvPr/>
        </p:nvSpPr>
        <p:spPr>
          <a:xfrm>
            <a:off x="2201792" y="4738254"/>
            <a:ext cx="1039091" cy="1039091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7FD5E9C-A13D-0FE2-11F9-0B5941367530}"/>
              </a:ext>
            </a:extLst>
          </p:cNvPr>
          <p:cNvSpPr/>
          <p:nvPr/>
        </p:nvSpPr>
        <p:spPr>
          <a:xfrm>
            <a:off x="4451567" y="1386946"/>
            <a:ext cx="1039091" cy="1039091"/>
          </a:xfrm>
          <a:prstGeom prst="ellipse">
            <a:avLst/>
          </a:prstGeom>
          <a:solidFill>
            <a:schemeClr val="accent4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7236E3A-5F1C-ADBE-72CC-5EE04AAB8EA0}"/>
              </a:ext>
            </a:extLst>
          </p:cNvPr>
          <p:cNvSpPr/>
          <p:nvPr/>
        </p:nvSpPr>
        <p:spPr>
          <a:xfrm>
            <a:off x="6701342" y="4732819"/>
            <a:ext cx="1039091" cy="1039091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F19EA70-7588-1B1C-3DF7-86F4B823809A}"/>
              </a:ext>
            </a:extLst>
          </p:cNvPr>
          <p:cNvSpPr/>
          <p:nvPr/>
        </p:nvSpPr>
        <p:spPr>
          <a:xfrm>
            <a:off x="8951117" y="1386946"/>
            <a:ext cx="1039091" cy="1039091"/>
          </a:xfrm>
          <a:prstGeom prst="ellipse">
            <a:avLst/>
          </a:prstGeom>
          <a:solidFill>
            <a:schemeClr val="accent5"/>
          </a:solidFill>
          <a:ln w="571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80828E1-CC0F-A7B3-914B-3C9C2D2066D2}"/>
              </a:ext>
            </a:extLst>
          </p:cNvPr>
          <p:cNvGrpSpPr/>
          <p:nvPr/>
        </p:nvGrpSpPr>
        <p:grpSpPr>
          <a:xfrm>
            <a:off x="1751366" y="2831794"/>
            <a:ext cx="1939942" cy="1505597"/>
            <a:chOff x="332936" y="2689321"/>
            <a:chExt cx="2926080" cy="150559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F611BA6-A040-B44D-8B0E-CC938D4262FF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145F5F0-89D2-4BAD-1E0D-8215364349B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6871397-12E6-2FED-21B6-972E6B155A47}"/>
              </a:ext>
            </a:extLst>
          </p:cNvPr>
          <p:cNvGrpSpPr/>
          <p:nvPr/>
        </p:nvGrpSpPr>
        <p:grpSpPr>
          <a:xfrm>
            <a:off x="4001141" y="2831794"/>
            <a:ext cx="1939942" cy="1505597"/>
            <a:chOff x="332936" y="2689321"/>
            <a:chExt cx="2926080" cy="150559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5F6A6B2-1A1E-7ECC-98CF-C4A6780899D5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6AC8120-6147-DFE9-018C-83A955C3ED8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60C5BCB-738B-F3F7-2C25-E426A02032CB}"/>
              </a:ext>
            </a:extLst>
          </p:cNvPr>
          <p:cNvGrpSpPr/>
          <p:nvPr/>
        </p:nvGrpSpPr>
        <p:grpSpPr>
          <a:xfrm>
            <a:off x="6250916" y="2831794"/>
            <a:ext cx="1939942" cy="1505597"/>
            <a:chOff x="332936" y="2689321"/>
            <a:chExt cx="2926080" cy="150559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A5AFFEA-8D7A-F0AF-0B6E-C3A627BCD7D4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1C257B1-97EB-C5C1-77CC-96EB479D8D1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7A3B4B5-06E4-4C7E-5E4A-193AA76A6097}"/>
              </a:ext>
            </a:extLst>
          </p:cNvPr>
          <p:cNvGrpSpPr/>
          <p:nvPr/>
        </p:nvGrpSpPr>
        <p:grpSpPr>
          <a:xfrm>
            <a:off x="8500691" y="2831794"/>
            <a:ext cx="1939942" cy="1505597"/>
            <a:chOff x="332936" y="2689321"/>
            <a:chExt cx="2926080" cy="150559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54EE765-3541-2410-61E9-A948556E1724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0EAF681-10E7-9A82-3EBD-FFC27C9E2BA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1" name="Graphic 20" descr="Ambulance with solid fill">
            <a:extLst>
              <a:ext uri="{FF2B5EF4-FFF2-40B4-BE49-F238E27FC236}">
                <a16:creationId xmlns:a16="http://schemas.microsoft.com/office/drawing/2014/main" id="{A36F731C-4CF9-DBE6-0145-096EC44BC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01297" y="4937759"/>
            <a:ext cx="640080" cy="640080"/>
          </a:xfrm>
          <a:prstGeom prst="rect">
            <a:avLst/>
          </a:prstGeom>
        </p:spPr>
      </p:pic>
      <p:pic>
        <p:nvPicPr>
          <p:cNvPr id="22" name="Graphic 21" descr="Heartbeat with solid fill">
            <a:extLst>
              <a:ext uri="{FF2B5EF4-FFF2-40B4-BE49-F238E27FC236}">
                <a16:creationId xmlns:a16="http://schemas.microsoft.com/office/drawing/2014/main" id="{D25D023E-83F6-8A86-422E-D5423B8635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00847" y="4932324"/>
            <a:ext cx="640080" cy="640080"/>
          </a:xfrm>
          <a:prstGeom prst="rect">
            <a:avLst/>
          </a:prstGeom>
        </p:spPr>
      </p:pic>
      <p:pic>
        <p:nvPicPr>
          <p:cNvPr id="23" name="Graphic 22" descr="Heart with pulse with solid fill">
            <a:extLst>
              <a:ext uri="{FF2B5EF4-FFF2-40B4-BE49-F238E27FC236}">
                <a16:creationId xmlns:a16="http://schemas.microsoft.com/office/drawing/2014/main" id="{BD13D8C2-8049-EF97-B631-1E18E5F690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50622" y="1586451"/>
            <a:ext cx="640080" cy="640080"/>
          </a:xfrm>
          <a:prstGeom prst="rect">
            <a:avLst/>
          </a:prstGeom>
        </p:spPr>
      </p:pic>
      <p:pic>
        <p:nvPicPr>
          <p:cNvPr id="24" name="Graphic 23" descr="Needle with solid fill">
            <a:extLst>
              <a:ext uri="{FF2B5EF4-FFF2-40B4-BE49-F238E27FC236}">
                <a16:creationId xmlns:a16="http://schemas.microsoft.com/office/drawing/2014/main" id="{4D08A5E0-D850-8D9D-E94A-A8100EB47E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51072" y="1586451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9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9419</TotalTime>
  <Words>384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Embattled Flow Diagram – Slide Template</vt:lpstr>
      <vt:lpstr>Embattled Flow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Embattled Flow Diagram</dc:title>
  <dc:creator>PresentationGO.com</dc:creator>
  <dc:description>© Copyright PresentationGO.com - Do not distribute or sale without written permission.</dc:description>
  <cp:lastModifiedBy>Christophe Barroche</cp:lastModifiedBy>
  <cp:revision>38</cp:revision>
  <dcterms:created xsi:type="dcterms:W3CDTF">2014-11-26T05:14:11Z</dcterms:created>
  <dcterms:modified xsi:type="dcterms:W3CDTF">2025-02-26T18:01:28Z</dcterms:modified>
  <cp:category>Charts &amp; Diagrams</cp:category>
</cp:coreProperties>
</file>