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3" r:id="rId4"/>
    <p:sldId id="314" r:id="rId5"/>
    <p:sldId id="31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821" y="10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53955-D2F2-479F-E52D-48CA66723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D62D14-4A74-3ECE-077D-F233F18D0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376485-36D9-8DAF-5846-6FEB4D664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57A9E-D9B2-2561-2344-110A0C15EA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74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26B8-A04C-E97C-8C31-596F34614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36912A-9067-60E9-5491-740CC5808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ECF7E6-9A84-4EA1-9E5B-B85E365D5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ED566-BE13-C314-F40C-3DD8BAD2C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55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B81E3-8B01-9171-6CA2-680E69C08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6744F1-A9E3-6E75-B7FF-F2F347018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F6D858-EE1E-E7DC-8E53-CF19D08A7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AADE7-356E-2FF8-BAEA-6EFC861D1F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42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E5F36-7B04-9210-E72E-1FF7A2DFF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DD605-A9A6-B424-19AC-A31AE8510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Cascading Steps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093F97-F255-D1E8-59CD-0F33F5B8CD10}"/>
              </a:ext>
            </a:extLst>
          </p:cNvPr>
          <p:cNvSpPr/>
          <p:nvPr/>
        </p:nvSpPr>
        <p:spPr>
          <a:xfrm>
            <a:off x="2447060" y="1690029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0D495A-CA3F-39B1-3404-A4A33BBEFF54}"/>
              </a:ext>
            </a:extLst>
          </p:cNvPr>
          <p:cNvSpPr/>
          <p:nvPr/>
        </p:nvSpPr>
        <p:spPr>
          <a:xfrm>
            <a:off x="3248495" y="1690028"/>
            <a:ext cx="395878" cy="714776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887B19-E86B-B7BB-EDE5-D32DC65B5D99}"/>
              </a:ext>
            </a:extLst>
          </p:cNvPr>
          <p:cNvSpPr/>
          <p:nvPr/>
        </p:nvSpPr>
        <p:spPr>
          <a:xfrm>
            <a:off x="1935942" y="2547555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83183B5-2C45-87F6-81E0-BACA84EFD108}"/>
              </a:ext>
            </a:extLst>
          </p:cNvPr>
          <p:cNvSpPr/>
          <p:nvPr/>
        </p:nvSpPr>
        <p:spPr>
          <a:xfrm>
            <a:off x="2737377" y="2547554"/>
            <a:ext cx="395878" cy="714776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B4AC38A-0366-AC0F-E738-7F080A77F678}"/>
              </a:ext>
            </a:extLst>
          </p:cNvPr>
          <p:cNvSpPr/>
          <p:nvPr/>
        </p:nvSpPr>
        <p:spPr>
          <a:xfrm>
            <a:off x="1424826" y="3405081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AD6C45D-16C3-5D3A-837D-EEA55097FD02}"/>
              </a:ext>
            </a:extLst>
          </p:cNvPr>
          <p:cNvSpPr/>
          <p:nvPr/>
        </p:nvSpPr>
        <p:spPr>
          <a:xfrm>
            <a:off x="2226261" y="3405080"/>
            <a:ext cx="395878" cy="714776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321610-C350-A39A-6B8B-E2DB921FBB76}"/>
              </a:ext>
            </a:extLst>
          </p:cNvPr>
          <p:cNvSpPr/>
          <p:nvPr/>
        </p:nvSpPr>
        <p:spPr>
          <a:xfrm>
            <a:off x="913709" y="4262606"/>
            <a:ext cx="1197313" cy="1086522"/>
          </a:xfrm>
          <a:prstGeom prst="roundRect">
            <a:avLst>
              <a:gd name="adj" fmla="val 2085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24E9FD1-F78B-F56E-711A-ADB6350D352B}"/>
              </a:ext>
            </a:extLst>
          </p:cNvPr>
          <p:cNvSpPr/>
          <p:nvPr/>
        </p:nvSpPr>
        <p:spPr>
          <a:xfrm>
            <a:off x="1715144" y="4262605"/>
            <a:ext cx="395878" cy="639113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F0E4AA61-3F40-09F4-DBFB-92749A1A7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1981" y="4639273"/>
            <a:ext cx="524890" cy="524890"/>
          </a:xfrm>
          <a:prstGeom prst="rect">
            <a:avLst/>
          </a:prstGeom>
        </p:spPr>
      </p:pic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E6877F59-2FE6-AD2E-0114-462D3FF38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63097" y="3634077"/>
            <a:ext cx="524890" cy="524890"/>
          </a:xfrm>
          <a:prstGeom prst="rect">
            <a:avLst/>
          </a:prstGeom>
        </p:spPr>
      </p:pic>
      <p:pic>
        <p:nvPicPr>
          <p:cNvPr id="33" name="Graphic 32" descr="Rocket with solid fill">
            <a:extLst>
              <a:ext uri="{FF2B5EF4-FFF2-40B4-BE49-F238E27FC236}">
                <a16:creationId xmlns:a16="http://schemas.microsoft.com/office/drawing/2014/main" id="{D56265E5-1478-E1A3-0AA1-6467A7B5D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074215" y="2776552"/>
            <a:ext cx="524890" cy="524890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FF8A2C50-D1DC-6790-04D5-ACE02F008C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585332" y="1919025"/>
            <a:ext cx="524890" cy="52489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7E4062F-83F8-7109-05B9-9F38678F9494}"/>
              </a:ext>
            </a:extLst>
          </p:cNvPr>
          <p:cNvGrpSpPr/>
          <p:nvPr/>
        </p:nvGrpSpPr>
        <p:grpSpPr>
          <a:xfrm>
            <a:off x="1715143" y="4491605"/>
            <a:ext cx="6515150" cy="857523"/>
            <a:chOff x="2286857" y="4725035"/>
            <a:chExt cx="8686866" cy="114336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A138284-2D73-F7F4-88A2-51666E2E2E1E}"/>
                </a:ext>
              </a:extLst>
            </p:cNvPr>
            <p:cNvSpPr/>
            <p:nvPr/>
          </p:nvSpPr>
          <p:spPr>
            <a:xfrm>
              <a:off x="2286857" y="4725035"/>
              <a:ext cx="8686866" cy="1143364"/>
            </a:xfrm>
            <a:prstGeom prst="roundRect">
              <a:avLst>
                <a:gd name="adj" fmla="val 228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1"/>
                  </a:solidFill>
                </a:rPr>
                <a:t>01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A7D779A-EA88-894C-C0A5-D55D1AD94DF9}"/>
                </a:ext>
              </a:extLst>
            </p:cNvPr>
            <p:cNvSpPr/>
            <p:nvPr/>
          </p:nvSpPr>
          <p:spPr>
            <a:xfrm>
              <a:off x="2286857" y="4725035"/>
              <a:ext cx="317586" cy="1143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07C91EA-DA2F-F865-C35B-90584D58D5DA}"/>
              </a:ext>
            </a:extLst>
          </p:cNvPr>
          <p:cNvGrpSpPr/>
          <p:nvPr/>
        </p:nvGrpSpPr>
        <p:grpSpPr>
          <a:xfrm>
            <a:off x="2226259" y="3634080"/>
            <a:ext cx="6004032" cy="857523"/>
            <a:chOff x="2968345" y="3581669"/>
            <a:chExt cx="8005376" cy="1143364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AB07EEE-3F11-EB49-7441-55AE84C29E4D}"/>
                </a:ext>
              </a:extLst>
            </p:cNvPr>
            <p:cNvSpPr/>
            <p:nvPr/>
          </p:nvSpPr>
          <p:spPr>
            <a:xfrm>
              <a:off x="2968345" y="3581669"/>
              <a:ext cx="800537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48CB8A1-C2EF-7495-A282-4783698F5456}"/>
                </a:ext>
              </a:extLst>
            </p:cNvPr>
            <p:cNvSpPr/>
            <p:nvPr/>
          </p:nvSpPr>
          <p:spPr>
            <a:xfrm>
              <a:off x="2968345" y="3581669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FF3A7E5-3BBD-6AC8-F512-43C6B91078FC}"/>
              </a:ext>
            </a:extLst>
          </p:cNvPr>
          <p:cNvGrpSpPr/>
          <p:nvPr/>
        </p:nvGrpSpPr>
        <p:grpSpPr>
          <a:xfrm>
            <a:off x="2737376" y="2776554"/>
            <a:ext cx="5492915" cy="857523"/>
            <a:chOff x="3649834" y="2438301"/>
            <a:chExt cx="7323887" cy="1143364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783382A-0CCC-7F46-466C-D5D4F33EF47B}"/>
                </a:ext>
              </a:extLst>
            </p:cNvPr>
            <p:cNvSpPr/>
            <p:nvPr/>
          </p:nvSpPr>
          <p:spPr>
            <a:xfrm>
              <a:off x="3649834" y="2438301"/>
              <a:ext cx="7323887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4"/>
                  </a:solidFill>
                </a:rPr>
                <a:t>03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6B82524-1BCC-616A-E439-AA20660DC660}"/>
                </a:ext>
              </a:extLst>
            </p:cNvPr>
            <p:cNvSpPr/>
            <p:nvPr/>
          </p:nvSpPr>
          <p:spPr>
            <a:xfrm>
              <a:off x="3649834" y="2438301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5EB5C78-9218-67C8-6F8D-464AD29E12B1}"/>
              </a:ext>
            </a:extLst>
          </p:cNvPr>
          <p:cNvGrpSpPr/>
          <p:nvPr/>
        </p:nvGrpSpPr>
        <p:grpSpPr>
          <a:xfrm>
            <a:off x="3248494" y="1919028"/>
            <a:ext cx="4981797" cy="857523"/>
            <a:chOff x="4331325" y="1294933"/>
            <a:chExt cx="6642396" cy="1143364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E152EFE5-964A-61DE-A84A-CE61D86E4781}"/>
                </a:ext>
              </a:extLst>
            </p:cNvPr>
            <p:cNvSpPr/>
            <p:nvPr/>
          </p:nvSpPr>
          <p:spPr>
            <a:xfrm>
              <a:off x="4331325" y="1294933"/>
              <a:ext cx="664239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5"/>
                  </a:solidFill>
                </a:rPr>
                <a:t>04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8A774AC-14B0-7CC8-F2F8-DA6532265758}"/>
                </a:ext>
              </a:extLst>
            </p:cNvPr>
            <p:cNvSpPr/>
            <p:nvPr/>
          </p:nvSpPr>
          <p:spPr>
            <a:xfrm>
              <a:off x="4331325" y="1294933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28DDCD-EA3F-7998-83DE-06299AAD614D}"/>
              </a:ext>
            </a:extLst>
          </p:cNvPr>
          <p:cNvGrpSpPr/>
          <p:nvPr/>
        </p:nvGrpSpPr>
        <p:grpSpPr>
          <a:xfrm>
            <a:off x="3644371" y="1930914"/>
            <a:ext cx="4350791" cy="798338"/>
            <a:chOff x="8921977" y="1170335"/>
            <a:chExt cx="2926080" cy="106445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486367-213C-5B8A-E8D9-3F224859994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C31CF3F-83FD-BFF6-69F0-334D51E5910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37A97C-7FAF-D570-8F1A-DDF7019B755F}"/>
              </a:ext>
            </a:extLst>
          </p:cNvPr>
          <p:cNvGrpSpPr/>
          <p:nvPr/>
        </p:nvGrpSpPr>
        <p:grpSpPr>
          <a:xfrm>
            <a:off x="3133255" y="2788440"/>
            <a:ext cx="4350791" cy="798338"/>
            <a:chOff x="8921977" y="1170335"/>
            <a:chExt cx="2926080" cy="106445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4F6A3C-BEB0-AFE4-5F91-8406D5EAE5B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CE72E3-0196-CBFB-47AF-9A18A143C37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3204B35-3E1A-B71C-DBCF-850D5F1B1A4F}"/>
              </a:ext>
            </a:extLst>
          </p:cNvPr>
          <p:cNvGrpSpPr/>
          <p:nvPr/>
        </p:nvGrpSpPr>
        <p:grpSpPr>
          <a:xfrm>
            <a:off x="2622138" y="3645966"/>
            <a:ext cx="4350791" cy="798338"/>
            <a:chOff x="8921977" y="1170335"/>
            <a:chExt cx="2926080" cy="106445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647FC7-5B92-6CC1-7080-30139BDF5A2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BC907E-E426-2780-3F40-6666469BB5A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0F7671-5CC3-00E1-C5D5-67E2D0A5932B}"/>
              </a:ext>
            </a:extLst>
          </p:cNvPr>
          <p:cNvGrpSpPr/>
          <p:nvPr/>
        </p:nvGrpSpPr>
        <p:grpSpPr>
          <a:xfrm>
            <a:off x="2111021" y="4503490"/>
            <a:ext cx="4350791" cy="798338"/>
            <a:chOff x="8921977" y="1170335"/>
            <a:chExt cx="2926080" cy="106445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A16EE92-8B74-617D-4EE9-F1408B505D4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1CD615-76B2-C443-AEB0-F25EA628F6E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5175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CAFC7-BBD3-6A26-D4BB-0114579B9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9783-312A-DF7E-2435-755609588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Cascading Steps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821DBBA-DEC9-658D-88F5-005DDB8D9B7A}"/>
              </a:ext>
            </a:extLst>
          </p:cNvPr>
          <p:cNvSpPr/>
          <p:nvPr/>
        </p:nvSpPr>
        <p:spPr>
          <a:xfrm>
            <a:off x="2447060" y="1690029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714069-1378-5C8A-A2AA-96BA3A706616}"/>
              </a:ext>
            </a:extLst>
          </p:cNvPr>
          <p:cNvSpPr/>
          <p:nvPr/>
        </p:nvSpPr>
        <p:spPr>
          <a:xfrm>
            <a:off x="3248495" y="1690028"/>
            <a:ext cx="395878" cy="714776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998060-080F-35AE-79C0-55BD3FB0A204}"/>
              </a:ext>
            </a:extLst>
          </p:cNvPr>
          <p:cNvSpPr/>
          <p:nvPr/>
        </p:nvSpPr>
        <p:spPr>
          <a:xfrm>
            <a:off x="1935942" y="2547555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62FA44-CB5A-E202-6579-0669D339F119}"/>
              </a:ext>
            </a:extLst>
          </p:cNvPr>
          <p:cNvSpPr/>
          <p:nvPr/>
        </p:nvSpPr>
        <p:spPr>
          <a:xfrm>
            <a:off x="2737377" y="2547554"/>
            <a:ext cx="395878" cy="714776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ADB79BB-169A-1CFB-03A0-C7B268552486}"/>
              </a:ext>
            </a:extLst>
          </p:cNvPr>
          <p:cNvSpPr/>
          <p:nvPr/>
        </p:nvSpPr>
        <p:spPr>
          <a:xfrm>
            <a:off x="1424826" y="3405081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16BC5F-9931-54A8-3610-89B4F08511F9}"/>
              </a:ext>
            </a:extLst>
          </p:cNvPr>
          <p:cNvSpPr/>
          <p:nvPr/>
        </p:nvSpPr>
        <p:spPr>
          <a:xfrm>
            <a:off x="2226261" y="3405080"/>
            <a:ext cx="395878" cy="714776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FCBBAAC-8C0E-36E5-0168-ABDF56C291F8}"/>
              </a:ext>
            </a:extLst>
          </p:cNvPr>
          <p:cNvSpPr/>
          <p:nvPr/>
        </p:nvSpPr>
        <p:spPr>
          <a:xfrm>
            <a:off x="913709" y="4262606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E99DABD-67F6-46AE-A65E-D4AA1B651724}"/>
              </a:ext>
            </a:extLst>
          </p:cNvPr>
          <p:cNvSpPr/>
          <p:nvPr/>
        </p:nvSpPr>
        <p:spPr>
          <a:xfrm>
            <a:off x="1715144" y="4262605"/>
            <a:ext cx="395878" cy="63911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9B7A8ED8-6067-8FD6-7371-8B8CB9CD9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1981" y="4639273"/>
            <a:ext cx="524890" cy="524890"/>
          </a:xfrm>
          <a:prstGeom prst="rect">
            <a:avLst/>
          </a:prstGeom>
        </p:spPr>
      </p:pic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FB958C67-7972-301C-BEA6-3939A65645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63097" y="3634077"/>
            <a:ext cx="524890" cy="524890"/>
          </a:xfrm>
          <a:prstGeom prst="rect">
            <a:avLst/>
          </a:prstGeom>
        </p:spPr>
      </p:pic>
      <p:pic>
        <p:nvPicPr>
          <p:cNvPr id="33" name="Graphic 32" descr="Rocket with solid fill">
            <a:extLst>
              <a:ext uri="{FF2B5EF4-FFF2-40B4-BE49-F238E27FC236}">
                <a16:creationId xmlns:a16="http://schemas.microsoft.com/office/drawing/2014/main" id="{A3967939-4C11-BCB6-3C8E-D69730191A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074215" y="2776552"/>
            <a:ext cx="524890" cy="524890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D1601FC7-3D50-FED7-07B0-4684FEBE8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585332" y="1919025"/>
            <a:ext cx="524890" cy="52489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D0FFB40D-FB4E-264D-1645-6C316BE06744}"/>
              </a:ext>
            </a:extLst>
          </p:cNvPr>
          <p:cNvGrpSpPr/>
          <p:nvPr/>
        </p:nvGrpSpPr>
        <p:grpSpPr>
          <a:xfrm>
            <a:off x="1715143" y="4491605"/>
            <a:ext cx="6515150" cy="857523"/>
            <a:chOff x="2286857" y="4725035"/>
            <a:chExt cx="8686866" cy="114336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D4D393A-49CC-F7B4-5A93-F3162BAF7346}"/>
                </a:ext>
              </a:extLst>
            </p:cNvPr>
            <p:cNvSpPr/>
            <p:nvPr/>
          </p:nvSpPr>
          <p:spPr>
            <a:xfrm>
              <a:off x="2286857" y="4725035"/>
              <a:ext cx="8686866" cy="1143364"/>
            </a:xfrm>
            <a:prstGeom prst="roundRect">
              <a:avLst>
                <a:gd name="adj" fmla="val 228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1"/>
                  </a:solidFill>
                </a:rPr>
                <a:t>01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149246B-A29C-C642-9E82-CB224036C007}"/>
                </a:ext>
              </a:extLst>
            </p:cNvPr>
            <p:cNvSpPr/>
            <p:nvPr/>
          </p:nvSpPr>
          <p:spPr>
            <a:xfrm>
              <a:off x="2286857" y="4725035"/>
              <a:ext cx="317586" cy="1143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16366A2-E9FA-6ADA-770C-74A6FDEF76F5}"/>
              </a:ext>
            </a:extLst>
          </p:cNvPr>
          <p:cNvGrpSpPr/>
          <p:nvPr/>
        </p:nvGrpSpPr>
        <p:grpSpPr>
          <a:xfrm>
            <a:off x="2226259" y="3634080"/>
            <a:ext cx="6004032" cy="857523"/>
            <a:chOff x="2968345" y="3581669"/>
            <a:chExt cx="8005376" cy="1143364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2E291D2-4CD6-1181-28D4-33CE10F5F8D6}"/>
                </a:ext>
              </a:extLst>
            </p:cNvPr>
            <p:cNvSpPr/>
            <p:nvPr/>
          </p:nvSpPr>
          <p:spPr>
            <a:xfrm>
              <a:off x="2968345" y="3581669"/>
              <a:ext cx="800537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E1C744D-B259-832A-5A42-9EBB19EBB52B}"/>
                </a:ext>
              </a:extLst>
            </p:cNvPr>
            <p:cNvSpPr/>
            <p:nvPr/>
          </p:nvSpPr>
          <p:spPr>
            <a:xfrm>
              <a:off x="2968345" y="3581669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6D9520-216D-8717-41BE-12E6A51BED5C}"/>
              </a:ext>
            </a:extLst>
          </p:cNvPr>
          <p:cNvGrpSpPr/>
          <p:nvPr/>
        </p:nvGrpSpPr>
        <p:grpSpPr>
          <a:xfrm>
            <a:off x="2737376" y="2776554"/>
            <a:ext cx="5492915" cy="857523"/>
            <a:chOff x="3649834" y="2438301"/>
            <a:chExt cx="7323887" cy="1143364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CC1F126-BD02-72A2-1C4B-8AC629341383}"/>
                </a:ext>
              </a:extLst>
            </p:cNvPr>
            <p:cNvSpPr/>
            <p:nvPr/>
          </p:nvSpPr>
          <p:spPr>
            <a:xfrm>
              <a:off x="3649834" y="2438301"/>
              <a:ext cx="7323887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4"/>
                  </a:solidFill>
                </a:rPr>
                <a:t>03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D4A7208-0B2D-5897-D163-A83631E59CB2}"/>
                </a:ext>
              </a:extLst>
            </p:cNvPr>
            <p:cNvSpPr/>
            <p:nvPr/>
          </p:nvSpPr>
          <p:spPr>
            <a:xfrm>
              <a:off x="3649834" y="2438301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7DE01F6-36D2-A833-EFDF-C83640E51CB0}"/>
              </a:ext>
            </a:extLst>
          </p:cNvPr>
          <p:cNvGrpSpPr/>
          <p:nvPr/>
        </p:nvGrpSpPr>
        <p:grpSpPr>
          <a:xfrm>
            <a:off x="3248494" y="1919028"/>
            <a:ext cx="4981797" cy="857523"/>
            <a:chOff x="4331325" y="1294933"/>
            <a:chExt cx="6642396" cy="1143364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6F05A81F-D3A6-2E8B-C25C-285281778F12}"/>
                </a:ext>
              </a:extLst>
            </p:cNvPr>
            <p:cNvSpPr/>
            <p:nvPr/>
          </p:nvSpPr>
          <p:spPr>
            <a:xfrm>
              <a:off x="4331325" y="1294933"/>
              <a:ext cx="664239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5"/>
                  </a:solidFill>
                </a:rPr>
                <a:t>04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63E611E-46FB-E4C6-5229-C3045E235D63}"/>
                </a:ext>
              </a:extLst>
            </p:cNvPr>
            <p:cNvSpPr/>
            <p:nvPr/>
          </p:nvSpPr>
          <p:spPr>
            <a:xfrm>
              <a:off x="4331325" y="1294933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6F53F78-49D5-29B8-09DB-EECC291D16F2}"/>
              </a:ext>
            </a:extLst>
          </p:cNvPr>
          <p:cNvGrpSpPr/>
          <p:nvPr/>
        </p:nvGrpSpPr>
        <p:grpSpPr>
          <a:xfrm>
            <a:off x="3644371" y="1930914"/>
            <a:ext cx="4350791" cy="798338"/>
            <a:chOff x="8921977" y="1170335"/>
            <a:chExt cx="2926080" cy="10644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EFACE3-A081-9D3C-4278-9F6350ABD77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962BF4-BDF2-2E1D-065C-66282745707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1F3A85-D7D4-1223-EA2A-19C1C191C78E}"/>
              </a:ext>
            </a:extLst>
          </p:cNvPr>
          <p:cNvGrpSpPr/>
          <p:nvPr/>
        </p:nvGrpSpPr>
        <p:grpSpPr>
          <a:xfrm>
            <a:off x="3133255" y="2788440"/>
            <a:ext cx="4350791" cy="798338"/>
            <a:chOff x="8921977" y="1170335"/>
            <a:chExt cx="2926080" cy="106445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5A81093-F46D-F0C0-AA94-ABCCD28ED4D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C851888-0CD5-3EA3-87BD-3CBF94D8631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8E66C02-ABC6-6BDB-85E6-EC425D5127A4}"/>
              </a:ext>
            </a:extLst>
          </p:cNvPr>
          <p:cNvGrpSpPr/>
          <p:nvPr/>
        </p:nvGrpSpPr>
        <p:grpSpPr>
          <a:xfrm>
            <a:off x="2622138" y="3645966"/>
            <a:ext cx="4350791" cy="798338"/>
            <a:chOff x="8921977" y="1170335"/>
            <a:chExt cx="2926080" cy="106445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3B75FA1-500E-A532-A1F4-EEC864908B2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72A46C7-EFD2-8229-508E-67B1989B1EF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11805AE-F5BB-4D70-C877-FADE3B78A571}"/>
              </a:ext>
            </a:extLst>
          </p:cNvPr>
          <p:cNvGrpSpPr/>
          <p:nvPr/>
        </p:nvGrpSpPr>
        <p:grpSpPr>
          <a:xfrm>
            <a:off x="2111021" y="4503490"/>
            <a:ext cx="4350791" cy="798338"/>
            <a:chOff x="8921977" y="1170335"/>
            <a:chExt cx="2926080" cy="106445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7118263-6C22-3F05-7E5C-452E04185FC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E5FA15-6D60-1109-D8F5-270B9150D7B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768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5DC11-AAEC-CE29-4E8F-834051579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D668B-AD08-B4BD-2AC6-EC595BDA2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Cascading Steps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D50310-D781-9EE3-88D6-41D9B9F07248}"/>
              </a:ext>
            </a:extLst>
          </p:cNvPr>
          <p:cNvSpPr/>
          <p:nvPr/>
        </p:nvSpPr>
        <p:spPr>
          <a:xfrm>
            <a:off x="2447060" y="1690029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0C06E9-6F71-4979-BFEA-0B033E5BBAD3}"/>
              </a:ext>
            </a:extLst>
          </p:cNvPr>
          <p:cNvSpPr/>
          <p:nvPr/>
        </p:nvSpPr>
        <p:spPr>
          <a:xfrm>
            <a:off x="3248495" y="1690028"/>
            <a:ext cx="395878" cy="714776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B373DFB-889F-9B8F-818D-F2591100CCDF}"/>
              </a:ext>
            </a:extLst>
          </p:cNvPr>
          <p:cNvSpPr/>
          <p:nvPr/>
        </p:nvSpPr>
        <p:spPr>
          <a:xfrm>
            <a:off x="1935942" y="2547555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43EE8D-C6D4-0E61-6D24-FB5E17414282}"/>
              </a:ext>
            </a:extLst>
          </p:cNvPr>
          <p:cNvSpPr/>
          <p:nvPr/>
        </p:nvSpPr>
        <p:spPr>
          <a:xfrm>
            <a:off x="2737377" y="2547554"/>
            <a:ext cx="395878" cy="714776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4E0BBC-6EF2-2DF7-4AA5-3E1F66EF47EB}"/>
              </a:ext>
            </a:extLst>
          </p:cNvPr>
          <p:cNvSpPr/>
          <p:nvPr/>
        </p:nvSpPr>
        <p:spPr>
          <a:xfrm>
            <a:off x="1424826" y="3405081"/>
            <a:ext cx="1197313" cy="1086522"/>
          </a:xfrm>
          <a:prstGeom prst="roundRect">
            <a:avLst>
              <a:gd name="adj" fmla="val 2085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44B29F5-4FC8-35A6-A80B-0E83364DDB0A}"/>
              </a:ext>
            </a:extLst>
          </p:cNvPr>
          <p:cNvSpPr/>
          <p:nvPr/>
        </p:nvSpPr>
        <p:spPr>
          <a:xfrm>
            <a:off x="2226261" y="3405080"/>
            <a:ext cx="395878" cy="714776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37BCF70-73D5-0DC1-F391-F2EC99856997}"/>
              </a:ext>
            </a:extLst>
          </p:cNvPr>
          <p:cNvSpPr/>
          <p:nvPr/>
        </p:nvSpPr>
        <p:spPr>
          <a:xfrm>
            <a:off x="913709" y="4262606"/>
            <a:ext cx="1197313" cy="1086522"/>
          </a:xfrm>
          <a:prstGeom prst="roundRect">
            <a:avLst>
              <a:gd name="adj" fmla="val 2085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EE75AB6-8543-E1B0-DDA4-7E5E18CCC083}"/>
              </a:ext>
            </a:extLst>
          </p:cNvPr>
          <p:cNvSpPr/>
          <p:nvPr/>
        </p:nvSpPr>
        <p:spPr>
          <a:xfrm>
            <a:off x="1715144" y="4262605"/>
            <a:ext cx="395878" cy="639113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F32E5831-8F9F-7A99-90DA-BA330BC8D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1981" y="4639273"/>
            <a:ext cx="524890" cy="524890"/>
          </a:xfrm>
          <a:prstGeom prst="rect">
            <a:avLst/>
          </a:prstGeom>
        </p:spPr>
      </p:pic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5E3571EE-D67A-F664-77BA-68DFA8B7B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63097" y="3634077"/>
            <a:ext cx="524890" cy="524890"/>
          </a:xfrm>
          <a:prstGeom prst="rect">
            <a:avLst/>
          </a:prstGeom>
        </p:spPr>
      </p:pic>
      <p:pic>
        <p:nvPicPr>
          <p:cNvPr id="33" name="Graphic 32" descr="Rocket with solid fill">
            <a:extLst>
              <a:ext uri="{FF2B5EF4-FFF2-40B4-BE49-F238E27FC236}">
                <a16:creationId xmlns:a16="http://schemas.microsoft.com/office/drawing/2014/main" id="{B1BC0962-5E66-D9CC-CCBC-E14D8F32C0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074215" y="2776552"/>
            <a:ext cx="524890" cy="524890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BA29D52C-D8CD-20F3-5E49-BF357CF990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585332" y="1919025"/>
            <a:ext cx="524890" cy="52489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4CE0B1BC-C2D0-2B0D-3CAC-1B7DE63E45D3}"/>
              </a:ext>
            </a:extLst>
          </p:cNvPr>
          <p:cNvGrpSpPr/>
          <p:nvPr/>
        </p:nvGrpSpPr>
        <p:grpSpPr>
          <a:xfrm>
            <a:off x="1715143" y="4491605"/>
            <a:ext cx="6515150" cy="857523"/>
            <a:chOff x="2286857" y="4725035"/>
            <a:chExt cx="8686866" cy="114336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61170C7-8D77-283A-1791-9015A2BF545E}"/>
                </a:ext>
              </a:extLst>
            </p:cNvPr>
            <p:cNvSpPr/>
            <p:nvPr/>
          </p:nvSpPr>
          <p:spPr>
            <a:xfrm>
              <a:off x="2286857" y="4725035"/>
              <a:ext cx="8686866" cy="1143364"/>
            </a:xfrm>
            <a:prstGeom prst="roundRect">
              <a:avLst>
                <a:gd name="adj" fmla="val 228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1"/>
                  </a:solidFill>
                </a:rPr>
                <a:t>01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D2E5AE7-F489-60B4-28A1-D5C1D06445B0}"/>
                </a:ext>
              </a:extLst>
            </p:cNvPr>
            <p:cNvSpPr/>
            <p:nvPr/>
          </p:nvSpPr>
          <p:spPr>
            <a:xfrm>
              <a:off x="2286857" y="4725035"/>
              <a:ext cx="317586" cy="1143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ADA020A-2B15-534A-CD0C-23F6B74BEF67}"/>
              </a:ext>
            </a:extLst>
          </p:cNvPr>
          <p:cNvGrpSpPr/>
          <p:nvPr/>
        </p:nvGrpSpPr>
        <p:grpSpPr>
          <a:xfrm>
            <a:off x="2226259" y="3634080"/>
            <a:ext cx="6004032" cy="857523"/>
            <a:chOff x="2968345" y="3581669"/>
            <a:chExt cx="8005376" cy="1143364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AB83497-B2FB-A6F1-0019-5D279000AF20}"/>
                </a:ext>
              </a:extLst>
            </p:cNvPr>
            <p:cNvSpPr/>
            <p:nvPr/>
          </p:nvSpPr>
          <p:spPr>
            <a:xfrm>
              <a:off x="2968345" y="3581669"/>
              <a:ext cx="800537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1865735-48AC-4C43-88E5-03291FC84B1E}"/>
                </a:ext>
              </a:extLst>
            </p:cNvPr>
            <p:cNvSpPr/>
            <p:nvPr/>
          </p:nvSpPr>
          <p:spPr>
            <a:xfrm>
              <a:off x="2968345" y="3581669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2014B57-B34D-BEAE-2A7B-2E2F54D667CF}"/>
              </a:ext>
            </a:extLst>
          </p:cNvPr>
          <p:cNvGrpSpPr/>
          <p:nvPr/>
        </p:nvGrpSpPr>
        <p:grpSpPr>
          <a:xfrm>
            <a:off x="2737376" y="2776554"/>
            <a:ext cx="5492915" cy="857523"/>
            <a:chOff x="3649834" y="2438301"/>
            <a:chExt cx="7323887" cy="1143364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F5A9ED0D-7CCE-CC70-EA81-E8CAF7A9DF79}"/>
                </a:ext>
              </a:extLst>
            </p:cNvPr>
            <p:cNvSpPr/>
            <p:nvPr/>
          </p:nvSpPr>
          <p:spPr>
            <a:xfrm>
              <a:off x="3649834" y="2438301"/>
              <a:ext cx="7323887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4"/>
                  </a:solidFill>
                </a:rPr>
                <a:t>03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80EC48E-0AC7-CE0C-64AC-9A3AA57557F2}"/>
                </a:ext>
              </a:extLst>
            </p:cNvPr>
            <p:cNvSpPr/>
            <p:nvPr/>
          </p:nvSpPr>
          <p:spPr>
            <a:xfrm>
              <a:off x="3649834" y="2438301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6E79495-FFA1-8FDC-9107-2DF4EAA32A92}"/>
              </a:ext>
            </a:extLst>
          </p:cNvPr>
          <p:cNvGrpSpPr/>
          <p:nvPr/>
        </p:nvGrpSpPr>
        <p:grpSpPr>
          <a:xfrm>
            <a:off x="3248494" y="1919028"/>
            <a:ext cx="4981797" cy="857523"/>
            <a:chOff x="4331325" y="1294933"/>
            <a:chExt cx="6642396" cy="1143364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DD6D899A-3E49-C74B-7980-97CBAD8E090C}"/>
                </a:ext>
              </a:extLst>
            </p:cNvPr>
            <p:cNvSpPr/>
            <p:nvPr/>
          </p:nvSpPr>
          <p:spPr>
            <a:xfrm>
              <a:off x="4331325" y="1294933"/>
              <a:ext cx="664239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sz="1600" dirty="0">
                  <a:solidFill>
                    <a:schemeClr val="accent5"/>
                  </a:solidFill>
                </a:rPr>
                <a:t>04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B041553-5349-BCCF-0161-3BC241FBC37D}"/>
                </a:ext>
              </a:extLst>
            </p:cNvPr>
            <p:cNvSpPr/>
            <p:nvPr/>
          </p:nvSpPr>
          <p:spPr>
            <a:xfrm>
              <a:off x="4331325" y="1294933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 sz="135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2893C46-D826-1ABE-4B50-F95CC7BB2864}"/>
              </a:ext>
            </a:extLst>
          </p:cNvPr>
          <p:cNvGrpSpPr/>
          <p:nvPr/>
        </p:nvGrpSpPr>
        <p:grpSpPr>
          <a:xfrm>
            <a:off x="3644371" y="1930914"/>
            <a:ext cx="4350791" cy="798338"/>
            <a:chOff x="8921977" y="1170335"/>
            <a:chExt cx="2926080" cy="10644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EAB01D-C05E-B3DE-B331-B53B5BA18FC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257433-BCBE-BB18-CA22-368DB602AF3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0206799-6CCE-35DC-BF00-4F2ADE582AB2}"/>
              </a:ext>
            </a:extLst>
          </p:cNvPr>
          <p:cNvGrpSpPr/>
          <p:nvPr/>
        </p:nvGrpSpPr>
        <p:grpSpPr>
          <a:xfrm>
            <a:off x="3133255" y="2788440"/>
            <a:ext cx="4350791" cy="798338"/>
            <a:chOff x="8921977" y="1170335"/>
            <a:chExt cx="2926080" cy="106445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D5B73BE-6B1A-3AE3-C5DF-DCC5CAE9BC8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F4FEC2B-D0B4-9C1D-C8C9-4B99C3D719B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3C11CD-EE13-3E8A-C73A-13639729D535}"/>
              </a:ext>
            </a:extLst>
          </p:cNvPr>
          <p:cNvGrpSpPr/>
          <p:nvPr/>
        </p:nvGrpSpPr>
        <p:grpSpPr>
          <a:xfrm>
            <a:off x="2622138" y="3645966"/>
            <a:ext cx="4350791" cy="798338"/>
            <a:chOff x="8921977" y="1170335"/>
            <a:chExt cx="2926080" cy="106445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C9677B3-FA6B-0718-70AB-EA829C66700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6B07A27-7E4E-3ABF-2A65-75F9FDB666B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DB0E4A9-81BA-A6E3-2643-4676C6CDEAE6}"/>
              </a:ext>
            </a:extLst>
          </p:cNvPr>
          <p:cNvGrpSpPr/>
          <p:nvPr/>
        </p:nvGrpSpPr>
        <p:grpSpPr>
          <a:xfrm>
            <a:off x="2111021" y="4503490"/>
            <a:ext cx="4350791" cy="798338"/>
            <a:chOff x="8921977" y="1170335"/>
            <a:chExt cx="2926080" cy="106445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FF51C89-4DB0-CD8E-3CD4-4E6287A2802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6E59A4C-AFC3-5E3C-2A2E-10026FA0352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8937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511</Words>
  <Application>Microsoft Office PowerPoint</Application>
  <PresentationFormat>On-screen Show (4:3)</PresentationFormat>
  <Paragraphs>48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Cascading Steps – Slide Template</vt:lpstr>
      <vt:lpstr>Cascading Steps – Slide Template</vt:lpstr>
      <vt:lpstr>Cascading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Cascading Steps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2025-02-25T18:50:26Z</dcterms:modified>
  <cp:category>Charts &amp; Diagrams</cp:category>
</cp:coreProperties>
</file>