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B4621-32D5-8308-48A5-5DBD531A6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A2573-DA37-8857-2546-7B91A584BF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38B900-B077-F9A2-5D5B-1CB89A8E94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1834C8-F8D5-964D-7359-0F87B61E54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93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0BB52-F95B-ABB7-A816-7C625258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340A21-543F-C641-91BE-2D33ED1FF8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799518-8C4C-D9BB-ABD6-EB233B8532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1110D2-D663-AD13-C128-B2E49CD3B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272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42498-F661-6B43-2FD1-A1E807C2A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43311-2452-8F28-2290-A6BEB15A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Chevron Timeline – Slide Template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CCA030B-1684-4428-CAD5-C3C273AB7AC9}"/>
              </a:ext>
            </a:extLst>
          </p:cNvPr>
          <p:cNvSpPr txBox="1"/>
          <p:nvPr/>
        </p:nvSpPr>
        <p:spPr>
          <a:xfrm>
            <a:off x="789765" y="1490577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E35F8A-710F-B554-5A8F-2933FACFCAAC}"/>
              </a:ext>
            </a:extLst>
          </p:cNvPr>
          <p:cNvSpPr txBox="1"/>
          <p:nvPr/>
        </p:nvSpPr>
        <p:spPr>
          <a:xfrm>
            <a:off x="5579309" y="2396826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4CE8C4-0D52-887F-9141-F3310F9677F7}"/>
              </a:ext>
            </a:extLst>
          </p:cNvPr>
          <p:cNvSpPr txBox="1"/>
          <p:nvPr/>
        </p:nvSpPr>
        <p:spPr>
          <a:xfrm>
            <a:off x="789765" y="3303073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EB70F6-0E7F-4E78-66B5-75218B5E543E}"/>
              </a:ext>
            </a:extLst>
          </p:cNvPr>
          <p:cNvSpPr txBox="1"/>
          <p:nvPr/>
        </p:nvSpPr>
        <p:spPr>
          <a:xfrm>
            <a:off x="5579309" y="4209322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DAF64C-31B5-8381-8037-8E750197A4FB}"/>
              </a:ext>
            </a:extLst>
          </p:cNvPr>
          <p:cNvSpPr txBox="1"/>
          <p:nvPr/>
        </p:nvSpPr>
        <p:spPr>
          <a:xfrm>
            <a:off x="789765" y="5115566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DCF5FB50-E6E3-25DC-3855-77C4A30D0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0876" y="1606814"/>
            <a:ext cx="506193" cy="506193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0C4D381B-190C-CAAE-7916-1265D29512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6933" y="2510999"/>
            <a:ext cx="506193" cy="506193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675DCA37-5BDD-EA7B-9003-4C715D47D9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0876" y="3421673"/>
            <a:ext cx="506193" cy="506193"/>
          </a:xfrm>
          <a:prstGeom prst="rect">
            <a:avLst/>
          </a:prstGeom>
        </p:spPr>
      </p:pic>
      <p:pic>
        <p:nvPicPr>
          <p:cNvPr id="41" name="Graphic 40" descr="Daily calendar with solid fill">
            <a:extLst>
              <a:ext uri="{FF2B5EF4-FFF2-40B4-BE49-F238E27FC236}">
                <a16:creationId xmlns:a16="http://schemas.microsoft.com/office/drawing/2014/main" id="{47576826-77F6-50B1-B42D-117C3A5D2F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6933" y="4323494"/>
            <a:ext cx="506193" cy="506193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ECB8F627-CC45-D83F-CBB9-A70C063E58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70876" y="5208115"/>
            <a:ext cx="506193" cy="50619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C3B355C2-4BE7-5E3D-43DA-D02D0FCF30BE}"/>
              </a:ext>
            </a:extLst>
          </p:cNvPr>
          <p:cNvGrpSpPr/>
          <p:nvPr/>
        </p:nvGrpSpPr>
        <p:grpSpPr>
          <a:xfrm>
            <a:off x="1830188" y="2249779"/>
            <a:ext cx="3319138" cy="992478"/>
            <a:chOff x="3124270" y="2046554"/>
            <a:chExt cx="3597467" cy="107570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D2FB8DA-8717-5252-3164-518FEFD51AE2}"/>
                </a:ext>
              </a:extLst>
            </p:cNvPr>
            <p:cNvSpPr/>
            <p:nvPr/>
          </p:nvSpPr>
          <p:spPr>
            <a:xfrm flipH="1">
              <a:off x="6409670" y="2447254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000E1C6-AB83-3C29-3090-2764AA5FC772}"/>
                </a:ext>
              </a:extLst>
            </p:cNvPr>
            <p:cNvSpPr/>
            <p:nvPr/>
          </p:nvSpPr>
          <p:spPr>
            <a:xfrm flipH="1">
              <a:off x="6104562" y="2772902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1" name="Notched Right Arrow 69">
              <a:extLst>
                <a:ext uri="{FF2B5EF4-FFF2-40B4-BE49-F238E27FC236}">
                  <a16:creationId xmlns:a16="http://schemas.microsoft.com/office/drawing/2014/main" id="{CF807CC8-A3E1-05CC-C4CB-C078355A6D28}"/>
                </a:ext>
              </a:extLst>
            </p:cNvPr>
            <p:cNvSpPr/>
            <p:nvPr/>
          </p:nvSpPr>
          <p:spPr>
            <a:xfrm rot="5400000" flipH="1">
              <a:off x="5554560" y="2463292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6BBB4264-EFC1-2B0C-945D-7307C672B1E1}"/>
                </a:ext>
              </a:extLst>
            </p:cNvPr>
            <p:cNvSpPr/>
            <p:nvPr/>
          </p:nvSpPr>
          <p:spPr>
            <a:xfrm rot="5400000" flipH="1">
              <a:off x="5929587" y="2530527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Arrow: Pentagon 21">
              <a:extLst>
                <a:ext uri="{FF2B5EF4-FFF2-40B4-BE49-F238E27FC236}">
                  <a16:creationId xmlns:a16="http://schemas.microsoft.com/office/drawing/2014/main" id="{3C8DFAEC-7829-5EBF-BA11-7398DE128190}"/>
                </a:ext>
              </a:extLst>
            </p:cNvPr>
            <p:cNvSpPr/>
            <p:nvPr/>
          </p:nvSpPr>
          <p:spPr>
            <a:xfrm flipH="1">
              <a:off x="3124270" y="2447254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tlCol="0" anchor="ctr"/>
            <a:lstStyle/>
            <a:p>
              <a:r>
                <a:rPr lang="en-US" sz="16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B60F90F-FA12-3879-AB27-6DBBE6C3A7EE}"/>
                </a:ext>
              </a:extLst>
            </p:cNvPr>
            <p:cNvSpPr txBox="1"/>
            <p:nvPr/>
          </p:nvSpPr>
          <p:spPr>
            <a:xfrm>
              <a:off x="5755719" y="2424743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</a:rPr>
                <a:t>2025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69DB915-8EA1-4C83-9D59-96233B9148AA}"/>
              </a:ext>
            </a:extLst>
          </p:cNvPr>
          <p:cNvGrpSpPr/>
          <p:nvPr/>
        </p:nvGrpSpPr>
        <p:grpSpPr>
          <a:xfrm>
            <a:off x="3988243" y="3154844"/>
            <a:ext cx="3325572" cy="992478"/>
            <a:chOff x="5463290" y="3027513"/>
            <a:chExt cx="3604440" cy="107570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0B62B65-1B00-01F5-DEA4-2E90B7701658}"/>
                </a:ext>
              </a:extLst>
            </p:cNvPr>
            <p:cNvSpPr/>
            <p:nvPr/>
          </p:nvSpPr>
          <p:spPr>
            <a:xfrm>
              <a:off x="5463290" y="3428213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3AF115F-4993-69EF-B796-9FE1E1178C15}"/>
                </a:ext>
              </a:extLst>
            </p:cNvPr>
            <p:cNvSpPr/>
            <p:nvPr/>
          </p:nvSpPr>
          <p:spPr>
            <a:xfrm>
              <a:off x="5470263" y="3753861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Notched Right Arrow 69">
              <a:extLst>
                <a:ext uri="{FF2B5EF4-FFF2-40B4-BE49-F238E27FC236}">
                  <a16:creationId xmlns:a16="http://schemas.microsoft.com/office/drawing/2014/main" id="{CAF306EC-9AA5-0256-1CC2-57116EA2F2E7}"/>
                </a:ext>
              </a:extLst>
            </p:cNvPr>
            <p:cNvSpPr/>
            <p:nvPr/>
          </p:nvSpPr>
          <p:spPr>
            <a:xfrm rot="16200000">
              <a:off x="5555985" y="3444016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73B3BC3-C61E-A559-B230-380436190AD8}"/>
                </a:ext>
              </a:extLst>
            </p:cNvPr>
            <p:cNvSpPr/>
            <p:nvPr/>
          </p:nvSpPr>
          <p:spPr>
            <a:xfrm rot="16200000">
              <a:off x="5931012" y="3511251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FEAAF118-B246-B7FF-F34B-BA8B2F3591F4}"/>
                </a:ext>
              </a:extLst>
            </p:cNvPr>
            <p:cNvSpPr/>
            <p:nvPr/>
          </p:nvSpPr>
          <p:spPr>
            <a:xfrm>
              <a:off x="5619626" y="3428213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Ins="20574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2487C86-69F5-6EC9-6AAA-AC45AD8C89CA}"/>
                </a:ext>
              </a:extLst>
            </p:cNvPr>
            <p:cNvSpPr txBox="1"/>
            <p:nvPr/>
          </p:nvSpPr>
          <p:spPr>
            <a:xfrm>
              <a:off x="5755720" y="3399464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2020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55AC9BF-C920-D9A3-320F-BD0C989C72FA}"/>
              </a:ext>
            </a:extLst>
          </p:cNvPr>
          <p:cNvGrpSpPr/>
          <p:nvPr/>
        </p:nvGrpSpPr>
        <p:grpSpPr>
          <a:xfrm>
            <a:off x="1830188" y="4059909"/>
            <a:ext cx="3319138" cy="992478"/>
            <a:chOff x="3124270" y="4008473"/>
            <a:chExt cx="3597467" cy="107570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3C90DEC8-FD9C-85D3-E296-2ABFC7C2575A}"/>
                </a:ext>
              </a:extLst>
            </p:cNvPr>
            <p:cNvSpPr/>
            <p:nvPr/>
          </p:nvSpPr>
          <p:spPr>
            <a:xfrm flipH="1">
              <a:off x="6409670" y="4409173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6B0EEA33-5EE8-B5D4-4C83-5904898DB6B8}"/>
                </a:ext>
              </a:extLst>
            </p:cNvPr>
            <p:cNvSpPr/>
            <p:nvPr/>
          </p:nvSpPr>
          <p:spPr>
            <a:xfrm flipH="1">
              <a:off x="6104562" y="4734821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1" name="Notched Right Arrow 69">
              <a:extLst>
                <a:ext uri="{FF2B5EF4-FFF2-40B4-BE49-F238E27FC236}">
                  <a16:creationId xmlns:a16="http://schemas.microsoft.com/office/drawing/2014/main" id="{672ACDF3-7A26-6142-7E49-5750D7CC3314}"/>
                </a:ext>
              </a:extLst>
            </p:cNvPr>
            <p:cNvSpPr/>
            <p:nvPr/>
          </p:nvSpPr>
          <p:spPr>
            <a:xfrm rot="5400000" flipH="1">
              <a:off x="5554560" y="4425211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CDBB774-8106-C8B4-799B-7BD55D18CDAC}"/>
                </a:ext>
              </a:extLst>
            </p:cNvPr>
            <p:cNvSpPr/>
            <p:nvPr/>
          </p:nvSpPr>
          <p:spPr>
            <a:xfrm rot="5400000" flipH="1">
              <a:off x="5929587" y="4492446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DAA90ECB-EB31-9F97-5DBC-87879BC1C325}"/>
                </a:ext>
              </a:extLst>
            </p:cNvPr>
            <p:cNvSpPr/>
            <p:nvPr/>
          </p:nvSpPr>
          <p:spPr>
            <a:xfrm flipH="1">
              <a:off x="3124270" y="4409173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tlCol="0" anchor="ctr"/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31B4617-6631-1FBA-FA70-6585083157A6}"/>
                </a:ext>
              </a:extLst>
            </p:cNvPr>
            <p:cNvSpPr txBox="1"/>
            <p:nvPr/>
          </p:nvSpPr>
          <p:spPr>
            <a:xfrm>
              <a:off x="5755719" y="4385008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2015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B3E82D5-FF82-02CE-0CFB-062E1E6489B9}"/>
              </a:ext>
            </a:extLst>
          </p:cNvPr>
          <p:cNvGrpSpPr/>
          <p:nvPr/>
        </p:nvGrpSpPr>
        <p:grpSpPr>
          <a:xfrm>
            <a:off x="3988243" y="4964973"/>
            <a:ext cx="3325572" cy="992478"/>
            <a:chOff x="5463290" y="4989432"/>
            <a:chExt cx="3604440" cy="107570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F106F8A-5754-B4E6-0CC7-DF0D69887F16}"/>
                </a:ext>
              </a:extLst>
            </p:cNvPr>
            <p:cNvSpPr/>
            <p:nvPr/>
          </p:nvSpPr>
          <p:spPr>
            <a:xfrm>
              <a:off x="5463290" y="5390132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2E6FA0B3-49C2-5064-0418-99FCD2C8E39A}"/>
                </a:ext>
              </a:extLst>
            </p:cNvPr>
            <p:cNvSpPr/>
            <p:nvPr/>
          </p:nvSpPr>
          <p:spPr>
            <a:xfrm>
              <a:off x="5470263" y="5715780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Notched Right Arrow 69">
              <a:extLst>
                <a:ext uri="{FF2B5EF4-FFF2-40B4-BE49-F238E27FC236}">
                  <a16:creationId xmlns:a16="http://schemas.microsoft.com/office/drawing/2014/main" id="{4108E88C-6506-493C-65CC-8C76A027178A}"/>
                </a:ext>
              </a:extLst>
            </p:cNvPr>
            <p:cNvSpPr/>
            <p:nvPr/>
          </p:nvSpPr>
          <p:spPr>
            <a:xfrm rot="16200000">
              <a:off x="5555985" y="5405935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B96C93F-696A-0CB3-01FD-36F485262B5B}"/>
                </a:ext>
              </a:extLst>
            </p:cNvPr>
            <p:cNvSpPr/>
            <p:nvPr/>
          </p:nvSpPr>
          <p:spPr>
            <a:xfrm rot="16200000">
              <a:off x="5931012" y="5473170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9AB40FBF-7FC7-200D-A030-97F67E33ED13}"/>
                </a:ext>
              </a:extLst>
            </p:cNvPr>
            <p:cNvSpPr/>
            <p:nvPr/>
          </p:nvSpPr>
          <p:spPr>
            <a:xfrm>
              <a:off x="5619626" y="5390132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Ins="20574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FEDD15F-6497-8E23-666A-54A43DC90924}"/>
                </a:ext>
              </a:extLst>
            </p:cNvPr>
            <p:cNvSpPr txBox="1"/>
            <p:nvPr/>
          </p:nvSpPr>
          <p:spPr>
            <a:xfrm>
              <a:off x="5755720" y="5371348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2010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79C5C6E-C3CA-C631-261D-952E2278F02E}"/>
              </a:ext>
            </a:extLst>
          </p:cNvPr>
          <p:cNvGrpSpPr/>
          <p:nvPr/>
        </p:nvGrpSpPr>
        <p:grpSpPr>
          <a:xfrm>
            <a:off x="3988243" y="1344715"/>
            <a:ext cx="3325572" cy="992478"/>
            <a:chOff x="5463290" y="1065595"/>
            <a:chExt cx="3604440" cy="107570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BCA9899B-2FCA-716E-AB9E-867B4C2218C1}"/>
                </a:ext>
              </a:extLst>
            </p:cNvPr>
            <p:cNvSpPr/>
            <p:nvPr/>
          </p:nvSpPr>
          <p:spPr>
            <a:xfrm>
              <a:off x="5463290" y="1466295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58D300B4-EB05-A425-5743-055FD207D521}"/>
                </a:ext>
              </a:extLst>
            </p:cNvPr>
            <p:cNvSpPr/>
            <p:nvPr/>
          </p:nvSpPr>
          <p:spPr>
            <a:xfrm>
              <a:off x="5470263" y="1791943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Notched Right Arrow 69">
              <a:extLst>
                <a:ext uri="{FF2B5EF4-FFF2-40B4-BE49-F238E27FC236}">
                  <a16:creationId xmlns:a16="http://schemas.microsoft.com/office/drawing/2014/main" id="{6C6226C0-1793-FCE6-F8FD-87A3AD40DE16}"/>
                </a:ext>
              </a:extLst>
            </p:cNvPr>
            <p:cNvSpPr/>
            <p:nvPr/>
          </p:nvSpPr>
          <p:spPr>
            <a:xfrm rot="16200000">
              <a:off x="5555985" y="1482098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61F09D7-5665-53F6-1986-85D2E36C782B}"/>
                </a:ext>
              </a:extLst>
            </p:cNvPr>
            <p:cNvSpPr/>
            <p:nvPr/>
          </p:nvSpPr>
          <p:spPr>
            <a:xfrm rot="16200000">
              <a:off x="5931012" y="1549334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Arrow: Pentagon 26">
              <a:extLst>
                <a:ext uri="{FF2B5EF4-FFF2-40B4-BE49-F238E27FC236}">
                  <a16:creationId xmlns:a16="http://schemas.microsoft.com/office/drawing/2014/main" id="{1D744FC0-2A1D-B219-444E-4BDA15B1A666}"/>
                </a:ext>
              </a:extLst>
            </p:cNvPr>
            <p:cNvSpPr/>
            <p:nvPr/>
          </p:nvSpPr>
          <p:spPr>
            <a:xfrm>
              <a:off x="5619626" y="1466295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Ins="20574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633117-85DB-FEA2-49DF-FDED9B2594C5}"/>
                </a:ext>
              </a:extLst>
            </p:cNvPr>
            <p:cNvSpPr txBox="1"/>
            <p:nvPr/>
          </p:nvSpPr>
          <p:spPr>
            <a:xfrm>
              <a:off x="5755720" y="1440520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7218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5CE6F-1B4A-1577-7D4D-428C7A6DC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C96E9-B8FA-0FC7-9003-13081D604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Chevron Timeline – Slide Template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3935293-05BC-F862-8AB6-70D82490C815}"/>
              </a:ext>
            </a:extLst>
          </p:cNvPr>
          <p:cNvSpPr txBox="1"/>
          <p:nvPr/>
        </p:nvSpPr>
        <p:spPr>
          <a:xfrm>
            <a:off x="789765" y="1490577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92FA11-FE5E-16A4-1651-9AB6E8637457}"/>
              </a:ext>
            </a:extLst>
          </p:cNvPr>
          <p:cNvSpPr txBox="1"/>
          <p:nvPr/>
        </p:nvSpPr>
        <p:spPr>
          <a:xfrm>
            <a:off x="5579309" y="2396826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828742D-4EB1-FFF3-5950-B69C3158D44B}"/>
              </a:ext>
            </a:extLst>
          </p:cNvPr>
          <p:cNvSpPr txBox="1"/>
          <p:nvPr/>
        </p:nvSpPr>
        <p:spPr>
          <a:xfrm>
            <a:off x="789765" y="3303073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248619-24F1-F717-215C-24386121A23F}"/>
              </a:ext>
            </a:extLst>
          </p:cNvPr>
          <p:cNvSpPr txBox="1"/>
          <p:nvPr/>
        </p:nvSpPr>
        <p:spPr>
          <a:xfrm>
            <a:off x="5579309" y="4209322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1E1A761-3EF7-8B68-0A8B-2C9BE0698F87}"/>
              </a:ext>
            </a:extLst>
          </p:cNvPr>
          <p:cNvSpPr txBox="1"/>
          <p:nvPr/>
        </p:nvSpPr>
        <p:spPr>
          <a:xfrm>
            <a:off x="789765" y="5115566"/>
            <a:ext cx="2774927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5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40EDB10C-3706-85F9-211D-4577AA06E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70876" y="1606814"/>
            <a:ext cx="506193" cy="506193"/>
          </a:xfrm>
          <a:prstGeom prst="rect">
            <a:avLst/>
          </a:prstGeom>
        </p:spPr>
      </p:pic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9B19710F-BBB9-451A-8B63-3C4B0E80E2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6933" y="2510999"/>
            <a:ext cx="506193" cy="506193"/>
          </a:xfrm>
          <a:prstGeom prst="rect">
            <a:avLst/>
          </a:prstGeom>
        </p:spPr>
      </p:pic>
      <p:pic>
        <p:nvPicPr>
          <p:cNvPr id="40" name="Graphic 39" descr="Tools with solid fill">
            <a:extLst>
              <a:ext uri="{FF2B5EF4-FFF2-40B4-BE49-F238E27FC236}">
                <a16:creationId xmlns:a16="http://schemas.microsoft.com/office/drawing/2014/main" id="{D4D836CC-B78E-D274-7549-19AE907015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0876" y="3421673"/>
            <a:ext cx="506193" cy="506193"/>
          </a:xfrm>
          <a:prstGeom prst="rect">
            <a:avLst/>
          </a:prstGeom>
        </p:spPr>
      </p:pic>
      <p:pic>
        <p:nvPicPr>
          <p:cNvPr id="41" name="Graphic 40" descr="Daily calendar with solid fill">
            <a:extLst>
              <a:ext uri="{FF2B5EF4-FFF2-40B4-BE49-F238E27FC236}">
                <a16:creationId xmlns:a16="http://schemas.microsoft.com/office/drawing/2014/main" id="{E69B4FAB-D932-23B4-4620-F4DC03F1F9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66933" y="4323494"/>
            <a:ext cx="506193" cy="506193"/>
          </a:xfrm>
          <a:prstGeom prst="rect">
            <a:avLst/>
          </a:prstGeom>
        </p:spPr>
      </p:pic>
      <p:pic>
        <p:nvPicPr>
          <p:cNvPr id="42" name="Graphic 41" descr="Lightbulb with solid fill">
            <a:extLst>
              <a:ext uri="{FF2B5EF4-FFF2-40B4-BE49-F238E27FC236}">
                <a16:creationId xmlns:a16="http://schemas.microsoft.com/office/drawing/2014/main" id="{F076D0B3-0428-02E0-C236-8E205F8D33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70876" y="5208115"/>
            <a:ext cx="506193" cy="50619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BCBAF6F-4D32-63C2-BB4E-3B22242597BF}"/>
              </a:ext>
            </a:extLst>
          </p:cNvPr>
          <p:cNvGrpSpPr/>
          <p:nvPr/>
        </p:nvGrpSpPr>
        <p:grpSpPr>
          <a:xfrm>
            <a:off x="1830188" y="2249779"/>
            <a:ext cx="3319138" cy="992478"/>
            <a:chOff x="3124270" y="2046554"/>
            <a:chExt cx="3597467" cy="107570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866B7A06-A787-F663-8756-C6F475A58618}"/>
                </a:ext>
              </a:extLst>
            </p:cNvPr>
            <p:cNvSpPr/>
            <p:nvPr/>
          </p:nvSpPr>
          <p:spPr>
            <a:xfrm flipH="1">
              <a:off x="6409670" y="2447254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BCD7EF9A-4494-CC23-06E3-7CE9EA8BA57E}"/>
                </a:ext>
              </a:extLst>
            </p:cNvPr>
            <p:cNvSpPr/>
            <p:nvPr/>
          </p:nvSpPr>
          <p:spPr>
            <a:xfrm flipH="1">
              <a:off x="6104562" y="2772902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1" name="Notched Right Arrow 69">
              <a:extLst>
                <a:ext uri="{FF2B5EF4-FFF2-40B4-BE49-F238E27FC236}">
                  <a16:creationId xmlns:a16="http://schemas.microsoft.com/office/drawing/2014/main" id="{DE4E6016-8112-F7A2-A261-634368AE515A}"/>
                </a:ext>
              </a:extLst>
            </p:cNvPr>
            <p:cNvSpPr/>
            <p:nvPr/>
          </p:nvSpPr>
          <p:spPr>
            <a:xfrm rot="5400000" flipH="1">
              <a:off x="5554560" y="2463292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6">
                    <a:lumMod val="75000"/>
                  </a:schemeClr>
                </a:gs>
                <a:gs pos="100000">
                  <a:schemeClr val="accent6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0420969-110C-5706-6FAA-993F360D2F6F}"/>
                </a:ext>
              </a:extLst>
            </p:cNvPr>
            <p:cNvSpPr/>
            <p:nvPr/>
          </p:nvSpPr>
          <p:spPr>
            <a:xfrm rot="5400000" flipH="1">
              <a:off x="5929587" y="2530527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2" name="Arrow: Pentagon 21">
              <a:extLst>
                <a:ext uri="{FF2B5EF4-FFF2-40B4-BE49-F238E27FC236}">
                  <a16:creationId xmlns:a16="http://schemas.microsoft.com/office/drawing/2014/main" id="{87F221BA-E39B-52F7-24A8-D74E33C17D8C}"/>
                </a:ext>
              </a:extLst>
            </p:cNvPr>
            <p:cNvSpPr/>
            <p:nvPr/>
          </p:nvSpPr>
          <p:spPr>
            <a:xfrm flipH="1">
              <a:off x="3124270" y="2447254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tlCol="0" anchor="ctr"/>
            <a:lstStyle/>
            <a:p>
              <a:r>
                <a:rPr lang="en-US" sz="1600" b="1" dirty="0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82927F0-E82B-8279-134F-96212BF29470}"/>
                </a:ext>
              </a:extLst>
            </p:cNvPr>
            <p:cNvSpPr txBox="1"/>
            <p:nvPr/>
          </p:nvSpPr>
          <p:spPr>
            <a:xfrm>
              <a:off x="5755719" y="2424743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2"/>
                  </a:solidFill>
                </a:rPr>
                <a:t>2025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396F7B2-DCD3-EBC1-0022-E4AA05A8C122}"/>
              </a:ext>
            </a:extLst>
          </p:cNvPr>
          <p:cNvGrpSpPr/>
          <p:nvPr/>
        </p:nvGrpSpPr>
        <p:grpSpPr>
          <a:xfrm>
            <a:off x="3988243" y="3154844"/>
            <a:ext cx="3325572" cy="992478"/>
            <a:chOff x="5463290" y="3027513"/>
            <a:chExt cx="3604440" cy="1075702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B4980E2B-0C97-05B1-95FB-A4B0DC4D9898}"/>
                </a:ext>
              </a:extLst>
            </p:cNvPr>
            <p:cNvSpPr/>
            <p:nvPr/>
          </p:nvSpPr>
          <p:spPr>
            <a:xfrm>
              <a:off x="5463290" y="3428213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1F48D03-B621-2A86-7501-CF215266C5B2}"/>
                </a:ext>
              </a:extLst>
            </p:cNvPr>
            <p:cNvSpPr/>
            <p:nvPr/>
          </p:nvSpPr>
          <p:spPr>
            <a:xfrm>
              <a:off x="5470263" y="3753861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Notched Right Arrow 69">
              <a:extLst>
                <a:ext uri="{FF2B5EF4-FFF2-40B4-BE49-F238E27FC236}">
                  <a16:creationId xmlns:a16="http://schemas.microsoft.com/office/drawing/2014/main" id="{511205F3-5157-9496-5F99-36FEB8030364}"/>
                </a:ext>
              </a:extLst>
            </p:cNvPr>
            <p:cNvSpPr/>
            <p:nvPr/>
          </p:nvSpPr>
          <p:spPr>
            <a:xfrm rot="16200000">
              <a:off x="5555985" y="3444016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4">
                    <a:lumMod val="75000"/>
                  </a:schemeClr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5AED6E8-C58A-694B-F573-6C224F13DB15}"/>
                </a:ext>
              </a:extLst>
            </p:cNvPr>
            <p:cNvSpPr/>
            <p:nvPr/>
          </p:nvSpPr>
          <p:spPr>
            <a:xfrm rot="16200000">
              <a:off x="5931012" y="3511251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Arrow: Pentagon 16">
              <a:extLst>
                <a:ext uri="{FF2B5EF4-FFF2-40B4-BE49-F238E27FC236}">
                  <a16:creationId xmlns:a16="http://schemas.microsoft.com/office/drawing/2014/main" id="{D2838CE8-DF87-8926-21AB-91942E1B51A3}"/>
                </a:ext>
              </a:extLst>
            </p:cNvPr>
            <p:cNvSpPr/>
            <p:nvPr/>
          </p:nvSpPr>
          <p:spPr>
            <a:xfrm>
              <a:off x="5619626" y="3428213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Ins="20574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4D37DED-E06E-81EC-68EB-2290121B4A0F}"/>
                </a:ext>
              </a:extLst>
            </p:cNvPr>
            <p:cNvSpPr txBox="1"/>
            <p:nvPr/>
          </p:nvSpPr>
          <p:spPr>
            <a:xfrm>
              <a:off x="5755720" y="3399464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2020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2C8024D-64CC-18C5-11E3-C6D7D227BF36}"/>
              </a:ext>
            </a:extLst>
          </p:cNvPr>
          <p:cNvGrpSpPr/>
          <p:nvPr/>
        </p:nvGrpSpPr>
        <p:grpSpPr>
          <a:xfrm>
            <a:off x="1830188" y="4059909"/>
            <a:ext cx="3319138" cy="992478"/>
            <a:chOff x="3124270" y="4008473"/>
            <a:chExt cx="3597467" cy="107570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88CD39C-1AFE-6CAE-3742-6E4B1601F31B}"/>
                </a:ext>
              </a:extLst>
            </p:cNvPr>
            <p:cNvSpPr/>
            <p:nvPr/>
          </p:nvSpPr>
          <p:spPr>
            <a:xfrm flipH="1">
              <a:off x="6409670" y="4409173"/>
              <a:ext cx="312067" cy="512822"/>
            </a:xfrm>
            <a:prstGeom prst="roundRect">
              <a:avLst>
                <a:gd name="adj" fmla="val 3598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BB5E4CA-528B-B3E2-8B25-4D33A5A0FC9F}"/>
                </a:ext>
              </a:extLst>
            </p:cNvPr>
            <p:cNvSpPr/>
            <p:nvPr/>
          </p:nvSpPr>
          <p:spPr>
            <a:xfrm flipH="1">
              <a:off x="6104562" y="4734821"/>
              <a:ext cx="610215" cy="187174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1" name="Notched Right Arrow 69">
              <a:extLst>
                <a:ext uri="{FF2B5EF4-FFF2-40B4-BE49-F238E27FC236}">
                  <a16:creationId xmlns:a16="http://schemas.microsoft.com/office/drawing/2014/main" id="{4C24B33F-AA29-AFFC-9BBD-F3C5474CD2D9}"/>
                </a:ext>
              </a:extLst>
            </p:cNvPr>
            <p:cNvSpPr/>
            <p:nvPr/>
          </p:nvSpPr>
          <p:spPr>
            <a:xfrm rot="5400000" flipH="1">
              <a:off x="5554560" y="4425211"/>
              <a:ext cx="1075702" cy="24222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E700069A-9EA6-2821-E1A3-151832C1C32D}"/>
                </a:ext>
              </a:extLst>
            </p:cNvPr>
            <p:cNvSpPr/>
            <p:nvPr/>
          </p:nvSpPr>
          <p:spPr>
            <a:xfrm rot="5400000" flipH="1">
              <a:off x="5929587" y="4492446"/>
              <a:ext cx="325648" cy="242225"/>
            </a:xfrm>
            <a:custGeom>
              <a:avLst/>
              <a:gdLst>
                <a:gd name="connsiteX0" fmla="*/ 325648 w 325648"/>
                <a:gd name="connsiteY0" fmla="*/ 242225 h 242225"/>
                <a:gd name="connsiteX1" fmla="*/ 325648 w 325648"/>
                <a:gd name="connsiteY1" fmla="*/ 0 h 242225"/>
                <a:gd name="connsiteX2" fmla="*/ 0 w 325648"/>
                <a:gd name="connsiteY2" fmla="*/ 0 h 242225"/>
                <a:gd name="connsiteX3" fmla="*/ 0 w 325648"/>
                <a:gd name="connsiteY3" fmla="*/ 242225 h 242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225">
                  <a:moveTo>
                    <a:pt x="325648" y="242225"/>
                  </a:moveTo>
                  <a:lnTo>
                    <a:pt x="325648" y="0"/>
                  </a:lnTo>
                  <a:lnTo>
                    <a:pt x="0" y="0"/>
                  </a:lnTo>
                  <a:lnTo>
                    <a:pt x="0" y="24222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Arrow: Pentagon 11">
              <a:extLst>
                <a:ext uri="{FF2B5EF4-FFF2-40B4-BE49-F238E27FC236}">
                  <a16:creationId xmlns:a16="http://schemas.microsoft.com/office/drawing/2014/main" id="{F03705AC-FAD5-AAFC-F091-8793EEE565F1}"/>
                </a:ext>
              </a:extLst>
            </p:cNvPr>
            <p:cNvSpPr/>
            <p:nvPr/>
          </p:nvSpPr>
          <p:spPr>
            <a:xfrm flipH="1">
              <a:off x="3124270" y="4409173"/>
              <a:ext cx="3441433" cy="325648"/>
            </a:xfrm>
            <a:prstGeom prst="homePlate">
              <a:avLst>
                <a:gd name="adj" fmla="val 6523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tlCol="0" anchor="ctr"/>
            <a:lstStyle/>
            <a:p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8F49C90-7059-B77D-95F8-F99512935F09}"/>
                </a:ext>
              </a:extLst>
            </p:cNvPr>
            <p:cNvSpPr txBox="1"/>
            <p:nvPr/>
          </p:nvSpPr>
          <p:spPr>
            <a:xfrm>
              <a:off x="5755719" y="4385008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2015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390CCB6-A70C-27B8-00C9-7C5C0FA544EC}"/>
              </a:ext>
            </a:extLst>
          </p:cNvPr>
          <p:cNvGrpSpPr/>
          <p:nvPr/>
        </p:nvGrpSpPr>
        <p:grpSpPr>
          <a:xfrm>
            <a:off x="3988243" y="4964973"/>
            <a:ext cx="3325572" cy="992478"/>
            <a:chOff x="5463290" y="4989432"/>
            <a:chExt cx="3604440" cy="107570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7F78E64-978E-C692-A12D-560C7F2302F8}"/>
                </a:ext>
              </a:extLst>
            </p:cNvPr>
            <p:cNvSpPr/>
            <p:nvPr/>
          </p:nvSpPr>
          <p:spPr>
            <a:xfrm>
              <a:off x="5463290" y="5390132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B4A2ED-BAA7-D9D8-8080-9B4EAFD251C6}"/>
                </a:ext>
              </a:extLst>
            </p:cNvPr>
            <p:cNvSpPr/>
            <p:nvPr/>
          </p:nvSpPr>
          <p:spPr>
            <a:xfrm>
              <a:off x="5470263" y="5715780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" name="Notched Right Arrow 69">
              <a:extLst>
                <a:ext uri="{FF2B5EF4-FFF2-40B4-BE49-F238E27FC236}">
                  <a16:creationId xmlns:a16="http://schemas.microsoft.com/office/drawing/2014/main" id="{93F583E4-DA34-2C05-32F2-E50A032D538C}"/>
                </a:ext>
              </a:extLst>
            </p:cNvPr>
            <p:cNvSpPr/>
            <p:nvPr/>
          </p:nvSpPr>
          <p:spPr>
            <a:xfrm rot="16200000">
              <a:off x="5555985" y="5405935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9C52948-C78A-EE71-162A-0CFC9209F3B8}"/>
                </a:ext>
              </a:extLst>
            </p:cNvPr>
            <p:cNvSpPr/>
            <p:nvPr/>
          </p:nvSpPr>
          <p:spPr>
            <a:xfrm rot="16200000">
              <a:off x="5931012" y="5473170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" name="Arrow: Pentagon 6">
              <a:extLst>
                <a:ext uri="{FF2B5EF4-FFF2-40B4-BE49-F238E27FC236}">
                  <a16:creationId xmlns:a16="http://schemas.microsoft.com/office/drawing/2014/main" id="{38DCD564-5CF4-54F4-0617-A1F1278D35D0}"/>
                </a:ext>
              </a:extLst>
            </p:cNvPr>
            <p:cNvSpPr/>
            <p:nvPr/>
          </p:nvSpPr>
          <p:spPr>
            <a:xfrm>
              <a:off x="5619626" y="5390132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Ins="20574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9D56E22-4EE6-5E53-B649-B584A2B3EAAF}"/>
                </a:ext>
              </a:extLst>
            </p:cNvPr>
            <p:cNvSpPr txBox="1"/>
            <p:nvPr/>
          </p:nvSpPr>
          <p:spPr>
            <a:xfrm>
              <a:off x="5755720" y="5371348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2010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E7EB2E6-23BD-45D9-3860-6D1277ABE0A1}"/>
              </a:ext>
            </a:extLst>
          </p:cNvPr>
          <p:cNvGrpSpPr/>
          <p:nvPr/>
        </p:nvGrpSpPr>
        <p:grpSpPr>
          <a:xfrm>
            <a:off x="3988243" y="1344715"/>
            <a:ext cx="3325572" cy="992478"/>
            <a:chOff x="5463290" y="1065595"/>
            <a:chExt cx="3604440" cy="1075702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3A1A7E86-D99F-CAD8-29F1-C3ECC7573A69}"/>
                </a:ext>
              </a:extLst>
            </p:cNvPr>
            <p:cNvSpPr/>
            <p:nvPr/>
          </p:nvSpPr>
          <p:spPr>
            <a:xfrm>
              <a:off x="5463290" y="1466295"/>
              <a:ext cx="312672" cy="512822"/>
            </a:xfrm>
            <a:prstGeom prst="roundRect">
              <a:avLst>
                <a:gd name="adj" fmla="val 3598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9055D15D-F0BF-95B2-61BF-78D24DE5E93A}"/>
                </a:ext>
              </a:extLst>
            </p:cNvPr>
            <p:cNvSpPr/>
            <p:nvPr/>
          </p:nvSpPr>
          <p:spPr>
            <a:xfrm>
              <a:off x="5470263" y="1791943"/>
              <a:ext cx="611398" cy="187174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6" name="Notched Right Arrow 69">
              <a:extLst>
                <a:ext uri="{FF2B5EF4-FFF2-40B4-BE49-F238E27FC236}">
                  <a16:creationId xmlns:a16="http://schemas.microsoft.com/office/drawing/2014/main" id="{AE52FE31-275C-4F71-4D2F-92DCEB7B21CA}"/>
                </a:ext>
              </a:extLst>
            </p:cNvPr>
            <p:cNvSpPr/>
            <p:nvPr/>
          </p:nvSpPr>
          <p:spPr>
            <a:xfrm rot="16200000">
              <a:off x="5555985" y="1482098"/>
              <a:ext cx="1075702" cy="242695"/>
            </a:xfrm>
            <a:prstGeom prst="notchedRightArrow">
              <a:avLst>
                <a:gd name="adj1" fmla="val 100000"/>
                <a:gd name="adj2" fmla="val 74138"/>
              </a:avLst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20574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b="1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D80CF56-5F56-C556-77FC-7C8874392819}"/>
                </a:ext>
              </a:extLst>
            </p:cNvPr>
            <p:cNvSpPr/>
            <p:nvPr/>
          </p:nvSpPr>
          <p:spPr>
            <a:xfrm rot="16200000">
              <a:off x="5931012" y="1549334"/>
              <a:ext cx="325648" cy="242695"/>
            </a:xfrm>
            <a:custGeom>
              <a:avLst/>
              <a:gdLst>
                <a:gd name="connsiteX0" fmla="*/ 325648 w 325648"/>
                <a:gd name="connsiteY0" fmla="*/ 0 h 242695"/>
                <a:gd name="connsiteX1" fmla="*/ 325648 w 325648"/>
                <a:gd name="connsiteY1" fmla="*/ 242695 h 242695"/>
                <a:gd name="connsiteX2" fmla="*/ 0 w 325648"/>
                <a:gd name="connsiteY2" fmla="*/ 242695 h 242695"/>
                <a:gd name="connsiteX3" fmla="*/ 0 w 325648"/>
                <a:gd name="connsiteY3" fmla="*/ 0 h 242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648" h="242695">
                  <a:moveTo>
                    <a:pt x="325648" y="0"/>
                  </a:moveTo>
                  <a:lnTo>
                    <a:pt x="325648" y="242695"/>
                  </a:lnTo>
                  <a:lnTo>
                    <a:pt x="0" y="242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7" name="Arrow: Pentagon 26">
              <a:extLst>
                <a:ext uri="{FF2B5EF4-FFF2-40B4-BE49-F238E27FC236}">
                  <a16:creationId xmlns:a16="http://schemas.microsoft.com/office/drawing/2014/main" id="{4AA9E6A7-E9E4-5796-09A5-ACFB6B627109}"/>
                </a:ext>
              </a:extLst>
            </p:cNvPr>
            <p:cNvSpPr/>
            <p:nvPr/>
          </p:nvSpPr>
          <p:spPr>
            <a:xfrm>
              <a:off x="5619626" y="1466295"/>
              <a:ext cx="3448104" cy="325648"/>
            </a:xfrm>
            <a:prstGeom prst="homePlate">
              <a:avLst>
                <a:gd name="adj" fmla="val 65232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5166" rIns="205740" rtlCol="0" anchor="ctr"/>
            <a:lstStyle/>
            <a:p>
              <a:pPr algn="r"/>
              <a:r>
                <a:rPr 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94B8391-D62D-4DDC-49F6-68CE08F2FD0B}"/>
                </a:ext>
              </a:extLst>
            </p:cNvPr>
            <p:cNvSpPr txBox="1"/>
            <p:nvPr/>
          </p:nvSpPr>
          <p:spPr>
            <a:xfrm>
              <a:off x="5755720" y="1440520"/>
              <a:ext cx="651882" cy="36694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 b="1" dirty="0"/>
                <a:t>2030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6411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10454</TotalTime>
  <Words>472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Chevron Timeline – Slide Template</vt:lpstr>
      <vt:lpstr>Vertical Chevron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Chevron Timeline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2025-02-24T19:25:43Z</dcterms:modified>
  <cp:category>Timelines &amp; Planning</cp:category>
</cp:coreProperties>
</file>