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B4621-32D5-8308-48A5-5DBD531A6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A2573-DA37-8857-2546-7B91A584B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8B900-B077-F9A2-5D5B-1CB89A8E9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834C8-F8D5-964D-7359-0F87B61E5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93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132C5-48B9-9C5B-1419-6770AF052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EB432E-F076-F76A-4502-31C7D167B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E68FA-5D58-BBDB-94A7-98552EDE0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74654-A093-C0FB-690F-9A0570787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2498-F661-6B43-2FD1-A1E807C2A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3311-2452-8F28-2290-A6BEB15A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Chevron Timeline – Slide Template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CA030B-1684-4428-CAD5-C3C273AB7AC9}"/>
              </a:ext>
            </a:extLst>
          </p:cNvPr>
          <p:cNvSpPr txBox="1"/>
          <p:nvPr/>
        </p:nvSpPr>
        <p:spPr>
          <a:xfrm>
            <a:off x="1996603" y="1208494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E35F8A-710F-B554-5A8F-2933FACFCAAC}"/>
              </a:ext>
            </a:extLst>
          </p:cNvPr>
          <p:cNvSpPr txBox="1"/>
          <p:nvPr/>
        </p:nvSpPr>
        <p:spPr>
          <a:xfrm>
            <a:off x="7187777" y="2190735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4CE8C4-0D52-887F-9141-F3310F9677F7}"/>
              </a:ext>
            </a:extLst>
          </p:cNvPr>
          <p:cNvSpPr txBox="1"/>
          <p:nvPr/>
        </p:nvSpPr>
        <p:spPr>
          <a:xfrm>
            <a:off x="1996603" y="3172976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EB70F6-0E7F-4E78-66B5-75218B5E543E}"/>
              </a:ext>
            </a:extLst>
          </p:cNvPr>
          <p:cNvSpPr txBox="1"/>
          <p:nvPr/>
        </p:nvSpPr>
        <p:spPr>
          <a:xfrm>
            <a:off x="7187777" y="4155217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DAF64C-31B5-8381-8037-8E750197A4FB}"/>
              </a:ext>
            </a:extLst>
          </p:cNvPr>
          <p:cNvSpPr txBox="1"/>
          <p:nvPr/>
        </p:nvSpPr>
        <p:spPr>
          <a:xfrm>
            <a:off x="1996603" y="5137457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DCF5FB50-E6E3-25DC-3855-77C4A30D0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7963" y="1349672"/>
            <a:ext cx="548640" cy="548640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0C4D381B-190C-CAAE-7916-1265D2951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5398" y="2329679"/>
            <a:ext cx="548640" cy="54864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675DCA37-5BDD-EA7B-9003-4C715D47D9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7963" y="3316717"/>
            <a:ext cx="548640" cy="548640"/>
          </a:xfrm>
          <a:prstGeom prst="rect">
            <a:avLst/>
          </a:prstGeom>
        </p:spPr>
      </p:pic>
      <p:pic>
        <p:nvPicPr>
          <p:cNvPr id="41" name="Graphic 40" descr="Daily calendar with solid fill">
            <a:extLst>
              <a:ext uri="{FF2B5EF4-FFF2-40B4-BE49-F238E27FC236}">
                <a16:creationId xmlns:a16="http://schemas.microsoft.com/office/drawing/2014/main" id="{47576826-77F6-50B1-B42D-117C3A5D2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5398" y="4294161"/>
            <a:ext cx="548640" cy="54864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ECB8F627-CC45-D83F-CBB9-A70C063E58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37963" y="5252962"/>
            <a:ext cx="548640" cy="54864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3B355C2-4BE7-5E3D-43DA-D02D0FCF30BE}"/>
              </a:ext>
            </a:extLst>
          </p:cNvPr>
          <p:cNvGrpSpPr/>
          <p:nvPr/>
        </p:nvGrpSpPr>
        <p:grpSpPr>
          <a:xfrm>
            <a:off x="3124270" y="2046554"/>
            <a:ext cx="3597467" cy="1075702"/>
            <a:chOff x="3124270" y="2046554"/>
            <a:chExt cx="3597467" cy="107570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D2FB8DA-8717-5252-3164-518FEFD51AE2}"/>
                </a:ext>
              </a:extLst>
            </p:cNvPr>
            <p:cNvSpPr/>
            <p:nvPr/>
          </p:nvSpPr>
          <p:spPr>
            <a:xfrm flipH="1">
              <a:off x="6409670" y="2447254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000E1C6-AB83-3C29-3090-2764AA5FC772}"/>
                </a:ext>
              </a:extLst>
            </p:cNvPr>
            <p:cNvSpPr/>
            <p:nvPr/>
          </p:nvSpPr>
          <p:spPr>
            <a:xfrm flipH="1">
              <a:off x="6104562" y="2772902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Notched Right Arrow 69">
              <a:extLst>
                <a:ext uri="{FF2B5EF4-FFF2-40B4-BE49-F238E27FC236}">
                  <a16:creationId xmlns:a16="http://schemas.microsoft.com/office/drawing/2014/main" id="{CF807CC8-A3E1-05CC-C4CB-C078355A6D28}"/>
                </a:ext>
              </a:extLst>
            </p:cNvPr>
            <p:cNvSpPr/>
            <p:nvPr/>
          </p:nvSpPr>
          <p:spPr>
            <a:xfrm rot="5400000" flipH="1">
              <a:off x="5554560" y="2463292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BBB4264-EFC1-2B0C-945D-7307C672B1E1}"/>
                </a:ext>
              </a:extLst>
            </p:cNvPr>
            <p:cNvSpPr/>
            <p:nvPr/>
          </p:nvSpPr>
          <p:spPr>
            <a:xfrm rot="5400000" flipH="1">
              <a:off x="5929587" y="2530527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3C8DFAEC-7829-5EBF-BA11-7398DE128190}"/>
                </a:ext>
              </a:extLst>
            </p:cNvPr>
            <p:cNvSpPr/>
            <p:nvPr/>
          </p:nvSpPr>
          <p:spPr>
            <a:xfrm flipH="1">
              <a:off x="3124270" y="2447254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tlCol="0" anchor="ctr"/>
            <a:lstStyle/>
            <a:p>
              <a:r>
                <a:rPr lang="en-US" sz="16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60F90F-FA12-3879-AB27-6DBBE6C3A7EE}"/>
                </a:ext>
              </a:extLst>
            </p:cNvPr>
            <p:cNvSpPr txBox="1"/>
            <p:nvPr/>
          </p:nvSpPr>
          <p:spPr>
            <a:xfrm>
              <a:off x="5755289" y="2423549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2025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9DB915-8EA1-4C83-9D59-96233B9148AA}"/>
              </a:ext>
            </a:extLst>
          </p:cNvPr>
          <p:cNvGrpSpPr/>
          <p:nvPr/>
        </p:nvGrpSpPr>
        <p:grpSpPr>
          <a:xfrm>
            <a:off x="5463290" y="3027513"/>
            <a:ext cx="3604440" cy="1075702"/>
            <a:chOff x="5463290" y="3027513"/>
            <a:chExt cx="3604440" cy="10757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0B62B65-1B00-01F5-DEA4-2E90B7701658}"/>
                </a:ext>
              </a:extLst>
            </p:cNvPr>
            <p:cNvSpPr/>
            <p:nvPr/>
          </p:nvSpPr>
          <p:spPr>
            <a:xfrm>
              <a:off x="5463290" y="3428213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3AF115F-4993-69EF-B796-9FE1E1178C15}"/>
                </a:ext>
              </a:extLst>
            </p:cNvPr>
            <p:cNvSpPr/>
            <p:nvPr/>
          </p:nvSpPr>
          <p:spPr>
            <a:xfrm>
              <a:off x="5470263" y="3753861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Notched Right Arrow 69">
              <a:extLst>
                <a:ext uri="{FF2B5EF4-FFF2-40B4-BE49-F238E27FC236}">
                  <a16:creationId xmlns:a16="http://schemas.microsoft.com/office/drawing/2014/main" id="{CAF306EC-9AA5-0256-1CC2-57116EA2F2E7}"/>
                </a:ext>
              </a:extLst>
            </p:cNvPr>
            <p:cNvSpPr/>
            <p:nvPr/>
          </p:nvSpPr>
          <p:spPr>
            <a:xfrm rot="16200000">
              <a:off x="5555985" y="3444016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73B3BC3-C61E-A559-B230-380436190AD8}"/>
                </a:ext>
              </a:extLst>
            </p:cNvPr>
            <p:cNvSpPr/>
            <p:nvPr/>
          </p:nvSpPr>
          <p:spPr>
            <a:xfrm rot="16200000">
              <a:off x="5931012" y="3511251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FEAAF118-B246-B7FF-F34B-BA8B2F3591F4}"/>
                </a:ext>
              </a:extLst>
            </p:cNvPr>
            <p:cNvSpPr/>
            <p:nvPr/>
          </p:nvSpPr>
          <p:spPr>
            <a:xfrm>
              <a:off x="5619626" y="3428213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487C86-69F5-6EC9-6AAA-AC45AD8C89CA}"/>
                </a:ext>
              </a:extLst>
            </p:cNvPr>
            <p:cNvSpPr txBox="1"/>
            <p:nvPr/>
          </p:nvSpPr>
          <p:spPr>
            <a:xfrm>
              <a:off x="5755289" y="3398269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2020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5AC9BF-C920-D9A3-320F-BD0C989C72FA}"/>
              </a:ext>
            </a:extLst>
          </p:cNvPr>
          <p:cNvGrpSpPr/>
          <p:nvPr/>
        </p:nvGrpSpPr>
        <p:grpSpPr>
          <a:xfrm>
            <a:off x="3124270" y="4008473"/>
            <a:ext cx="3597467" cy="1075702"/>
            <a:chOff x="3124270" y="4008473"/>
            <a:chExt cx="3597467" cy="10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C90DEC8-FD9C-85D3-E296-2ABFC7C2575A}"/>
                </a:ext>
              </a:extLst>
            </p:cNvPr>
            <p:cNvSpPr/>
            <p:nvPr/>
          </p:nvSpPr>
          <p:spPr>
            <a:xfrm flipH="1">
              <a:off x="6409670" y="4409173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B0EEA33-5EE8-B5D4-4C83-5904898DB6B8}"/>
                </a:ext>
              </a:extLst>
            </p:cNvPr>
            <p:cNvSpPr/>
            <p:nvPr/>
          </p:nvSpPr>
          <p:spPr>
            <a:xfrm flipH="1">
              <a:off x="6104562" y="4734821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Notched Right Arrow 69">
              <a:extLst>
                <a:ext uri="{FF2B5EF4-FFF2-40B4-BE49-F238E27FC236}">
                  <a16:creationId xmlns:a16="http://schemas.microsoft.com/office/drawing/2014/main" id="{672ACDF3-7A26-6142-7E49-5750D7CC3314}"/>
                </a:ext>
              </a:extLst>
            </p:cNvPr>
            <p:cNvSpPr/>
            <p:nvPr/>
          </p:nvSpPr>
          <p:spPr>
            <a:xfrm rot="5400000" flipH="1">
              <a:off x="5554560" y="4425211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CDBB774-8106-C8B4-799B-7BD55D18CDAC}"/>
                </a:ext>
              </a:extLst>
            </p:cNvPr>
            <p:cNvSpPr/>
            <p:nvPr/>
          </p:nvSpPr>
          <p:spPr>
            <a:xfrm rot="5400000" flipH="1">
              <a:off x="5929587" y="4492446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DAA90ECB-EB31-9F97-5DBC-87879BC1C325}"/>
                </a:ext>
              </a:extLst>
            </p:cNvPr>
            <p:cNvSpPr/>
            <p:nvPr/>
          </p:nvSpPr>
          <p:spPr>
            <a:xfrm flipH="1">
              <a:off x="3124270" y="4409173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tlCol="0" anchor="ctr"/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31B4617-6631-1FBA-FA70-6585083157A6}"/>
                </a:ext>
              </a:extLst>
            </p:cNvPr>
            <p:cNvSpPr txBox="1"/>
            <p:nvPr/>
          </p:nvSpPr>
          <p:spPr>
            <a:xfrm>
              <a:off x="5755289" y="4383815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2015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B3E82D5-FF82-02CE-0CFB-062E1E6489B9}"/>
              </a:ext>
            </a:extLst>
          </p:cNvPr>
          <p:cNvGrpSpPr/>
          <p:nvPr/>
        </p:nvGrpSpPr>
        <p:grpSpPr>
          <a:xfrm>
            <a:off x="5463290" y="4989432"/>
            <a:ext cx="3604440" cy="1075702"/>
            <a:chOff x="5463290" y="4989432"/>
            <a:chExt cx="3604440" cy="107570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F106F8A-5754-B4E6-0CC7-DF0D69887F16}"/>
                </a:ext>
              </a:extLst>
            </p:cNvPr>
            <p:cNvSpPr/>
            <p:nvPr/>
          </p:nvSpPr>
          <p:spPr>
            <a:xfrm>
              <a:off x="5463290" y="5390132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E6FA0B3-49C2-5064-0418-99FCD2C8E39A}"/>
                </a:ext>
              </a:extLst>
            </p:cNvPr>
            <p:cNvSpPr/>
            <p:nvPr/>
          </p:nvSpPr>
          <p:spPr>
            <a:xfrm>
              <a:off x="5470263" y="5715780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Notched Right Arrow 69">
              <a:extLst>
                <a:ext uri="{FF2B5EF4-FFF2-40B4-BE49-F238E27FC236}">
                  <a16:creationId xmlns:a16="http://schemas.microsoft.com/office/drawing/2014/main" id="{4108E88C-6506-493C-65CC-8C76A027178A}"/>
                </a:ext>
              </a:extLst>
            </p:cNvPr>
            <p:cNvSpPr/>
            <p:nvPr/>
          </p:nvSpPr>
          <p:spPr>
            <a:xfrm rot="16200000">
              <a:off x="5555985" y="5405935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B96C93F-696A-0CB3-01FD-36F485262B5B}"/>
                </a:ext>
              </a:extLst>
            </p:cNvPr>
            <p:cNvSpPr/>
            <p:nvPr/>
          </p:nvSpPr>
          <p:spPr>
            <a:xfrm rot="16200000">
              <a:off x="5931012" y="5473170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9AB40FBF-7FC7-200D-A030-97F67E33ED13}"/>
                </a:ext>
              </a:extLst>
            </p:cNvPr>
            <p:cNvSpPr/>
            <p:nvPr/>
          </p:nvSpPr>
          <p:spPr>
            <a:xfrm>
              <a:off x="5619626" y="5390132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FEDD15F-6497-8E23-666A-54A43DC90924}"/>
                </a:ext>
              </a:extLst>
            </p:cNvPr>
            <p:cNvSpPr txBox="1"/>
            <p:nvPr/>
          </p:nvSpPr>
          <p:spPr>
            <a:xfrm>
              <a:off x="5755289" y="5370153"/>
              <a:ext cx="65274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2010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9C5C6E-C3CA-C631-261D-952E2278F02E}"/>
              </a:ext>
            </a:extLst>
          </p:cNvPr>
          <p:cNvGrpSpPr/>
          <p:nvPr/>
        </p:nvGrpSpPr>
        <p:grpSpPr>
          <a:xfrm>
            <a:off x="5463290" y="1065595"/>
            <a:ext cx="3604440" cy="1075702"/>
            <a:chOff x="5463290" y="1065595"/>
            <a:chExt cx="3604440" cy="107570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CA9899B-2FCA-716E-AB9E-867B4C2218C1}"/>
                </a:ext>
              </a:extLst>
            </p:cNvPr>
            <p:cNvSpPr/>
            <p:nvPr/>
          </p:nvSpPr>
          <p:spPr>
            <a:xfrm>
              <a:off x="5463290" y="1466295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8D300B4-EB05-A425-5743-055FD207D521}"/>
                </a:ext>
              </a:extLst>
            </p:cNvPr>
            <p:cNvSpPr/>
            <p:nvPr/>
          </p:nvSpPr>
          <p:spPr>
            <a:xfrm>
              <a:off x="5470263" y="1791943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Notched Right Arrow 69">
              <a:extLst>
                <a:ext uri="{FF2B5EF4-FFF2-40B4-BE49-F238E27FC236}">
                  <a16:creationId xmlns:a16="http://schemas.microsoft.com/office/drawing/2014/main" id="{6C6226C0-1793-FCE6-F8FD-87A3AD40DE16}"/>
                </a:ext>
              </a:extLst>
            </p:cNvPr>
            <p:cNvSpPr/>
            <p:nvPr/>
          </p:nvSpPr>
          <p:spPr>
            <a:xfrm rot="16200000">
              <a:off x="5555985" y="1482098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61F09D7-5665-53F6-1986-85D2E36C782B}"/>
                </a:ext>
              </a:extLst>
            </p:cNvPr>
            <p:cNvSpPr/>
            <p:nvPr/>
          </p:nvSpPr>
          <p:spPr>
            <a:xfrm rot="16200000">
              <a:off x="5931012" y="1549334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1D744FC0-2A1D-B219-444E-4BDA15B1A666}"/>
                </a:ext>
              </a:extLst>
            </p:cNvPr>
            <p:cNvSpPr/>
            <p:nvPr/>
          </p:nvSpPr>
          <p:spPr>
            <a:xfrm>
              <a:off x="5619626" y="1466295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633117-85DB-FEA2-49DF-FDED9B2594C5}"/>
                </a:ext>
              </a:extLst>
            </p:cNvPr>
            <p:cNvSpPr txBox="1"/>
            <p:nvPr/>
          </p:nvSpPr>
          <p:spPr>
            <a:xfrm>
              <a:off x="5755289" y="1439326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21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77C92-220D-58FD-D50E-C8BE3C390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508E1-5721-A196-0EA2-B2D94F59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Chevron Timeline – Slide Template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A32EA9-4CD8-814A-A655-A298C09EAF81}"/>
              </a:ext>
            </a:extLst>
          </p:cNvPr>
          <p:cNvSpPr txBox="1"/>
          <p:nvPr/>
        </p:nvSpPr>
        <p:spPr>
          <a:xfrm>
            <a:off x="1996603" y="1208494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5221B5-D8F0-1576-272E-7268436DBC14}"/>
              </a:ext>
            </a:extLst>
          </p:cNvPr>
          <p:cNvSpPr txBox="1"/>
          <p:nvPr/>
        </p:nvSpPr>
        <p:spPr>
          <a:xfrm>
            <a:off x="7187777" y="2190735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43547E-5330-88B2-3FBA-BE3827893843}"/>
              </a:ext>
            </a:extLst>
          </p:cNvPr>
          <p:cNvSpPr txBox="1"/>
          <p:nvPr/>
        </p:nvSpPr>
        <p:spPr>
          <a:xfrm>
            <a:off x="1996603" y="3172976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BCA1AB-CDFF-D3F6-A6AE-CD45AC76EEDD}"/>
              </a:ext>
            </a:extLst>
          </p:cNvPr>
          <p:cNvSpPr txBox="1"/>
          <p:nvPr/>
        </p:nvSpPr>
        <p:spPr>
          <a:xfrm>
            <a:off x="7187777" y="4155217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5A1C99-93A2-60A1-4E15-C37620D7D7D8}"/>
              </a:ext>
            </a:extLst>
          </p:cNvPr>
          <p:cNvSpPr txBox="1"/>
          <p:nvPr/>
        </p:nvSpPr>
        <p:spPr>
          <a:xfrm>
            <a:off x="1996603" y="5137457"/>
            <a:ext cx="300762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F805A340-6634-2026-20FF-72E4AF55A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7963" y="1349672"/>
            <a:ext cx="548640" cy="548640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D71C6C37-CB41-E42C-0FB9-50DE8D23B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5398" y="2329679"/>
            <a:ext cx="548640" cy="548640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18DA0421-784A-BAD5-72BF-D1294503BF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7963" y="3316717"/>
            <a:ext cx="548640" cy="548640"/>
          </a:xfrm>
          <a:prstGeom prst="rect">
            <a:avLst/>
          </a:prstGeom>
        </p:spPr>
      </p:pic>
      <p:pic>
        <p:nvPicPr>
          <p:cNvPr id="41" name="Graphic 40" descr="Daily calendar with solid fill">
            <a:extLst>
              <a:ext uri="{FF2B5EF4-FFF2-40B4-BE49-F238E27FC236}">
                <a16:creationId xmlns:a16="http://schemas.microsoft.com/office/drawing/2014/main" id="{F0705E31-CE35-9D5F-9A36-69BBDE530E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5398" y="4294161"/>
            <a:ext cx="548640" cy="54864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C0E632B4-0994-6BD0-B3DB-067B1FFC44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37963" y="5252962"/>
            <a:ext cx="548640" cy="54864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E1AE90A-978B-2968-8A35-07D6025DE7C4}"/>
              </a:ext>
            </a:extLst>
          </p:cNvPr>
          <p:cNvGrpSpPr/>
          <p:nvPr/>
        </p:nvGrpSpPr>
        <p:grpSpPr>
          <a:xfrm>
            <a:off x="3124270" y="2046554"/>
            <a:ext cx="3597467" cy="1075702"/>
            <a:chOff x="3124270" y="2046554"/>
            <a:chExt cx="3597467" cy="107570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C6C7704-EFCE-C658-CC84-96786C77E6EA}"/>
                </a:ext>
              </a:extLst>
            </p:cNvPr>
            <p:cNvSpPr/>
            <p:nvPr/>
          </p:nvSpPr>
          <p:spPr>
            <a:xfrm flipH="1">
              <a:off x="6409670" y="2447254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3A3BC3E-425D-18CE-59A9-579E015D8408}"/>
                </a:ext>
              </a:extLst>
            </p:cNvPr>
            <p:cNvSpPr/>
            <p:nvPr/>
          </p:nvSpPr>
          <p:spPr>
            <a:xfrm flipH="1">
              <a:off x="6104562" y="2772902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Notched Right Arrow 69">
              <a:extLst>
                <a:ext uri="{FF2B5EF4-FFF2-40B4-BE49-F238E27FC236}">
                  <a16:creationId xmlns:a16="http://schemas.microsoft.com/office/drawing/2014/main" id="{0516CD4D-7D67-F6F6-12F1-15BB7C116B85}"/>
                </a:ext>
              </a:extLst>
            </p:cNvPr>
            <p:cNvSpPr/>
            <p:nvPr/>
          </p:nvSpPr>
          <p:spPr>
            <a:xfrm rot="5400000" flipH="1">
              <a:off x="5554560" y="2463292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C83438A-513E-FEEF-59B7-2746A45648BE}"/>
                </a:ext>
              </a:extLst>
            </p:cNvPr>
            <p:cNvSpPr/>
            <p:nvPr/>
          </p:nvSpPr>
          <p:spPr>
            <a:xfrm rot="5400000" flipH="1">
              <a:off x="5929587" y="2530527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0876BD13-941F-7E63-6585-5632274B74A2}"/>
                </a:ext>
              </a:extLst>
            </p:cNvPr>
            <p:cNvSpPr/>
            <p:nvPr/>
          </p:nvSpPr>
          <p:spPr>
            <a:xfrm flipH="1">
              <a:off x="3124270" y="2447254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tlCol="0" anchor="ctr"/>
            <a:lstStyle/>
            <a:p>
              <a:r>
                <a:rPr lang="en-US" sz="16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5201FA-13C1-AB30-896D-9801E8A990C8}"/>
                </a:ext>
              </a:extLst>
            </p:cNvPr>
            <p:cNvSpPr txBox="1"/>
            <p:nvPr/>
          </p:nvSpPr>
          <p:spPr>
            <a:xfrm>
              <a:off x="5755289" y="2423549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2025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4F5A47-2A0D-0BCB-BE7C-7F625A093AD5}"/>
              </a:ext>
            </a:extLst>
          </p:cNvPr>
          <p:cNvGrpSpPr/>
          <p:nvPr/>
        </p:nvGrpSpPr>
        <p:grpSpPr>
          <a:xfrm>
            <a:off x="5463290" y="3027513"/>
            <a:ext cx="3604440" cy="1075702"/>
            <a:chOff x="5463290" y="3027513"/>
            <a:chExt cx="3604440" cy="10757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4239321-05DC-0A9E-A270-9BD2DD021B08}"/>
                </a:ext>
              </a:extLst>
            </p:cNvPr>
            <p:cNvSpPr/>
            <p:nvPr/>
          </p:nvSpPr>
          <p:spPr>
            <a:xfrm>
              <a:off x="5463290" y="3428213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F31EDB2-60C8-DE8C-D2F1-7A55B09DDD86}"/>
                </a:ext>
              </a:extLst>
            </p:cNvPr>
            <p:cNvSpPr/>
            <p:nvPr/>
          </p:nvSpPr>
          <p:spPr>
            <a:xfrm>
              <a:off x="5470263" y="3753861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Notched Right Arrow 69">
              <a:extLst>
                <a:ext uri="{FF2B5EF4-FFF2-40B4-BE49-F238E27FC236}">
                  <a16:creationId xmlns:a16="http://schemas.microsoft.com/office/drawing/2014/main" id="{3DE82C0D-2C52-F27A-93B5-9DB611A76B49}"/>
                </a:ext>
              </a:extLst>
            </p:cNvPr>
            <p:cNvSpPr/>
            <p:nvPr/>
          </p:nvSpPr>
          <p:spPr>
            <a:xfrm rot="16200000">
              <a:off x="5555985" y="3444016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F9612D4-B57E-27E7-F5BA-F632BDDD58B1}"/>
                </a:ext>
              </a:extLst>
            </p:cNvPr>
            <p:cNvSpPr/>
            <p:nvPr/>
          </p:nvSpPr>
          <p:spPr>
            <a:xfrm rot="16200000">
              <a:off x="5931012" y="3511251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03EF5EB2-CB12-2753-3423-2F64D59CBE3D}"/>
                </a:ext>
              </a:extLst>
            </p:cNvPr>
            <p:cNvSpPr/>
            <p:nvPr/>
          </p:nvSpPr>
          <p:spPr>
            <a:xfrm>
              <a:off x="5619626" y="3428213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8647D32-550B-298E-F36D-2FEFA5079458}"/>
                </a:ext>
              </a:extLst>
            </p:cNvPr>
            <p:cNvSpPr txBox="1"/>
            <p:nvPr/>
          </p:nvSpPr>
          <p:spPr>
            <a:xfrm>
              <a:off x="5755289" y="3398269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2020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6FC025A-6F73-E613-7579-36AE7AB7A26A}"/>
              </a:ext>
            </a:extLst>
          </p:cNvPr>
          <p:cNvGrpSpPr/>
          <p:nvPr/>
        </p:nvGrpSpPr>
        <p:grpSpPr>
          <a:xfrm>
            <a:off x="3124270" y="4008473"/>
            <a:ext cx="3597467" cy="1075702"/>
            <a:chOff x="3124270" y="4008473"/>
            <a:chExt cx="3597467" cy="10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BD6BB52-045A-5CC6-769F-48C653F19F2C}"/>
                </a:ext>
              </a:extLst>
            </p:cNvPr>
            <p:cNvSpPr/>
            <p:nvPr/>
          </p:nvSpPr>
          <p:spPr>
            <a:xfrm flipH="1">
              <a:off x="6409670" y="4409173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F19FCBA-37DC-F417-79E5-9A752CB7DF9A}"/>
                </a:ext>
              </a:extLst>
            </p:cNvPr>
            <p:cNvSpPr/>
            <p:nvPr/>
          </p:nvSpPr>
          <p:spPr>
            <a:xfrm flipH="1">
              <a:off x="6104562" y="4734821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Notched Right Arrow 69">
              <a:extLst>
                <a:ext uri="{FF2B5EF4-FFF2-40B4-BE49-F238E27FC236}">
                  <a16:creationId xmlns:a16="http://schemas.microsoft.com/office/drawing/2014/main" id="{5A523FEE-838E-83E0-376B-EBBCCAAEA030}"/>
                </a:ext>
              </a:extLst>
            </p:cNvPr>
            <p:cNvSpPr/>
            <p:nvPr/>
          </p:nvSpPr>
          <p:spPr>
            <a:xfrm rot="5400000" flipH="1">
              <a:off x="5554560" y="4425211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77FB19B-7F7E-5C51-81E7-88BF0AD68B4D}"/>
                </a:ext>
              </a:extLst>
            </p:cNvPr>
            <p:cNvSpPr/>
            <p:nvPr/>
          </p:nvSpPr>
          <p:spPr>
            <a:xfrm rot="5400000" flipH="1">
              <a:off x="5929587" y="4492446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221DD36F-2094-638B-9027-46249B658F37}"/>
                </a:ext>
              </a:extLst>
            </p:cNvPr>
            <p:cNvSpPr/>
            <p:nvPr/>
          </p:nvSpPr>
          <p:spPr>
            <a:xfrm flipH="1">
              <a:off x="3124270" y="4409173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tlCol="0" anchor="ctr"/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D17A6EB-7E71-5DEC-1950-E95696458D43}"/>
                </a:ext>
              </a:extLst>
            </p:cNvPr>
            <p:cNvSpPr txBox="1"/>
            <p:nvPr/>
          </p:nvSpPr>
          <p:spPr>
            <a:xfrm>
              <a:off x="5755289" y="4383815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2015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D6630CA-BF1F-4C31-3DEE-867548ABDE86}"/>
              </a:ext>
            </a:extLst>
          </p:cNvPr>
          <p:cNvGrpSpPr/>
          <p:nvPr/>
        </p:nvGrpSpPr>
        <p:grpSpPr>
          <a:xfrm>
            <a:off x="5463290" y="4989432"/>
            <a:ext cx="3604440" cy="1075702"/>
            <a:chOff x="5463290" y="4989432"/>
            <a:chExt cx="3604440" cy="107570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5D89936-CBD2-B70B-1B4E-1FC2ECBCC7B5}"/>
                </a:ext>
              </a:extLst>
            </p:cNvPr>
            <p:cNvSpPr/>
            <p:nvPr/>
          </p:nvSpPr>
          <p:spPr>
            <a:xfrm>
              <a:off x="5463290" y="5390132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A7EB5D8-E4AF-A949-F683-26B1BD73F069}"/>
                </a:ext>
              </a:extLst>
            </p:cNvPr>
            <p:cNvSpPr/>
            <p:nvPr/>
          </p:nvSpPr>
          <p:spPr>
            <a:xfrm>
              <a:off x="5470263" y="5715780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Notched Right Arrow 69">
              <a:extLst>
                <a:ext uri="{FF2B5EF4-FFF2-40B4-BE49-F238E27FC236}">
                  <a16:creationId xmlns:a16="http://schemas.microsoft.com/office/drawing/2014/main" id="{7B070390-E194-2B1D-FEB4-761D5CAC24C7}"/>
                </a:ext>
              </a:extLst>
            </p:cNvPr>
            <p:cNvSpPr/>
            <p:nvPr/>
          </p:nvSpPr>
          <p:spPr>
            <a:xfrm rot="16200000">
              <a:off x="5555985" y="5405935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C04B53D-9B71-2FA7-E6DF-B03618B483DE}"/>
                </a:ext>
              </a:extLst>
            </p:cNvPr>
            <p:cNvSpPr/>
            <p:nvPr/>
          </p:nvSpPr>
          <p:spPr>
            <a:xfrm rot="16200000">
              <a:off x="5931012" y="5473170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F4853B79-AC57-EC3D-6475-D42370F1D869}"/>
                </a:ext>
              </a:extLst>
            </p:cNvPr>
            <p:cNvSpPr/>
            <p:nvPr/>
          </p:nvSpPr>
          <p:spPr>
            <a:xfrm>
              <a:off x="5619626" y="5390132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B086F8B-5E34-3EC6-F7B8-E6280F8C896B}"/>
                </a:ext>
              </a:extLst>
            </p:cNvPr>
            <p:cNvSpPr txBox="1"/>
            <p:nvPr/>
          </p:nvSpPr>
          <p:spPr>
            <a:xfrm>
              <a:off x="5755289" y="5370153"/>
              <a:ext cx="65274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2010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85C321-4700-76F5-80CA-6B5D5E332FDC}"/>
              </a:ext>
            </a:extLst>
          </p:cNvPr>
          <p:cNvGrpSpPr/>
          <p:nvPr/>
        </p:nvGrpSpPr>
        <p:grpSpPr>
          <a:xfrm>
            <a:off x="5463290" y="1065595"/>
            <a:ext cx="3604440" cy="1075702"/>
            <a:chOff x="5463290" y="1065595"/>
            <a:chExt cx="3604440" cy="107570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31647E4-0749-CC76-1C8E-7E15FAED7C79}"/>
                </a:ext>
              </a:extLst>
            </p:cNvPr>
            <p:cNvSpPr/>
            <p:nvPr/>
          </p:nvSpPr>
          <p:spPr>
            <a:xfrm>
              <a:off x="5463290" y="1466295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7F46FC5-FB85-7152-E7B3-2566B526EF71}"/>
                </a:ext>
              </a:extLst>
            </p:cNvPr>
            <p:cNvSpPr/>
            <p:nvPr/>
          </p:nvSpPr>
          <p:spPr>
            <a:xfrm>
              <a:off x="5470263" y="1791943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Notched Right Arrow 69">
              <a:extLst>
                <a:ext uri="{FF2B5EF4-FFF2-40B4-BE49-F238E27FC236}">
                  <a16:creationId xmlns:a16="http://schemas.microsoft.com/office/drawing/2014/main" id="{67FEF10A-A0B0-4461-3F22-99656FB30527}"/>
                </a:ext>
              </a:extLst>
            </p:cNvPr>
            <p:cNvSpPr/>
            <p:nvPr/>
          </p:nvSpPr>
          <p:spPr>
            <a:xfrm rot="16200000">
              <a:off x="5555985" y="1482098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2743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2000" b="1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C20C50C-11B7-80B7-660E-CD7A62CE22DF}"/>
                </a:ext>
              </a:extLst>
            </p:cNvPr>
            <p:cNvSpPr/>
            <p:nvPr/>
          </p:nvSpPr>
          <p:spPr>
            <a:xfrm rot="16200000">
              <a:off x="5931012" y="1549334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0B229D83-431E-08FF-5203-E4527F7AAAD2}"/>
                </a:ext>
              </a:extLst>
            </p:cNvPr>
            <p:cNvSpPr/>
            <p:nvPr/>
          </p:nvSpPr>
          <p:spPr>
            <a:xfrm>
              <a:off x="5619626" y="1466295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6888" rIns="27432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1FC9BF-CB21-D75E-F92A-337CC6DE96C7}"/>
                </a:ext>
              </a:extLst>
            </p:cNvPr>
            <p:cNvSpPr txBox="1"/>
            <p:nvPr/>
          </p:nvSpPr>
          <p:spPr>
            <a:xfrm>
              <a:off x="5755289" y="1439326"/>
              <a:ext cx="65274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765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9430</TotalTime>
  <Words>472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Vertical Chevron Timeline – Slide Template</vt:lpstr>
      <vt:lpstr>Vertical Chevron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Chevron Timeline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2025-02-24T19:25:13Z</dcterms:modified>
  <cp:category>Timelines &amp; Planning</cp:category>
</cp:coreProperties>
</file>