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BCD97-AA72-2B71-66BA-89526461C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D5C8E3-73BD-B3AF-0D60-C7D9AA7852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868809-307B-1DC7-988A-3FB5CC74C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30F30-DE94-3FA9-122A-2F2CE30E60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25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20A51-D69D-3DA2-ADD1-D491DAD39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57C32B-178D-92FA-8F53-4476BB0D2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C27B1D-4144-FA77-6618-A48310B84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E7A4D-A0E1-F8B6-F37A-3017BE103C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78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4A3FC-7E4C-2E15-28BE-AFE81FEB2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5F62F41-D5EE-8CEE-2812-C48E8E70A6A7}"/>
              </a:ext>
            </a:extLst>
          </p:cNvPr>
          <p:cNvSpPr/>
          <p:nvPr/>
        </p:nvSpPr>
        <p:spPr>
          <a:xfrm flipH="1">
            <a:off x="4792312" y="1945948"/>
            <a:ext cx="3945626" cy="323703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5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9D647E0-56AE-1C2F-CD40-A6F821BD89C9}"/>
              </a:ext>
            </a:extLst>
          </p:cNvPr>
          <p:cNvSpPr/>
          <p:nvPr/>
        </p:nvSpPr>
        <p:spPr>
          <a:xfrm>
            <a:off x="406062" y="1945947"/>
            <a:ext cx="3945626" cy="323703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5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B3B3F-A435-899E-D1B4-DB63711FA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 Screen Projection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7389FD1-0E1E-F1B9-B98C-7EE16E0EE6A3}"/>
              </a:ext>
            </a:extLst>
          </p:cNvPr>
          <p:cNvSpPr/>
          <p:nvPr/>
        </p:nvSpPr>
        <p:spPr>
          <a:xfrm>
            <a:off x="5552735" y="1945948"/>
            <a:ext cx="3185204" cy="2154698"/>
          </a:xfrm>
          <a:prstGeom prst="roundRect">
            <a:avLst/>
          </a:prstGeom>
          <a:solidFill>
            <a:schemeClr val="accent5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6AB5EFCB-19F7-23A3-667E-5A3BF556A0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99" y="4425329"/>
            <a:ext cx="1102038" cy="110203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76298EF-D1C3-40C5-6ECF-5C0D975C6F2F}"/>
              </a:ext>
            </a:extLst>
          </p:cNvPr>
          <p:cNvGrpSpPr/>
          <p:nvPr/>
        </p:nvGrpSpPr>
        <p:grpSpPr>
          <a:xfrm>
            <a:off x="5975737" y="2146917"/>
            <a:ext cx="2339201" cy="1659988"/>
            <a:chOff x="8921977" y="1126324"/>
            <a:chExt cx="2926080" cy="207646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EBB56C4-5FD6-B364-0173-836AB0A04193}"/>
                </a:ext>
              </a:extLst>
            </p:cNvPr>
            <p:cNvSpPr txBox="1"/>
            <p:nvPr/>
          </p:nvSpPr>
          <p:spPr>
            <a:xfrm>
              <a:off x="8921977" y="1126324"/>
              <a:ext cx="2926080" cy="5774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7A7BE1-FC94-2C4B-C77C-E5305ADE2AD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0147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Fusce tincidunt libero ut nunc.</a:t>
              </a: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2B6FD36-85A4-A83C-AEAD-D2BC9DBB5B85}"/>
              </a:ext>
            </a:extLst>
          </p:cNvPr>
          <p:cNvSpPr/>
          <p:nvPr/>
        </p:nvSpPr>
        <p:spPr>
          <a:xfrm>
            <a:off x="406061" y="1945948"/>
            <a:ext cx="3185204" cy="2154698"/>
          </a:xfrm>
          <a:prstGeom prst="roundRect">
            <a:avLst/>
          </a:prstGeom>
          <a:solidFill>
            <a:schemeClr val="accent2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pic>
        <p:nvPicPr>
          <p:cNvPr id="11" name="Graphic 10" descr="Laptop with solid fill">
            <a:extLst>
              <a:ext uri="{FF2B5EF4-FFF2-40B4-BE49-F238E27FC236}">
                <a16:creationId xmlns:a16="http://schemas.microsoft.com/office/drawing/2014/main" id="{CCCFDF86-09EE-0761-7893-B6F6B8841A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0363" y="4425328"/>
            <a:ext cx="1102038" cy="110203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F4D3C85-C8FD-494E-DEEE-C3A6365E5B48}"/>
              </a:ext>
            </a:extLst>
          </p:cNvPr>
          <p:cNvGrpSpPr/>
          <p:nvPr/>
        </p:nvGrpSpPr>
        <p:grpSpPr>
          <a:xfrm>
            <a:off x="829063" y="2146917"/>
            <a:ext cx="2339201" cy="1659988"/>
            <a:chOff x="332936" y="2511940"/>
            <a:chExt cx="2926080" cy="207646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8F91C8-EE10-99EA-345B-C22A5C06C6D6}"/>
                </a:ext>
              </a:extLst>
            </p:cNvPr>
            <p:cNvSpPr txBox="1"/>
            <p:nvPr/>
          </p:nvSpPr>
          <p:spPr>
            <a:xfrm>
              <a:off x="332936" y="2511940"/>
              <a:ext cx="2926080" cy="5774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D0DEE71-880B-99D6-B929-E851C39B39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147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Fusce tincidunt libero ut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133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1463D-1A25-F5FD-07C8-A7CC19839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5CC1F9B-3BB4-93CB-248C-B70131D2F0B4}"/>
              </a:ext>
            </a:extLst>
          </p:cNvPr>
          <p:cNvSpPr/>
          <p:nvPr/>
        </p:nvSpPr>
        <p:spPr>
          <a:xfrm flipH="1">
            <a:off x="4792312" y="1945948"/>
            <a:ext cx="3945626" cy="323703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  <a:alpha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5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C0D4853-ECCB-6E43-8A72-DE52FA0769F3}"/>
              </a:ext>
            </a:extLst>
          </p:cNvPr>
          <p:cNvSpPr/>
          <p:nvPr/>
        </p:nvSpPr>
        <p:spPr>
          <a:xfrm>
            <a:off x="406062" y="1945947"/>
            <a:ext cx="3945626" cy="3237032"/>
          </a:xfrm>
          <a:custGeom>
            <a:avLst/>
            <a:gdLst>
              <a:gd name="connsiteX0" fmla="*/ 4399338 w 5260835"/>
              <a:gd name="connsiteY0" fmla="*/ 926399 h 4316042"/>
              <a:gd name="connsiteX1" fmla="*/ 4879879 w 5260835"/>
              <a:gd name="connsiteY1" fmla="*/ 2539003 h 4316042"/>
              <a:gd name="connsiteX2" fmla="*/ 5256005 w 5260835"/>
              <a:gd name="connsiteY2" fmla="*/ 3649415 h 4316042"/>
              <a:gd name="connsiteX3" fmla="*/ 5260835 w 5260835"/>
              <a:gd name="connsiteY3" fmla="*/ 3673187 h 4316042"/>
              <a:gd name="connsiteX4" fmla="*/ 5260835 w 5260835"/>
              <a:gd name="connsiteY4" fmla="*/ 4316042 h 4316042"/>
              <a:gd name="connsiteX5" fmla="*/ 4220021 w 5260835"/>
              <a:gd name="connsiteY5" fmla="*/ 4316042 h 4316042"/>
              <a:gd name="connsiteX6" fmla="*/ 796489 w 5260835"/>
              <a:gd name="connsiteY6" fmla="*/ 3025331 h 4316042"/>
              <a:gd name="connsiteX7" fmla="*/ 3906343 w 5260835"/>
              <a:gd name="connsiteY7" fmla="*/ 3025331 h 4316042"/>
              <a:gd name="connsiteX8" fmla="*/ 4399338 w 5260835"/>
              <a:gd name="connsiteY8" fmla="*/ 2532336 h 4316042"/>
              <a:gd name="connsiteX9" fmla="*/ 478831 w 5260835"/>
              <a:gd name="connsiteY9" fmla="*/ 0 h 4316042"/>
              <a:gd name="connsiteX10" fmla="*/ 3768108 w 5260835"/>
              <a:gd name="connsiteY10" fmla="*/ 0 h 4316042"/>
              <a:gd name="connsiteX11" fmla="*/ 4177617 w 5260835"/>
              <a:gd name="connsiteY11" fmla="*/ 230540 h 4316042"/>
              <a:gd name="connsiteX12" fmla="*/ 4180124 w 5260835"/>
              <a:gd name="connsiteY12" fmla="*/ 235588 h 4316042"/>
              <a:gd name="connsiteX13" fmla="*/ 4098239 w 5260835"/>
              <a:gd name="connsiteY13" fmla="*/ 191143 h 4316042"/>
              <a:gd name="connsiteX14" fmla="*/ 3906343 w 5260835"/>
              <a:gd name="connsiteY14" fmla="*/ 152401 h 4316042"/>
              <a:gd name="connsiteX15" fmla="*/ 645395 w 5260835"/>
              <a:gd name="connsiteY15" fmla="*/ 152401 h 4316042"/>
              <a:gd name="connsiteX16" fmla="*/ 152400 w 5260835"/>
              <a:gd name="connsiteY16" fmla="*/ 645396 h 4316042"/>
              <a:gd name="connsiteX17" fmla="*/ 152400 w 5260835"/>
              <a:gd name="connsiteY17" fmla="*/ 2532336 h 4316042"/>
              <a:gd name="connsiteX18" fmla="*/ 191142 w 5260835"/>
              <a:gd name="connsiteY18" fmla="*/ 2724232 h 4316042"/>
              <a:gd name="connsiteX19" fmla="*/ 235645 w 5260835"/>
              <a:gd name="connsiteY19" fmla="*/ 2806222 h 4316042"/>
              <a:gd name="connsiteX20" fmla="*/ 230540 w 5260835"/>
              <a:gd name="connsiteY20" fmla="*/ 2803609 h 4316042"/>
              <a:gd name="connsiteX21" fmla="*/ 0 w 5260835"/>
              <a:gd name="connsiteY21" fmla="*/ 2394100 h 4316042"/>
              <a:gd name="connsiteX22" fmla="*/ 0 w 5260835"/>
              <a:gd name="connsiteY22" fmla="*/ 478831 h 4316042"/>
              <a:gd name="connsiteX23" fmla="*/ 478831 w 5260835"/>
              <a:gd name="connsiteY23" fmla="*/ 0 h 4316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260835" h="4316042">
                <a:moveTo>
                  <a:pt x="4399338" y="926399"/>
                </a:moveTo>
                <a:lnTo>
                  <a:pt x="4879879" y="2539003"/>
                </a:lnTo>
                <a:lnTo>
                  <a:pt x="5256005" y="3649415"/>
                </a:lnTo>
                <a:cubicBezTo>
                  <a:pt x="5259114" y="3656733"/>
                  <a:pt x="5260835" y="3664769"/>
                  <a:pt x="5260835" y="3673187"/>
                </a:cubicBezTo>
                <a:lnTo>
                  <a:pt x="5260835" y="4316042"/>
                </a:lnTo>
                <a:lnTo>
                  <a:pt x="4220021" y="4316042"/>
                </a:lnTo>
                <a:lnTo>
                  <a:pt x="796489" y="3025331"/>
                </a:lnTo>
                <a:lnTo>
                  <a:pt x="3906343" y="3025331"/>
                </a:lnTo>
                <a:cubicBezTo>
                  <a:pt x="4178617" y="3025331"/>
                  <a:pt x="4399338" y="2804610"/>
                  <a:pt x="4399338" y="2532336"/>
                </a:cubicBezTo>
                <a:close/>
                <a:moveTo>
                  <a:pt x="478831" y="0"/>
                </a:moveTo>
                <a:lnTo>
                  <a:pt x="3768108" y="0"/>
                </a:lnTo>
                <a:cubicBezTo>
                  <a:pt x="3941654" y="0"/>
                  <a:pt x="4093636" y="92326"/>
                  <a:pt x="4177617" y="230540"/>
                </a:cubicBezTo>
                <a:lnTo>
                  <a:pt x="4180124" y="235588"/>
                </a:lnTo>
                <a:lnTo>
                  <a:pt x="4098239" y="191143"/>
                </a:lnTo>
                <a:cubicBezTo>
                  <a:pt x="4039258" y="166196"/>
                  <a:pt x="3974412" y="152401"/>
                  <a:pt x="3906343" y="152401"/>
                </a:cubicBezTo>
                <a:lnTo>
                  <a:pt x="645395" y="152401"/>
                </a:lnTo>
                <a:cubicBezTo>
                  <a:pt x="373121" y="152401"/>
                  <a:pt x="152400" y="373122"/>
                  <a:pt x="152400" y="645396"/>
                </a:cubicBezTo>
                <a:lnTo>
                  <a:pt x="152400" y="2532336"/>
                </a:lnTo>
                <a:cubicBezTo>
                  <a:pt x="152400" y="2600405"/>
                  <a:pt x="166195" y="2665251"/>
                  <a:pt x="191142" y="2724232"/>
                </a:cubicBezTo>
                <a:lnTo>
                  <a:pt x="235645" y="2806222"/>
                </a:lnTo>
                <a:lnTo>
                  <a:pt x="230540" y="2803609"/>
                </a:lnTo>
                <a:cubicBezTo>
                  <a:pt x="92326" y="2719628"/>
                  <a:pt x="0" y="2567645"/>
                  <a:pt x="0" y="2394100"/>
                </a:cubicBezTo>
                <a:lnTo>
                  <a:pt x="0" y="478831"/>
                </a:lnTo>
                <a:cubicBezTo>
                  <a:pt x="0" y="214380"/>
                  <a:pt x="214380" y="0"/>
                  <a:pt x="478831" y="0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  <a:alpha val="60000"/>
            </a:schemeClr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5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0A1087-9659-026C-163C-8E13D2067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Dual Screen Projection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B1A1773-DADC-60C3-9694-447CB1FB3F26}"/>
              </a:ext>
            </a:extLst>
          </p:cNvPr>
          <p:cNvSpPr/>
          <p:nvPr/>
        </p:nvSpPr>
        <p:spPr>
          <a:xfrm>
            <a:off x="5552735" y="1945948"/>
            <a:ext cx="3185204" cy="2154698"/>
          </a:xfrm>
          <a:prstGeom prst="roundRect">
            <a:avLst/>
          </a:prstGeom>
          <a:solidFill>
            <a:schemeClr val="accent5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pic>
        <p:nvPicPr>
          <p:cNvPr id="5" name="Graphic 4" descr="Laptop with solid fill">
            <a:extLst>
              <a:ext uri="{FF2B5EF4-FFF2-40B4-BE49-F238E27FC236}">
                <a16:creationId xmlns:a16="http://schemas.microsoft.com/office/drawing/2014/main" id="{1B51222C-BEB5-891D-31D5-4F5DB7BDB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99" y="4425329"/>
            <a:ext cx="1102038" cy="1102038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065F9C-27B3-8F5A-77AA-A2FCF6899A6A}"/>
              </a:ext>
            </a:extLst>
          </p:cNvPr>
          <p:cNvSpPr/>
          <p:nvPr/>
        </p:nvSpPr>
        <p:spPr>
          <a:xfrm>
            <a:off x="406061" y="1945948"/>
            <a:ext cx="3185204" cy="2154698"/>
          </a:xfrm>
          <a:prstGeom prst="roundRect">
            <a:avLst/>
          </a:prstGeom>
          <a:solidFill>
            <a:schemeClr val="accent2"/>
          </a:solidFill>
          <a:ln w="1428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500"/>
          </a:p>
        </p:txBody>
      </p:sp>
      <p:pic>
        <p:nvPicPr>
          <p:cNvPr id="11" name="Graphic 10" descr="Laptop with solid fill">
            <a:extLst>
              <a:ext uri="{FF2B5EF4-FFF2-40B4-BE49-F238E27FC236}">
                <a16:creationId xmlns:a16="http://schemas.microsoft.com/office/drawing/2014/main" id="{67395459-6CF7-0AA9-7B92-6129BF0D3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0363" y="4425328"/>
            <a:ext cx="1102038" cy="110203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BFA7F43-B4AF-12C3-6FE7-A588847C1606}"/>
              </a:ext>
            </a:extLst>
          </p:cNvPr>
          <p:cNvGrpSpPr/>
          <p:nvPr/>
        </p:nvGrpSpPr>
        <p:grpSpPr>
          <a:xfrm>
            <a:off x="5975737" y="2146917"/>
            <a:ext cx="2339201" cy="1659988"/>
            <a:chOff x="8921977" y="1126324"/>
            <a:chExt cx="2926080" cy="207646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C29C581-F8A4-A40D-B9FB-96583BEF29A5}"/>
                </a:ext>
              </a:extLst>
            </p:cNvPr>
            <p:cNvSpPr txBox="1"/>
            <p:nvPr/>
          </p:nvSpPr>
          <p:spPr>
            <a:xfrm>
              <a:off x="8921977" y="1126324"/>
              <a:ext cx="2926080" cy="5774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FDDE9ED-3172-3833-F8FA-67AE2324063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50147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Fusce tincidunt libero ut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32D450-B608-9E25-AD25-C1473DFA3271}"/>
              </a:ext>
            </a:extLst>
          </p:cNvPr>
          <p:cNvGrpSpPr/>
          <p:nvPr/>
        </p:nvGrpSpPr>
        <p:grpSpPr>
          <a:xfrm>
            <a:off x="829063" y="2146917"/>
            <a:ext cx="2339201" cy="1659988"/>
            <a:chOff x="332936" y="2511940"/>
            <a:chExt cx="2926080" cy="207646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15CC6DC-34ED-010A-3D7E-355C990CD183}"/>
                </a:ext>
              </a:extLst>
            </p:cNvPr>
            <p:cNvSpPr txBox="1"/>
            <p:nvPr/>
          </p:nvSpPr>
          <p:spPr>
            <a:xfrm>
              <a:off x="332936" y="2511940"/>
              <a:ext cx="2926080" cy="57749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C3F1908-8163-8B22-E0C2-CE27A2E14D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0147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Fusce tincidunt libero ut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90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10447</TotalTime>
  <Words>252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Screen Projection – Slide Template</vt:lpstr>
      <vt:lpstr>Dual Screen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Screen Projection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2025-02-18T18:28:00Z</dcterms:modified>
  <cp:category>Text &amp; Tables; Graphics &amp; Metaphors</cp:category>
</cp:coreProperties>
</file>