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02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CD97-AA72-2B71-66BA-89526461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D5C8E3-73BD-B3AF-0D60-C7D9AA785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68809-307B-1DC7-988A-3FB5CC74C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30F30-DE94-3FA9-122A-2F2CE30E6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25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0A51-D69D-3DA2-ADD1-D491DAD39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7C32B-178D-92FA-8F53-4476BB0D2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27B1D-4144-FA77-6618-A48310B84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E7A4D-A0E1-F8B6-F37A-3017BE103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78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4A3FC-7E4C-2E15-28BE-AFE81FEB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5F62F41-D5EE-8CEE-2812-C48E8E70A6A7}"/>
              </a:ext>
            </a:extLst>
          </p:cNvPr>
          <p:cNvSpPr/>
          <p:nvPr/>
        </p:nvSpPr>
        <p:spPr>
          <a:xfrm flipH="1">
            <a:off x="6389750" y="1313058"/>
            <a:ext cx="5260834" cy="431604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0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D647E0-56AE-1C2F-CD40-A6F821BD89C9}"/>
              </a:ext>
            </a:extLst>
          </p:cNvPr>
          <p:cNvSpPr/>
          <p:nvPr/>
        </p:nvSpPr>
        <p:spPr>
          <a:xfrm>
            <a:off x="541415" y="1313056"/>
            <a:ext cx="5260835" cy="431604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B3B3F-A435-899E-D1B4-DB63711FA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Screen Projection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389FD1-0E1E-F1B9-B98C-7EE16E0EE6A3}"/>
              </a:ext>
            </a:extLst>
          </p:cNvPr>
          <p:cNvSpPr/>
          <p:nvPr/>
        </p:nvSpPr>
        <p:spPr>
          <a:xfrm>
            <a:off x="7403647" y="1313057"/>
            <a:ext cx="4246938" cy="2872930"/>
          </a:xfrm>
          <a:prstGeom prst="roundRect">
            <a:avLst/>
          </a:prstGeom>
          <a:solidFill>
            <a:schemeClr val="accent5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6AB5EFCB-19F7-23A3-667E-5A3BF556A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5465" y="4618898"/>
            <a:ext cx="1469384" cy="146938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76298EF-D1C3-40C5-6ECF-5C0D975C6F2F}"/>
              </a:ext>
            </a:extLst>
          </p:cNvPr>
          <p:cNvGrpSpPr/>
          <p:nvPr/>
        </p:nvGrpSpPr>
        <p:grpSpPr>
          <a:xfrm>
            <a:off x="7967648" y="1704153"/>
            <a:ext cx="3118935" cy="1905539"/>
            <a:chOff x="8921977" y="1155199"/>
            <a:chExt cx="2926080" cy="17877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BB56C4-5FD6-B364-0173-836AB0A04193}"/>
                </a:ext>
              </a:extLst>
            </p:cNvPr>
            <p:cNvSpPr txBox="1"/>
            <p:nvPr/>
          </p:nvSpPr>
          <p:spPr>
            <a:xfrm>
              <a:off x="8921977" y="1155199"/>
              <a:ext cx="2926080" cy="5486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7A7BE1-FC94-2C4B-C77C-E5305ADE2A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416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B6FD36-85A4-A83C-AEAD-D2BC9DBB5B85}"/>
              </a:ext>
            </a:extLst>
          </p:cNvPr>
          <p:cNvSpPr/>
          <p:nvPr/>
        </p:nvSpPr>
        <p:spPr>
          <a:xfrm>
            <a:off x="541415" y="1313057"/>
            <a:ext cx="4246938" cy="2872930"/>
          </a:xfrm>
          <a:prstGeom prst="roundRect">
            <a:avLst/>
          </a:prstGeom>
          <a:solidFill>
            <a:schemeClr val="accent2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pic>
        <p:nvPicPr>
          <p:cNvPr id="11" name="Graphic 10" descr="Laptop with solid fill">
            <a:extLst>
              <a:ext uri="{FF2B5EF4-FFF2-40B4-BE49-F238E27FC236}">
                <a16:creationId xmlns:a16="http://schemas.microsoft.com/office/drawing/2014/main" id="{CCCFDF86-09EE-0761-7893-B6F6B8841A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7151" y="4618897"/>
            <a:ext cx="1469384" cy="146938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4D3C85-C8FD-494E-DEEE-C3A6365E5B48}"/>
              </a:ext>
            </a:extLst>
          </p:cNvPr>
          <p:cNvGrpSpPr/>
          <p:nvPr/>
        </p:nvGrpSpPr>
        <p:grpSpPr>
          <a:xfrm>
            <a:off x="1105416" y="1704153"/>
            <a:ext cx="3118935" cy="1905539"/>
            <a:chOff x="332936" y="2540815"/>
            <a:chExt cx="2926080" cy="178771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8F91C8-EE10-99EA-345B-C22A5C06C6D6}"/>
                </a:ext>
              </a:extLst>
            </p:cNvPr>
            <p:cNvSpPr txBox="1"/>
            <p:nvPr/>
          </p:nvSpPr>
          <p:spPr>
            <a:xfrm>
              <a:off x="332936" y="2540815"/>
              <a:ext cx="2926080" cy="5486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0DEE71-880B-99D6-B929-E851C39B39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416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133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1463D-1A25-F5FD-07C8-A7CC1983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5CC1F9B-3BB4-93CB-248C-B70131D2F0B4}"/>
              </a:ext>
            </a:extLst>
          </p:cNvPr>
          <p:cNvSpPr/>
          <p:nvPr/>
        </p:nvSpPr>
        <p:spPr>
          <a:xfrm flipH="1">
            <a:off x="6389750" y="1313058"/>
            <a:ext cx="5260834" cy="431604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0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C0D4853-ECCB-6E43-8A72-DE52FA0769F3}"/>
              </a:ext>
            </a:extLst>
          </p:cNvPr>
          <p:cNvSpPr/>
          <p:nvPr/>
        </p:nvSpPr>
        <p:spPr>
          <a:xfrm>
            <a:off x="541415" y="1313056"/>
            <a:ext cx="5260835" cy="431604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A1087-9659-026C-163C-8E13D206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Screen Projection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1A1773-DADC-60C3-9694-447CB1FB3F26}"/>
              </a:ext>
            </a:extLst>
          </p:cNvPr>
          <p:cNvSpPr/>
          <p:nvPr/>
        </p:nvSpPr>
        <p:spPr>
          <a:xfrm>
            <a:off x="7403647" y="1313057"/>
            <a:ext cx="4246938" cy="2872930"/>
          </a:xfrm>
          <a:prstGeom prst="roundRect">
            <a:avLst/>
          </a:prstGeom>
          <a:solidFill>
            <a:schemeClr val="accent5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1B51222C-BEB5-891D-31D5-4F5DB7BDB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5465" y="4618898"/>
            <a:ext cx="1469384" cy="146938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E6612FE-C7A2-18DF-9B62-4D16A7B9A338}"/>
              </a:ext>
            </a:extLst>
          </p:cNvPr>
          <p:cNvGrpSpPr/>
          <p:nvPr/>
        </p:nvGrpSpPr>
        <p:grpSpPr>
          <a:xfrm>
            <a:off x="7967648" y="1704153"/>
            <a:ext cx="3118935" cy="1905539"/>
            <a:chOff x="8921977" y="1155199"/>
            <a:chExt cx="2926080" cy="178771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0EB3FA-AD1F-1589-459F-E105547D0B9D}"/>
                </a:ext>
              </a:extLst>
            </p:cNvPr>
            <p:cNvSpPr txBox="1"/>
            <p:nvPr/>
          </p:nvSpPr>
          <p:spPr>
            <a:xfrm>
              <a:off x="8921977" y="1155199"/>
              <a:ext cx="2926080" cy="5486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5FA4F1-D34D-2027-ECB7-49137E7F89E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416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065F9C-27B3-8F5A-77AA-A2FCF6899A6A}"/>
              </a:ext>
            </a:extLst>
          </p:cNvPr>
          <p:cNvSpPr/>
          <p:nvPr/>
        </p:nvSpPr>
        <p:spPr>
          <a:xfrm>
            <a:off x="541415" y="1313057"/>
            <a:ext cx="4246938" cy="2872930"/>
          </a:xfrm>
          <a:prstGeom prst="roundRect">
            <a:avLst/>
          </a:prstGeom>
          <a:solidFill>
            <a:schemeClr val="accent2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pic>
        <p:nvPicPr>
          <p:cNvPr id="11" name="Graphic 10" descr="Laptop with solid fill">
            <a:extLst>
              <a:ext uri="{FF2B5EF4-FFF2-40B4-BE49-F238E27FC236}">
                <a16:creationId xmlns:a16="http://schemas.microsoft.com/office/drawing/2014/main" id="{67395459-6CF7-0AA9-7B92-6129BF0D3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7151" y="4618897"/>
            <a:ext cx="1469384" cy="146938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388B25E-9AA8-A0C2-40FC-8DBB26D3D623}"/>
              </a:ext>
            </a:extLst>
          </p:cNvPr>
          <p:cNvGrpSpPr/>
          <p:nvPr/>
        </p:nvGrpSpPr>
        <p:grpSpPr>
          <a:xfrm>
            <a:off x="1105416" y="1704153"/>
            <a:ext cx="3118935" cy="1905539"/>
            <a:chOff x="332936" y="2540815"/>
            <a:chExt cx="2926080" cy="178771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15322A-454D-77E0-BE40-7758DBD77ADA}"/>
                </a:ext>
              </a:extLst>
            </p:cNvPr>
            <p:cNvSpPr txBox="1"/>
            <p:nvPr/>
          </p:nvSpPr>
          <p:spPr>
            <a:xfrm>
              <a:off x="332936" y="2540815"/>
              <a:ext cx="2926080" cy="5486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B00836-F584-6CC8-0BD4-45D985EED69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416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90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228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Screen Projection – Slide Template</vt:lpstr>
      <vt:lpstr>Dual Screen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Screen Projection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2025-02-18T18:28:06Z</dcterms:modified>
  <cp:category>Text &amp; Tables; Graphics &amp; Metaphors</cp:category>
</cp:coreProperties>
</file>