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1440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AAE6B-F5B0-C31A-B819-3E300EB5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C245F3-A553-1E6D-3B95-B183425631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7EDBD5-19D6-6E18-EA3B-96BD426DE5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038BAF-5DF3-F4B3-1432-8FABCF354E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20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98BEC-E57A-1476-86A5-59FF7D422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0A04D5-DEDD-6B9C-D025-84EA1A24A4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9A0EAA-28C6-6841-BFF4-D02BE6A97F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8B647-4636-5FC8-56CF-5A6EA27183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9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0A387-18B3-77D4-1D2A-9D9649F64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7B8C2-C743-E648-D2A6-2D5C7C62B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Sticky Notes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D64D10D-06F0-0F3B-7132-D9DAB6B42B58}"/>
              </a:ext>
            </a:extLst>
          </p:cNvPr>
          <p:cNvGrpSpPr/>
          <p:nvPr/>
        </p:nvGrpSpPr>
        <p:grpSpPr>
          <a:xfrm>
            <a:off x="906237" y="1232563"/>
            <a:ext cx="2213925" cy="2236243"/>
            <a:chOff x="699717" y="1957017"/>
            <a:chExt cx="3275205" cy="330822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5383DF1-1A49-73A2-E602-039C18B26915}"/>
                </a:ext>
              </a:extLst>
            </p:cNvPr>
            <p:cNvGrpSpPr/>
            <p:nvPr/>
          </p:nvGrpSpPr>
          <p:grpSpPr>
            <a:xfrm>
              <a:off x="699717" y="1957017"/>
              <a:ext cx="3275205" cy="3308221"/>
              <a:chOff x="924097" y="1942941"/>
              <a:chExt cx="2947422" cy="2977134"/>
            </a:xfrm>
          </p:grpSpPr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1DA1D403-45C7-5CB7-6571-69E94819777E}"/>
                  </a:ext>
                </a:extLst>
              </p:cNvPr>
              <p:cNvSpPr/>
              <p:nvPr/>
            </p:nvSpPr>
            <p:spPr>
              <a:xfrm>
                <a:off x="959026" y="2135402"/>
                <a:ext cx="2777578" cy="271119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  <a:gd name="connsiteX0" fmla="*/ 186033 w 2750274"/>
                  <a:gd name="connsiteY0" fmla="*/ 0 h 2801315"/>
                  <a:gd name="connsiteX1" fmla="*/ 2747691 w 2750274"/>
                  <a:gd name="connsiteY1" fmla="*/ 136702 h 2801315"/>
                  <a:gd name="connsiteX2" fmla="*/ 2749053 w 2750274"/>
                  <a:gd name="connsiteY2" fmla="*/ 2789307 h 2801315"/>
                  <a:gd name="connsiteX3" fmla="*/ 46548 w 2750274"/>
                  <a:gd name="connsiteY3" fmla="*/ 2607057 h 2801315"/>
                  <a:gd name="connsiteX4" fmla="*/ 186033 w 2750274"/>
                  <a:gd name="connsiteY4" fmla="*/ 0 h 2801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50274" h="2801315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753768" y="1902455"/>
                      <a:pt x="2749053" y="2789307"/>
                    </a:cubicBezTo>
                    <a:cubicBezTo>
                      <a:pt x="1847990" y="2766024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1CCF539-523F-D0E6-2742-34348A6F85C6}"/>
                  </a:ext>
                </a:extLst>
              </p:cNvPr>
              <p:cNvSpPr/>
              <p:nvPr/>
            </p:nvSpPr>
            <p:spPr>
              <a:xfrm>
                <a:off x="924097" y="1942941"/>
                <a:ext cx="2947421" cy="297713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2"/>
                  </a:gs>
                  <a:gs pos="0">
                    <a:schemeClr val="accent2"/>
                  </a:gs>
                  <a:gs pos="8000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49430A7-70BF-9724-E484-3FED1A8E10AD}"/>
                  </a:ext>
                </a:extLst>
              </p:cNvPr>
              <p:cNvSpPr/>
              <p:nvPr/>
            </p:nvSpPr>
            <p:spPr>
              <a:xfrm>
                <a:off x="977564" y="1942941"/>
                <a:ext cx="2893955" cy="740030"/>
              </a:xfrm>
              <a:custGeom>
                <a:avLst/>
                <a:gdLst>
                  <a:gd name="connsiteX0" fmla="*/ 20827 w 2893955"/>
                  <a:gd name="connsiteY0" fmla="*/ 0 h 740030"/>
                  <a:gd name="connsiteX1" fmla="*/ 2893955 w 2893955"/>
                  <a:gd name="connsiteY1" fmla="*/ 100296 h 740030"/>
                  <a:gd name="connsiteX2" fmla="*/ 2870165 w 2893955"/>
                  <a:gd name="connsiteY2" fmla="*/ 740030 h 740030"/>
                  <a:gd name="connsiteX3" fmla="*/ 0 w 2893955"/>
                  <a:gd name="connsiteY3" fmla="*/ 630141 h 740030"/>
                  <a:gd name="connsiteX4" fmla="*/ 13970 w 2893955"/>
                  <a:gd name="connsiteY4" fmla="*/ 341753 h 740030"/>
                  <a:gd name="connsiteX5" fmla="*/ 20827 w 2893955"/>
                  <a:gd name="connsiteY5" fmla="*/ 0 h 740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93955" h="740030">
                    <a:moveTo>
                      <a:pt x="20827" y="0"/>
                    </a:moveTo>
                    <a:lnTo>
                      <a:pt x="2893955" y="100296"/>
                    </a:lnTo>
                    <a:lnTo>
                      <a:pt x="2870165" y="740030"/>
                    </a:lnTo>
                    <a:lnTo>
                      <a:pt x="0" y="630141"/>
                    </a:lnTo>
                    <a:lnTo>
                      <a:pt x="13970" y="341753"/>
                    </a:lnTo>
                    <a:cubicBezTo>
                      <a:pt x="18215" y="227444"/>
                      <a:pt x="20827" y="113461"/>
                      <a:pt x="20827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sz="1400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8F1AC3F-7473-CDF7-7C95-36B0B3D9CEDE}"/>
                </a:ext>
              </a:extLst>
            </p:cNvPr>
            <p:cNvSpPr txBox="1"/>
            <p:nvPr/>
          </p:nvSpPr>
          <p:spPr>
            <a:xfrm rot="180000">
              <a:off x="1175792" y="207759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5BB1B1C-B094-5F9E-C166-C9F4238A6B7A}"/>
                </a:ext>
              </a:extLst>
            </p:cNvPr>
            <p:cNvSpPr txBox="1"/>
            <p:nvPr/>
          </p:nvSpPr>
          <p:spPr>
            <a:xfrm rot="171098">
              <a:off x="997824" y="3022332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2913286-CA12-5CAB-E102-CF0D546328D1}"/>
              </a:ext>
            </a:extLst>
          </p:cNvPr>
          <p:cNvGrpSpPr/>
          <p:nvPr/>
        </p:nvGrpSpPr>
        <p:grpSpPr>
          <a:xfrm>
            <a:off x="3440870" y="944766"/>
            <a:ext cx="2377330" cy="2253160"/>
            <a:chOff x="4312033" y="1886871"/>
            <a:chExt cx="3516941" cy="333324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EBCA8DE-20BA-0F32-C190-C8EB2EFA17C5}"/>
                </a:ext>
              </a:extLst>
            </p:cNvPr>
            <p:cNvGrpSpPr/>
            <p:nvPr/>
          </p:nvGrpSpPr>
          <p:grpSpPr>
            <a:xfrm>
              <a:off x="4312033" y="1886871"/>
              <a:ext cx="3516941" cy="3333248"/>
              <a:chOff x="4462270" y="1879815"/>
              <a:chExt cx="3164965" cy="2999656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6F6A0A94-7B28-94B8-6413-3497B2B22574}"/>
                  </a:ext>
                </a:extLst>
              </p:cNvPr>
              <p:cNvSpPr/>
              <p:nvPr/>
            </p:nvSpPr>
            <p:spPr>
              <a:xfrm>
                <a:off x="4552270" y="2018941"/>
                <a:ext cx="3056636" cy="2852912"/>
              </a:xfrm>
              <a:custGeom>
                <a:avLst/>
                <a:gdLst>
                  <a:gd name="connsiteX0" fmla="*/ 2650188 w 3056636"/>
                  <a:gd name="connsiteY0" fmla="*/ 0 h 2852912"/>
                  <a:gd name="connsiteX1" fmla="*/ 2909760 w 3056636"/>
                  <a:gd name="connsiteY1" fmla="*/ 2027031 h 2852912"/>
                  <a:gd name="connsiteX2" fmla="*/ 497698 w 3056636"/>
                  <a:gd name="connsiteY2" fmla="*/ 2852912 h 2852912"/>
                  <a:gd name="connsiteX3" fmla="*/ 0 w 3056636"/>
                  <a:gd name="connsiteY3" fmla="*/ 317994 h 2852912"/>
                  <a:gd name="connsiteX4" fmla="*/ 2650188 w 3056636"/>
                  <a:gd name="connsiteY4" fmla="*/ 0 h 2852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6636" h="2852912">
                    <a:moveTo>
                      <a:pt x="2650188" y="0"/>
                    </a:moveTo>
                    <a:cubicBezTo>
                      <a:pt x="2714601" y="851813"/>
                      <a:pt x="3332567" y="1713231"/>
                      <a:pt x="2909760" y="2027031"/>
                    </a:cubicBezTo>
                    <a:cubicBezTo>
                      <a:pt x="2588677" y="2297355"/>
                      <a:pt x="1446336" y="2792614"/>
                      <a:pt x="497698" y="2852912"/>
                    </a:cubicBezTo>
                    <a:cubicBezTo>
                      <a:pt x="183440" y="1879109"/>
                      <a:pt x="251787" y="1041884"/>
                      <a:pt x="0" y="317994"/>
                    </a:cubicBezTo>
                    <a:cubicBezTo>
                      <a:pt x="1055713" y="236872"/>
                      <a:pt x="1719396" y="125755"/>
                      <a:pt x="265018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215900" dist="114300" dir="4800000" sx="99000" sy="99000" algn="tr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6A9087AB-CF21-4BE9-68DE-3559D8279550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3164965" cy="2999656"/>
              </a:xfrm>
              <a:custGeom>
                <a:avLst/>
                <a:gdLst>
                  <a:gd name="connsiteX0" fmla="*/ 2792373 w 3164965"/>
                  <a:gd name="connsiteY0" fmla="*/ 0 h 2999656"/>
                  <a:gd name="connsiteX1" fmla="*/ 2998981 w 3164965"/>
                  <a:gd name="connsiteY1" fmla="*/ 2128503 h 2999656"/>
                  <a:gd name="connsiteX2" fmla="*/ 581384 w 3164965"/>
                  <a:gd name="connsiteY2" fmla="*/ 2999656 h 2999656"/>
                  <a:gd name="connsiteX3" fmla="*/ 0 w 3164965"/>
                  <a:gd name="connsiteY3" fmla="*/ 377262 h 2999656"/>
                  <a:gd name="connsiteX4" fmla="*/ 2792373 w 3164965"/>
                  <a:gd name="connsiteY4" fmla="*/ 0 h 299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4965" h="2999656">
                    <a:moveTo>
                      <a:pt x="2792373" y="0"/>
                    </a:moveTo>
                    <a:cubicBezTo>
                      <a:pt x="2856786" y="851812"/>
                      <a:pt x="3445526" y="2018054"/>
                      <a:pt x="2998981" y="2128503"/>
                    </a:cubicBezTo>
                    <a:cubicBezTo>
                      <a:pt x="2880171" y="2411975"/>
                      <a:pt x="1530021" y="2939358"/>
                      <a:pt x="581384" y="2999656"/>
                    </a:cubicBezTo>
                    <a:cubicBezTo>
                      <a:pt x="267126" y="2025853"/>
                      <a:pt x="251787" y="1101151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gradFill>
                <a:gsLst>
                  <a:gs pos="57000">
                    <a:schemeClr val="accent3"/>
                  </a:gs>
                  <a:gs pos="0">
                    <a:schemeClr val="accent3">
                      <a:lumMod val="75000"/>
                    </a:schemeClr>
                  </a:gs>
                  <a:gs pos="7300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4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2EF885C9-CF38-5766-E8A3-393E9B10A8F0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2890000" cy="985812"/>
              </a:xfrm>
              <a:custGeom>
                <a:avLst/>
                <a:gdLst>
                  <a:gd name="connsiteX0" fmla="*/ 2792373 w 2890000"/>
                  <a:gd name="connsiteY0" fmla="*/ 0 h 985812"/>
                  <a:gd name="connsiteX1" fmla="*/ 2838060 w 2890000"/>
                  <a:gd name="connsiteY1" fmla="*/ 331492 h 985812"/>
                  <a:gd name="connsiteX2" fmla="*/ 2890000 w 2890000"/>
                  <a:gd name="connsiteY2" fmla="*/ 565472 h 985812"/>
                  <a:gd name="connsiteX3" fmla="*/ 158582 w 2890000"/>
                  <a:gd name="connsiteY3" fmla="*/ 985812 h 985812"/>
                  <a:gd name="connsiteX4" fmla="*/ 152872 w 2890000"/>
                  <a:gd name="connsiteY4" fmla="*/ 955461 h 985812"/>
                  <a:gd name="connsiteX5" fmla="*/ 0 w 2890000"/>
                  <a:gd name="connsiteY5" fmla="*/ 377262 h 985812"/>
                  <a:gd name="connsiteX6" fmla="*/ 2792373 w 2890000"/>
                  <a:gd name="connsiteY6" fmla="*/ 0 h 98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90000" h="985812">
                    <a:moveTo>
                      <a:pt x="2792373" y="0"/>
                    </a:moveTo>
                    <a:cubicBezTo>
                      <a:pt x="2800425" y="106477"/>
                      <a:pt x="2816669" y="217866"/>
                      <a:pt x="2838060" y="331492"/>
                    </a:cubicBezTo>
                    <a:lnTo>
                      <a:pt x="2890000" y="565472"/>
                    </a:lnTo>
                    <a:lnTo>
                      <a:pt x="158582" y="985812"/>
                    </a:lnTo>
                    <a:lnTo>
                      <a:pt x="152872" y="955461"/>
                    </a:lnTo>
                    <a:cubicBezTo>
                      <a:pt x="111116" y="751757"/>
                      <a:pt x="62947" y="558234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78834CB-98A9-334E-08FB-C46E3BFB97CA}"/>
                  </a:ext>
                </a:extLst>
              </p:cNvPr>
              <p:cNvSpPr/>
              <p:nvPr/>
            </p:nvSpPr>
            <p:spPr>
              <a:xfrm>
                <a:off x="6404902" y="3832141"/>
                <a:ext cx="1210036" cy="758077"/>
              </a:xfrm>
              <a:custGeom>
                <a:avLst/>
                <a:gdLst>
                  <a:gd name="connsiteX0" fmla="*/ 861571 w 1210036"/>
                  <a:gd name="connsiteY0" fmla="*/ 0 h 758077"/>
                  <a:gd name="connsiteX1" fmla="*/ 1210036 w 1210036"/>
                  <a:gd name="connsiteY1" fmla="*/ 8625 h 758077"/>
                  <a:gd name="connsiteX2" fmla="*/ 0 w 1210036"/>
                  <a:gd name="connsiteY2" fmla="*/ 758077 h 758077"/>
                  <a:gd name="connsiteX3" fmla="*/ 861571 w 1210036"/>
                  <a:gd name="connsiteY3" fmla="*/ 0 h 758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0036" h="758077">
                    <a:moveTo>
                      <a:pt x="861571" y="0"/>
                    </a:moveTo>
                    <a:cubicBezTo>
                      <a:pt x="823697" y="283040"/>
                      <a:pt x="1131020" y="144750"/>
                      <a:pt x="1210036" y="8625"/>
                    </a:cubicBezTo>
                    <a:cubicBezTo>
                      <a:pt x="1165530" y="337901"/>
                      <a:pt x="286297" y="642532"/>
                      <a:pt x="0" y="758077"/>
                    </a:cubicBezTo>
                    <a:cubicBezTo>
                      <a:pt x="490707" y="506445"/>
                      <a:pt x="707800" y="349480"/>
                      <a:pt x="861571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50000"/>
                    </a:schemeClr>
                  </a:gs>
                  <a:gs pos="5000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A5EA3FF-2955-DB29-0286-F35D8A6DFCA2}"/>
                </a:ext>
              </a:extLst>
            </p:cNvPr>
            <p:cNvSpPr txBox="1"/>
            <p:nvPr/>
          </p:nvSpPr>
          <p:spPr>
            <a:xfrm rot="21079168">
              <a:off x="4717585" y="2138640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39536F8-2D81-E90B-1A80-466F17B160FA}"/>
                </a:ext>
              </a:extLst>
            </p:cNvPr>
            <p:cNvSpPr txBox="1"/>
            <p:nvPr/>
          </p:nvSpPr>
          <p:spPr>
            <a:xfrm rot="21054240">
              <a:off x="4849342" y="2884070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CD6CE63-7613-DE38-B5D9-5359B5402E1B}"/>
              </a:ext>
            </a:extLst>
          </p:cNvPr>
          <p:cNvGrpSpPr/>
          <p:nvPr/>
        </p:nvGrpSpPr>
        <p:grpSpPr>
          <a:xfrm>
            <a:off x="6138909" y="1143377"/>
            <a:ext cx="2213924" cy="2482467"/>
            <a:chOff x="8307851" y="1592761"/>
            <a:chExt cx="3275204" cy="367247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FBDF37B-4989-2120-5CDE-12933E3791B6}"/>
                </a:ext>
              </a:extLst>
            </p:cNvPr>
            <p:cNvGrpSpPr/>
            <p:nvPr/>
          </p:nvGrpSpPr>
          <p:grpSpPr>
            <a:xfrm>
              <a:off x="8307851" y="1592761"/>
              <a:ext cx="3275204" cy="3672477"/>
              <a:chOff x="8263875" y="1615140"/>
              <a:chExt cx="2947421" cy="3304935"/>
            </a:xfrm>
          </p:grpSpPr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9ED3C6C0-2B51-DA88-D02B-50DB8C0831D7}"/>
                  </a:ext>
                </a:extLst>
              </p:cNvPr>
              <p:cNvSpPr/>
              <p:nvPr/>
            </p:nvSpPr>
            <p:spPr>
              <a:xfrm>
                <a:off x="8312056" y="2122150"/>
                <a:ext cx="2786353" cy="271119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29131" h="2801315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833669" y="1902455"/>
                      <a:pt x="2828954" y="2789307"/>
                    </a:cubicBezTo>
                    <a:cubicBezTo>
                      <a:pt x="1927891" y="2766024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96C67FFB-06E0-327D-DB47-74C861AAA7DF}"/>
                  </a:ext>
                </a:extLst>
              </p:cNvPr>
              <p:cNvSpPr/>
              <p:nvPr/>
            </p:nvSpPr>
            <p:spPr>
              <a:xfrm>
                <a:off x="8263875" y="1942942"/>
                <a:ext cx="2947421" cy="2977133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5"/>
                  </a:gs>
                  <a:gs pos="0">
                    <a:schemeClr val="accent5"/>
                  </a:gs>
                  <a:gs pos="8100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CA5C2337-8B09-E4BC-D72D-52E2CA6535C4}"/>
                  </a:ext>
                </a:extLst>
              </p:cNvPr>
              <p:cNvSpPr/>
              <p:nvPr/>
            </p:nvSpPr>
            <p:spPr>
              <a:xfrm rot="21350571">
                <a:off x="8464570" y="1615140"/>
                <a:ext cx="2578059" cy="780531"/>
              </a:xfrm>
              <a:custGeom>
                <a:avLst/>
                <a:gdLst>
                  <a:gd name="connsiteX0" fmla="*/ 0 w 1152128"/>
                  <a:gd name="connsiteY0" fmla="*/ 0 h 242604"/>
                  <a:gd name="connsiteX1" fmla="*/ 1152128 w 1152128"/>
                  <a:gd name="connsiteY1" fmla="*/ 0 h 242604"/>
                  <a:gd name="connsiteX2" fmla="*/ 1152128 w 1152128"/>
                  <a:gd name="connsiteY2" fmla="*/ 242604 h 242604"/>
                  <a:gd name="connsiteX3" fmla="*/ 0 w 1152128"/>
                  <a:gd name="connsiteY3" fmla="*/ 242604 h 242604"/>
                  <a:gd name="connsiteX4" fmla="*/ 0 w 1152128"/>
                  <a:gd name="connsiteY4" fmla="*/ 0 h 242604"/>
                  <a:gd name="connsiteX0" fmla="*/ 1637 w 1153765"/>
                  <a:gd name="connsiteY0" fmla="*/ 0 h 242604"/>
                  <a:gd name="connsiteX1" fmla="*/ 1153765 w 1153765"/>
                  <a:gd name="connsiteY1" fmla="*/ 0 h 242604"/>
                  <a:gd name="connsiteX2" fmla="*/ 1153765 w 1153765"/>
                  <a:gd name="connsiteY2" fmla="*/ 242604 h 242604"/>
                  <a:gd name="connsiteX3" fmla="*/ 1637 w 1153765"/>
                  <a:gd name="connsiteY3" fmla="*/ 242604 h 242604"/>
                  <a:gd name="connsiteX4" fmla="*/ 0 w 1153765"/>
                  <a:gd name="connsiteY4" fmla="*/ 57657 h 242604"/>
                  <a:gd name="connsiteX5" fmla="*/ 1637 w 1153765"/>
                  <a:gd name="connsiteY5" fmla="*/ 0 h 242604"/>
                  <a:gd name="connsiteX0" fmla="*/ 85266 w 1237394"/>
                  <a:gd name="connsiteY0" fmla="*/ 0 h 242604"/>
                  <a:gd name="connsiteX1" fmla="*/ 1237394 w 1237394"/>
                  <a:gd name="connsiteY1" fmla="*/ 0 h 242604"/>
                  <a:gd name="connsiteX2" fmla="*/ 1237394 w 1237394"/>
                  <a:gd name="connsiteY2" fmla="*/ 242604 h 242604"/>
                  <a:gd name="connsiteX3" fmla="*/ 85266 w 1237394"/>
                  <a:gd name="connsiteY3" fmla="*/ 242604 h 242604"/>
                  <a:gd name="connsiteX4" fmla="*/ 85314 w 1237394"/>
                  <a:gd name="connsiteY4" fmla="*/ 96385 h 242604"/>
                  <a:gd name="connsiteX5" fmla="*/ 83629 w 1237394"/>
                  <a:gd name="connsiteY5" fmla="*/ 57657 h 242604"/>
                  <a:gd name="connsiteX6" fmla="*/ 85266 w 1237394"/>
                  <a:gd name="connsiteY6" fmla="*/ 0 h 242604"/>
                  <a:gd name="connsiteX0" fmla="*/ 105071 w 1257199"/>
                  <a:gd name="connsiteY0" fmla="*/ 0 h 242604"/>
                  <a:gd name="connsiteX1" fmla="*/ 1257199 w 1257199"/>
                  <a:gd name="connsiteY1" fmla="*/ 0 h 242604"/>
                  <a:gd name="connsiteX2" fmla="*/ 1257199 w 1257199"/>
                  <a:gd name="connsiteY2" fmla="*/ 242604 h 242604"/>
                  <a:gd name="connsiteX3" fmla="*/ 105071 w 1257199"/>
                  <a:gd name="connsiteY3" fmla="*/ 242604 h 242604"/>
                  <a:gd name="connsiteX4" fmla="*/ 52921 w 1257199"/>
                  <a:gd name="connsiteY4" fmla="*/ 155317 h 242604"/>
                  <a:gd name="connsiteX5" fmla="*/ 105119 w 1257199"/>
                  <a:gd name="connsiteY5" fmla="*/ 96385 h 242604"/>
                  <a:gd name="connsiteX6" fmla="*/ 103434 w 1257199"/>
                  <a:gd name="connsiteY6" fmla="*/ 57657 h 242604"/>
                  <a:gd name="connsiteX7" fmla="*/ 105071 w 1257199"/>
                  <a:gd name="connsiteY7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22233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90242 w 1275998"/>
                  <a:gd name="connsiteY5" fmla="*/ 150265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5998 w 1277318"/>
                  <a:gd name="connsiteY3" fmla="*/ 242604 h 242604"/>
                  <a:gd name="connsiteX4" fmla="*/ 123870 w 1277318"/>
                  <a:gd name="connsiteY4" fmla="*/ 242604 h 242604"/>
                  <a:gd name="connsiteX5" fmla="*/ 26256 w 1277318"/>
                  <a:gd name="connsiteY5" fmla="*/ 197412 h 242604"/>
                  <a:gd name="connsiteX6" fmla="*/ 90242 w 1277318"/>
                  <a:gd name="connsiteY6" fmla="*/ 150265 h 242604"/>
                  <a:gd name="connsiteX7" fmla="*/ 123918 w 1277318"/>
                  <a:gd name="connsiteY7" fmla="*/ 96385 h 242604"/>
                  <a:gd name="connsiteX8" fmla="*/ 199688 w 1277318"/>
                  <a:gd name="connsiteY8" fmla="*/ 57657 h 242604"/>
                  <a:gd name="connsiteX9" fmla="*/ 123870 w 1277318"/>
                  <a:gd name="connsiteY9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8 w 1277318"/>
                  <a:gd name="connsiteY3" fmla="*/ 175523 h 242604"/>
                  <a:gd name="connsiteX4" fmla="*/ 1275998 w 1277318"/>
                  <a:gd name="connsiteY4" fmla="*/ 242604 h 242604"/>
                  <a:gd name="connsiteX5" fmla="*/ 123870 w 1277318"/>
                  <a:gd name="connsiteY5" fmla="*/ 242604 h 242604"/>
                  <a:gd name="connsiteX6" fmla="*/ 26256 w 1277318"/>
                  <a:gd name="connsiteY6" fmla="*/ 197412 h 242604"/>
                  <a:gd name="connsiteX7" fmla="*/ 90242 w 1277318"/>
                  <a:gd name="connsiteY7" fmla="*/ 150265 h 242604"/>
                  <a:gd name="connsiteX8" fmla="*/ 123918 w 1277318"/>
                  <a:gd name="connsiteY8" fmla="*/ 96385 h 242604"/>
                  <a:gd name="connsiteX9" fmla="*/ 199688 w 1277318"/>
                  <a:gd name="connsiteY9" fmla="*/ 57657 h 242604"/>
                  <a:gd name="connsiteX10" fmla="*/ 123870 w 1277318"/>
                  <a:gd name="connsiteY10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48694 w 1277318"/>
                  <a:gd name="connsiteY2" fmla="*/ 42503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95839"/>
                  <a:gd name="connsiteY0" fmla="*/ 0 h 242604"/>
                  <a:gd name="connsiteX1" fmla="*/ 1275998 w 1295839"/>
                  <a:gd name="connsiteY1" fmla="*/ 0 h 242604"/>
                  <a:gd name="connsiteX2" fmla="*/ 1248694 w 1295839"/>
                  <a:gd name="connsiteY2" fmla="*/ 42503 h 242604"/>
                  <a:gd name="connsiteX3" fmla="*/ 1295839 w 1295839"/>
                  <a:gd name="connsiteY3" fmla="*/ 89650 h 242604"/>
                  <a:gd name="connsiteX4" fmla="*/ 1277318 w 1295839"/>
                  <a:gd name="connsiteY4" fmla="*/ 175523 h 242604"/>
                  <a:gd name="connsiteX5" fmla="*/ 1275998 w 1295839"/>
                  <a:gd name="connsiteY5" fmla="*/ 242604 h 242604"/>
                  <a:gd name="connsiteX6" fmla="*/ 123870 w 1295839"/>
                  <a:gd name="connsiteY6" fmla="*/ 242604 h 242604"/>
                  <a:gd name="connsiteX7" fmla="*/ 26256 w 1295839"/>
                  <a:gd name="connsiteY7" fmla="*/ 197412 h 242604"/>
                  <a:gd name="connsiteX8" fmla="*/ 90242 w 1295839"/>
                  <a:gd name="connsiteY8" fmla="*/ 150265 h 242604"/>
                  <a:gd name="connsiteX9" fmla="*/ 123918 w 1295839"/>
                  <a:gd name="connsiteY9" fmla="*/ 96385 h 242604"/>
                  <a:gd name="connsiteX10" fmla="*/ 199688 w 1295839"/>
                  <a:gd name="connsiteY10" fmla="*/ 57657 h 242604"/>
                  <a:gd name="connsiteX11" fmla="*/ 123870 w 1295839"/>
                  <a:gd name="connsiteY11" fmla="*/ 0 h 242604"/>
                  <a:gd name="connsiteX0" fmla="*/ 123870 w 1296242"/>
                  <a:gd name="connsiteY0" fmla="*/ 0 h 242604"/>
                  <a:gd name="connsiteX1" fmla="*/ 1275998 w 1296242"/>
                  <a:gd name="connsiteY1" fmla="*/ 0 h 242604"/>
                  <a:gd name="connsiteX2" fmla="*/ 1248694 w 1296242"/>
                  <a:gd name="connsiteY2" fmla="*/ 42503 h 242604"/>
                  <a:gd name="connsiteX3" fmla="*/ 1295839 w 1296242"/>
                  <a:gd name="connsiteY3" fmla="*/ 89650 h 242604"/>
                  <a:gd name="connsiteX4" fmla="*/ 1243642 w 1296242"/>
                  <a:gd name="connsiteY4" fmla="*/ 141847 h 242604"/>
                  <a:gd name="connsiteX5" fmla="*/ 1277318 w 1296242"/>
                  <a:gd name="connsiteY5" fmla="*/ 175523 h 242604"/>
                  <a:gd name="connsiteX6" fmla="*/ 1275998 w 1296242"/>
                  <a:gd name="connsiteY6" fmla="*/ 242604 h 242604"/>
                  <a:gd name="connsiteX7" fmla="*/ 123870 w 1296242"/>
                  <a:gd name="connsiteY7" fmla="*/ 242604 h 242604"/>
                  <a:gd name="connsiteX8" fmla="*/ 26256 w 1296242"/>
                  <a:gd name="connsiteY8" fmla="*/ 197412 h 242604"/>
                  <a:gd name="connsiteX9" fmla="*/ 90242 w 1296242"/>
                  <a:gd name="connsiteY9" fmla="*/ 150265 h 242604"/>
                  <a:gd name="connsiteX10" fmla="*/ 123918 w 1296242"/>
                  <a:gd name="connsiteY10" fmla="*/ 96385 h 242604"/>
                  <a:gd name="connsiteX11" fmla="*/ 199688 w 1296242"/>
                  <a:gd name="connsiteY11" fmla="*/ 57657 h 242604"/>
                  <a:gd name="connsiteX12" fmla="*/ 123870 w 1296242"/>
                  <a:gd name="connsiteY12" fmla="*/ 0 h 242604"/>
                  <a:gd name="connsiteX0" fmla="*/ 123870 w 1307634"/>
                  <a:gd name="connsiteY0" fmla="*/ 0 h 242604"/>
                  <a:gd name="connsiteX1" fmla="*/ 1275998 w 1307634"/>
                  <a:gd name="connsiteY1" fmla="*/ 0 h 242604"/>
                  <a:gd name="connsiteX2" fmla="*/ 1248694 w 1307634"/>
                  <a:gd name="connsiteY2" fmla="*/ 42503 h 242604"/>
                  <a:gd name="connsiteX3" fmla="*/ 1295839 w 1307634"/>
                  <a:gd name="connsiteY3" fmla="*/ 89650 h 242604"/>
                  <a:gd name="connsiteX4" fmla="*/ 1243642 w 1307634"/>
                  <a:gd name="connsiteY4" fmla="*/ 141847 h 242604"/>
                  <a:gd name="connsiteX5" fmla="*/ 1277318 w 1307634"/>
                  <a:gd name="connsiteY5" fmla="*/ 175523 h 242604"/>
                  <a:gd name="connsiteX6" fmla="*/ 1307627 w 1307634"/>
                  <a:gd name="connsiteY6" fmla="*/ 229404 h 242604"/>
                  <a:gd name="connsiteX7" fmla="*/ 1275998 w 1307634"/>
                  <a:gd name="connsiteY7" fmla="*/ 242604 h 242604"/>
                  <a:gd name="connsiteX8" fmla="*/ 123870 w 1307634"/>
                  <a:gd name="connsiteY8" fmla="*/ 242604 h 242604"/>
                  <a:gd name="connsiteX9" fmla="*/ 26256 w 1307634"/>
                  <a:gd name="connsiteY9" fmla="*/ 197412 h 242604"/>
                  <a:gd name="connsiteX10" fmla="*/ 90242 w 1307634"/>
                  <a:gd name="connsiteY10" fmla="*/ 150265 h 242604"/>
                  <a:gd name="connsiteX11" fmla="*/ 123918 w 1307634"/>
                  <a:gd name="connsiteY11" fmla="*/ 96385 h 242604"/>
                  <a:gd name="connsiteX12" fmla="*/ 199688 w 1307634"/>
                  <a:gd name="connsiteY12" fmla="*/ 57657 h 242604"/>
                  <a:gd name="connsiteX13" fmla="*/ 123870 w 1307634"/>
                  <a:gd name="connsiteY13" fmla="*/ 0 h 242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7634" h="242604">
                    <a:moveTo>
                      <a:pt x="123870" y="0"/>
                    </a:moveTo>
                    <a:lnTo>
                      <a:pt x="1275998" y="0"/>
                    </a:lnTo>
                    <a:lnTo>
                      <a:pt x="1248694" y="42503"/>
                    </a:lnTo>
                    <a:cubicBezTo>
                      <a:pt x="1248694" y="59341"/>
                      <a:pt x="1295839" y="72812"/>
                      <a:pt x="1295839" y="89650"/>
                    </a:cubicBezTo>
                    <a:cubicBezTo>
                      <a:pt x="1301451" y="109856"/>
                      <a:pt x="1246729" y="127535"/>
                      <a:pt x="1243642" y="141847"/>
                    </a:cubicBezTo>
                    <a:cubicBezTo>
                      <a:pt x="1240555" y="156159"/>
                      <a:pt x="1271986" y="168507"/>
                      <a:pt x="1277318" y="175523"/>
                    </a:cubicBezTo>
                    <a:cubicBezTo>
                      <a:pt x="1276757" y="178329"/>
                      <a:pt x="1308188" y="226598"/>
                      <a:pt x="1307627" y="229404"/>
                    </a:cubicBezTo>
                    <a:lnTo>
                      <a:pt x="1275998" y="242604"/>
                    </a:lnTo>
                    <a:lnTo>
                      <a:pt x="123870" y="242604"/>
                    </a:lnTo>
                    <a:cubicBezTo>
                      <a:pt x="-84420" y="235072"/>
                      <a:pt x="34948" y="211960"/>
                      <a:pt x="26256" y="197412"/>
                    </a:cubicBezTo>
                    <a:cubicBezTo>
                      <a:pt x="17564" y="182864"/>
                      <a:pt x="73965" y="167103"/>
                      <a:pt x="90242" y="150265"/>
                    </a:cubicBezTo>
                    <a:cubicBezTo>
                      <a:pt x="106519" y="133427"/>
                      <a:pt x="115499" y="112662"/>
                      <a:pt x="123918" y="96385"/>
                    </a:cubicBezTo>
                    <a:cubicBezTo>
                      <a:pt x="132337" y="80108"/>
                      <a:pt x="199696" y="73721"/>
                      <a:pt x="199688" y="57657"/>
                    </a:cubicBezTo>
                    <a:cubicBezTo>
                      <a:pt x="200234" y="38438"/>
                      <a:pt x="123324" y="19219"/>
                      <a:pt x="123870" y="0"/>
                    </a:cubicBezTo>
                    <a:close/>
                  </a:path>
                </a:pathLst>
              </a:custGeom>
              <a:solidFill>
                <a:srgbClr val="BEC6D4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7AD8B8E-EA25-62A3-C389-251C20FE9633}"/>
                </a:ext>
              </a:extLst>
            </p:cNvPr>
            <p:cNvSpPr txBox="1"/>
            <p:nvPr/>
          </p:nvSpPr>
          <p:spPr>
            <a:xfrm rot="21337091">
              <a:off x="8895908" y="173047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C1E87BD-E3A6-2DE2-A7E9-5AFF46459122}"/>
                </a:ext>
              </a:extLst>
            </p:cNvPr>
            <p:cNvSpPr txBox="1"/>
            <p:nvPr/>
          </p:nvSpPr>
          <p:spPr>
            <a:xfrm rot="171098">
              <a:off x="8695075" y="2758850"/>
              <a:ext cx="2586280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3486FE2-EDF9-2EBE-4050-039ED3EC0CCD}"/>
              </a:ext>
            </a:extLst>
          </p:cNvPr>
          <p:cNvGrpSpPr/>
          <p:nvPr/>
        </p:nvGrpSpPr>
        <p:grpSpPr>
          <a:xfrm>
            <a:off x="659120" y="3870550"/>
            <a:ext cx="2377330" cy="2253160"/>
            <a:chOff x="4312033" y="1886871"/>
            <a:chExt cx="3516941" cy="333324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BCF2BE3-9CF2-E0CC-9818-E47BB92A361C}"/>
                </a:ext>
              </a:extLst>
            </p:cNvPr>
            <p:cNvGrpSpPr/>
            <p:nvPr/>
          </p:nvGrpSpPr>
          <p:grpSpPr>
            <a:xfrm>
              <a:off x="4312033" y="1886871"/>
              <a:ext cx="3516941" cy="3333248"/>
              <a:chOff x="4462270" y="1879815"/>
              <a:chExt cx="3164965" cy="2999656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057A4947-60BB-30E4-2680-81E8CF959D22}"/>
                  </a:ext>
                </a:extLst>
              </p:cNvPr>
              <p:cNvSpPr/>
              <p:nvPr/>
            </p:nvSpPr>
            <p:spPr>
              <a:xfrm>
                <a:off x="4552270" y="2018941"/>
                <a:ext cx="3056636" cy="2852912"/>
              </a:xfrm>
              <a:custGeom>
                <a:avLst/>
                <a:gdLst>
                  <a:gd name="connsiteX0" fmla="*/ 2650188 w 3056636"/>
                  <a:gd name="connsiteY0" fmla="*/ 0 h 2852912"/>
                  <a:gd name="connsiteX1" fmla="*/ 2909760 w 3056636"/>
                  <a:gd name="connsiteY1" fmla="*/ 2027031 h 2852912"/>
                  <a:gd name="connsiteX2" fmla="*/ 497698 w 3056636"/>
                  <a:gd name="connsiteY2" fmla="*/ 2852912 h 2852912"/>
                  <a:gd name="connsiteX3" fmla="*/ 0 w 3056636"/>
                  <a:gd name="connsiteY3" fmla="*/ 317994 h 2852912"/>
                  <a:gd name="connsiteX4" fmla="*/ 2650188 w 3056636"/>
                  <a:gd name="connsiteY4" fmla="*/ 0 h 2852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6636" h="2852912">
                    <a:moveTo>
                      <a:pt x="2650188" y="0"/>
                    </a:moveTo>
                    <a:cubicBezTo>
                      <a:pt x="2714601" y="851813"/>
                      <a:pt x="3332567" y="1713231"/>
                      <a:pt x="2909760" y="2027031"/>
                    </a:cubicBezTo>
                    <a:cubicBezTo>
                      <a:pt x="2588677" y="2297355"/>
                      <a:pt x="1446336" y="2792614"/>
                      <a:pt x="497698" y="2852912"/>
                    </a:cubicBezTo>
                    <a:cubicBezTo>
                      <a:pt x="183440" y="1879109"/>
                      <a:pt x="251787" y="1041884"/>
                      <a:pt x="0" y="317994"/>
                    </a:cubicBezTo>
                    <a:cubicBezTo>
                      <a:pt x="1055713" y="236872"/>
                      <a:pt x="1719396" y="125755"/>
                      <a:pt x="265018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215900" dist="114300" dir="4800000" sx="99000" sy="99000" algn="tr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0E043C4-0B47-3EE4-B7E3-F4F54BC2DAE6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3164965" cy="2999656"/>
              </a:xfrm>
              <a:custGeom>
                <a:avLst/>
                <a:gdLst>
                  <a:gd name="connsiteX0" fmla="*/ 2792373 w 3164965"/>
                  <a:gd name="connsiteY0" fmla="*/ 0 h 2999656"/>
                  <a:gd name="connsiteX1" fmla="*/ 2998981 w 3164965"/>
                  <a:gd name="connsiteY1" fmla="*/ 2128503 h 2999656"/>
                  <a:gd name="connsiteX2" fmla="*/ 581384 w 3164965"/>
                  <a:gd name="connsiteY2" fmla="*/ 2999656 h 2999656"/>
                  <a:gd name="connsiteX3" fmla="*/ 0 w 3164965"/>
                  <a:gd name="connsiteY3" fmla="*/ 377262 h 2999656"/>
                  <a:gd name="connsiteX4" fmla="*/ 2792373 w 3164965"/>
                  <a:gd name="connsiteY4" fmla="*/ 0 h 299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4965" h="2999656">
                    <a:moveTo>
                      <a:pt x="2792373" y="0"/>
                    </a:moveTo>
                    <a:cubicBezTo>
                      <a:pt x="2856786" y="851812"/>
                      <a:pt x="3445526" y="2018054"/>
                      <a:pt x="2998981" y="2128503"/>
                    </a:cubicBezTo>
                    <a:cubicBezTo>
                      <a:pt x="2880171" y="2411975"/>
                      <a:pt x="1530021" y="2939358"/>
                      <a:pt x="581384" y="2999656"/>
                    </a:cubicBezTo>
                    <a:cubicBezTo>
                      <a:pt x="267126" y="2025853"/>
                      <a:pt x="251787" y="1101151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gradFill>
                <a:gsLst>
                  <a:gs pos="57000">
                    <a:schemeClr val="accent4"/>
                  </a:gs>
                  <a:gs pos="0">
                    <a:schemeClr val="accent4">
                      <a:lumMod val="75000"/>
                    </a:schemeClr>
                  </a:gs>
                  <a:gs pos="7300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4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A3BECDD8-F3DF-8B97-1D32-0BA0B5F3938F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2890000" cy="985812"/>
              </a:xfrm>
              <a:custGeom>
                <a:avLst/>
                <a:gdLst>
                  <a:gd name="connsiteX0" fmla="*/ 2792373 w 2890000"/>
                  <a:gd name="connsiteY0" fmla="*/ 0 h 985812"/>
                  <a:gd name="connsiteX1" fmla="*/ 2838060 w 2890000"/>
                  <a:gd name="connsiteY1" fmla="*/ 331492 h 985812"/>
                  <a:gd name="connsiteX2" fmla="*/ 2890000 w 2890000"/>
                  <a:gd name="connsiteY2" fmla="*/ 565472 h 985812"/>
                  <a:gd name="connsiteX3" fmla="*/ 158582 w 2890000"/>
                  <a:gd name="connsiteY3" fmla="*/ 985812 h 985812"/>
                  <a:gd name="connsiteX4" fmla="*/ 152872 w 2890000"/>
                  <a:gd name="connsiteY4" fmla="*/ 955461 h 985812"/>
                  <a:gd name="connsiteX5" fmla="*/ 0 w 2890000"/>
                  <a:gd name="connsiteY5" fmla="*/ 377262 h 985812"/>
                  <a:gd name="connsiteX6" fmla="*/ 2792373 w 2890000"/>
                  <a:gd name="connsiteY6" fmla="*/ 0 h 98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90000" h="985812">
                    <a:moveTo>
                      <a:pt x="2792373" y="0"/>
                    </a:moveTo>
                    <a:cubicBezTo>
                      <a:pt x="2800425" y="106477"/>
                      <a:pt x="2816669" y="217866"/>
                      <a:pt x="2838060" y="331492"/>
                    </a:cubicBezTo>
                    <a:lnTo>
                      <a:pt x="2890000" y="565472"/>
                    </a:lnTo>
                    <a:lnTo>
                      <a:pt x="158582" y="985812"/>
                    </a:lnTo>
                    <a:lnTo>
                      <a:pt x="152872" y="955461"/>
                    </a:lnTo>
                    <a:cubicBezTo>
                      <a:pt x="111116" y="751757"/>
                      <a:pt x="62947" y="558234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156E26BF-66A3-F068-DE58-5A9627795248}"/>
                  </a:ext>
                </a:extLst>
              </p:cNvPr>
              <p:cNvSpPr/>
              <p:nvPr/>
            </p:nvSpPr>
            <p:spPr>
              <a:xfrm>
                <a:off x="6404902" y="3832141"/>
                <a:ext cx="1210036" cy="758077"/>
              </a:xfrm>
              <a:custGeom>
                <a:avLst/>
                <a:gdLst>
                  <a:gd name="connsiteX0" fmla="*/ 861571 w 1210036"/>
                  <a:gd name="connsiteY0" fmla="*/ 0 h 758077"/>
                  <a:gd name="connsiteX1" fmla="*/ 1210036 w 1210036"/>
                  <a:gd name="connsiteY1" fmla="*/ 8625 h 758077"/>
                  <a:gd name="connsiteX2" fmla="*/ 0 w 1210036"/>
                  <a:gd name="connsiteY2" fmla="*/ 758077 h 758077"/>
                  <a:gd name="connsiteX3" fmla="*/ 861571 w 1210036"/>
                  <a:gd name="connsiteY3" fmla="*/ 0 h 758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0036" h="758077">
                    <a:moveTo>
                      <a:pt x="861571" y="0"/>
                    </a:moveTo>
                    <a:cubicBezTo>
                      <a:pt x="823697" y="283040"/>
                      <a:pt x="1131020" y="144750"/>
                      <a:pt x="1210036" y="8625"/>
                    </a:cubicBezTo>
                    <a:cubicBezTo>
                      <a:pt x="1165530" y="337901"/>
                      <a:pt x="286297" y="642532"/>
                      <a:pt x="0" y="758077"/>
                    </a:cubicBezTo>
                    <a:cubicBezTo>
                      <a:pt x="490707" y="506445"/>
                      <a:pt x="707800" y="349480"/>
                      <a:pt x="861571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50000"/>
                    </a:schemeClr>
                  </a:gs>
                  <a:gs pos="50000">
                    <a:schemeClr val="accent4">
                      <a:lumMod val="75000"/>
                    </a:schemeClr>
                  </a:gs>
                  <a:gs pos="100000">
                    <a:schemeClr val="accent4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6B8A407-44D6-472A-F4C4-F0827CB1CA91}"/>
                </a:ext>
              </a:extLst>
            </p:cNvPr>
            <p:cNvSpPr txBox="1"/>
            <p:nvPr/>
          </p:nvSpPr>
          <p:spPr>
            <a:xfrm rot="21079168">
              <a:off x="4717585" y="2138640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2F59566-E388-F8E4-448C-F7B311CBA812}"/>
                </a:ext>
              </a:extLst>
            </p:cNvPr>
            <p:cNvSpPr txBox="1"/>
            <p:nvPr/>
          </p:nvSpPr>
          <p:spPr>
            <a:xfrm rot="21054240">
              <a:off x="4849342" y="2884070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AF251DD-22CC-8C91-7908-CDA73EE0F1F3}"/>
              </a:ext>
            </a:extLst>
          </p:cNvPr>
          <p:cNvGrpSpPr/>
          <p:nvPr/>
        </p:nvGrpSpPr>
        <p:grpSpPr>
          <a:xfrm>
            <a:off x="6270956" y="3817079"/>
            <a:ext cx="2213925" cy="2236243"/>
            <a:chOff x="699717" y="1957017"/>
            <a:chExt cx="3275205" cy="330822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314A1AE-4E6B-AAFD-1591-9DEEB5F806F3}"/>
                </a:ext>
              </a:extLst>
            </p:cNvPr>
            <p:cNvGrpSpPr/>
            <p:nvPr/>
          </p:nvGrpSpPr>
          <p:grpSpPr>
            <a:xfrm>
              <a:off x="699717" y="1957017"/>
              <a:ext cx="3275205" cy="3308221"/>
              <a:chOff x="924097" y="1942941"/>
              <a:chExt cx="2947422" cy="2977134"/>
            </a:xfrm>
          </p:grpSpPr>
          <p:sp>
            <p:nvSpPr>
              <p:cNvPr id="37" name="Rectangle 3">
                <a:extLst>
                  <a:ext uri="{FF2B5EF4-FFF2-40B4-BE49-F238E27FC236}">
                    <a16:creationId xmlns:a16="http://schemas.microsoft.com/office/drawing/2014/main" id="{C613C38D-F11D-8199-1761-FF6D1926EE30}"/>
                  </a:ext>
                </a:extLst>
              </p:cNvPr>
              <p:cNvSpPr/>
              <p:nvPr/>
            </p:nvSpPr>
            <p:spPr>
              <a:xfrm>
                <a:off x="959026" y="2135402"/>
                <a:ext cx="2777578" cy="271119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  <a:gd name="connsiteX0" fmla="*/ 186033 w 2750274"/>
                  <a:gd name="connsiteY0" fmla="*/ 0 h 2801315"/>
                  <a:gd name="connsiteX1" fmla="*/ 2747691 w 2750274"/>
                  <a:gd name="connsiteY1" fmla="*/ 136702 h 2801315"/>
                  <a:gd name="connsiteX2" fmla="*/ 2749053 w 2750274"/>
                  <a:gd name="connsiteY2" fmla="*/ 2789307 h 2801315"/>
                  <a:gd name="connsiteX3" fmla="*/ 46548 w 2750274"/>
                  <a:gd name="connsiteY3" fmla="*/ 2607057 h 2801315"/>
                  <a:gd name="connsiteX4" fmla="*/ 186033 w 2750274"/>
                  <a:gd name="connsiteY4" fmla="*/ 0 h 2801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50274" h="2801315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753768" y="1902455"/>
                      <a:pt x="2749053" y="2789307"/>
                    </a:cubicBezTo>
                    <a:cubicBezTo>
                      <a:pt x="1847990" y="2766024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38" name="Rectangle 3">
                <a:extLst>
                  <a:ext uri="{FF2B5EF4-FFF2-40B4-BE49-F238E27FC236}">
                    <a16:creationId xmlns:a16="http://schemas.microsoft.com/office/drawing/2014/main" id="{85125F51-E92D-69DD-4912-72C5E1B67108}"/>
                  </a:ext>
                </a:extLst>
              </p:cNvPr>
              <p:cNvSpPr/>
              <p:nvPr/>
            </p:nvSpPr>
            <p:spPr>
              <a:xfrm>
                <a:off x="924097" y="1942941"/>
                <a:ext cx="2947421" cy="297713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1"/>
                  </a:gs>
                  <a:gs pos="0">
                    <a:schemeClr val="accent1"/>
                  </a:gs>
                  <a:gs pos="8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1AE5A9F-6E50-3A7D-C7BB-3704B5967120}"/>
                  </a:ext>
                </a:extLst>
              </p:cNvPr>
              <p:cNvSpPr/>
              <p:nvPr/>
            </p:nvSpPr>
            <p:spPr>
              <a:xfrm>
                <a:off x="977564" y="1942941"/>
                <a:ext cx="2893955" cy="740030"/>
              </a:xfrm>
              <a:custGeom>
                <a:avLst/>
                <a:gdLst>
                  <a:gd name="connsiteX0" fmla="*/ 20827 w 2893955"/>
                  <a:gd name="connsiteY0" fmla="*/ 0 h 740030"/>
                  <a:gd name="connsiteX1" fmla="*/ 2893955 w 2893955"/>
                  <a:gd name="connsiteY1" fmla="*/ 100296 h 740030"/>
                  <a:gd name="connsiteX2" fmla="*/ 2870165 w 2893955"/>
                  <a:gd name="connsiteY2" fmla="*/ 740030 h 740030"/>
                  <a:gd name="connsiteX3" fmla="*/ 0 w 2893955"/>
                  <a:gd name="connsiteY3" fmla="*/ 630141 h 740030"/>
                  <a:gd name="connsiteX4" fmla="*/ 13970 w 2893955"/>
                  <a:gd name="connsiteY4" fmla="*/ 341753 h 740030"/>
                  <a:gd name="connsiteX5" fmla="*/ 20827 w 2893955"/>
                  <a:gd name="connsiteY5" fmla="*/ 0 h 740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93955" h="740030">
                    <a:moveTo>
                      <a:pt x="20827" y="0"/>
                    </a:moveTo>
                    <a:lnTo>
                      <a:pt x="2893955" y="100296"/>
                    </a:lnTo>
                    <a:lnTo>
                      <a:pt x="2870165" y="740030"/>
                    </a:lnTo>
                    <a:lnTo>
                      <a:pt x="0" y="630141"/>
                    </a:lnTo>
                    <a:lnTo>
                      <a:pt x="13970" y="341753"/>
                    </a:lnTo>
                    <a:cubicBezTo>
                      <a:pt x="18215" y="227444"/>
                      <a:pt x="20827" y="113461"/>
                      <a:pt x="20827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sz="1400"/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3F96C96-4897-FC3F-E65F-C8B8A66F0B13}"/>
                </a:ext>
              </a:extLst>
            </p:cNvPr>
            <p:cNvSpPr txBox="1"/>
            <p:nvPr/>
          </p:nvSpPr>
          <p:spPr>
            <a:xfrm rot="180000">
              <a:off x="1175792" y="207759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03DFBFC-0DDB-E9A2-9960-F07A1DCB06DA}"/>
                </a:ext>
              </a:extLst>
            </p:cNvPr>
            <p:cNvSpPr txBox="1"/>
            <p:nvPr/>
          </p:nvSpPr>
          <p:spPr>
            <a:xfrm rot="171098">
              <a:off x="997824" y="3022332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FFBF90C-43C3-1CEA-54E3-FDCD20515DE3}"/>
              </a:ext>
            </a:extLst>
          </p:cNvPr>
          <p:cNvGrpSpPr/>
          <p:nvPr/>
        </p:nvGrpSpPr>
        <p:grpSpPr>
          <a:xfrm>
            <a:off x="3430529" y="3462254"/>
            <a:ext cx="2213924" cy="2482467"/>
            <a:chOff x="8307851" y="1592761"/>
            <a:chExt cx="3275204" cy="3672477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C750C46-EDCC-8912-C9DF-0836FD39227D}"/>
                </a:ext>
              </a:extLst>
            </p:cNvPr>
            <p:cNvGrpSpPr/>
            <p:nvPr/>
          </p:nvGrpSpPr>
          <p:grpSpPr>
            <a:xfrm>
              <a:off x="8307851" y="1592761"/>
              <a:ext cx="3275204" cy="3672477"/>
              <a:chOff x="8263875" y="1615140"/>
              <a:chExt cx="2947421" cy="3304935"/>
            </a:xfrm>
          </p:grpSpPr>
          <p:sp>
            <p:nvSpPr>
              <p:cNvPr id="44" name="Rectangle 3">
                <a:extLst>
                  <a:ext uri="{FF2B5EF4-FFF2-40B4-BE49-F238E27FC236}">
                    <a16:creationId xmlns:a16="http://schemas.microsoft.com/office/drawing/2014/main" id="{F16DCD9F-7C9F-B6BA-F3AA-4B48A411DD35}"/>
                  </a:ext>
                </a:extLst>
              </p:cNvPr>
              <p:cNvSpPr/>
              <p:nvPr/>
            </p:nvSpPr>
            <p:spPr>
              <a:xfrm>
                <a:off x="8312056" y="2122150"/>
                <a:ext cx="2786353" cy="271119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29131" h="2801315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833669" y="1902455"/>
                      <a:pt x="2828954" y="2789307"/>
                    </a:cubicBezTo>
                    <a:cubicBezTo>
                      <a:pt x="1927891" y="2766024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45" name="Rectangle 3">
                <a:extLst>
                  <a:ext uri="{FF2B5EF4-FFF2-40B4-BE49-F238E27FC236}">
                    <a16:creationId xmlns:a16="http://schemas.microsoft.com/office/drawing/2014/main" id="{40BD859E-9F7C-8C5A-F541-FB6CE833CAAF}"/>
                  </a:ext>
                </a:extLst>
              </p:cNvPr>
              <p:cNvSpPr/>
              <p:nvPr/>
            </p:nvSpPr>
            <p:spPr>
              <a:xfrm>
                <a:off x="8263875" y="1942942"/>
                <a:ext cx="2947421" cy="2977133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  <a:gs pos="81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/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55B8A717-CFCD-9AA8-426E-788834F23239}"/>
                  </a:ext>
                </a:extLst>
              </p:cNvPr>
              <p:cNvSpPr/>
              <p:nvPr/>
            </p:nvSpPr>
            <p:spPr>
              <a:xfrm rot="21350571">
                <a:off x="8464570" y="1615140"/>
                <a:ext cx="2578059" cy="780531"/>
              </a:xfrm>
              <a:custGeom>
                <a:avLst/>
                <a:gdLst>
                  <a:gd name="connsiteX0" fmla="*/ 0 w 1152128"/>
                  <a:gd name="connsiteY0" fmla="*/ 0 h 242604"/>
                  <a:gd name="connsiteX1" fmla="*/ 1152128 w 1152128"/>
                  <a:gd name="connsiteY1" fmla="*/ 0 h 242604"/>
                  <a:gd name="connsiteX2" fmla="*/ 1152128 w 1152128"/>
                  <a:gd name="connsiteY2" fmla="*/ 242604 h 242604"/>
                  <a:gd name="connsiteX3" fmla="*/ 0 w 1152128"/>
                  <a:gd name="connsiteY3" fmla="*/ 242604 h 242604"/>
                  <a:gd name="connsiteX4" fmla="*/ 0 w 1152128"/>
                  <a:gd name="connsiteY4" fmla="*/ 0 h 242604"/>
                  <a:gd name="connsiteX0" fmla="*/ 1637 w 1153765"/>
                  <a:gd name="connsiteY0" fmla="*/ 0 h 242604"/>
                  <a:gd name="connsiteX1" fmla="*/ 1153765 w 1153765"/>
                  <a:gd name="connsiteY1" fmla="*/ 0 h 242604"/>
                  <a:gd name="connsiteX2" fmla="*/ 1153765 w 1153765"/>
                  <a:gd name="connsiteY2" fmla="*/ 242604 h 242604"/>
                  <a:gd name="connsiteX3" fmla="*/ 1637 w 1153765"/>
                  <a:gd name="connsiteY3" fmla="*/ 242604 h 242604"/>
                  <a:gd name="connsiteX4" fmla="*/ 0 w 1153765"/>
                  <a:gd name="connsiteY4" fmla="*/ 57657 h 242604"/>
                  <a:gd name="connsiteX5" fmla="*/ 1637 w 1153765"/>
                  <a:gd name="connsiteY5" fmla="*/ 0 h 242604"/>
                  <a:gd name="connsiteX0" fmla="*/ 85266 w 1237394"/>
                  <a:gd name="connsiteY0" fmla="*/ 0 h 242604"/>
                  <a:gd name="connsiteX1" fmla="*/ 1237394 w 1237394"/>
                  <a:gd name="connsiteY1" fmla="*/ 0 h 242604"/>
                  <a:gd name="connsiteX2" fmla="*/ 1237394 w 1237394"/>
                  <a:gd name="connsiteY2" fmla="*/ 242604 h 242604"/>
                  <a:gd name="connsiteX3" fmla="*/ 85266 w 1237394"/>
                  <a:gd name="connsiteY3" fmla="*/ 242604 h 242604"/>
                  <a:gd name="connsiteX4" fmla="*/ 85314 w 1237394"/>
                  <a:gd name="connsiteY4" fmla="*/ 96385 h 242604"/>
                  <a:gd name="connsiteX5" fmla="*/ 83629 w 1237394"/>
                  <a:gd name="connsiteY5" fmla="*/ 57657 h 242604"/>
                  <a:gd name="connsiteX6" fmla="*/ 85266 w 1237394"/>
                  <a:gd name="connsiteY6" fmla="*/ 0 h 242604"/>
                  <a:gd name="connsiteX0" fmla="*/ 105071 w 1257199"/>
                  <a:gd name="connsiteY0" fmla="*/ 0 h 242604"/>
                  <a:gd name="connsiteX1" fmla="*/ 1257199 w 1257199"/>
                  <a:gd name="connsiteY1" fmla="*/ 0 h 242604"/>
                  <a:gd name="connsiteX2" fmla="*/ 1257199 w 1257199"/>
                  <a:gd name="connsiteY2" fmla="*/ 242604 h 242604"/>
                  <a:gd name="connsiteX3" fmla="*/ 105071 w 1257199"/>
                  <a:gd name="connsiteY3" fmla="*/ 242604 h 242604"/>
                  <a:gd name="connsiteX4" fmla="*/ 52921 w 1257199"/>
                  <a:gd name="connsiteY4" fmla="*/ 155317 h 242604"/>
                  <a:gd name="connsiteX5" fmla="*/ 105119 w 1257199"/>
                  <a:gd name="connsiteY5" fmla="*/ 96385 h 242604"/>
                  <a:gd name="connsiteX6" fmla="*/ 103434 w 1257199"/>
                  <a:gd name="connsiteY6" fmla="*/ 57657 h 242604"/>
                  <a:gd name="connsiteX7" fmla="*/ 105071 w 1257199"/>
                  <a:gd name="connsiteY7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22233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90242 w 1275998"/>
                  <a:gd name="connsiteY5" fmla="*/ 150265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5998 w 1277318"/>
                  <a:gd name="connsiteY3" fmla="*/ 242604 h 242604"/>
                  <a:gd name="connsiteX4" fmla="*/ 123870 w 1277318"/>
                  <a:gd name="connsiteY4" fmla="*/ 242604 h 242604"/>
                  <a:gd name="connsiteX5" fmla="*/ 26256 w 1277318"/>
                  <a:gd name="connsiteY5" fmla="*/ 197412 h 242604"/>
                  <a:gd name="connsiteX6" fmla="*/ 90242 w 1277318"/>
                  <a:gd name="connsiteY6" fmla="*/ 150265 h 242604"/>
                  <a:gd name="connsiteX7" fmla="*/ 123918 w 1277318"/>
                  <a:gd name="connsiteY7" fmla="*/ 96385 h 242604"/>
                  <a:gd name="connsiteX8" fmla="*/ 199688 w 1277318"/>
                  <a:gd name="connsiteY8" fmla="*/ 57657 h 242604"/>
                  <a:gd name="connsiteX9" fmla="*/ 123870 w 1277318"/>
                  <a:gd name="connsiteY9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8 w 1277318"/>
                  <a:gd name="connsiteY3" fmla="*/ 175523 h 242604"/>
                  <a:gd name="connsiteX4" fmla="*/ 1275998 w 1277318"/>
                  <a:gd name="connsiteY4" fmla="*/ 242604 h 242604"/>
                  <a:gd name="connsiteX5" fmla="*/ 123870 w 1277318"/>
                  <a:gd name="connsiteY5" fmla="*/ 242604 h 242604"/>
                  <a:gd name="connsiteX6" fmla="*/ 26256 w 1277318"/>
                  <a:gd name="connsiteY6" fmla="*/ 197412 h 242604"/>
                  <a:gd name="connsiteX7" fmla="*/ 90242 w 1277318"/>
                  <a:gd name="connsiteY7" fmla="*/ 150265 h 242604"/>
                  <a:gd name="connsiteX8" fmla="*/ 123918 w 1277318"/>
                  <a:gd name="connsiteY8" fmla="*/ 96385 h 242604"/>
                  <a:gd name="connsiteX9" fmla="*/ 199688 w 1277318"/>
                  <a:gd name="connsiteY9" fmla="*/ 57657 h 242604"/>
                  <a:gd name="connsiteX10" fmla="*/ 123870 w 1277318"/>
                  <a:gd name="connsiteY10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48694 w 1277318"/>
                  <a:gd name="connsiteY2" fmla="*/ 42503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95839"/>
                  <a:gd name="connsiteY0" fmla="*/ 0 h 242604"/>
                  <a:gd name="connsiteX1" fmla="*/ 1275998 w 1295839"/>
                  <a:gd name="connsiteY1" fmla="*/ 0 h 242604"/>
                  <a:gd name="connsiteX2" fmla="*/ 1248694 w 1295839"/>
                  <a:gd name="connsiteY2" fmla="*/ 42503 h 242604"/>
                  <a:gd name="connsiteX3" fmla="*/ 1295839 w 1295839"/>
                  <a:gd name="connsiteY3" fmla="*/ 89650 h 242604"/>
                  <a:gd name="connsiteX4" fmla="*/ 1277318 w 1295839"/>
                  <a:gd name="connsiteY4" fmla="*/ 175523 h 242604"/>
                  <a:gd name="connsiteX5" fmla="*/ 1275998 w 1295839"/>
                  <a:gd name="connsiteY5" fmla="*/ 242604 h 242604"/>
                  <a:gd name="connsiteX6" fmla="*/ 123870 w 1295839"/>
                  <a:gd name="connsiteY6" fmla="*/ 242604 h 242604"/>
                  <a:gd name="connsiteX7" fmla="*/ 26256 w 1295839"/>
                  <a:gd name="connsiteY7" fmla="*/ 197412 h 242604"/>
                  <a:gd name="connsiteX8" fmla="*/ 90242 w 1295839"/>
                  <a:gd name="connsiteY8" fmla="*/ 150265 h 242604"/>
                  <a:gd name="connsiteX9" fmla="*/ 123918 w 1295839"/>
                  <a:gd name="connsiteY9" fmla="*/ 96385 h 242604"/>
                  <a:gd name="connsiteX10" fmla="*/ 199688 w 1295839"/>
                  <a:gd name="connsiteY10" fmla="*/ 57657 h 242604"/>
                  <a:gd name="connsiteX11" fmla="*/ 123870 w 1295839"/>
                  <a:gd name="connsiteY11" fmla="*/ 0 h 242604"/>
                  <a:gd name="connsiteX0" fmla="*/ 123870 w 1296242"/>
                  <a:gd name="connsiteY0" fmla="*/ 0 h 242604"/>
                  <a:gd name="connsiteX1" fmla="*/ 1275998 w 1296242"/>
                  <a:gd name="connsiteY1" fmla="*/ 0 h 242604"/>
                  <a:gd name="connsiteX2" fmla="*/ 1248694 w 1296242"/>
                  <a:gd name="connsiteY2" fmla="*/ 42503 h 242604"/>
                  <a:gd name="connsiteX3" fmla="*/ 1295839 w 1296242"/>
                  <a:gd name="connsiteY3" fmla="*/ 89650 h 242604"/>
                  <a:gd name="connsiteX4" fmla="*/ 1243642 w 1296242"/>
                  <a:gd name="connsiteY4" fmla="*/ 141847 h 242604"/>
                  <a:gd name="connsiteX5" fmla="*/ 1277318 w 1296242"/>
                  <a:gd name="connsiteY5" fmla="*/ 175523 h 242604"/>
                  <a:gd name="connsiteX6" fmla="*/ 1275998 w 1296242"/>
                  <a:gd name="connsiteY6" fmla="*/ 242604 h 242604"/>
                  <a:gd name="connsiteX7" fmla="*/ 123870 w 1296242"/>
                  <a:gd name="connsiteY7" fmla="*/ 242604 h 242604"/>
                  <a:gd name="connsiteX8" fmla="*/ 26256 w 1296242"/>
                  <a:gd name="connsiteY8" fmla="*/ 197412 h 242604"/>
                  <a:gd name="connsiteX9" fmla="*/ 90242 w 1296242"/>
                  <a:gd name="connsiteY9" fmla="*/ 150265 h 242604"/>
                  <a:gd name="connsiteX10" fmla="*/ 123918 w 1296242"/>
                  <a:gd name="connsiteY10" fmla="*/ 96385 h 242604"/>
                  <a:gd name="connsiteX11" fmla="*/ 199688 w 1296242"/>
                  <a:gd name="connsiteY11" fmla="*/ 57657 h 242604"/>
                  <a:gd name="connsiteX12" fmla="*/ 123870 w 1296242"/>
                  <a:gd name="connsiteY12" fmla="*/ 0 h 242604"/>
                  <a:gd name="connsiteX0" fmla="*/ 123870 w 1307634"/>
                  <a:gd name="connsiteY0" fmla="*/ 0 h 242604"/>
                  <a:gd name="connsiteX1" fmla="*/ 1275998 w 1307634"/>
                  <a:gd name="connsiteY1" fmla="*/ 0 h 242604"/>
                  <a:gd name="connsiteX2" fmla="*/ 1248694 w 1307634"/>
                  <a:gd name="connsiteY2" fmla="*/ 42503 h 242604"/>
                  <a:gd name="connsiteX3" fmla="*/ 1295839 w 1307634"/>
                  <a:gd name="connsiteY3" fmla="*/ 89650 h 242604"/>
                  <a:gd name="connsiteX4" fmla="*/ 1243642 w 1307634"/>
                  <a:gd name="connsiteY4" fmla="*/ 141847 h 242604"/>
                  <a:gd name="connsiteX5" fmla="*/ 1277318 w 1307634"/>
                  <a:gd name="connsiteY5" fmla="*/ 175523 h 242604"/>
                  <a:gd name="connsiteX6" fmla="*/ 1307627 w 1307634"/>
                  <a:gd name="connsiteY6" fmla="*/ 229404 h 242604"/>
                  <a:gd name="connsiteX7" fmla="*/ 1275998 w 1307634"/>
                  <a:gd name="connsiteY7" fmla="*/ 242604 h 242604"/>
                  <a:gd name="connsiteX8" fmla="*/ 123870 w 1307634"/>
                  <a:gd name="connsiteY8" fmla="*/ 242604 h 242604"/>
                  <a:gd name="connsiteX9" fmla="*/ 26256 w 1307634"/>
                  <a:gd name="connsiteY9" fmla="*/ 197412 h 242604"/>
                  <a:gd name="connsiteX10" fmla="*/ 90242 w 1307634"/>
                  <a:gd name="connsiteY10" fmla="*/ 150265 h 242604"/>
                  <a:gd name="connsiteX11" fmla="*/ 123918 w 1307634"/>
                  <a:gd name="connsiteY11" fmla="*/ 96385 h 242604"/>
                  <a:gd name="connsiteX12" fmla="*/ 199688 w 1307634"/>
                  <a:gd name="connsiteY12" fmla="*/ 57657 h 242604"/>
                  <a:gd name="connsiteX13" fmla="*/ 123870 w 1307634"/>
                  <a:gd name="connsiteY13" fmla="*/ 0 h 242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7634" h="242604">
                    <a:moveTo>
                      <a:pt x="123870" y="0"/>
                    </a:moveTo>
                    <a:lnTo>
                      <a:pt x="1275998" y="0"/>
                    </a:lnTo>
                    <a:lnTo>
                      <a:pt x="1248694" y="42503"/>
                    </a:lnTo>
                    <a:cubicBezTo>
                      <a:pt x="1248694" y="59341"/>
                      <a:pt x="1295839" y="72812"/>
                      <a:pt x="1295839" y="89650"/>
                    </a:cubicBezTo>
                    <a:cubicBezTo>
                      <a:pt x="1301451" y="109856"/>
                      <a:pt x="1246729" y="127535"/>
                      <a:pt x="1243642" y="141847"/>
                    </a:cubicBezTo>
                    <a:cubicBezTo>
                      <a:pt x="1240555" y="156159"/>
                      <a:pt x="1271986" y="168507"/>
                      <a:pt x="1277318" y="175523"/>
                    </a:cubicBezTo>
                    <a:cubicBezTo>
                      <a:pt x="1276757" y="178329"/>
                      <a:pt x="1308188" y="226598"/>
                      <a:pt x="1307627" y="229404"/>
                    </a:cubicBezTo>
                    <a:lnTo>
                      <a:pt x="1275998" y="242604"/>
                    </a:lnTo>
                    <a:lnTo>
                      <a:pt x="123870" y="242604"/>
                    </a:lnTo>
                    <a:cubicBezTo>
                      <a:pt x="-84420" y="235072"/>
                      <a:pt x="34948" y="211960"/>
                      <a:pt x="26256" y="197412"/>
                    </a:cubicBezTo>
                    <a:cubicBezTo>
                      <a:pt x="17564" y="182864"/>
                      <a:pt x="73965" y="167103"/>
                      <a:pt x="90242" y="150265"/>
                    </a:cubicBezTo>
                    <a:cubicBezTo>
                      <a:pt x="106519" y="133427"/>
                      <a:pt x="115499" y="112662"/>
                      <a:pt x="123918" y="96385"/>
                    </a:cubicBezTo>
                    <a:cubicBezTo>
                      <a:pt x="132337" y="80108"/>
                      <a:pt x="199696" y="73721"/>
                      <a:pt x="199688" y="57657"/>
                    </a:cubicBezTo>
                    <a:cubicBezTo>
                      <a:pt x="200234" y="38438"/>
                      <a:pt x="123324" y="19219"/>
                      <a:pt x="123870" y="0"/>
                    </a:cubicBezTo>
                    <a:close/>
                  </a:path>
                </a:pathLst>
              </a:custGeom>
              <a:solidFill>
                <a:srgbClr val="BEC6D4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122BF82-CA76-0574-5C0F-1714F1AC8C31}"/>
                </a:ext>
              </a:extLst>
            </p:cNvPr>
            <p:cNvSpPr txBox="1"/>
            <p:nvPr/>
          </p:nvSpPr>
          <p:spPr>
            <a:xfrm rot="21337091">
              <a:off x="8895908" y="173047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C66BA02-8A61-B960-BF0A-30E9E8C60A92}"/>
                </a:ext>
              </a:extLst>
            </p:cNvPr>
            <p:cNvSpPr txBox="1"/>
            <p:nvPr/>
          </p:nvSpPr>
          <p:spPr>
            <a:xfrm rot="171098">
              <a:off x="8695075" y="2758850"/>
              <a:ext cx="2586280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912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D97E6-1984-48D0-CAC3-063468AD4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67B44-1FC6-191C-2182-C76334AD8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Sticky Notes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F29CD1B-4741-C728-891E-B8627EC3FF87}"/>
              </a:ext>
            </a:extLst>
          </p:cNvPr>
          <p:cNvGrpSpPr/>
          <p:nvPr/>
        </p:nvGrpSpPr>
        <p:grpSpPr>
          <a:xfrm>
            <a:off x="906237" y="1232563"/>
            <a:ext cx="2213925" cy="2236243"/>
            <a:chOff x="699717" y="1957017"/>
            <a:chExt cx="3275205" cy="330822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C524530-BB3E-48D2-742D-ADDFEFB8F4E7}"/>
                </a:ext>
              </a:extLst>
            </p:cNvPr>
            <p:cNvGrpSpPr/>
            <p:nvPr/>
          </p:nvGrpSpPr>
          <p:grpSpPr>
            <a:xfrm>
              <a:off x="699717" y="1957017"/>
              <a:ext cx="3275205" cy="3308221"/>
              <a:chOff x="924097" y="1942941"/>
              <a:chExt cx="2947422" cy="2977134"/>
            </a:xfrm>
          </p:grpSpPr>
          <p:sp>
            <p:nvSpPr>
              <p:cNvPr id="13" name="Rectangle 3">
                <a:extLst>
                  <a:ext uri="{FF2B5EF4-FFF2-40B4-BE49-F238E27FC236}">
                    <a16:creationId xmlns:a16="http://schemas.microsoft.com/office/drawing/2014/main" id="{A284323F-BA23-D512-5342-C89378407A2E}"/>
                  </a:ext>
                </a:extLst>
              </p:cNvPr>
              <p:cNvSpPr/>
              <p:nvPr/>
            </p:nvSpPr>
            <p:spPr>
              <a:xfrm>
                <a:off x="959026" y="2135402"/>
                <a:ext cx="2777578" cy="271119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  <a:gd name="connsiteX0" fmla="*/ 186033 w 2750274"/>
                  <a:gd name="connsiteY0" fmla="*/ 0 h 2801315"/>
                  <a:gd name="connsiteX1" fmla="*/ 2747691 w 2750274"/>
                  <a:gd name="connsiteY1" fmla="*/ 136702 h 2801315"/>
                  <a:gd name="connsiteX2" fmla="*/ 2749053 w 2750274"/>
                  <a:gd name="connsiteY2" fmla="*/ 2789307 h 2801315"/>
                  <a:gd name="connsiteX3" fmla="*/ 46548 w 2750274"/>
                  <a:gd name="connsiteY3" fmla="*/ 2607057 h 2801315"/>
                  <a:gd name="connsiteX4" fmla="*/ 186033 w 2750274"/>
                  <a:gd name="connsiteY4" fmla="*/ 0 h 2801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50274" h="2801315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753768" y="1902455"/>
                      <a:pt x="2749053" y="2789307"/>
                    </a:cubicBezTo>
                    <a:cubicBezTo>
                      <a:pt x="1847990" y="2766024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6DF049BA-D8C5-C1DE-30E8-266E4F23EEE5}"/>
                  </a:ext>
                </a:extLst>
              </p:cNvPr>
              <p:cNvSpPr/>
              <p:nvPr/>
            </p:nvSpPr>
            <p:spPr>
              <a:xfrm>
                <a:off x="924097" y="1942941"/>
                <a:ext cx="2947421" cy="297713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2"/>
                  </a:gs>
                  <a:gs pos="0">
                    <a:schemeClr val="accent2"/>
                  </a:gs>
                  <a:gs pos="8000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9755F5-9DED-F123-8DDB-08480E00806E}"/>
                  </a:ext>
                </a:extLst>
              </p:cNvPr>
              <p:cNvSpPr/>
              <p:nvPr/>
            </p:nvSpPr>
            <p:spPr>
              <a:xfrm>
                <a:off x="977564" y="1942941"/>
                <a:ext cx="2893955" cy="740030"/>
              </a:xfrm>
              <a:custGeom>
                <a:avLst/>
                <a:gdLst>
                  <a:gd name="connsiteX0" fmla="*/ 20827 w 2893955"/>
                  <a:gd name="connsiteY0" fmla="*/ 0 h 740030"/>
                  <a:gd name="connsiteX1" fmla="*/ 2893955 w 2893955"/>
                  <a:gd name="connsiteY1" fmla="*/ 100296 h 740030"/>
                  <a:gd name="connsiteX2" fmla="*/ 2870165 w 2893955"/>
                  <a:gd name="connsiteY2" fmla="*/ 740030 h 740030"/>
                  <a:gd name="connsiteX3" fmla="*/ 0 w 2893955"/>
                  <a:gd name="connsiteY3" fmla="*/ 630141 h 740030"/>
                  <a:gd name="connsiteX4" fmla="*/ 13970 w 2893955"/>
                  <a:gd name="connsiteY4" fmla="*/ 341753 h 740030"/>
                  <a:gd name="connsiteX5" fmla="*/ 20827 w 2893955"/>
                  <a:gd name="connsiteY5" fmla="*/ 0 h 740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93955" h="740030">
                    <a:moveTo>
                      <a:pt x="20827" y="0"/>
                    </a:moveTo>
                    <a:lnTo>
                      <a:pt x="2893955" y="100296"/>
                    </a:lnTo>
                    <a:lnTo>
                      <a:pt x="2870165" y="740030"/>
                    </a:lnTo>
                    <a:lnTo>
                      <a:pt x="0" y="630141"/>
                    </a:lnTo>
                    <a:lnTo>
                      <a:pt x="13970" y="341753"/>
                    </a:lnTo>
                    <a:cubicBezTo>
                      <a:pt x="18215" y="227444"/>
                      <a:pt x="20827" y="113461"/>
                      <a:pt x="20827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sz="1400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A3263F6-3C54-8342-40EA-976107EB9D80}"/>
                </a:ext>
              </a:extLst>
            </p:cNvPr>
            <p:cNvSpPr txBox="1"/>
            <p:nvPr/>
          </p:nvSpPr>
          <p:spPr>
            <a:xfrm rot="180000">
              <a:off x="1175792" y="207759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181B33-8A90-6F2D-04F1-341FFC18BBF0}"/>
                </a:ext>
              </a:extLst>
            </p:cNvPr>
            <p:cNvSpPr txBox="1"/>
            <p:nvPr/>
          </p:nvSpPr>
          <p:spPr>
            <a:xfrm rot="171098">
              <a:off x="997824" y="3022332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53EAEDC-73F9-9674-F920-2F640689003C}"/>
              </a:ext>
            </a:extLst>
          </p:cNvPr>
          <p:cNvGrpSpPr/>
          <p:nvPr/>
        </p:nvGrpSpPr>
        <p:grpSpPr>
          <a:xfrm>
            <a:off x="3440870" y="944766"/>
            <a:ext cx="2377330" cy="2253160"/>
            <a:chOff x="4312033" y="1886871"/>
            <a:chExt cx="3516941" cy="333324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2C0FFBF-173E-9E8A-CCE2-22983E47EE50}"/>
                </a:ext>
              </a:extLst>
            </p:cNvPr>
            <p:cNvGrpSpPr/>
            <p:nvPr/>
          </p:nvGrpSpPr>
          <p:grpSpPr>
            <a:xfrm>
              <a:off x="4312033" y="1886871"/>
              <a:ext cx="3516941" cy="3333248"/>
              <a:chOff x="4462270" y="1879815"/>
              <a:chExt cx="3164965" cy="2999656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0376A504-C814-FF74-0934-1516C88B8A86}"/>
                  </a:ext>
                </a:extLst>
              </p:cNvPr>
              <p:cNvSpPr/>
              <p:nvPr/>
            </p:nvSpPr>
            <p:spPr>
              <a:xfrm>
                <a:off x="4552270" y="2018941"/>
                <a:ext cx="3056636" cy="2852912"/>
              </a:xfrm>
              <a:custGeom>
                <a:avLst/>
                <a:gdLst>
                  <a:gd name="connsiteX0" fmla="*/ 2650188 w 3056636"/>
                  <a:gd name="connsiteY0" fmla="*/ 0 h 2852912"/>
                  <a:gd name="connsiteX1" fmla="*/ 2909760 w 3056636"/>
                  <a:gd name="connsiteY1" fmla="*/ 2027031 h 2852912"/>
                  <a:gd name="connsiteX2" fmla="*/ 497698 w 3056636"/>
                  <a:gd name="connsiteY2" fmla="*/ 2852912 h 2852912"/>
                  <a:gd name="connsiteX3" fmla="*/ 0 w 3056636"/>
                  <a:gd name="connsiteY3" fmla="*/ 317994 h 2852912"/>
                  <a:gd name="connsiteX4" fmla="*/ 2650188 w 3056636"/>
                  <a:gd name="connsiteY4" fmla="*/ 0 h 2852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6636" h="2852912">
                    <a:moveTo>
                      <a:pt x="2650188" y="0"/>
                    </a:moveTo>
                    <a:cubicBezTo>
                      <a:pt x="2714601" y="851813"/>
                      <a:pt x="3332567" y="1713231"/>
                      <a:pt x="2909760" y="2027031"/>
                    </a:cubicBezTo>
                    <a:cubicBezTo>
                      <a:pt x="2588677" y="2297355"/>
                      <a:pt x="1446336" y="2792614"/>
                      <a:pt x="497698" y="2852912"/>
                    </a:cubicBezTo>
                    <a:cubicBezTo>
                      <a:pt x="183440" y="1879109"/>
                      <a:pt x="251787" y="1041884"/>
                      <a:pt x="0" y="317994"/>
                    </a:cubicBezTo>
                    <a:cubicBezTo>
                      <a:pt x="1055713" y="236872"/>
                      <a:pt x="1719396" y="125755"/>
                      <a:pt x="265018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215900" dist="114300" dir="4800000" sx="99000" sy="99000" algn="tr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175411E0-BE21-BA51-7CA8-90DC456C9D2E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3164965" cy="2999656"/>
              </a:xfrm>
              <a:custGeom>
                <a:avLst/>
                <a:gdLst>
                  <a:gd name="connsiteX0" fmla="*/ 2792373 w 3164965"/>
                  <a:gd name="connsiteY0" fmla="*/ 0 h 2999656"/>
                  <a:gd name="connsiteX1" fmla="*/ 2998981 w 3164965"/>
                  <a:gd name="connsiteY1" fmla="*/ 2128503 h 2999656"/>
                  <a:gd name="connsiteX2" fmla="*/ 581384 w 3164965"/>
                  <a:gd name="connsiteY2" fmla="*/ 2999656 h 2999656"/>
                  <a:gd name="connsiteX3" fmla="*/ 0 w 3164965"/>
                  <a:gd name="connsiteY3" fmla="*/ 377262 h 2999656"/>
                  <a:gd name="connsiteX4" fmla="*/ 2792373 w 3164965"/>
                  <a:gd name="connsiteY4" fmla="*/ 0 h 299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4965" h="2999656">
                    <a:moveTo>
                      <a:pt x="2792373" y="0"/>
                    </a:moveTo>
                    <a:cubicBezTo>
                      <a:pt x="2856786" y="851812"/>
                      <a:pt x="3445526" y="2018054"/>
                      <a:pt x="2998981" y="2128503"/>
                    </a:cubicBezTo>
                    <a:cubicBezTo>
                      <a:pt x="2880171" y="2411975"/>
                      <a:pt x="1530021" y="2939358"/>
                      <a:pt x="581384" y="2999656"/>
                    </a:cubicBezTo>
                    <a:cubicBezTo>
                      <a:pt x="267126" y="2025853"/>
                      <a:pt x="251787" y="1101151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gradFill>
                <a:gsLst>
                  <a:gs pos="57000">
                    <a:schemeClr val="accent3"/>
                  </a:gs>
                  <a:gs pos="0">
                    <a:schemeClr val="accent3">
                      <a:lumMod val="75000"/>
                    </a:schemeClr>
                  </a:gs>
                  <a:gs pos="7300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4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7252B428-AB5A-FDB9-3EAF-DC5292967B55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2890000" cy="985812"/>
              </a:xfrm>
              <a:custGeom>
                <a:avLst/>
                <a:gdLst>
                  <a:gd name="connsiteX0" fmla="*/ 2792373 w 2890000"/>
                  <a:gd name="connsiteY0" fmla="*/ 0 h 985812"/>
                  <a:gd name="connsiteX1" fmla="*/ 2838060 w 2890000"/>
                  <a:gd name="connsiteY1" fmla="*/ 331492 h 985812"/>
                  <a:gd name="connsiteX2" fmla="*/ 2890000 w 2890000"/>
                  <a:gd name="connsiteY2" fmla="*/ 565472 h 985812"/>
                  <a:gd name="connsiteX3" fmla="*/ 158582 w 2890000"/>
                  <a:gd name="connsiteY3" fmla="*/ 985812 h 985812"/>
                  <a:gd name="connsiteX4" fmla="*/ 152872 w 2890000"/>
                  <a:gd name="connsiteY4" fmla="*/ 955461 h 985812"/>
                  <a:gd name="connsiteX5" fmla="*/ 0 w 2890000"/>
                  <a:gd name="connsiteY5" fmla="*/ 377262 h 985812"/>
                  <a:gd name="connsiteX6" fmla="*/ 2792373 w 2890000"/>
                  <a:gd name="connsiteY6" fmla="*/ 0 h 98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90000" h="985812">
                    <a:moveTo>
                      <a:pt x="2792373" y="0"/>
                    </a:moveTo>
                    <a:cubicBezTo>
                      <a:pt x="2800425" y="106477"/>
                      <a:pt x="2816669" y="217866"/>
                      <a:pt x="2838060" y="331492"/>
                    </a:cubicBezTo>
                    <a:lnTo>
                      <a:pt x="2890000" y="565472"/>
                    </a:lnTo>
                    <a:lnTo>
                      <a:pt x="158582" y="985812"/>
                    </a:lnTo>
                    <a:lnTo>
                      <a:pt x="152872" y="955461"/>
                    </a:lnTo>
                    <a:cubicBezTo>
                      <a:pt x="111116" y="751757"/>
                      <a:pt x="62947" y="558234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7C7F10C-A085-49DB-A1CB-34895B96BDA5}"/>
                  </a:ext>
                </a:extLst>
              </p:cNvPr>
              <p:cNvSpPr/>
              <p:nvPr/>
            </p:nvSpPr>
            <p:spPr>
              <a:xfrm>
                <a:off x="6404902" y="3832141"/>
                <a:ext cx="1210036" cy="758077"/>
              </a:xfrm>
              <a:custGeom>
                <a:avLst/>
                <a:gdLst>
                  <a:gd name="connsiteX0" fmla="*/ 861571 w 1210036"/>
                  <a:gd name="connsiteY0" fmla="*/ 0 h 758077"/>
                  <a:gd name="connsiteX1" fmla="*/ 1210036 w 1210036"/>
                  <a:gd name="connsiteY1" fmla="*/ 8625 h 758077"/>
                  <a:gd name="connsiteX2" fmla="*/ 0 w 1210036"/>
                  <a:gd name="connsiteY2" fmla="*/ 758077 h 758077"/>
                  <a:gd name="connsiteX3" fmla="*/ 861571 w 1210036"/>
                  <a:gd name="connsiteY3" fmla="*/ 0 h 758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0036" h="758077">
                    <a:moveTo>
                      <a:pt x="861571" y="0"/>
                    </a:moveTo>
                    <a:cubicBezTo>
                      <a:pt x="823697" y="283040"/>
                      <a:pt x="1131020" y="144750"/>
                      <a:pt x="1210036" y="8625"/>
                    </a:cubicBezTo>
                    <a:cubicBezTo>
                      <a:pt x="1165530" y="337901"/>
                      <a:pt x="286297" y="642532"/>
                      <a:pt x="0" y="758077"/>
                    </a:cubicBezTo>
                    <a:cubicBezTo>
                      <a:pt x="490707" y="506445"/>
                      <a:pt x="707800" y="349480"/>
                      <a:pt x="861571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50000"/>
                    </a:schemeClr>
                  </a:gs>
                  <a:gs pos="5000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974871-C764-28E1-3CD4-EA302C82FF10}"/>
                </a:ext>
              </a:extLst>
            </p:cNvPr>
            <p:cNvSpPr txBox="1"/>
            <p:nvPr/>
          </p:nvSpPr>
          <p:spPr>
            <a:xfrm rot="21079168">
              <a:off x="4717585" y="2138640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36B258C-1A28-E9AF-3EAA-5EB47CE215EF}"/>
                </a:ext>
              </a:extLst>
            </p:cNvPr>
            <p:cNvSpPr txBox="1"/>
            <p:nvPr/>
          </p:nvSpPr>
          <p:spPr>
            <a:xfrm rot="21054240">
              <a:off x="4849342" y="2884070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ECC59E0-01FD-80CE-69FD-B0CAB3E21A50}"/>
              </a:ext>
            </a:extLst>
          </p:cNvPr>
          <p:cNvGrpSpPr/>
          <p:nvPr/>
        </p:nvGrpSpPr>
        <p:grpSpPr>
          <a:xfrm>
            <a:off x="6138909" y="1143377"/>
            <a:ext cx="2213924" cy="2482467"/>
            <a:chOff x="8307851" y="1592761"/>
            <a:chExt cx="3275204" cy="367247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6ED1486-1DE0-7785-5FD8-053A2C2ECA87}"/>
                </a:ext>
              </a:extLst>
            </p:cNvPr>
            <p:cNvGrpSpPr/>
            <p:nvPr/>
          </p:nvGrpSpPr>
          <p:grpSpPr>
            <a:xfrm>
              <a:off x="8307851" y="1592761"/>
              <a:ext cx="3275204" cy="3672477"/>
              <a:chOff x="8263875" y="1615140"/>
              <a:chExt cx="2947421" cy="3304935"/>
            </a:xfrm>
          </p:grpSpPr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01CA5189-C63F-5309-2E96-B292949FF3FF}"/>
                  </a:ext>
                </a:extLst>
              </p:cNvPr>
              <p:cNvSpPr/>
              <p:nvPr/>
            </p:nvSpPr>
            <p:spPr>
              <a:xfrm>
                <a:off x="8312056" y="2122150"/>
                <a:ext cx="2786353" cy="271119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29131" h="2801315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833669" y="1902455"/>
                      <a:pt x="2828954" y="2789307"/>
                    </a:cubicBezTo>
                    <a:cubicBezTo>
                      <a:pt x="1927891" y="2766024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0" name="Rectangle 3">
                <a:extLst>
                  <a:ext uri="{FF2B5EF4-FFF2-40B4-BE49-F238E27FC236}">
                    <a16:creationId xmlns:a16="http://schemas.microsoft.com/office/drawing/2014/main" id="{BD48A59A-DB1C-58CF-5DB5-248F12C1691A}"/>
                  </a:ext>
                </a:extLst>
              </p:cNvPr>
              <p:cNvSpPr/>
              <p:nvPr/>
            </p:nvSpPr>
            <p:spPr>
              <a:xfrm>
                <a:off x="8263875" y="1942942"/>
                <a:ext cx="2947421" cy="2977133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5"/>
                  </a:gs>
                  <a:gs pos="0">
                    <a:schemeClr val="accent5"/>
                  </a:gs>
                  <a:gs pos="8100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623AF8AC-5219-3144-FC11-C89F50EF8176}"/>
                  </a:ext>
                </a:extLst>
              </p:cNvPr>
              <p:cNvSpPr/>
              <p:nvPr/>
            </p:nvSpPr>
            <p:spPr>
              <a:xfrm rot="21350571">
                <a:off x="8464570" y="1615140"/>
                <a:ext cx="2578059" cy="780531"/>
              </a:xfrm>
              <a:custGeom>
                <a:avLst/>
                <a:gdLst>
                  <a:gd name="connsiteX0" fmla="*/ 0 w 1152128"/>
                  <a:gd name="connsiteY0" fmla="*/ 0 h 242604"/>
                  <a:gd name="connsiteX1" fmla="*/ 1152128 w 1152128"/>
                  <a:gd name="connsiteY1" fmla="*/ 0 h 242604"/>
                  <a:gd name="connsiteX2" fmla="*/ 1152128 w 1152128"/>
                  <a:gd name="connsiteY2" fmla="*/ 242604 h 242604"/>
                  <a:gd name="connsiteX3" fmla="*/ 0 w 1152128"/>
                  <a:gd name="connsiteY3" fmla="*/ 242604 h 242604"/>
                  <a:gd name="connsiteX4" fmla="*/ 0 w 1152128"/>
                  <a:gd name="connsiteY4" fmla="*/ 0 h 242604"/>
                  <a:gd name="connsiteX0" fmla="*/ 1637 w 1153765"/>
                  <a:gd name="connsiteY0" fmla="*/ 0 h 242604"/>
                  <a:gd name="connsiteX1" fmla="*/ 1153765 w 1153765"/>
                  <a:gd name="connsiteY1" fmla="*/ 0 h 242604"/>
                  <a:gd name="connsiteX2" fmla="*/ 1153765 w 1153765"/>
                  <a:gd name="connsiteY2" fmla="*/ 242604 h 242604"/>
                  <a:gd name="connsiteX3" fmla="*/ 1637 w 1153765"/>
                  <a:gd name="connsiteY3" fmla="*/ 242604 h 242604"/>
                  <a:gd name="connsiteX4" fmla="*/ 0 w 1153765"/>
                  <a:gd name="connsiteY4" fmla="*/ 57657 h 242604"/>
                  <a:gd name="connsiteX5" fmla="*/ 1637 w 1153765"/>
                  <a:gd name="connsiteY5" fmla="*/ 0 h 242604"/>
                  <a:gd name="connsiteX0" fmla="*/ 85266 w 1237394"/>
                  <a:gd name="connsiteY0" fmla="*/ 0 h 242604"/>
                  <a:gd name="connsiteX1" fmla="*/ 1237394 w 1237394"/>
                  <a:gd name="connsiteY1" fmla="*/ 0 h 242604"/>
                  <a:gd name="connsiteX2" fmla="*/ 1237394 w 1237394"/>
                  <a:gd name="connsiteY2" fmla="*/ 242604 h 242604"/>
                  <a:gd name="connsiteX3" fmla="*/ 85266 w 1237394"/>
                  <a:gd name="connsiteY3" fmla="*/ 242604 h 242604"/>
                  <a:gd name="connsiteX4" fmla="*/ 85314 w 1237394"/>
                  <a:gd name="connsiteY4" fmla="*/ 96385 h 242604"/>
                  <a:gd name="connsiteX5" fmla="*/ 83629 w 1237394"/>
                  <a:gd name="connsiteY5" fmla="*/ 57657 h 242604"/>
                  <a:gd name="connsiteX6" fmla="*/ 85266 w 1237394"/>
                  <a:gd name="connsiteY6" fmla="*/ 0 h 242604"/>
                  <a:gd name="connsiteX0" fmla="*/ 105071 w 1257199"/>
                  <a:gd name="connsiteY0" fmla="*/ 0 h 242604"/>
                  <a:gd name="connsiteX1" fmla="*/ 1257199 w 1257199"/>
                  <a:gd name="connsiteY1" fmla="*/ 0 h 242604"/>
                  <a:gd name="connsiteX2" fmla="*/ 1257199 w 1257199"/>
                  <a:gd name="connsiteY2" fmla="*/ 242604 h 242604"/>
                  <a:gd name="connsiteX3" fmla="*/ 105071 w 1257199"/>
                  <a:gd name="connsiteY3" fmla="*/ 242604 h 242604"/>
                  <a:gd name="connsiteX4" fmla="*/ 52921 w 1257199"/>
                  <a:gd name="connsiteY4" fmla="*/ 155317 h 242604"/>
                  <a:gd name="connsiteX5" fmla="*/ 105119 w 1257199"/>
                  <a:gd name="connsiteY5" fmla="*/ 96385 h 242604"/>
                  <a:gd name="connsiteX6" fmla="*/ 103434 w 1257199"/>
                  <a:gd name="connsiteY6" fmla="*/ 57657 h 242604"/>
                  <a:gd name="connsiteX7" fmla="*/ 105071 w 1257199"/>
                  <a:gd name="connsiteY7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22233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90242 w 1275998"/>
                  <a:gd name="connsiteY5" fmla="*/ 150265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5998 w 1277318"/>
                  <a:gd name="connsiteY3" fmla="*/ 242604 h 242604"/>
                  <a:gd name="connsiteX4" fmla="*/ 123870 w 1277318"/>
                  <a:gd name="connsiteY4" fmla="*/ 242604 h 242604"/>
                  <a:gd name="connsiteX5" fmla="*/ 26256 w 1277318"/>
                  <a:gd name="connsiteY5" fmla="*/ 197412 h 242604"/>
                  <a:gd name="connsiteX6" fmla="*/ 90242 w 1277318"/>
                  <a:gd name="connsiteY6" fmla="*/ 150265 h 242604"/>
                  <a:gd name="connsiteX7" fmla="*/ 123918 w 1277318"/>
                  <a:gd name="connsiteY7" fmla="*/ 96385 h 242604"/>
                  <a:gd name="connsiteX8" fmla="*/ 199688 w 1277318"/>
                  <a:gd name="connsiteY8" fmla="*/ 57657 h 242604"/>
                  <a:gd name="connsiteX9" fmla="*/ 123870 w 1277318"/>
                  <a:gd name="connsiteY9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8 w 1277318"/>
                  <a:gd name="connsiteY3" fmla="*/ 175523 h 242604"/>
                  <a:gd name="connsiteX4" fmla="*/ 1275998 w 1277318"/>
                  <a:gd name="connsiteY4" fmla="*/ 242604 h 242604"/>
                  <a:gd name="connsiteX5" fmla="*/ 123870 w 1277318"/>
                  <a:gd name="connsiteY5" fmla="*/ 242604 h 242604"/>
                  <a:gd name="connsiteX6" fmla="*/ 26256 w 1277318"/>
                  <a:gd name="connsiteY6" fmla="*/ 197412 h 242604"/>
                  <a:gd name="connsiteX7" fmla="*/ 90242 w 1277318"/>
                  <a:gd name="connsiteY7" fmla="*/ 150265 h 242604"/>
                  <a:gd name="connsiteX8" fmla="*/ 123918 w 1277318"/>
                  <a:gd name="connsiteY8" fmla="*/ 96385 h 242604"/>
                  <a:gd name="connsiteX9" fmla="*/ 199688 w 1277318"/>
                  <a:gd name="connsiteY9" fmla="*/ 57657 h 242604"/>
                  <a:gd name="connsiteX10" fmla="*/ 123870 w 1277318"/>
                  <a:gd name="connsiteY10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48694 w 1277318"/>
                  <a:gd name="connsiteY2" fmla="*/ 42503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95839"/>
                  <a:gd name="connsiteY0" fmla="*/ 0 h 242604"/>
                  <a:gd name="connsiteX1" fmla="*/ 1275998 w 1295839"/>
                  <a:gd name="connsiteY1" fmla="*/ 0 h 242604"/>
                  <a:gd name="connsiteX2" fmla="*/ 1248694 w 1295839"/>
                  <a:gd name="connsiteY2" fmla="*/ 42503 h 242604"/>
                  <a:gd name="connsiteX3" fmla="*/ 1295839 w 1295839"/>
                  <a:gd name="connsiteY3" fmla="*/ 89650 h 242604"/>
                  <a:gd name="connsiteX4" fmla="*/ 1277318 w 1295839"/>
                  <a:gd name="connsiteY4" fmla="*/ 175523 h 242604"/>
                  <a:gd name="connsiteX5" fmla="*/ 1275998 w 1295839"/>
                  <a:gd name="connsiteY5" fmla="*/ 242604 h 242604"/>
                  <a:gd name="connsiteX6" fmla="*/ 123870 w 1295839"/>
                  <a:gd name="connsiteY6" fmla="*/ 242604 h 242604"/>
                  <a:gd name="connsiteX7" fmla="*/ 26256 w 1295839"/>
                  <a:gd name="connsiteY7" fmla="*/ 197412 h 242604"/>
                  <a:gd name="connsiteX8" fmla="*/ 90242 w 1295839"/>
                  <a:gd name="connsiteY8" fmla="*/ 150265 h 242604"/>
                  <a:gd name="connsiteX9" fmla="*/ 123918 w 1295839"/>
                  <a:gd name="connsiteY9" fmla="*/ 96385 h 242604"/>
                  <a:gd name="connsiteX10" fmla="*/ 199688 w 1295839"/>
                  <a:gd name="connsiteY10" fmla="*/ 57657 h 242604"/>
                  <a:gd name="connsiteX11" fmla="*/ 123870 w 1295839"/>
                  <a:gd name="connsiteY11" fmla="*/ 0 h 242604"/>
                  <a:gd name="connsiteX0" fmla="*/ 123870 w 1296242"/>
                  <a:gd name="connsiteY0" fmla="*/ 0 h 242604"/>
                  <a:gd name="connsiteX1" fmla="*/ 1275998 w 1296242"/>
                  <a:gd name="connsiteY1" fmla="*/ 0 h 242604"/>
                  <a:gd name="connsiteX2" fmla="*/ 1248694 w 1296242"/>
                  <a:gd name="connsiteY2" fmla="*/ 42503 h 242604"/>
                  <a:gd name="connsiteX3" fmla="*/ 1295839 w 1296242"/>
                  <a:gd name="connsiteY3" fmla="*/ 89650 h 242604"/>
                  <a:gd name="connsiteX4" fmla="*/ 1243642 w 1296242"/>
                  <a:gd name="connsiteY4" fmla="*/ 141847 h 242604"/>
                  <a:gd name="connsiteX5" fmla="*/ 1277318 w 1296242"/>
                  <a:gd name="connsiteY5" fmla="*/ 175523 h 242604"/>
                  <a:gd name="connsiteX6" fmla="*/ 1275998 w 1296242"/>
                  <a:gd name="connsiteY6" fmla="*/ 242604 h 242604"/>
                  <a:gd name="connsiteX7" fmla="*/ 123870 w 1296242"/>
                  <a:gd name="connsiteY7" fmla="*/ 242604 h 242604"/>
                  <a:gd name="connsiteX8" fmla="*/ 26256 w 1296242"/>
                  <a:gd name="connsiteY8" fmla="*/ 197412 h 242604"/>
                  <a:gd name="connsiteX9" fmla="*/ 90242 w 1296242"/>
                  <a:gd name="connsiteY9" fmla="*/ 150265 h 242604"/>
                  <a:gd name="connsiteX10" fmla="*/ 123918 w 1296242"/>
                  <a:gd name="connsiteY10" fmla="*/ 96385 h 242604"/>
                  <a:gd name="connsiteX11" fmla="*/ 199688 w 1296242"/>
                  <a:gd name="connsiteY11" fmla="*/ 57657 h 242604"/>
                  <a:gd name="connsiteX12" fmla="*/ 123870 w 1296242"/>
                  <a:gd name="connsiteY12" fmla="*/ 0 h 242604"/>
                  <a:gd name="connsiteX0" fmla="*/ 123870 w 1307634"/>
                  <a:gd name="connsiteY0" fmla="*/ 0 h 242604"/>
                  <a:gd name="connsiteX1" fmla="*/ 1275998 w 1307634"/>
                  <a:gd name="connsiteY1" fmla="*/ 0 h 242604"/>
                  <a:gd name="connsiteX2" fmla="*/ 1248694 w 1307634"/>
                  <a:gd name="connsiteY2" fmla="*/ 42503 h 242604"/>
                  <a:gd name="connsiteX3" fmla="*/ 1295839 w 1307634"/>
                  <a:gd name="connsiteY3" fmla="*/ 89650 h 242604"/>
                  <a:gd name="connsiteX4" fmla="*/ 1243642 w 1307634"/>
                  <a:gd name="connsiteY4" fmla="*/ 141847 h 242604"/>
                  <a:gd name="connsiteX5" fmla="*/ 1277318 w 1307634"/>
                  <a:gd name="connsiteY5" fmla="*/ 175523 h 242604"/>
                  <a:gd name="connsiteX6" fmla="*/ 1307627 w 1307634"/>
                  <a:gd name="connsiteY6" fmla="*/ 229404 h 242604"/>
                  <a:gd name="connsiteX7" fmla="*/ 1275998 w 1307634"/>
                  <a:gd name="connsiteY7" fmla="*/ 242604 h 242604"/>
                  <a:gd name="connsiteX8" fmla="*/ 123870 w 1307634"/>
                  <a:gd name="connsiteY8" fmla="*/ 242604 h 242604"/>
                  <a:gd name="connsiteX9" fmla="*/ 26256 w 1307634"/>
                  <a:gd name="connsiteY9" fmla="*/ 197412 h 242604"/>
                  <a:gd name="connsiteX10" fmla="*/ 90242 w 1307634"/>
                  <a:gd name="connsiteY10" fmla="*/ 150265 h 242604"/>
                  <a:gd name="connsiteX11" fmla="*/ 123918 w 1307634"/>
                  <a:gd name="connsiteY11" fmla="*/ 96385 h 242604"/>
                  <a:gd name="connsiteX12" fmla="*/ 199688 w 1307634"/>
                  <a:gd name="connsiteY12" fmla="*/ 57657 h 242604"/>
                  <a:gd name="connsiteX13" fmla="*/ 123870 w 1307634"/>
                  <a:gd name="connsiteY13" fmla="*/ 0 h 242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7634" h="242604">
                    <a:moveTo>
                      <a:pt x="123870" y="0"/>
                    </a:moveTo>
                    <a:lnTo>
                      <a:pt x="1275998" y="0"/>
                    </a:lnTo>
                    <a:lnTo>
                      <a:pt x="1248694" y="42503"/>
                    </a:lnTo>
                    <a:cubicBezTo>
                      <a:pt x="1248694" y="59341"/>
                      <a:pt x="1295839" y="72812"/>
                      <a:pt x="1295839" y="89650"/>
                    </a:cubicBezTo>
                    <a:cubicBezTo>
                      <a:pt x="1301451" y="109856"/>
                      <a:pt x="1246729" y="127535"/>
                      <a:pt x="1243642" y="141847"/>
                    </a:cubicBezTo>
                    <a:cubicBezTo>
                      <a:pt x="1240555" y="156159"/>
                      <a:pt x="1271986" y="168507"/>
                      <a:pt x="1277318" y="175523"/>
                    </a:cubicBezTo>
                    <a:cubicBezTo>
                      <a:pt x="1276757" y="178329"/>
                      <a:pt x="1308188" y="226598"/>
                      <a:pt x="1307627" y="229404"/>
                    </a:cubicBezTo>
                    <a:lnTo>
                      <a:pt x="1275998" y="242604"/>
                    </a:lnTo>
                    <a:lnTo>
                      <a:pt x="123870" y="242604"/>
                    </a:lnTo>
                    <a:cubicBezTo>
                      <a:pt x="-84420" y="235072"/>
                      <a:pt x="34948" y="211960"/>
                      <a:pt x="26256" y="197412"/>
                    </a:cubicBezTo>
                    <a:cubicBezTo>
                      <a:pt x="17564" y="182864"/>
                      <a:pt x="73965" y="167103"/>
                      <a:pt x="90242" y="150265"/>
                    </a:cubicBezTo>
                    <a:cubicBezTo>
                      <a:pt x="106519" y="133427"/>
                      <a:pt x="115499" y="112662"/>
                      <a:pt x="123918" y="96385"/>
                    </a:cubicBezTo>
                    <a:cubicBezTo>
                      <a:pt x="132337" y="80108"/>
                      <a:pt x="199696" y="73721"/>
                      <a:pt x="199688" y="57657"/>
                    </a:cubicBezTo>
                    <a:cubicBezTo>
                      <a:pt x="200234" y="38438"/>
                      <a:pt x="123324" y="19219"/>
                      <a:pt x="123870" y="0"/>
                    </a:cubicBezTo>
                    <a:close/>
                  </a:path>
                </a:pathLst>
              </a:custGeom>
              <a:solidFill>
                <a:srgbClr val="BEC6D4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198539F-C1FB-D1AA-C415-4A3B82B3D2C4}"/>
                </a:ext>
              </a:extLst>
            </p:cNvPr>
            <p:cNvSpPr txBox="1"/>
            <p:nvPr/>
          </p:nvSpPr>
          <p:spPr>
            <a:xfrm rot="21337091">
              <a:off x="8895908" y="173047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4221BC-3077-6C42-C4B7-FFE9D93A3ECB}"/>
                </a:ext>
              </a:extLst>
            </p:cNvPr>
            <p:cNvSpPr txBox="1"/>
            <p:nvPr/>
          </p:nvSpPr>
          <p:spPr>
            <a:xfrm rot="171098">
              <a:off x="8695075" y="2758850"/>
              <a:ext cx="2586280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D9A4BE7-983F-410E-D110-978991129DDF}"/>
              </a:ext>
            </a:extLst>
          </p:cNvPr>
          <p:cNvGrpSpPr/>
          <p:nvPr/>
        </p:nvGrpSpPr>
        <p:grpSpPr>
          <a:xfrm>
            <a:off x="659120" y="3870550"/>
            <a:ext cx="2377330" cy="2253160"/>
            <a:chOff x="4312033" y="1886871"/>
            <a:chExt cx="3516941" cy="333324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101187D-C8B2-F550-37EB-45A3BD87F7B0}"/>
                </a:ext>
              </a:extLst>
            </p:cNvPr>
            <p:cNvGrpSpPr/>
            <p:nvPr/>
          </p:nvGrpSpPr>
          <p:grpSpPr>
            <a:xfrm>
              <a:off x="4312033" y="1886871"/>
              <a:ext cx="3516941" cy="3333248"/>
              <a:chOff x="4462270" y="1879815"/>
              <a:chExt cx="3164965" cy="2999656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6671F9A-C22F-538C-AC3B-0808509C8AC1}"/>
                  </a:ext>
                </a:extLst>
              </p:cNvPr>
              <p:cNvSpPr/>
              <p:nvPr/>
            </p:nvSpPr>
            <p:spPr>
              <a:xfrm>
                <a:off x="4552270" y="2018941"/>
                <a:ext cx="3056636" cy="2852912"/>
              </a:xfrm>
              <a:custGeom>
                <a:avLst/>
                <a:gdLst>
                  <a:gd name="connsiteX0" fmla="*/ 2650188 w 3056636"/>
                  <a:gd name="connsiteY0" fmla="*/ 0 h 2852912"/>
                  <a:gd name="connsiteX1" fmla="*/ 2909760 w 3056636"/>
                  <a:gd name="connsiteY1" fmla="*/ 2027031 h 2852912"/>
                  <a:gd name="connsiteX2" fmla="*/ 497698 w 3056636"/>
                  <a:gd name="connsiteY2" fmla="*/ 2852912 h 2852912"/>
                  <a:gd name="connsiteX3" fmla="*/ 0 w 3056636"/>
                  <a:gd name="connsiteY3" fmla="*/ 317994 h 2852912"/>
                  <a:gd name="connsiteX4" fmla="*/ 2650188 w 3056636"/>
                  <a:gd name="connsiteY4" fmla="*/ 0 h 2852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6636" h="2852912">
                    <a:moveTo>
                      <a:pt x="2650188" y="0"/>
                    </a:moveTo>
                    <a:cubicBezTo>
                      <a:pt x="2714601" y="851813"/>
                      <a:pt x="3332567" y="1713231"/>
                      <a:pt x="2909760" y="2027031"/>
                    </a:cubicBezTo>
                    <a:cubicBezTo>
                      <a:pt x="2588677" y="2297355"/>
                      <a:pt x="1446336" y="2792614"/>
                      <a:pt x="497698" y="2852912"/>
                    </a:cubicBezTo>
                    <a:cubicBezTo>
                      <a:pt x="183440" y="1879109"/>
                      <a:pt x="251787" y="1041884"/>
                      <a:pt x="0" y="317994"/>
                    </a:cubicBezTo>
                    <a:cubicBezTo>
                      <a:pt x="1055713" y="236872"/>
                      <a:pt x="1719396" y="125755"/>
                      <a:pt x="265018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215900" dist="114300" dir="4800000" sx="99000" sy="99000" algn="tr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5EEED9E-E3A5-F0B9-1E8E-68AEF01A1A2B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3164965" cy="2999656"/>
              </a:xfrm>
              <a:custGeom>
                <a:avLst/>
                <a:gdLst>
                  <a:gd name="connsiteX0" fmla="*/ 2792373 w 3164965"/>
                  <a:gd name="connsiteY0" fmla="*/ 0 h 2999656"/>
                  <a:gd name="connsiteX1" fmla="*/ 2998981 w 3164965"/>
                  <a:gd name="connsiteY1" fmla="*/ 2128503 h 2999656"/>
                  <a:gd name="connsiteX2" fmla="*/ 581384 w 3164965"/>
                  <a:gd name="connsiteY2" fmla="*/ 2999656 h 2999656"/>
                  <a:gd name="connsiteX3" fmla="*/ 0 w 3164965"/>
                  <a:gd name="connsiteY3" fmla="*/ 377262 h 2999656"/>
                  <a:gd name="connsiteX4" fmla="*/ 2792373 w 3164965"/>
                  <a:gd name="connsiteY4" fmla="*/ 0 h 299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4965" h="2999656">
                    <a:moveTo>
                      <a:pt x="2792373" y="0"/>
                    </a:moveTo>
                    <a:cubicBezTo>
                      <a:pt x="2856786" y="851812"/>
                      <a:pt x="3445526" y="2018054"/>
                      <a:pt x="2998981" y="2128503"/>
                    </a:cubicBezTo>
                    <a:cubicBezTo>
                      <a:pt x="2880171" y="2411975"/>
                      <a:pt x="1530021" y="2939358"/>
                      <a:pt x="581384" y="2999656"/>
                    </a:cubicBezTo>
                    <a:cubicBezTo>
                      <a:pt x="267126" y="2025853"/>
                      <a:pt x="251787" y="1101151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gradFill>
                <a:gsLst>
                  <a:gs pos="57000">
                    <a:schemeClr val="accent4"/>
                  </a:gs>
                  <a:gs pos="0">
                    <a:schemeClr val="accent4">
                      <a:lumMod val="75000"/>
                    </a:schemeClr>
                  </a:gs>
                  <a:gs pos="7300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4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F5E9223-E313-ECB4-E5EA-349363B5E640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2890000" cy="985812"/>
              </a:xfrm>
              <a:custGeom>
                <a:avLst/>
                <a:gdLst>
                  <a:gd name="connsiteX0" fmla="*/ 2792373 w 2890000"/>
                  <a:gd name="connsiteY0" fmla="*/ 0 h 985812"/>
                  <a:gd name="connsiteX1" fmla="*/ 2838060 w 2890000"/>
                  <a:gd name="connsiteY1" fmla="*/ 331492 h 985812"/>
                  <a:gd name="connsiteX2" fmla="*/ 2890000 w 2890000"/>
                  <a:gd name="connsiteY2" fmla="*/ 565472 h 985812"/>
                  <a:gd name="connsiteX3" fmla="*/ 158582 w 2890000"/>
                  <a:gd name="connsiteY3" fmla="*/ 985812 h 985812"/>
                  <a:gd name="connsiteX4" fmla="*/ 152872 w 2890000"/>
                  <a:gd name="connsiteY4" fmla="*/ 955461 h 985812"/>
                  <a:gd name="connsiteX5" fmla="*/ 0 w 2890000"/>
                  <a:gd name="connsiteY5" fmla="*/ 377262 h 985812"/>
                  <a:gd name="connsiteX6" fmla="*/ 2792373 w 2890000"/>
                  <a:gd name="connsiteY6" fmla="*/ 0 h 98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90000" h="985812">
                    <a:moveTo>
                      <a:pt x="2792373" y="0"/>
                    </a:moveTo>
                    <a:cubicBezTo>
                      <a:pt x="2800425" y="106477"/>
                      <a:pt x="2816669" y="217866"/>
                      <a:pt x="2838060" y="331492"/>
                    </a:cubicBezTo>
                    <a:lnTo>
                      <a:pt x="2890000" y="565472"/>
                    </a:lnTo>
                    <a:lnTo>
                      <a:pt x="158582" y="985812"/>
                    </a:lnTo>
                    <a:lnTo>
                      <a:pt x="152872" y="955461"/>
                    </a:lnTo>
                    <a:cubicBezTo>
                      <a:pt x="111116" y="751757"/>
                      <a:pt x="62947" y="558234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3B2D579-C9A8-D962-7053-32090BB510A3}"/>
                  </a:ext>
                </a:extLst>
              </p:cNvPr>
              <p:cNvSpPr/>
              <p:nvPr/>
            </p:nvSpPr>
            <p:spPr>
              <a:xfrm>
                <a:off x="6404902" y="3832141"/>
                <a:ext cx="1210036" cy="758077"/>
              </a:xfrm>
              <a:custGeom>
                <a:avLst/>
                <a:gdLst>
                  <a:gd name="connsiteX0" fmla="*/ 861571 w 1210036"/>
                  <a:gd name="connsiteY0" fmla="*/ 0 h 758077"/>
                  <a:gd name="connsiteX1" fmla="*/ 1210036 w 1210036"/>
                  <a:gd name="connsiteY1" fmla="*/ 8625 h 758077"/>
                  <a:gd name="connsiteX2" fmla="*/ 0 w 1210036"/>
                  <a:gd name="connsiteY2" fmla="*/ 758077 h 758077"/>
                  <a:gd name="connsiteX3" fmla="*/ 861571 w 1210036"/>
                  <a:gd name="connsiteY3" fmla="*/ 0 h 758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0036" h="758077">
                    <a:moveTo>
                      <a:pt x="861571" y="0"/>
                    </a:moveTo>
                    <a:cubicBezTo>
                      <a:pt x="823697" y="283040"/>
                      <a:pt x="1131020" y="144750"/>
                      <a:pt x="1210036" y="8625"/>
                    </a:cubicBezTo>
                    <a:cubicBezTo>
                      <a:pt x="1165530" y="337901"/>
                      <a:pt x="286297" y="642532"/>
                      <a:pt x="0" y="758077"/>
                    </a:cubicBezTo>
                    <a:cubicBezTo>
                      <a:pt x="490707" y="506445"/>
                      <a:pt x="707800" y="349480"/>
                      <a:pt x="861571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50000"/>
                    </a:schemeClr>
                  </a:gs>
                  <a:gs pos="50000">
                    <a:schemeClr val="accent4">
                      <a:lumMod val="75000"/>
                    </a:schemeClr>
                  </a:gs>
                  <a:gs pos="100000">
                    <a:schemeClr val="accent4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5C5245C-AEE4-2CF6-C149-B82BEFED494D}"/>
                </a:ext>
              </a:extLst>
            </p:cNvPr>
            <p:cNvSpPr txBox="1"/>
            <p:nvPr/>
          </p:nvSpPr>
          <p:spPr>
            <a:xfrm rot="21079168">
              <a:off x="4717585" y="2138640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08371AD-0EE9-FE66-E823-E1C020CA309B}"/>
                </a:ext>
              </a:extLst>
            </p:cNvPr>
            <p:cNvSpPr txBox="1"/>
            <p:nvPr/>
          </p:nvSpPr>
          <p:spPr>
            <a:xfrm rot="21054240">
              <a:off x="4849342" y="2884070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D53AD0F-1029-11FD-2766-A2C82949A70B}"/>
              </a:ext>
            </a:extLst>
          </p:cNvPr>
          <p:cNvGrpSpPr/>
          <p:nvPr/>
        </p:nvGrpSpPr>
        <p:grpSpPr>
          <a:xfrm>
            <a:off x="6270956" y="3817079"/>
            <a:ext cx="2213925" cy="2236243"/>
            <a:chOff x="699717" y="1957017"/>
            <a:chExt cx="3275205" cy="330822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E517A2B-3788-71A5-6A00-9DEF7FF2CB42}"/>
                </a:ext>
              </a:extLst>
            </p:cNvPr>
            <p:cNvGrpSpPr/>
            <p:nvPr/>
          </p:nvGrpSpPr>
          <p:grpSpPr>
            <a:xfrm>
              <a:off x="699717" y="1957017"/>
              <a:ext cx="3275205" cy="3308221"/>
              <a:chOff x="924097" y="1942941"/>
              <a:chExt cx="2947422" cy="2977134"/>
            </a:xfrm>
          </p:grpSpPr>
          <p:sp>
            <p:nvSpPr>
              <p:cNvPr id="37" name="Rectangle 3">
                <a:extLst>
                  <a:ext uri="{FF2B5EF4-FFF2-40B4-BE49-F238E27FC236}">
                    <a16:creationId xmlns:a16="http://schemas.microsoft.com/office/drawing/2014/main" id="{F8F33660-3C45-2EF8-4EF2-1095170DE688}"/>
                  </a:ext>
                </a:extLst>
              </p:cNvPr>
              <p:cNvSpPr/>
              <p:nvPr/>
            </p:nvSpPr>
            <p:spPr>
              <a:xfrm>
                <a:off x="959026" y="2135402"/>
                <a:ext cx="2777578" cy="271119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  <a:gd name="connsiteX0" fmla="*/ 186033 w 2750274"/>
                  <a:gd name="connsiteY0" fmla="*/ 0 h 2801315"/>
                  <a:gd name="connsiteX1" fmla="*/ 2747691 w 2750274"/>
                  <a:gd name="connsiteY1" fmla="*/ 136702 h 2801315"/>
                  <a:gd name="connsiteX2" fmla="*/ 2749053 w 2750274"/>
                  <a:gd name="connsiteY2" fmla="*/ 2789307 h 2801315"/>
                  <a:gd name="connsiteX3" fmla="*/ 46548 w 2750274"/>
                  <a:gd name="connsiteY3" fmla="*/ 2607057 h 2801315"/>
                  <a:gd name="connsiteX4" fmla="*/ 186033 w 2750274"/>
                  <a:gd name="connsiteY4" fmla="*/ 0 h 2801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50274" h="2801315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753768" y="1902455"/>
                      <a:pt x="2749053" y="2789307"/>
                    </a:cubicBezTo>
                    <a:cubicBezTo>
                      <a:pt x="1847990" y="2766024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38" name="Rectangle 3">
                <a:extLst>
                  <a:ext uri="{FF2B5EF4-FFF2-40B4-BE49-F238E27FC236}">
                    <a16:creationId xmlns:a16="http://schemas.microsoft.com/office/drawing/2014/main" id="{5A9E78FD-7EF0-7E2C-8CD3-BF10DD03D4B7}"/>
                  </a:ext>
                </a:extLst>
              </p:cNvPr>
              <p:cNvSpPr/>
              <p:nvPr/>
            </p:nvSpPr>
            <p:spPr>
              <a:xfrm>
                <a:off x="924097" y="1942941"/>
                <a:ext cx="2947421" cy="297713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1"/>
                  </a:gs>
                  <a:gs pos="0">
                    <a:schemeClr val="accent1"/>
                  </a:gs>
                  <a:gs pos="8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34E5E8AB-3558-FBB5-8507-124FC9191062}"/>
                  </a:ext>
                </a:extLst>
              </p:cNvPr>
              <p:cNvSpPr/>
              <p:nvPr/>
            </p:nvSpPr>
            <p:spPr>
              <a:xfrm>
                <a:off x="977564" y="1942941"/>
                <a:ext cx="2893955" cy="740030"/>
              </a:xfrm>
              <a:custGeom>
                <a:avLst/>
                <a:gdLst>
                  <a:gd name="connsiteX0" fmla="*/ 20827 w 2893955"/>
                  <a:gd name="connsiteY0" fmla="*/ 0 h 740030"/>
                  <a:gd name="connsiteX1" fmla="*/ 2893955 w 2893955"/>
                  <a:gd name="connsiteY1" fmla="*/ 100296 h 740030"/>
                  <a:gd name="connsiteX2" fmla="*/ 2870165 w 2893955"/>
                  <a:gd name="connsiteY2" fmla="*/ 740030 h 740030"/>
                  <a:gd name="connsiteX3" fmla="*/ 0 w 2893955"/>
                  <a:gd name="connsiteY3" fmla="*/ 630141 h 740030"/>
                  <a:gd name="connsiteX4" fmla="*/ 13970 w 2893955"/>
                  <a:gd name="connsiteY4" fmla="*/ 341753 h 740030"/>
                  <a:gd name="connsiteX5" fmla="*/ 20827 w 2893955"/>
                  <a:gd name="connsiteY5" fmla="*/ 0 h 740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93955" h="740030">
                    <a:moveTo>
                      <a:pt x="20827" y="0"/>
                    </a:moveTo>
                    <a:lnTo>
                      <a:pt x="2893955" y="100296"/>
                    </a:lnTo>
                    <a:lnTo>
                      <a:pt x="2870165" y="740030"/>
                    </a:lnTo>
                    <a:lnTo>
                      <a:pt x="0" y="630141"/>
                    </a:lnTo>
                    <a:lnTo>
                      <a:pt x="13970" y="341753"/>
                    </a:lnTo>
                    <a:cubicBezTo>
                      <a:pt x="18215" y="227444"/>
                      <a:pt x="20827" y="113461"/>
                      <a:pt x="20827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sz="1400"/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C5EF54F-54CE-C4A7-0F36-FB65AB21986B}"/>
                </a:ext>
              </a:extLst>
            </p:cNvPr>
            <p:cNvSpPr txBox="1"/>
            <p:nvPr/>
          </p:nvSpPr>
          <p:spPr>
            <a:xfrm rot="180000">
              <a:off x="1175792" y="207759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08C0976-2999-5DAC-FADD-33471E35335E}"/>
                </a:ext>
              </a:extLst>
            </p:cNvPr>
            <p:cNvSpPr txBox="1"/>
            <p:nvPr/>
          </p:nvSpPr>
          <p:spPr>
            <a:xfrm rot="171098">
              <a:off x="997824" y="3022332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4A74E1D-C4CD-1D70-3DBA-FF88424B7446}"/>
              </a:ext>
            </a:extLst>
          </p:cNvPr>
          <p:cNvGrpSpPr/>
          <p:nvPr/>
        </p:nvGrpSpPr>
        <p:grpSpPr>
          <a:xfrm>
            <a:off x="3430529" y="3462254"/>
            <a:ext cx="2213924" cy="2482467"/>
            <a:chOff x="8307851" y="1592761"/>
            <a:chExt cx="3275204" cy="3672477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8D95ABB-50F3-712D-3AB9-6587D89E6EB0}"/>
                </a:ext>
              </a:extLst>
            </p:cNvPr>
            <p:cNvGrpSpPr/>
            <p:nvPr/>
          </p:nvGrpSpPr>
          <p:grpSpPr>
            <a:xfrm>
              <a:off x="8307851" y="1592761"/>
              <a:ext cx="3275204" cy="3672477"/>
              <a:chOff x="8263875" y="1615140"/>
              <a:chExt cx="2947421" cy="3304935"/>
            </a:xfrm>
          </p:grpSpPr>
          <p:sp>
            <p:nvSpPr>
              <p:cNvPr id="44" name="Rectangle 3">
                <a:extLst>
                  <a:ext uri="{FF2B5EF4-FFF2-40B4-BE49-F238E27FC236}">
                    <a16:creationId xmlns:a16="http://schemas.microsoft.com/office/drawing/2014/main" id="{9C7441EB-07E3-C12A-57D1-F0A432620C8C}"/>
                  </a:ext>
                </a:extLst>
              </p:cNvPr>
              <p:cNvSpPr/>
              <p:nvPr/>
            </p:nvSpPr>
            <p:spPr>
              <a:xfrm>
                <a:off x="8312056" y="2122150"/>
                <a:ext cx="2786353" cy="271119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29131" h="2801315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833669" y="1902455"/>
                      <a:pt x="2828954" y="2789307"/>
                    </a:cubicBezTo>
                    <a:cubicBezTo>
                      <a:pt x="1927891" y="2766024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45" name="Rectangle 3">
                <a:extLst>
                  <a:ext uri="{FF2B5EF4-FFF2-40B4-BE49-F238E27FC236}">
                    <a16:creationId xmlns:a16="http://schemas.microsoft.com/office/drawing/2014/main" id="{76848792-C903-1AAD-A170-36F37F474A4B}"/>
                  </a:ext>
                </a:extLst>
              </p:cNvPr>
              <p:cNvSpPr/>
              <p:nvPr/>
            </p:nvSpPr>
            <p:spPr>
              <a:xfrm>
                <a:off x="8263875" y="1942942"/>
                <a:ext cx="2947421" cy="2977133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  <a:gs pos="81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/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00CFEB47-E63F-698F-E345-D77796C9E185}"/>
                  </a:ext>
                </a:extLst>
              </p:cNvPr>
              <p:cNvSpPr/>
              <p:nvPr/>
            </p:nvSpPr>
            <p:spPr>
              <a:xfrm rot="21350571">
                <a:off x="8464570" y="1615140"/>
                <a:ext cx="2578059" cy="780531"/>
              </a:xfrm>
              <a:custGeom>
                <a:avLst/>
                <a:gdLst>
                  <a:gd name="connsiteX0" fmla="*/ 0 w 1152128"/>
                  <a:gd name="connsiteY0" fmla="*/ 0 h 242604"/>
                  <a:gd name="connsiteX1" fmla="*/ 1152128 w 1152128"/>
                  <a:gd name="connsiteY1" fmla="*/ 0 h 242604"/>
                  <a:gd name="connsiteX2" fmla="*/ 1152128 w 1152128"/>
                  <a:gd name="connsiteY2" fmla="*/ 242604 h 242604"/>
                  <a:gd name="connsiteX3" fmla="*/ 0 w 1152128"/>
                  <a:gd name="connsiteY3" fmla="*/ 242604 h 242604"/>
                  <a:gd name="connsiteX4" fmla="*/ 0 w 1152128"/>
                  <a:gd name="connsiteY4" fmla="*/ 0 h 242604"/>
                  <a:gd name="connsiteX0" fmla="*/ 1637 w 1153765"/>
                  <a:gd name="connsiteY0" fmla="*/ 0 h 242604"/>
                  <a:gd name="connsiteX1" fmla="*/ 1153765 w 1153765"/>
                  <a:gd name="connsiteY1" fmla="*/ 0 h 242604"/>
                  <a:gd name="connsiteX2" fmla="*/ 1153765 w 1153765"/>
                  <a:gd name="connsiteY2" fmla="*/ 242604 h 242604"/>
                  <a:gd name="connsiteX3" fmla="*/ 1637 w 1153765"/>
                  <a:gd name="connsiteY3" fmla="*/ 242604 h 242604"/>
                  <a:gd name="connsiteX4" fmla="*/ 0 w 1153765"/>
                  <a:gd name="connsiteY4" fmla="*/ 57657 h 242604"/>
                  <a:gd name="connsiteX5" fmla="*/ 1637 w 1153765"/>
                  <a:gd name="connsiteY5" fmla="*/ 0 h 242604"/>
                  <a:gd name="connsiteX0" fmla="*/ 85266 w 1237394"/>
                  <a:gd name="connsiteY0" fmla="*/ 0 h 242604"/>
                  <a:gd name="connsiteX1" fmla="*/ 1237394 w 1237394"/>
                  <a:gd name="connsiteY1" fmla="*/ 0 h 242604"/>
                  <a:gd name="connsiteX2" fmla="*/ 1237394 w 1237394"/>
                  <a:gd name="connsiteY2" fmla="*/ 242604 h 242604"/>
                  <a:gd name="connsiteX3" fmla="*/ 85266 w 1237394"/>
                  <a:gd name="connsiteY3" fmla="*/ 242604 h 242604"/>
                  <a:gd name="connsiteX4" fmla="*/ 85314 w 1237394"/>
                  <a:gd name="connsiteY4" fmla="*/ 96385 h 242604"/>
                  <a:gd name="connsiteX5" fmla="*/ 83629 w 1237394"/>
                  <a:gd name="connsiteY5" fmla="*/ 57657 h 242604"/>
                  <a:gd name="connsiteX6" fmla="*/ 85266 w 1237394"/>
                  <a:gd name="connsiteY6" fmla="*/ 0 h 242604"/>
                  <a:gd name="connsiteX0" fmla="*/ 105071 w 1257199"/>
                  <a:gd name="connsiteY0" fmla="*/ 0 h 242604"/>
                  <a:gd name="connsiteX1" fmla="*/ 1257199 w 1257199"/>
                  <a:gd name="connsiteY1" fmla="*/ 0 h 242604"/>
                  <a:gd name="connsiteX2" fmla="*/ 1257199 w 1257199"/>
                  <a:gd name="connsiteY2" fmla="*/ 242604 h 242604"/>
                  <a:gd name="connsiteX3" fmla="*/ 105071 w 1257199"/>
                  <a:gd name="connsiteY3" fmla="*/ 242604 h 242604"/>
                  <a:gd name="connsiteX4" fmla="*/ 52921 w 1257199"/>
                  <a:gd name="connsiteY4" fmla="*/ 155317 h 242604"/>
                  <a:gd name="connsiteX5" fmla="*/ 105119 w 1257199"/>
                  <a:gd name="connsiteY5" fmla="*/ 96385 h 242604"/>
                  <a:gd name="connsiteX6" fmla="*/ 103434 w 1257199"/>
                  <a:gd name="connsiteY6" fmla="*/ 57657 h 242604"/>
                  <a:gd name="connsiteX7" fmla="*/ 105071 w 1257199"/>
                  <a:gd name="connsiteY7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22233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90242 w 1275998"/>
                  <a:gd name="connsiteY5" fmla="*/ 150265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5998 w 1277318"/>
                  <a:gd name="connsiteY3" fmla="*/ 242604 h 242604"/>
                  <a:gd name="connsiteX4" fmla="*/ 123870 w 1277318"/>
                  <a:gd name="connsiteY4" fmla="*/ 242604 h 242604"/>
                  <a:gd name="connsiteX5" fmla="*/ 26256 w 1277318"/>
                  <a:gd name="connsiteY5" fmla="*/ 197412 h 242604"/>
                  <a:gd name="connsiteX6" fmla="*/ 90242 w 1277318"/>
                  <a:gd name="connsiteY6" fmla="*/ 150265 h 242604"/>
                  <a:gd name="connsiteX7" fmla="*/ 123918 w 1277318"/>
                  <a:gd name="connsiteY7" fmla="*/ 96385 h 242604"/>
                  <a:gd name="connsiteX8" fmla="*/ 199688 w 1277318"/>
                  <a:gd name="connsiteY8" fmla="*/ 57657 h 242604"/>
                  <a:gd name="connsiteX9" fmla="*/ 123870 w 1277318"/>
                  <a:gd name="connsiteY9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8 w 1277318"/>
                  <a:gd name="connsiteY3" fmla="*/ 175523 h 242604"/>
                  <a:gd name="connsiteX4" fmla="*/ 1275998 w 1277318"/>
                  <a:gd name="connsiteY4" fmla="*/ 242604 h 242604"/>
                  <a:gd name="connsiteX5" fmla="*/ 123870 w 1277318"/>
                  <a:gd name="connsiteY5" fmla="*/ 242604 h 242604"/>
                  <a:gd name="connsiteX6" fmla="*/ 26256 w 1277318"/>
                  <a:gd name="connsiteY6" fmla="*/ 197412 h 242604"/>
                  <a:gd name="connsiteX7" fmla="*/ 90242 w 1277318"/>
                  <a:gd name="connsiteY7" fmla="*/ 150265 h 242604"/>
                  <a:gd name="connsiteX8" fmla="*/ 123918 w 1277318"/>
                  <a:gd name="connsiteY8" fmla="*/ 96385 h 242604"/>
                  <a:gd name="connsiteX9" fmla="*/ 199688 w 1277318"/>
                  <a:gd name="connsiteY9" fmla="*/ 57657 h 242604"/>
                  <a:gd name="connsiteX10" fmla="*/ 123870 w 1277318"/>
                  <a:gd name="connsiteY10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48694 w 1277318"/>
                  <a:gd name="connsiteY2" fmla="*/ 42503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95839"/>
                  <a:gd name="connsiteY0" fmla="*/ 0 h 242604"/>
                  <a:gd name="connsiteX1" fmla="*/ 1275998 w 1295839"/>
                  <a:gd name="connsiteY1" fmla="*/ 0 h 242604"/>
                  <a:gd name="connsiteX2" fmla="*/ 1248694 w 1295839"/>
                  <a:gd name="connsiteY2" fmla="*/ 42503 h 242604"/>
                  <a:gd name="connsiteX3" fmla="*/ 1295839 w 1295839"/>
                  <a:gd name="connsiteY3" fmla="*/ 89650 h 242604"/>
                  <a:gd name="connsiteX4" fmla="*/ 1277318 w 1295839"/>
                  <a:gd name="connsiteY4" fmla="*/ 175523 h 242604"/>
                  <a:gd name="connsiteX5" fmla="*/ 1275998 w 1295839"/>
                  <a:gd name="connsiteY5" fmla="*/ 242604 h 242604"/>
                  <a:gd name="connsiteX6" fmla="*/ 123870 w 1295839"/>
                  <a:gd name="connsiteY6" fmla="*/ 242604 h 242604"/>
                  <a:gd name="connsiteX7" fmla="*/ 26256 w 1295839"/>
                  <a:gd name="connsiteY7" fmla="*/ 197412 h 242604"/>
                  <a:gd name="connsiteX8" fmla="*/ 90242 w 1295839"/>
                  <a:gd name="connsiteY8" fmla="*/ 150265 h 242604"/>
                  <a:gd name="connsiteX9" fmla="*/ 123918 w 1295839"/>
                  <a:gd name="connsiteY9" fmla="*/ 96385 h 242604"/>
                  <a:gd name="connsiteX10" fmla="*/ 199688 w 1295839"/>
                  <a:gd name="connsiteY10" fmla="*/ 57657 h 242604"/>
                  <a:gd name="connsiteX11" fmla="*/ 123870 w 1295839"/>
                  <a:gd name="connsiteY11" fmla="*/ 0 h 242604"/>
                  <a:gd name="connsiteX0" fmla="*/ 123870 w 1296242"/>
                  <a:gd name="connsiteY0" fmla="*/ 0 h 242604"/>
                  <a:gd name="connsiteX1" fmla="*/ 1275998 w 1296242"/>
                  <a:gd name="connsiteY1" fmla="*/ 0 h 242604"/>
                  <a:gd name="connsiteX2" fmla="*/ 1248694 w 1296242"/>
                  <a:gd name="connsiteY2" fmla="*/ 42503 h 242604"/>
                  <a:gd name="connsiteX3" fmla="*/ 1295839 w 1296242"/>
                  <a:gd name="connsiteY3" fmla="*/ 89650 h 242604"/>
                  <a:gd name="connsiteX4" fmla="*/ 1243642 w 1296242"/>
                  <a:gd name="connsiteY4" fmla="*/ 141847 h 242604"/>
                  <a:gd name="connsiteX5" fmla="*/ 1277318 w 1296242"/>
                  <a:gd name="connsiteY5" fmla="*/ 175523 h 242604"/>
                  <a:gd name="connsiteX6" fmla="*/ 1275998 w 1296242"/>
                  <a:gd name="connsiteY6" fmla="*/ 242604 h 242604"/>
                  <a:gd name="connsiteX7" fmla="*/ 123870 w 1296242"/>
                  <a:gd name="connsiteY7" fmla="*/ 242604 h 242604"/>
                  <a:gd name="connsiteX8" fmla="*/ 26256 w 1296242"/>
                  <a:gd name="connsiteY8" fmla="*/ 197412 h 242604"/>
                  <a:gd name="connsiteX9" fmla="*/ 90242 w 1296242"/>
                  <a:gd name="connsiteY9" fmla="*/ 150265 h 242604"/>
                  <a:gd name="connsiteX10" fmla="*/ 123918 w 1296242"/>
                  <a:gd name="connsiteY10" fmla="*/ 96385 h 242604"/>
                  <a:gd name="connsiteX11" fmla="*/ 199688 w 1296242"/>
                  <a:gd name="connsiteY11" fmla="*/ 57657 h 242604"/>
                  <a:gd name="connsiteX12" fmla="*/ 123870 w 1296242"/>
                  <a:gd name="connsiteY12" fmla="*/ 0 h 242604"/>
                  <a:gd name="connsiteX0" fmla="*/ 123870 w 1307634"/>
                  <a:gd name="connsiteY0" fmla="*/ 0 h 242604"/>
                  <a:gd name="connsiteX1" fmla="*/ 1275998 w 1307634"/>
                  <a:gd name="connsiteY1" fmla="*/ 0 h 242604"/>
                  <a:gd name="connsiteX2" fmla="*/ 1248694 w 1307634"/>
                  <a:gd name="connsiteY2" fmla="*/ 42503 h 242604"/>
                  <a:gd name="connsiteX3" fmla="*/ 1295839 w 1307634"/>
                  <a:gd name="connsiteY3" fmla="*/ 89650 h 242604"/>
                  <a:gd name="connsiteX4" fmla="*/ 1243642 w 1307634"/>
                  <a:gd name="connsiteY4" fmla="*/ 141847 h 242604"/>
                  <a:gd name="connsiteX5" fmla="*/ 1277318 w 1307634"/>
                  <a:gd name="connsiteY5" fmla="*/ 175523 h 242604"/>
                  <a:gd name="connsiteX6" fmla="*/ 1307627 w 1307634"/>
                  <a:gd name="connsiteY6" fmla="*/ 229404 h 242604"/>
                  <a:gd name="connsiteX7" fmla="*/ 1275998 w 1307634"/>
                  <a:gd name="connsiteY7" fmla="*/ 242604 h 242604"/>
                  <a:gd name="connsiteX8" fmla="*/ 123870 w 1307634"/>
                  <a:gd name="connsiteY8" fmla="*/ 242604 h 242604"/>
                  <a:gd name="connsiteX9" fmla="*/ 26256 w 1307634"/>
                  <a:gd name="connsiteY9" fmla="*/ 197412 h 242604"/>
                  <a:gd name="connsiteX10" fmla="*/ 90242 w 1307634"/>
                  <a:gd name="connsiteY10" fmla="*/ 150265 h 242604"/>
                  <a:gd name="connsiteX11" fmla="*/ 123918 w 1307634"/>
                  <a:gd name="connsiteY11" fmla="*/ 96385 h 242604"/>
                  <a:gd name="connsiteX12" fmla="*/ 199688 w 1307634"/>
                  <a:gd name="connsiteY12" fmla="*/ 57657 h 242604"/>
                  <a:gd name="connsiteX13" fmla="*/ 123870 w 1307634"/>
                  <a:gd name="connsiteY13" fmla="*/ 0 h 242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7634" h="242604">
                    <a:moveTo>
                      <a:pt x="123870" y="0"/>
                    </a:moveTo>
                    <a:lnTo>
                      <a:pt x="1275998" y="0"/>
                    </a:lnTo>
                    <a:lnTo>
                      <a:pt x="1248694" y="42503"/>
                    </a:lnTo>
                    <a:cubicBezTo>
                      <a:pt x="1248694" y="59341"/>
                      <a:pt x="1295839" y="72812"/>
                      <a:pt x="1295839" y="89650"/>
                    </a:cubicBezTo>
                    <a:cubicBezTo>
                      <a:pt x="1301451" y="109856"/>
                      <a:pt x="1246729" y="127535"/>
                      <a:pt x="1243642" y="141847"/>
                    </a:cubicBezTo>
                    <a:cubicBezTo>
                      <a:pt x="1240555" y="156159"/>
                      <a:pt x="1271986" y="168507"/>
                      <a:pt x="1277318" y="175523"/>
                    </a:cubicBezTo>
                    <a:cubicBezTo>
                      <a:pt x="1276757" y="178329"/>
                      <a:pt x="1308188" y="226598"/>
                      <a:pt x="1307627" y="229404"/>
                    </a:cubicBezTo>
                    <a:lnTo>
                      <a:pt x="1275998" y="242604"/>
                    </a:lnTo>
                    <a:lnTo>
                      <a:pt x="123870" y="242604"/>
                    </a:lnTo>
                    <a:cubicBezTo>
                      <a:pt x="-84420" y="235072"/>
                      <a:pt x="34948" y="211960"/>
                      <a:pt x="26256" y="197412"/>
                    </a:cubicBezTo>
                    <a:cubicBezTo>
                      <a:pt x="17564" y="182864"/>
                      <a:pt x="73965" y="167103"/>
                      <a:pt x="90242" y="150265"/>
                    </a:cubicBezTo>
                    <a:cubicBezTo>
                      <a:pt x="106519" y="133427"/>
                      <a:pt x="115499" y="112662"/>
                      <a:pt x="123918" y="96385"/>
                    </a:cubicBezTo>
                    <a:cubicBezTo>
                      <a:pt x="132337" y="80108"/>
                      <a:pt x="199696" y="73721"/>
                      <a:pt x="199688" y="57657"/>
                    </a:cubicBezTo>
                    <a:cubicBezTo>
                      <a:pt x="200234" y="38438"/>
                      <a:pt x="123324" y="19219"/>
                      <a:pt x="123870" y="0"/>
                    </a:cubicBezTo>
                    <a:close/>
                  </a:path>
                </a:pathLst>
              </a:custGeom>
              <a:solidFill>
                <a:srgbClr val="BEC6D4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2F61403-1182-F432-1E3A-14C6F8BC4EB6}"/>
                </a:ext>
              </a:extLst>
            </p:cNvPr>
            <p:cNvSpPr txBox="1"/>
            <p:nvPr/>
          </p:nvSpPr>
          <p:spPr>
            <a:xfrm rot="21337091">
              <a:off x="8895908" y="173047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351066B-1A5E-E1E9-3A97-D1023F69F37E}"/>
                </a:ext>
              </a:extLst>
            </p:cNvPr>
            <p:cNvSpPr txBox="1"/>
            <p:nvPr/>
          </p:nvSpPr>
          <p:spPr>
            <a:xfrm rot="171098">
              <a:off x="8695075" y="2758850"/>
              <a:ext cx="2586280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905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10450</TotalTime>
  <Words>502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Sticky Notes – Slide Template</vt:lpstr>
      <vt:lpstr>Sticky Notes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Sticky Notes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2025-02-18T17:47:37Z</dcterms:modified>
  <cp:category>Graphics &amp; Metaphors</cp:category>
</cp:coreProperties>
</file>