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1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E6C5F-C8CF-1595-716D-0E9FA501E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E369B7-DEEF-4641-61E5-2F23E2063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2D0C05-ED57-52A0-129B-0EBAF6860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A40D8-654F-2012-58EF-FA7EF0821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58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C6CE7-C57F-D8A5-4CA5-9F26C52F7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F2F36D-675B-C109-C1AA-0A5428D1D7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5FA46-0718-91CF-CA14-541918661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33413D-F921-1DF0-6C8A-6B91D0A7DD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177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A65B3-DF4B-F8C2-5AAB-7960ED65A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F83AF-BF44-748B-648B-A5ED5A50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Sticky Notes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6667FCE-4484-32EB-613E-C478B9E48FDD}"/>
              </a:ext>
            </a:extLst>
          </p:cNvPr>
          <p:cNvGrpSpPr/>
          <p:nvPr/>
        </p:nvGrpSpPr>
        <p:grpSpPr>
          <a:xfrm>
            <a:off x="4896635" y="944766"/>
            <a:ext cx="2520741" cy="2389080"/>
            <a:chOff x="4312033" y="1886871"/>
            <a:chExt cx="3516941" cy="333324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38A322F-4751-2CA2-B469-58ED3068352B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6478436A-D7ED-A6FA-40EA-787FCE5735F2}"/>
                  </a:ext>
                </a:extLst>
              </p:cNvPr>
              <p:cNvSpPr/>
              <p:nvPr/>
            </p:nvSpPr>
            <p:spPr>
              <a:xfrm>
                <a:off x="4552270" y="2018941"/>
                <a:ext cx="3056636" cy="2852912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269B14D-F244-95AF-E73F-E4A633EB532B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  <a:gs pos="73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4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E915305-F7D7-A7AE-36A9-0818DBE3BF77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49BABF3D-7629-94E1-C35A-66DE7D32BA43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CC7F7A-909C-F633-2CEC-95E628B3A05F}"/>
                </a:ext>
              </a:extLst>
            </p:cNvPr>
            <p:cNvSpPr txBox="1"/>
            <p:nvPr/>
          </p:nvSpPr>
          <p:spPr>
            <a:xfrm rot="21079168">
              <a:off x="4717585" y="2138640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910E05-2F1D-1CFD-0361-533AD45CC85F}"/>
                </a:ext>
              </a:extLst>
            </p:cNvPr>
            <p:cNvSpPr txBox="1"/>
            <p:nvPr/>
          </p:nvSpPr>
          <p:spPr>
            <a:xfrm rot="21054240">
              <a:off x="4849342" y="2884070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7F3712F-FF99-CC63-E416-7A3DF931E564}"/>
              </a:ext>
            </a:extLst>
          </p:cNvPr>
          <p:cNvGrpSpPr/>
          <p:nvPr/>
        </p:nvGrpSpPr>
        <p:grpSpPr>
          <a:xfrm>
            <a:off x="8476457" y="1155358"/>
            <a:ext cx="2347477" cy="2632220"/>
            <a:chOff x="8307851" y="1592761"/>
            <a:chExt cx="3275204" cy="3672477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2930BD9-44B3-6331-CC71-A620C52085EC}"/>
                </a:ext>
              </a:extLst>
            </p:cNvPr>
            <p:cNvGrpSpPr/>
            <p:nvPr/>
          </p:nvGrpSpPr>
          <p:grpSpPr>
            <a:xfrm>
              <a:off x="8307851" y="1592761"/>
              <a:ext cx="3275204" cy="3672477"/>
              <a:chOff x="8263875" y="1615140"/>
              <a:chExt cx="2947421" cy="3304935"/>
            </a:xfrm>
          </p:grpSpPr>
          <p:sp>
            <p:nvSpPr>
              <p:cNvPr id="44" name="Rectangle 3">
                <a:extLst>
                  <a:ext uri="{FF2B5EF4-FFF2-40B4-BE49-F238E27FC236}">
                    <a16:creationId xmlns:a16="http://schemas.microsoft.com/office/drawing/2014/main" id="{183CF74C-5726-E387-1389-3229E4DF6E19}"/>
                  </a:ext>
                </a:extLst>
              </p:cNvPr>
              <p:cNvSpPr/>
              <p:nvPr/>
            </p:nvSpPr>
            <p:spPr>
              <a:xfrm>
                <a:off x="8312055" y="2122150"/>
                <a:ext cx="2760329" cy="271627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802707"/>
                  <a:gd name="connsiteY0" fmla="*/ 0 h 2806563"/>
                  <a:gd name="connsiteX1" fmla="*/ 2747691 w 2802707"/>
                  <a:gd name="connsiteY1" fmla="*/ 136702 h 2806563"/>
                  <a:gd name="connsiteX2" fmla="*/ 2802460 w 2802707"/>
                  <a:gd name="connsiteY2" fmla="*/ 2798295 h 2806563"/>
                  <a:gd name="connsiteX3" fmla="*/ 46548 w 2802707"/>
                  <a:gd name="connsiteY3" fmla="*/ 2607057 h 2806563"/>
                  <a:gd name="connsiteX4" fmla="*/ 186033 w 2802707"/>
                  <a:gd name="connsiteY4" fmla="*/ 0 h 280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2707" h="2806563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807175" y="1911443"/>
                      <a:pt x="2802460" y="2798295"/>
                    </a:cubicBezTo>
                    <a:cubicBezTo>
                      <a:pt x="1901397" y="2775012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5" name="Rectangle 3">
                <a:extLst>
                  <a:ext uri="{FF2B5EF4-FFF2-40B4-BE49-F238E27FC236}">
                    <a16:creationId xmlns:a16="http://schemas.microsoft.com/office/drawing/2014/main" id="{6292F211-2606-3A32-54B0-812B058D7EFD}"/>
                  </a:ext>
                </a:extLst>
              </p:cNvPr>
              <p:cNvSpPr/>
              <p:nvPr/>
            </p:nvSpPr>
            <p:spPr>
              <a:xfrm>
                <a:off x="8263875" y="1942942"/>
                <a:ext cx="2947421" cy="297713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5"/>
                  </a:gs>
                  <a:gs pos="0">
                    <a:schemeClr val="accent5"/>
                  </a:gs>
                  <a:gs pos="81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D8B77AC1-92D3-D029-6C71-069D1EBD3E4F}"/>
                  </a:ext>
                </a:extLst>
              </p:cNvPr>
              <p:cNvSpPr/>
              <p:nvPr/>
            </p:nvSpPr>
            <p:spPr>
              <a:xfrm rot="21350571">
                <a:off x="8464570" y="1615140"/>
                <a:ext cx="2578059" cy="780531"/>
              </a:xfrm>
              <a:custGeom>
                <a:avLst/>
                <a:gdLst>
                  <a:gd name="connsiteX0" fmla="*/ 0 w 1152128"/>
                  <a:gd name="connsiteY0" fmla="*/ 0 h 242604"/>
                  <a:gd name="connsiteX1" fmla="*/ 1152128 w 1152128"/>
                  <a:gd name="connsiteY1" fmla="*/ 0 h 242604"/>
                  <a:gd name="connsiteX2" fmla="*/ 1152128 w 1152128"/>
                  <a:gd name="connsiteY2" fmla="*/ 242604 h 242604"/>
                  <a:gd name="connsiteX3" fmla="*/ 0 w 1152128"/>
                  <a:gd name="connsiteY3" fmla="*/ 242604 h 242604"/>
                  <a:gd name="connsiteX4" fmla="*/ 0 w 1152128"/>
                  <a:gd name="connsiteY4" fmla="*/ 0 h 242604"/>
                  <a:gd name="connsiteX0" fmla="*/ 1637 w 1153765"/>
                  <a:gd name="connsiteY0" fmla="*/ 0 h 242604"/>
                  <a:gd name="connsiteX1" fmla="*/ 1153765 w 1153765"/>
                  <a:gd name="connsiteY1" fmla="*/ 0 h 242604"/>
                  <a:gd name="connsiteX2" fmla="*/ 1153765 w 1153765"/>
                  <a:gd name="connsiteY2" fmla="*/ 242604 h 242604"/>
                  <a:gd name="connsiteX3" fmla="*/ 1637 w 1153765"/>
                  <a:gd name="connsiteY3" fmla="*/ 242604 h 242604"/>
                  <a:gd name="connsiteX4" fmla="*/ 0 w 1153765"/>
                  <a:gd name="connsiteY4" fmla="*/ 57657 h 242604"/>
                  <a:gd name="connsiteX5" fmla="*/ 1637 w 1153765"/>
                  <a:gd name="connsiteY5" fmla="*/ 0 h 242604"/>
                  <a:gd name="connsiteX0" fmla="*/ 85266 w 1237394"/>
                  <a:gd name="connsiteY0" fmla="*/ 0 h 242604"/>
                  <a:gd name="connsiteX1" fmla="*/ 1237394 w 1237394"/>
                  <a:gd name="connsiteY1" fmla="*/ 0 h 242604"/>
                  <a:gd name="connsiteX2" fmla="*/ 1237394 w 1237394"/>
                  <a:gd name="connsiteY2" fmla="*/ 242604 h 242604"/>
                  <a:gd name="connsiteX3" fmla="*/ 85266 w 1237394"/>
                  <a:gd name="connsiteY3" fmla="*/ 242604 h 242604"/>
                  <a:gd name="connsiteX4" fmla="*/ 85314 w 1237394"/>
                  <a:gd name="connsiteY4" fmla="*/ 96385 h 242604"/>
                  <a:gd name="connsiteX5" fmla="*/ 83629 w 1237394"/>
                  <a:gd name="connsiteY5" fmla="*/ 57657 h 242604"/>
                  <a:gd name="connsiteX6" fmla="*/ 85266 w 1237394"/>
                  <a:gd name="connsiteY6" fmla="*/ 0 h 242604"/>
                  <a:gd name="connsiteX0" fmla="*/ 105071 w 1257199"/>
                  <a:gd name="connsiteY0" fmla="*/ 0 h 242604"/>
                  <a:gd name="connsiteX1" fmla="*/ 1257199 w 1257199"/>
                  <a:gd name="connsiteY1" fmla="*/ 0 h 242604"/>
                  <a:gd name="connsiteX2" fmla="*/ 1257199 w 1257199"/>
                  <a:gd name="connsiteY2" fmla="*/ 242604 h 242604"/>
                  <a:gd name="connsiteX3" fmla="*/ 105071 w 1257199"/>
                  <a:gd name="connsiteY3" fmla="*/ 242604 h 242604"/>
                  <a:gd name="connsiteX4" fmla="*/ 52921 w 1257199"/>
                  <a:gd name="connsiteY4" fmla="*/ 155317 h 242604"/>
                  <a:gd name="connsiteX5" fmla="*/ 105119 w 1257199"/>
                  <a:gd name="connsiteY5" fmla="*/ 96385 h 242604"/>
                  <a:gd name="connsiteX6" fmla="*/ 103434 w 1257199"/>
                  <a:gd name="connsiteY6" fmla="*/ 57657 h 242604"/>
                  <a:gd name="connsiteX7" fmla="*/ 105071 w 1257199"/>
                  <a:gd name="connsiteY7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22233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90242 w 1275998"/>
                  <a:gd name="connsiteY5" fmla="*/ 150265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5998 w 1277318"/>
                  <a:gd name="connsiteY3" fmla="*/ 242604 h 242604"/>
                  <a:gd name="connsiteX4" fmla="*/ 123870 w 1277318"/>
                  <a:gd name="connsiteY4" fmla="*/ 242604 h 242604"/>
                  <a:gd name="connsiteX5" fmla="*/ 26256 w 1277318"/>
                  <a:gd name="connsiteY5" fmla="*/ 197412 h 242604"/>
                  <a:gd name="connsiteX6" fmla="*/ 90242 w 1277318"/>
                  <a:gd name="connsiteY6" fmla="*/ 150265 h 242604"/>
                  <a:gd name="connsiteX7" fmla="*/ 123918 w 1277318"/>
                  <a:gd name="connsiteY7" fmla="*/ 96385 h 242604"/>
                  <a:gd name="connsiteX8" fmla="*/ 199688 w 1277318"/>
                  <a:gd name="connsiteY8" fmla="*/ 57657 h 242604"/>
                  <a:gd name="connsiteX9" fmla="*/ 123870 w 1277318"/>
                  <a:gd name="connsiteY9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8 w 1277318"/>
                  <a:gd name="connsiteY3" fmla="*/ 175523 h 242604"/>
                  <a:gd name="connsiteX4" fmla="*/ 1275998 w 1277318"/>
                  <a:gd name="connsiteY4" fmla="*/ 242604 h 242604"/>
                  <a:gd name="connsiteX5" fmla="*/ 123870 w 1277318"/>
                  <a:gd name="connsiteY5" fmla="*/ 242604 h 242604"/>
                  <a:gd name="connsiteX6" fmla="*/ 26256 w 1277318"/>
                  <a:gd name="connsiteY6" fmla="*/ 197412 h 242604"/>
                  <a:gd name="connsiteX7" fmla="*/ 90242 w 1277318"/>
                  <a:gd name="connsiteY7" fmla="*/ 150265 h 242604"/>
                  <a:gd name="connsiteX8" fmla="*/ 123918 w 1277318"/>
                  <a:gd name="connsiteY8" fmla="*/ 96385 h 242604"/>
                  <a:gd name="connsiteX9" fmla="*/ 199688 w 1277318"/>
                  <a:gd name="connsiteY9" fmla="*/ 57657 h 242604"/>
                  <a:gd name="connsiteX10" fmla="*/ 123870 w 1277318"/>
                  <a:gd name="connsiteY10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48694 w 1277318"/>
                  <a:gd name="connsiteY2" fmla="*/ 42503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95839"/>
                  <a:gd name="connsiteY0" fmla="*/ 0 h 242604"/>
                  <a:gd name="connsiteX1" fmla="*/ 1275998 w 1295839"/>
                  <a:gd name="connsiteY1" fmla="*/ 0 h 242604"/>
                  <a:gd name="connsiteX2" fmla="*/ 1248694 w 1295839"/>
                  <a:gd name="connsiteY2" fmla="*/ 42503 h 242604"/>
                  <a:gd name="connsiteX3" fmla="*/ 1295839 w 1295839"/>
                  <a:gd name="connsiteY3" fmla="*/ 89650 h 242604"/>
                  <a:gd name="connsiteX4" fmla="*/ 1277318 w 1295839"/>
                  <a:gd name="connsiteY4" fmla="*/ 175523 h 242604"/>
                  <a:gd name="connsiteX5" fmla="*/ 1275998 w 1295839"/>
                  <a:gd name="connsiteY5" fmla="*/ 242604 h 242604"/>
                  <a:gd name="connsiteX6" fmla="*/ 123870 w 1295839"/>
                  <a:gd name="connsiteY6" fmla="*/ 242604 h 242604"/>
                  <a:gd name="connsiteX7" fmla="*/ 26256 w 1295839"/>
                  <a:gd name="connsiteY7" fmla="*/ 197412 h 242604"/>
                  <a:gd name="connsiteX8" fmla="*/ 90242 w 1295839"/>
                  <a:gd name="connsiteY8" fmla="*/ 150265 h 242604"/>
                  <a:gd name="connsiteX9" fmla="*/ 123918 w 1295839"/>
                  <a:gd name="connsiteY9" fmla="*/ 96385 h 242604"/>
                  <a:gd name="connsiteX10" fmla="*/ 199688 w 1295839"/>
                  <a:gd name="connsiteY10" fmla="*/ 57657 h 242604"/>
                  <a:gd name="connsiteX11" fmla="*/ 123870 w 1295839"/>
                  <a:gd name="connsiteY11" fmla="*/ 0 h 242604"/>
                  <a:gd name="connsiteX0" fmla="*/ 123870 w 1296242"/>
                  <a:gd name="connsiteY0" fmla="*/ 0 h 242604"/>
                  <a:gd name="connsiteX1" fmla="*/ 1275998 w 1296242"/>
                  <a:gd name="connsiteY1" fmla="*/ 0 h 242604"/>
                  <a:gd name="connsiteX2" fmla="*/ 1248694 w 1296242"/>
                  <a:gd name="connsiteY2" fmla="*/ 42503 h 242604"/>
                  <a:gd name="connsiteX3" fmla="*/ 1295839 w 1296242"/>
                  <a:gd name="connsiteY3" fmla="*/ 89650 h 242604"/>
                  <a:gd name="connsiteX4" fmla="*/ 1243642 w 1296242"/>
                  <a:gd name="connsiteY4" fmla="*/ 141847 h 242604"/>
                  <a:gd name="connsiteX5" fmla="*/ 1277318 w 1296242"/>
                  <a:gd name="connsiteY5" fmla="*/ 175523 h 242604"/>
                  <a:gd name="connsiteX6" fmla="*/ 1275998 w 1296242"/>
                  <a:gd name="connsiteY6" fmla="*/ 242604 h 242604"/>
                  <a:gd name="connsiteX7" fmla="*/ 123870 w 1296242"/>
                  <a:gd name="connsiteY7" fmla="*/ 242604 h 242604"/>
                  <a:gd name="connsiteX8" fmla="*/ 26256 w 1296242"/>
                  <a:gd name="connsiteY8" fmla="*/ 197412 h 242604"/>
                  <a:gd name="connsiteX9" fmla="*/ 90242 w 1296242"/>
                  <a:gd name="connsiteY9" fmla="*/ 150265 h 242604"/>
                  <a:gd name="connsiteX10" fmla="*/ 123918 w 1296242"/>
                  <a:gd name="connsiteY10" fmla="*/ 96385 h 242604"/>
                  <a:gd name="connsiteX11" fmla="*/ 199688 w 1296242"/>
                  <a:gd name="connsiteY11" fmla="*/ 57657 h 242604"/>
                  <a:gd name="connsiteX12" fmla="*/ 123870 w 1296242"/>
                  <a:gd name="connsiteY12" fmla="*/ 0 h 242604"/>
                  <a:gd name="connsiteX0" fmla="*/ 123870 w 1307634"/>
                  <a:gd name="connsiteY0" fmla="*/ 0 h 242604"/>
                  <a:gd name="connsiteX1" fmla="*/ 1275998 w 1307634"/>
                  <a:gd name="connsiteY1" fmla="*/ 0 h 242604"/>
                  <a:gd name="connsiteX2" fmla="*/ 1248694 w 1307634"/>
                  <a:gd name="connsiteY2" fmla="*/ 42503 h 242604"/>
                  <a:gd name="connsiteX3" fmla="*/ 1295839 w 1307634"/>
                  <a:gd name="connsiteY3" fmla="*/ 89650 h 242604"/>
                  <a:gd name="connsiteX4" fmla="*/ 1243642 w 1307634"/>
                  <a:gd name="connsiteY4" fmla="*/ 141847 h 242604"/>
                  <a:gd name="connsiteX5" fmla="*/ 1277318 w 1307634"/>
                  <a:gd name="connsiteY5" fmla="*/ 175523 h 242604"/>
                  <a:gd name="connsiteX6" fmla="*/ 1307627 w 1307634"/>
                  <a:gd name="connsiteY6" fmla="*/ 229404 h 242604"/>
                  <a:gd name="connsiteX7" fmla="*/ 1275998 w 1307634"/>
                  <a:gd name="connsiteY7" fmla="*/ 242604 h 242604"/>
                  <a:gd name="connsiteX8" fmla="*/ 123870 w 1307634"/>
                  <a:gd name="connsiteY8" fmla="*/ 242604 h 242604"/>
                  <a:gd name="connsiteX9" fmla="*/ 26256 w 1307634"/>
                  <a:gd name="connsiteY9" fmla="*/ 197412 h 242604"/>
                  <a:gd name="connsiteX10" fmla="*/ 90242 w 1307634"/>
                  <a:gd name="connsiteY10" fmla="*/ 150265 h 242604"/>
                  <a:gd name="connsiteX11" fmla="*/ 123918 w 1307634"/>
                  <a:gd name="connsiteY11" fmla="*/ 96385 h 242604"/>
                  <a:gd name="connsiteX12" fmla="*/ 199688 w 1307634"/>
                  <a:gd name="connsiteY12" fmla="*/ 57657 h 242604"/>
                  <a:gd name="connsiteX13" fmla="*/ 123870 w 1307634"/>
                  <a:gd name="connsiteY13" fmla="*/ 0 h 242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7634" h="242604">
                    <a:moveTo>
                      <a:pt x="123870" y="0"/>
                    </a:moveTo>
                    <a:lnTo>
                      <a:pt x="1275998" y="0"/>
                    </a:lnTo>
                    <a:lnTo>
                      <a:pt x="1248694" y="42503"/>
                    </a:lnTo>
                    <a:cubicBezTo>
                      <a:pt x="1248694" y="59341"/>
                      <a:pt x="1295839" y="72812"/>
                      <a:pt x="1295839" y="89650"/>
                    </a:cubicBezTo>
                    <a:cubicBezTo>
                      <a:pt x="1301451" y="109856"/>
                      <a:pt x="1246729" y="127535"/>
                      <a:pt x="1243642" y="141847"/>
                    </a:cubicBezTo>
                    <a:cubicBezTo>
                      <a:pt x="1240555" y="156159"/>
                      <a:pt x="1271986" y="168507"/>
                      <a:pt x="1277318" y="175523"/>
                    </a:cubicBezTo>
                    <a:cubicBezTo>
                      <a:pt x="1276757" y="178329"/>
                      <a:pt x="1308188" y="226598"/>
                      <a:pt x="1307627" y="229404"/>
                    </a:cubicBezTo>
                    <a:lnTo>
                      <a:pt x="1275998" y="242604"/>
                    </a:lnTo>
                    <a:lnTo>
                      <a:pt x="123870" y="242604"/>
                    </a:lnTo>
                    <a:cubicBezTo>
                      <a:pt x="-84420" y="235072"/>
                      <a:pt x="34948" y="211960"/>
                      <a:pt x="26256" y="197412"/>
                    </a:cubicBezTo>
                    <a:cubicBezTo>
                      <a:pt x="17564" y="182864"/>
                      <a:pt x="73965" y="167103"/>
                      <a:pt x="90242" y="150265"/>
                    </a:cubicBezTo>
                    <a:cubicBezTo>
                      <a:pt x="106519" y="133427"/>
                      <a:pt x="115499" y="112662"/>
                      <a:pt x="123918" y="96385"/>
                    </a:cubicBezTo>
                    <a:cubicBezTo>
                      <a:pt x="132337" y="80108"/>
                      <a:pt x="199696" y="73721"/>
                      <a:pt x="199688" y="57657"/>
                    </a:cubicBezTo>
                    <a:cubicBezTo>
                      <a:pt x="200234" y="38438"/>
                      <a:pt x="123324" y="19219"/>
                      <a:pt x="123870" y="0"/>
                    </a:cubicBezTo>
                    <a:close/>
                  </a:path>
                </a:pathLst>
              </a:custGeom>
              <a:solidFill>
                <a:srgbClr val="BEC6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E879B3-C0E0-94F0-24AF-9B6B629FAE50}"/>
                </a:ext>
              </a:extLst>
            </p:cNvPr>
            <p:cNvSpPr txBox="1"/>
            <p:nvPr/>
          </p:nvSpPr>
          <p:spPr>
            <a:xfrm rot="21337091">
              <a:off x="8895908" y="173047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6B457F8-459A-1BA1-C47D-3A528A37ACF4}"/>
                </a:ext>
              </a:extLst>
            </p:cNvPr>
            <p:cNvSpPr txBox="1"/>
            <p:nvPr/>
          </p:nvSpPr>
          <p:spPr>
            <a:xfrm rot="171098">
              <a:off x="8695075" y="2758850"/>
              <a:ext cx="2586280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96248C8-060A-311A-BC1E-D4B6BC882B46}"/>
              </a:ext>
            </a:extLst>
          </p:cNvPr>
          <p:cNvGrpSpPr/>
          <p:nvPr/>
        </p:nvGrpSpPr>
        <p:grpSpPr>
          <a:xfrm>
            <a:off x="1288442" y="4047046"/>
            <a:ext cx="2520741" cy="2389080"/>
            <a:chOff x="4312033" y="1886871"/>
            <a:chExt cx="3516941" cy="333324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D50E92C-8659-F240-5AE0-A22C748D3FAF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FE7746BF-FDFF-6E75-D730-AB988809E00C}"/>
                  </a:ext>
                </a:extLst>
              </p:cNvPr>
              <p:cNvSpPr/>
              <p:nvPr/>
            </p:nvSpPr>
            <p:spPr>
              <a:xfrm>
                <a:off x="4560968" y="2001546"/>
                <a:ext cx="3056636" cy="2852913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42AA30E1-301A-60DE-83BA-64DCA6C7AE5D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chemeClr val="accent4"/>
                  </a:gs>
                  <a:gs pos="0">
                    <a:schemeClr val="accent4">
                      <a:lumMod val="75000"/>
                    </a:schemeClr>
                  </a:gs>
                  <a:gs pos="73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4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2EB7C6C-F6B1-2B23-DAC1-9F876B4AD9C8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EE919AB-C0F7-72F0-51F4-4969E73A198D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5000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C8E3DC0-0A52-0542-B451-F0D0EEB9BB1F}"/>
                </a:ext>
              </a:extLst>
            </p:cNvPr>
            <p:cNvSpPr txBox="1"/>
            <p:nvPr/>
          </p:nvSpPr>
          <p:spPr>
            <a:xfrm rot="21079168">
              <a:off x="4717585" y="2138640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93961DD-DFC1-C19F-F71E-A66D631078B3}"/>
                </a:ext>
              </a:extLst>
            </p:cNvPr>
            <p:cNvSpPr txBox="1"/>
            <p:nvPr/>
          </p:nvSpPr>
          <p:spPr>
            <a:xfrm rot="21054240">
              <a:off x="4849342" y="2884070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E77BF8C-554B-A686-B468-0ACCDE2E8BCC}"/>
              </a:ext>
            </a:extLst>
          </p:cNvPr>
          <p:cNvGrpSpPr/>
          <p:nvPr/>
        </p:nvGrpSpPr>
        <p:grpSpPr>
          <a:xfrm>
            <a:off x="4885670" y="3614120"/>
            <a:ext cx="2347477" cy="2632220"/>
            <a:chOff x="8307851" y="1592761"/>
            <a:chExt cx="3275204" cy="3672477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E4629E9-BC9B-1EE1-1772-BBF95B3F047F}"/>
                </a:ext>
              </a:extLst>
            </p:cNvPr>
            <p:cNvGrpSpPr/>
            <p:nvPr/>
          </p:nvGrpSpPr>
          <p:grpSpPr>
            <a:xfrm>
              <a:off x="8307851" y="1592761"/>
              <a:ext cx="3275204" cy="3672477"/>
              <a:chOff x="8263875" y="1615140"/>
              <a:chExt cx="2947421" cy="3304935"/>
            </a:xfrm>
          </p:grpSpPr>
          <p:sp>
            <p:nvSpPr>
              <p:cNvPr id="66" name="Rectangle 3">
                <a:extLst>
                  <a:ext uri="{FF2B5EF4-FFF2-40B4-BE49-F238E27FC236}">
                    <a16:creationId xmlns:a16="http://schemas.microsoft.com/office/drawing/2014/main" id="{B1AEE9DF-9DE4-E90E-43D7-35A0AD607288}"/>
                  </a:ext>
                </a:extLst>
              </p:cNvPr>
              <p:cNvSpPr/>
              <p:nvPr/>
            </p:nvSpPr>
            <p:spPr>
              <a:xfrm>
                <a:off x="8312055" y="2122150"/>
                <a:ext cx="2751668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93913"/>
                  <a:gd name="connsiteY0" fmla="*/ 0 h 2801315"/>
                  <a:gd name="connsiteX1" fmla="*/ 2747691 w 2793913"/>
                  <a:gd name="connsiteY1" fmla="*/ 136702 h 2801315"/>
                  <a:gd name="connsiteX2" fmla="*/ 2793629 w 2793913"/>
                  <a:gd name="connsiteY2" fmla="*/ 2789307 h 2801315"/>
                  <a:gd name="connsiteX3" fmla="*/ 46548 w 2793913"/>
                  <a:gd name="connsiteY3" fmla="*/ 2607057 h 2801315"/>
                  <a:gd name="connsiteX4" fmla="*/ 186033 w 2793913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3913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98344" y="1902455"/>
                      <a:pt x="2793629" y="2789307"/>
                    </a:cubicBezTo>
                    <a:cubicBezTo>
                      <a:pt x="1892566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67" name="Rectangle 3">
                <a:extLst>
                  <a:ext uri="{FF2B5EF4-FFF2-40B4-BE49-F238E27FC236}">
                    <a16:creationId xmlns:a16="http://schemas.microsoft.com/office/drawing/2014/main" id="{0AF89FB3-6CC2-D1C0-E5DE-0938D9119D73}"/>
                  </a:ext>
                </a:extLst>
              </p:cNvPr>
              <p:cNvSpPr/>
              <p:nvPr/>
            </p:nvSpPr>
            <p:spPr>
              <a:xfrm>
                <a:off x="8263875" y="1942942"/>
                <a:ext cx="2947421" cy="297713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  <a:gs pos="81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/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68" name="Rectangle 21">
                <a:extLst>
                  <a:ext uri="{FF2B5EF4-FFF2-40B4-BE49-F238E27FC236}">
                    <a16:creationId xmlns:a16="http://schemas.microsoft.com/office/drawing/2014/main" id="{36CD1756-50D3-1B31-B3BC-18F07ABFE84C}"/>
                  </a:ext>
                </a:extLst>
              </p:cNvPr>
              <p:cNvSpPr/>
              <p:nvPr/>
            </p:nvSpPr>
            <p:spPr>
              <a:xfrm rot="21350571">
                <a:off x="8464570" y="1615140"/>
                <a:ext cx="2578059" cy="780531"/>
              </a:xfrm>
              <a:custGeom>
                <a:avLst/>
                <a:gdLst>
                  <a:gd name="connsiteX0" fmla="*/ 0 w 1152128"/>
                  <a:gd name="connsiteY0" fmla="*/ 0 h 242604"/>
                  <a:gd name="connsiteX1" fmla="*/ 1152128 w 1152128"/>
                  <a:gd name="connsiteY1" fmla="*/ 0 h 242604"/>
                  <a:gd name="connsiteX2" fmla="*/ 1152128 w 1152128"/>
                  <a:gd name="connsiteY2" fmla="*/ 242604 h 242604"/>
                  <a:gd name="connsiteX3" fmla="*/ 0 w 1152128"/>
                  <a:gd name="connsiteY3" fmla="*/ 242604 h 242604"/>
                  <a:gd name="connsiteX4" fmla="*/ 0 w 1152128"/>
                  <a:gd name="connsiteY4" fmla="*/ 0 h 242604"/>
                  <a:gd name="connsiteX0" fmla="*/ 1637 w 1153765"/>
                  <a:gd name="connsiteY0" fmla="*/ 0 h 242604"/>
                  <a:gd name="connsiteX1" fmla="*/ 1153765 w 1153765"/>
                  <a:gd name="connsiteY1" fmla="*/ 0 h 242604"/>
                  <a:gd name="connsiteX2" fmla="*/ 1153765 w 1153765"/>
                  <a:gd name="connsiteY2" fmla="*/ 242604 h 242604"/>
                  <a:gd name="connsiteX3" fmla="*/ 1637 w 1153765"/>
                  <a:gd name="connsiteY3" fmla="*/ 242604 h 242604"/>
                  <a:gd name="connsiteX4" fmla="*/ 0 w 1153765"/>
                  <a:gd name="connsiteY4" fmla="*/ 57657 h 242604"/>
                  <a:gd name="connsiteX5" fmla="*/ 1637 w 1153765"/>
                  <a:gd name="connsiteY5" fmla="*/ 0 h 242604"/>
                  <a:gd name="connsiteX0" fmla="*/ 85266 w 1237394"/>
                  <a:gd name="connsiteY0" fmla="*/ 0 h 242604"/>
                  <a:gd name="connsiteX1" fmla="*/ 1237394 w 1237394"/>
                  <a:gd name="connsiteY1" fmla="*/ 0 h 242604"/>
                  <a:gd name="connsiteX2" fmla="*/ 1237394 w 1237394"/>
                  <a:gd name="connsiteY2" fmla="*/ 242604 h 242604"/>
                  <a:gd name="connsiteX3" fmla="*/ 85266 w 1237394"/>
                  <a:gd name="connsiteY3" fmla="*/ 242604 h 242604"/>
                  <a:gd name="connsiteX4" fmla="*/ 85314 w 1237394"/>
                  <a:gd name="connsiteY4" fmla="*/ 96385 h 242604"/>
                  <a:gd name="connsiteX5" fmla="*/ 83629 w 1237394"/>
                  <a:gd name="connsiteY5" fmla="*/ 57657 h 242604"/>
                  <a:gd name="connsiteX6" fmla="*/ 85266 w 1237394"/>
                  <a:gd name="connsiteY6" fmla="*/ 0 h 242604"/>
                  <a:gd name="connsiteX0" fmla="*/ 105071 w 1257199"/>
                  <a:gd name="connsiteY0" fmla="*/ 0 h 242604"/>
                  <a:gd name="connsiteX1" fmla="*/ 1257199 w 1257199"/>
                  <a:gd name="connsiteY1" fmla="*/ 0 h 242604"/>
                  <a:gd name="connsiteX2" fmla="*/ 1257199 w 1257199"/>
                  <a:gd name="connsiteY2" fmla="*/ 242604 h 242604"/>
                  <a:gd name="connsiteX3" fmla="*/ 105071 w 1257199"/>
                  <a:gd name="connsiteY3" fmla="*/ 242604 h 242604"/>
                  <a:gd name="connsiteX4" fmla="*/ 52921 w 1257199"/>
                  <a:gd name="connsiteY4" fmla="*/ 155317 h 242604"/>
                  <a:gd name="connsiteX5" fmla="*/ 105119 w 1257199"/>
                  <a:gd name="connsiteY5" fmla="*/ 96385 h 242604"/>
                  <a:gd name="connsiteX6" fmla="*/ 103434 w 1257199"/>
                  <a:gd name="connsiteY6" fmla="*/ 57657 h 242604"/>
                  <a:gd name="connsiteX7" fmla="*/ 105071 w 1257199"/>
                  <a:gd name="connsiteY7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22233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90242 w 1275998"/>
                  <a:gd name="connsiteY5" fmla="*/ 150265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5998 w 1277318"/>
                  <a:gd name="connsiteY3" fmla="*/ 242604 h 242604"/>
                  <a:gd name="connsiteX4" fmla="*/ 123870 w 1277318"/>
                  <a:gd name="connsiteY4" fmla="*/ 242604 h 242604"/>
                  <a:gd name="connsiteX5" fmla="*/ 26256 w 1277318"/>
                  <a:gd name="connsiteY5" fmla="*/ 197412 h 242604"/>
                  <a:gd name="connsiteX6" fmla="*/ 90242 w 1277318"/>
                  <a:gd name="connsiteY6" fmla="*/ 150265 h 242604"/>
                  <a:gd name="connsiteX7" fmla="*/ 123918 w 1277318"/>
                  <a:gd name="connsiteY7" fmla="*/ 96385 h 242604"/>
                  <a:gd name="connsiteX8" fmla="*/ 199688 w 1277318"/>
                  <a:gd name="connsiteY8" fmla="*/ 57657 h 242604"/>
                  <a:gd name="connsiteX9" fmla="*/ 123870 w 1277318"/>
                  <a:gd name="connsiteY9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8 w 1277318"/>
                  <a:gd name="connsiteY3" fmla="*/ 175523 h 242604"/>
                  <a:gd name="connsiteX4" fmla="*/ 1275998 w 1277318"/>
                  <a:gd name="connsiteY4" fmla="*/ 242604 h 242604"/>
                  <a:gd name="connsiteX5" fmla="*/ 123870 w 1277318"/>
                  <a:gd name="connsiteY5" fmla="*/ 242604 h 242604"/>
                  <a:gd name="connsiteX6" fmla="*/ 26256 w 1277318"/>
                  <a:gd name="connsiteY6" fmla="*/ 197412 h 242604"/>
                  <a:gd name="connsiteX7" fmla="*/ 90242 w 1277318"/>
                  <a:gd name="connsiteY7" fmla="*/ 150265 h 242604"/>
                  <a:gd name="connsiteX8" fmla="*/ 123918 w 1277318"/>
                  <a:gd name="connsiteY8" fmla="*/ 96385 h 242604"/>
                  <a:gd name="connsiteX9" fmla="*/ 199688 w 1277318"/>
                  <a:gd name="connsiteY9" fmla="*/ 57657 h 242604"/>
                  <a:gd name="connsiteX10" fmla="*/ 123870 w 1277318"/>
                  <a:gd name="connsiteY10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48694 w 1277318"/>
                  <a:gd name="connsiteY2" fmla="*/ 42503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95839"/>
                  <a:gd name="connsiteY0" fmla="*/ 0 h 242604"/>
                  <a:gd name="connsiteX1" fmla="*/ 1275998 w 1295839"/>
                  <a:gd name="connsiteY1" fmla="*/ 0 h 242604"/>
                  <a:gd name="connsiteX2" fmla="*/ 1248694 w 1295839"/>
                  <a:gd name="connsiteY2" fmla="*/ 42503 h 242604"/>
                  <a:gd name="connsiteX3" fmla="*/ 1295839 w 1295839"/>
                  <a:gd name="connsiteY3" fmla="*/ 89650 h 242604"/>
                  <a:gd name="connsiteX4" fmla="*/ 1277318 w 1295839"/>
                  <a:gd name="connsiteY4" fmla="*/ 175523 h 242604"/>
                  <a:gd name="connsiteX5" fmla="*/ 1275998 w 1295839"/>
                  <a:gd name="connsiteY5" fmla="*/ 242604 h 242604"/>
                  <a:gd name="connsiteX6" fmla="*/ 123870 w 1295839"/>
                  <a:gd name="connsiteY6" fmla="*/ 242604 h 242604"/>
                  <a:gd name="connsiteX7" fmla="*/ 26256 w 1295839"/>
                  <a:gd name="connsiteY7" fmla="*/ 197412 h 242604"/>
                  <a:gd name="connsiteX8" fmla="*/ 90242 w 1295839"/>
                  <a:gd name="connsiteY8" fmla="*/ 150265 h 242604"/>
                  <a:gd name="connsiteX9" fmla="*/ 123918 w 1295839"/>
                  <a:gd name="connsiteY9" fmla="*/ 96385 h 242604"/>
                  <a:gd name="connsiteX10" fmla="*/ 199688 w 1295839"/>
                  <a:gd name="connsiteY10" fmla="*/ 57657 h 242604"/>
                  <a:gd name="connsiteX11" fmla="*/ 123870 w 1295839"/>
                  <a:gd name="connsiteY11" fmla="*/ 0 h 242604"/>
                  <a:gd name="connsiteX0" fmla="*/ 123870 w 1296242"/>
                  <a:gd name="connsiteY0" fmla="*/ 0 h 242604"/>
                  <a:gd name="connsiteX1" fmla="*/ 1275998 w 1296242"/>
                  <a:gd name="connsiteY1" fmla="*/ 0 h 242604"/>
                  <a:gd name="connsiteX2" fmla="*/ 1248694 w 1296242"/>
                  <a:gd name="connsiteY2" fmla="*/ 42503 h 242604"/>
                  <a:gd name="connsiteX3" fmla="*/ 1295839 w 1296242"/>
                  <a:gd name="connsiteY3" fmla="*/ 89650 h 242604"/>
                  <a:gd name="connsiteX4" fmla="*/ 1243642 w 1296242"/>
                  <a:gd name="connsiteY4" fmla="*/ 141847 h 242604"/>
                  <a:gd name="connsiteX5" fmla="*/ 1277318 w 1296242"/>
                  <a:gd name="connsiteY5" fmla="*/ 175523 h 242604"/>
                  <a:gd name="connsiteX6" fmla="*/ 1275998 w 1296242"/>
                  <a:gd name="connsiteY6" fmla="*/ 242604 h 242604"/>
                  <a:gd name="connsiteX7" fmla="*/ 123870 w 1296242"/>
                  <a:gd name="connsiteY7" fmla="*/ 242604 h 242604"/>
                  <a:gd name="connsiteX8" fmla="*/ 26256 w 1296242"/>
                  <a:gd name="connsiteY8" fmla="*/ 197412 h 242604"/>
                  <a:gd name="connsiteX9" fmla="*/ 90242 w 1296242"/>
                  <a:gd name="connsiteY9" fmla="*/ 150265 h 242604"/>
                  <a:gd name="connsiteX10" fmla="*/ 123918 w 1296242"/>
                  <a:gd name="connsiteY10" fmla="*/ 96385 h 242604"/>
                  <a:gd name="connsiteX11" fmla="*/ 199688 w 1296242"/>
                  <a:gd name="connsiteY11" fmla="*/ 57657 h 242604"/>
                  <a:gd name="connsiteX12" fmla="*/ 123870 w 1296242"/>
                  <a:gd name="connsiteY12" fmla="*/ 0 h 242604"/>
                  <a:gd name="connsiteX0" fmla="*/ 123870 w 1307634"/>
                  <a:gd name="connsiteY0" fmla="*/ 0 h 242604"/>
                  <a:gd name="connsiteX1" fmla="*/ 1275998 w 1307634"/>
                  <a:gd name="connsiteY1" fmla="*/ 0 h 242604"/>
                  <a:gd name="connsiteX2" fmla="*/ 1248694 w 1307634"/>
                  <a:gd name="connsiteY2" fmla="*/ 42503 h 242604"/>
                  <a:gd name="connsiteX3" fmla="*/ 1295839 w 1307634"/>
                  <a:gd name="connsiteY3" fmla="*/ 89650 h 242604"/>
                  <a:gd name="connsiteX4" fmla="*/ 1243642 w 1307634"/>
                  <a:gd name="connsiteY4" fmla="*/ 141847 h 242604"/>
                  <a:gd name="connsiteX5" fmla="*/ 1277318 w 1307634"/>
                  <a:gd name="connsiteY5" fmla="*/ 175523 h 242604"/>
                  <a:gd name="connsiteX6" fmla="*/ 1307627 w 1307634"/>
                  <a:gd name="connsiteY6" fmla="*/ 229404 h 242604"/>
                  <a:gd name="connsiteX7" fmla="*/ 1275998 w 1307634"/>
                  <a:gd name="connsiteY7" fmla="*/ 242604 h 242604"/>
                  <a:gd name="connsiteX8" fmla="*/ 123870 w 1307634"/>
                  <a:gd name="connsiteY8" fmla="*/ 242604 h 242604"/>
                  <a:gd name="connsiteX9" fmla="*/ 26256 w 1307634"/>
                  <a:gd name="connsiteY9" fmla="*/ 197412 h 242604"/>
                  <a:gd name="connsiteX10" fmla="*/ 90242 w 1307634"/>
                  <a:gd name="connsiteY10" fmla="*/ 150265 h 242604"/>
                  <a:gd name="connsiteX11" fmla="*/ 123918 w 1307634"/>
                  <a:gd name="connsiteY11" fmla="*/ 96385 h 242604"/>
                  <a:gd name="connsiteX12" fmla="*/ 199688 w 1307634"/>
                  <a:gd name="connsiteY12" fmla="*/ 57657 h 242604"/>
                  <a:gd name="connsiteX13" fmla="*/ 123870 w 1307634"/>
                  <a:gd name="connsiteY13" fmla="*/ 0 h 242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7634" h="242604">
                    <a:moveTo>
                      <a:pt x="123870" y="0"/>
                    </a:moveTo>
                    <a:lnTo>
                      <a:pt x="1275998" y="0"/>
                    </a:lnTo>
                    <a:lnTo>
                      <a:pt x="1248694" y="42503"/>
                    </a:lnTo>
                    <a:cubicBezTo>
                      <a:pt x="1248694" y="59341"/>
                      <a:pt x="1295839" y="72812"/>
                      <a:pt x="1295839" y="89650"/>
                    </a:cubicBezTo>
                    <a:cubicBezTo>
                      <a:pt x="1301451" y="109856"/>
                      <a:pt x="1246729" y="127535"/>
                      <a:pt x="1243642" y="141847"/>
                    </a:cubicBezTo>
                    <a:cubicBezTo>
                      <a:pt x="1240555" y="156159"/>
                      <a:pt x="1271986" y="168507"/>
                      <a:pt x="1277318" y="175523"/>
                    </a:cubicBezTo>
                    <a:cubicBezTo>
                      <a:pt x="1276757" y="178329"/>
                      <a:pt x="1308188" y="226598"/>
                      <a:pt x="1307627" y="229404"/>
                    </a:cubicBezTo>
                    <a:lnTo>
                      <a:pt x="1275998" y="242604"/>
                    </a:lnTo>
                    <a:lnTo>
                      <a:pt x="123870" y="242604"/>
                    </a:lnTo>
                    <a:cubicBezTo>
                      <a:pt x="-84420" y="235072"/>
                      <a:pt x="34948" y="211960"/>
                      <a:pt x="26256" y="197412"/>
                    </a:cubicBezTo>
                    <a:cubicBezTo>
                      <a:pt x="17564" y="182864"/>
                      <a:pt x="73965" y="167103"/>
                      <a:pt x="90242" y="150265"/>
                    </a:cubicBezTo>
                    <a:cubicBezTo>
                      <a:pt x="106519" y="133427"/>
                      <a:pt x="115499" y="112662"/>
                      <a:pt x="123918" y="96385"/>
                    </a:cubicBezTo>
                    <a:cubicBezTo>
                      <a:pt x="132337" y="80108"/>
                      <a:pt x="199696" y="73721"/>
                      <a:pt x="199688" y="57657"/>
                    </a:cubicBezTo>
                    <a:cubicBezTo>
                      <a:pt x="200234" y="38438"/>
                      <a:pt x="123324" y="19219"/>
                      <a:pt x="123870" y="0"/>
                    </a:cubicBezTo>
                    <a:close/>
                  </a:path>
                </a:pathLst>
              </a:custGeom>
              <a:solidFill>
                <a:srgbClr val="BEC6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7ED52BE-D3C8-F3C3-4ED7-2D6BE76F4587}"/>
                </a:ext>
              </a:extLst>
            </p:cNvPr>
            <p:cNvSpPr txBox="1"/>
            <p:nvPr/>
          </p:nvSpPr>
          <p:spPr>
            <a:xfrm rot="21337091">
              <a:off x="8895908" y="173047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1731CA3-C2F3-7845-5535-E1835009C736}"/>
                </a:ext>
              </a:extLst>
            </p:cNvPr>
            <p:cNvSpPr txBox="1"/>
            <p:nvPr/>
          </p:nvSpPr>
          <p:spPr>
            <a:xfrm rot="171098">
              <a:off x="8695075" y="2805476"/>
              <a:ext cx="2586280" cy="154587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9EF9A81-B00A-5F2E-6FC0-D0BAAE8844EA}"/>
              </a:ext>
            </a:extLst>
          </p:cNvPr>
          <p:cNvGrpSpPr/>
          <p:nvPr/>
        </p:nvGrpSpPr>
        <p:grpSpPr>
          <a:xfrm>
            <a:off x="1550466" y="1249924"/>
            <a:ext cx="2347478" cy="2371143"/>
            <a:chOff x="699717" y="1957017"/>
            <a:chExt cx="3275205" cy="3308221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6D5A644E-13B6-713F-7BE5-35F14D6D694D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74" name="Rectangle 3">
                <a:extLst>
                  <a:ext uri="{FF2B5EF4-FFF2-40B4-BE49-F238E27FC236}">
                    <a16:creationId xmlns:a16="http://schemas.microsoft.com/office/drawing/2014/main" id="{6A49946B-92F5-077C-F9ED-3BF863015943}"/>
                  </a:ext>
                </a:extLst>
              </p:cNvPr>
              <p:cNvSpPr/>
              <p:nvPr/>
            </p:nvSpPr>
            <p:spPr>
              <a:xfrm>
                <a:off x="976420" y="2118008"/>
                <a:ext cx="2774970" cy="2681990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  <a:gd name="connsiteX0" fmla="*/ 186033 w 2747691"/>
                  <a:gd name="connsiteY0" fmla="*/ 0 h 2771140"/>
                  <a:gd name="connsiteX1" fmla="*/ 2747691 w 2747691"/>
                  <a:gd name="connsiteY1" fmla="*/ 136702 h 2771140"/>
                  <a:gd name="connsiteX2" fmla="*/ 2714605 w 2747691"/>
                  <a:gd name="connsiteY2" fmla="*/ 2726400 h 2771140"/>
                  <a:gd name="connsiteX3" fmla="*/ 46548 w 2747691"/>
                  <a:gd name="connsiteY3" fmla="*/ 2607057 h 2771140"/>
                  <a:gd name="connsiteX4" fmla="*/ 186033 w 2747691"/>
                  <a:gd name="connsiteY4" fmla="*/ 0 h 2771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7691" h="2771140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19320" y="1839548"/>
                      <a:pt x="2714605" y="2726400"/>
                    </a:cubicBezTo>
                    <a:cubicBezTo>
                      <a:pt x="1813542" y="2703117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75" name="Rectangle 3">
                <a:extLst>
                  <a:ext uri="{FF2B5EF4-FFF2-40B4-BE49-F238E27FC236}">
                    <a16:creationId xmlns:a16="http://schemas.microsoft.com/office/drawing/2014/main" id="{9B77D998-77CD-0A19-66A0-A4305CF2F2AD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2"/>
                  </a:gs>
                  <a:gs pos="0">
                    <a:schemeClr val="accent2"/>
                  </a:gs>
                  <a:gs pos="8000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57933F76-9EF6-7DC4-1C72-F12BA8DD4A66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7A5BBBD-0DF6-3099-ECE4-5ECE65B9BA30}"/>
                </a:ext>
              </a:extLst>
            </p:cNvPr>
            <p:cNvSpPr txBox="1"/>
            <p:nvPr/>
          </p:nvSpPr>
          <p:spPr>
            <a:xfrm rot="180000">
              <a:off x="1175792" y="207759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66AD452-1A96-1514-151A-0C2B18E17532}"/>
                </a:ext>
              </a:extLst>
            </p:cNvPr>
            <p:cNvSpPr txBox="1"/>
            <p:nvPr/>
          </p:nvSpPr>
          <p:spPr>
            <a:xfrm rot="171098">
              <a:off x="997824" y="3022332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C0C7699-0E7D-6D80-5804-80B16A98B97C}"/>
              </a:ext>
            </a:extLst>
          </p:cNvPr>
          <p:cNvGrpSpPr/>
          <p:nvPr/>
        </p:nvGrpSpPr>
        <p:grpSpPr>
          <a:xfrm>
            <a:off x="8616470" y="3990349"/>
            <a:ext cx="2347478" cy="2371143"/>
            <a:chOff x="699717" y="1957017"/>
            <a:chExt cx="3275205" cy="330822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B15EDD8-00ED-626B-F069-52F32C4461C2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81" name="Rectangle 3">
                <a:extLst>
                  <a:ext uri="{FF2B5EF4-FFF2-40B4-BE49-F238E27FC236}">
                    <a16:creationId xmlns:a16="http://schemas.microsoft.com/office/drawing/2014/main" id="{99979933-E4BB-DABB-E84E-4A036603AD91}"/>
                  </a:ext>
                </a:extLst>
              </p:cNvPr>
              <p:cNvSpPr/>
              <p:nvPr/>
            </p:nvSpPr>
            <p:spPr>
              <a:xfrm>
                <a:off x="967723" y="2118008"/>
                <a:ext cx="2774970" cy="2706381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  <a:gd name="connsiteX0" fmla="*/ 186033 w 2747691"/>
                  <a:gd name="connsiteY0" fmla="*/ 0 h 2796341"/>
                  <a:gd name="connsiteX1" fmla="*/ 2747691 w 2747691"/>
                  <a:gd name="connsiteY1" fmla="*/ 136702 h 2796341"/>
                  <a:gd name="connsiteX2" fmla="*/ 2697381 w 2747691"/>
                  <a:gd name="connsiteY2" fmla="*/ 2780321 h 2796341"/>
                  <a:gd name="connsiteX3" fmla="*/ 46548 w 2747691"/>
                  <a:gd name="connsiteY3" fmla="*/ 2607057 h 2796341"/>
                  <a:gd name="connsiteX4" fmla="*/ 186033 w 2747691"/>
                  <a:gd name="connsiteY4" fmla="*/ 0 h 2796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7691" h="2796341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02096" y="1893469"/>
                      <a:pt x="2697381" y="2780321"/>
                    </a:cubicBezTo>
                    <a:cubicBezTo>
                      <a:pt x="1796318" y="2757038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82" name="Rectangle 3">
                <a:extLst>
                  <a:ext uri="{FF2B5EF4-FFF2-40B4-BE49-F238E27FC236}">
                    <a16:creationId xmlns:a16="http://schemas.microsoft.com/office/drawing/2014/main" id="{C673BCF1-9D95-68D0-FF67-5DABEF6A6819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1"/>
                  </a:gs>
                  <a:gs pos="0">
                    <a:schemeClr val="accent1"/>
                  </a:gs>
                  <a:gs pos="8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7CB2EB66-7663-D6B8-363F-2779E5B7DE7D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A305C3-28F7-AF97-73C2-17B7F44A9A31}"/>
                </a:ext>
              </a:extLst>
            </p:cNvPr>
            <p:cNvSpPr txBox="1"/>
            <p:nvPr/>
          </p:nvSpPr>
          <p:spPr>
            <a:xfrm rot="180000">
              <a:off x="1175792" y="207759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49B4FF7-EBE8-D59D-108E-208AF577AF23}"/>
                </a:ext>
              </a:extLst>
            </p:cNvPr>
            <p:cNvSpPr txBox="1"/>
            <p:nvPr/>
          </p:nvSpPr>
          <p:spPr>
            <a:xfrm rot="171098">
              <a:off x="997824" y="3022332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6020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03D36B-98D5-FAFA-9D0B-2FDD36416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DB2CE-B383-AE1B-5658-43D5520F7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Sticky Notes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903B5E-6FCA-B6F3-85FC-EEF0CA81620D}"/>
              </a:ext>
            </a:extLst>
          </p:cNvPr>
          <p:cNvGrpSpPr/>
          <p:nvPr/>
        </p:nvGrpSpPr>
        <p:grpSpPr>
          <a:xfrm>
            <a:off x="4896635" y="944766"/>
            <a:ext cx="2520741" cy="2389080"/>
            <a:chOff x="4312033" y="1886871"/>
            <a:chExt cx="3516941" cy="333324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763A27C-2D39-BD13-7CDE-CB7F5E29B561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9F07343-D12A-35EA-473A-63856EE86F5C}"/>
                  </a:ext>
                </a:extLst>
              </p:cNvPr>
              <p:cNvSpPr/>
              <p:nvPr/>
            </p:nvSpPr>
            <p:spPr>
              <a:xfrm>
                <a:off x="4552270" y="2018941"/>
                <a:ext cx="3056636" cy="2852912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03195FBA-A109-3416-BF72-7D8BC2E1168F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  <a:gs pos="73000">
                    <a:schemeClr val="accent3">
                      <a:lumMod val="60000"/>
                      <a:lumOff val="4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4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17B7EEC-76C1-6741-DA90-070D14037799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7DDCC76-3F2A-6A7A-D141-F54EE23A4919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5000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3D1A49D-0760-F50C-9487-2D7B709EE975}"/>
                </a:ext>
              </a:extLst>
            </p:cNvPr>
            <p:cNvSpPr txBox="1"/>
            <p:nvPr/>
          </p:nvSpPr>
          <p:spPr>
            <a:xfrm rot="21079168">
              <a:off x="4717585" y="2138640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C8B204-5400-D0BC-2F09-4FCE2B8D6496}"/>
                </a:ext>
              </a:extLst>
            </p:cNvPr>
            <p:cNvSpPr txBox="1"/>
            <p:nvPr/>
          </p:nvSpPr>
          <p:spPr>
            <a:xfrm rot="21054240">
              <a:off x="4849342" y="2884070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D550A67-CE8A-8EE0-8486-CEC6C98D443F}"/>
              </a:ext>
            </a:extLst>
          </p:cNvPr>
          <p:cNvGrpSpPr/>
          <p:nvPr/>
        </p:nvGrpSpPr>
        <p:grpSpPr>
          <a:xfrm>
            <a:off x="8476457" y="1155358"/>
            <a:ext cx="2347477" cy="2632220"/>
            <a:chOff x="8307851" y="1592761"/>
            <a:chExt cx="3275204" cy="367247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4E8D54E-4D30-C7CF-A33B-F7107A96C706}"/>
                </a:ext>
              </a:extLst>
            </p:cNvPr>
            <p:cNvGrpSpPr/>
            <p:nvPr/>
          </p:nvGrpSpPr>
          <p:grpSpPr>
            <a:xfrm>
              <a:off x="8307851" y="1592761"/>
              <a:ext cx="3275204" cy="3672477"/>
              <a:chOff x="8263875" y="1615140"/>
              <a:chExt cx="2947421" cy="3304935"/>
            </a:xfrm>
          </p:grpSpPr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id="{568FBC21-882E-2DBA-464B-E2F2603B8211}"/>
                  </a:ext>
                </a:extLst>
              </p:cNvPr>
              <p:cNvSpPr/>
              <p:nvPr/>
            </p:nvSpPr>
            <p:spPr>
              <a:xfrm>
                <a:off x="8312055" y="2122150"/>
                <a:ext cx="2760329" cy="271627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802707"/>
                  <a:gd name="connsiteY0" fmla="*/ 0 h 2806563"/>
                  <a:gd name="connsiteX1" fmla="*/ 2747691 w 2802707"/>
                  <a:gd name="connsiteY1" fmla="*/ 136702 h 2806563"/>
                  <a:gd name="connsiteX2" fmla="*/ 2802460 w 2802707"/>
                  <a:gd name="connsiteY2" fmla="*/ 2798295 h 2806563"/>
                  <a:gd name="connsiteX3" fmla="*/ 46548 w 2802707"/>
                  <a:gd name="connsiteY3" fmla="*/ 2607057 h 2806563"/>
                  <a:gd name="connsiteX4" fmla="*/ 186033 w 2802707"/>
                  <a:gd name="connsiteY4" fmla="*/ 0 h 280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02707" h="2806563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807175" y="1911443"/>
                      <a:pt x="2802460" y="2798295"/>
                    </a:cubicBezTo>
                    <a:cubicBezTo>
                      <a:pt x="1901397" y="2775012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6" name="Rectangle 3">
                <a:extLst>
                  <a:ext uri="{FF2B5EF4-FFF2-40B4-BE49-F238E27FC236}">
                    <a16:creationId xmlns:a16="http://schemas.microsoft.com/office/drawing/2014/main" id="{AAA6DD1E-1733-DEE4-6EE5-9DF469459405}"/>
                  </a:ext>
                </a:extLst>
              </p:cNvPr>
              <p:cNvSpPr/>
              <p:nvPr/>
            </p:nvSpPr>
            <p:spPr>
              <a:xfrm>
                <a:off x="8263875" y="1942942"/>
                <a:ext cx="2947421" cy="297713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5"/>
                  </a:gs>
                  <a:gs pos="0">
                    <a:schemeClr val="accent5"/>
                  </a:gs>
                  <a:gs pos="8100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85F62F01-ED42-33E4-E105-3EC8DD965C5C}"/>
                  </a:ext>
                </a:extLst>
              </p:cNvPr>
              <p:cNvSpPr/>
              <p:nvPr/>
            </p:nvSpPr>
            <p:spPr>
              <a:xfrm rot="21350571">
                <a:off x="8464570" y="1615140"/>
                <a:ext cx="2578059" cy="780531"/>
              </a:xfrm>
              <a:custGeom>
                <a:avLst/>
                <a:gdLst>
                  <a:gd name="connsiteX0" fmla="*/ 0 w 1152128"/>
                  <a:gd name="connsiteY0" fmla="*/ 0 h 242604"/>
                  <a:gd name="connsiteX1" fmla="*/ 1152128 w 1152128"/>
                  <a:gd name="connsiteY1" fmla="*/ 0 h 242604"/>
                  <a:gd name="connsiteX2" fmla="*/ 1152128 w 1152128"/>
                  <a:gd name="connsiteY2" fmla="*/ 242604 h 242604"/>
                  <a:gd name="connsiteX3" fmla="*/ 0 w 1152128"/>
                  <a:gd name="connsiteY3" fmla="*/ 242604 h 242604"/>
                  <a:gd name="connsiteX4" fmla="*/ 0 w 1152128"/>
                  <a:gd name="connsiteY4" fmla="*/ 0 h 242604"/>
                  <a:gd name="connsiteX0" fmla="*/ 1637 w 1153765"/>
                  <a:gd name="connsiteY0" fmla="*/ 0 h 242604"/>
                  <a:gd name="connsiteX1" fmla="*/ 1153765 w 1153765"/>
                  <a:gd name="connsiteY1" fmla="*/ 0 h 242604"/>
                  <a:gd name="connsiteX2" fmla="*/ 1153765 w 1153765"/>
                  <a:gd name="connsiteY2" fmla="*/ 242604 h 242604"/>
                  <a:gd name="connsiteX3" fmla="*/ 1637 w 1153765"/>
                  <a:gd name="connsiteY3" fmla="*/ 242604 h 242604"/>
                  <a:gd name="connsiteX4" fmla="*/ 0 w 1153765"/>
                  <a:gd name="connsiteY4" fmla="*/ 57657 h 242604"/>
                  <a:gd name="connsiteX5" fmla="*/ 1637 w 1153765"/>
                  <a:gd name="connsiteY5" fmla="*/ 0 h 242604"/>
                  <a:gd name="connsiteX0" fmla="*/ 85266 w 1237394"/>
                  <a:gd name="connsiteY0" fmla="*/ 0 h 242604"/>
                  <a:gd name="connsiteX1" fmla="*/ 1237394 w 1237394"/>
                  <a:gd name="connsiteY1" fmla="*/ 0 h 242604"/>
                  <a:gd name="connsiteX2" fmla="*/ 1237394 w 1237394"/>
                  <a:gd name="connsiteY2" fmla="*/ 242604 h 242604"/>
                  <a:gd name="connsiteX3" fmla="*/ 85266 w 1237394"/>
                  <a:gd name="connsiteY3" fmla="*/ 242604 h 242604"/>
                  <a:gd name="connsiteX4" fmla="*/ 85314 w 1237394"/>
                  <a:gd name="connsiteY4" fmla="*/ 96385 h 242604"/>
                  <a:gd name="connsiteX5" fmla="*/ 83629 w 1237394"/>
                  <a:gd name="connsiteY5" fmla="*/ 57657 h 242604"/>
                  <a:gd name="connsiteX6" fmla="*/ 85266 w 1237394"/>
                  <a:gd name="connsiteY6" fmla="*/ 0 h 242604"/>
                  <a:gd name="connsiteX0" fmla="*/ 105071 w 1257199"/>
                  <a:gd name="connsiteY0" fmla="*/ 0 h 242604"/>
                  <a:gd name="connsiteX1" fmla="*/ 1257199 w 1257199"/>
                  <a:gd name="connsiteY1" fmla="*/ 0 h 242604"/>
                  <a:gd name="connsiteX2" fmla="*/ 1257199 w 1257199"/>
                  <a:gd name="connsiteY2" fmla="*/ 242604 h 242604"/>
                  <a:gd name="connsiteX3" fmla="*/ 105071 w 1257199"/>
                  <a:gd name="connsiteY3" fmla="*/ 242604 h 242604"/>
                  <a:gd name="connsiteX4" fmla="*/ 52921 w 1257199"/>
                  <a:gd name="connsiteY4" fmla="*/ 155317 h 242604"/>
                  <a:gd name="connsiteX5" fmla="*/ 105119 w 1257199"/>
                  <a:gd name="connsiteY5" fmla="*/ 96385 h 242604"/>
                  <a:gd name="connsiteX6" fmla="*/ 103434 w 1257199"/>
                  <a:gd name="connsiteY6" fmla="*/ 57657 h 242604"/>
                  <a:gd name="connsiteX7" fmla="*/ 105071 w 1257199"/>
                  <a:gd name="connsiteY7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22233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90242 w 1275998"/>
                  <a:gd name="connsiteY5" fmla="*/ 150265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5998 w 1277318"/>
                  <a:gd name="connsiteY3" fmla="*/ 242604 h 242604"/>
                  <a:gd name="connsiteX4" fmla="*/ 123870 w 1277318"/>
                  <a:gd name="connsiteY4" fmla="*/ 242604 h 242604"/>
                  <a:gd name="connsiteX5" fmla="*/ 26256 w 1277318"/>
                  <a:gd name="connsiteY5" fmla="*/ 197412 h 242604"/>
                  <a:gd name="connsiteX6" fmla="*/ 90242 w 1277318"/>
                  <a:gd name="connsiteY6" fmla="*/ 150265 h 242604"/>
                  <a:gd name="connsiteX7" fmla="*/ 123918 w 1277318"/>
                  <a:gd name="connsiteY7" fmla="*/ 96385 h 242604"/>
                  <a:gd name="connsiteX8" fmla="*/ 199688 w 1277318"/>
                  <a:gd name="connsiteY8" fmla="*/ 57657 h 242604"/>
                  <a:gd name="connsiteX9" fmla="*/ 123870 w 1277318"/>
                  <a:gd name="connsiteY9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8 w 1277318"/>
                  <a:gd name="connsiteY3" fmla="*/ 175523 h 242604"/>
                  <a:gd name="connsiteX4" fmla="*/ 1275998 w 1277318"/>
                  <a:gd name="connsiteY4" fmla="*/ 242604 h 242604"/>
                  <a:gd name="connsiteX5" fmla="*/ 123870 w 1277318"/>
                  <a:gd name="connsiteY5" fmla="*/ 242604 h 242604"/>
                  <a:gd name="connsiteX6" fmla="*/ 26256 w 1277318"/>
                  <a:gd name="connsiteY6" fmla="*/ 197412 h 242604"/>
                  <a:gd name="connsiteX7" fmla="*/ 90242 w 1277318"/>
                  <a:gd name="connsiteY7" fmla="*/ 150265 h 242604"/>
                  <a:gd name="connsiteX8" fmla="*/ 123918 w 1277318"/>
                  <a:gd name="connsiteY8" fmla="*/ 96385 h 242604"/>
                  <a:gd name="connsiteX9" fmla="*/ 199688 w 1277318"/>
                  <a:gd name="connsiteY9" fmla="*/ 57657 h 242604"/>
                  <a:gd name="connsiteX10" fmla="*/ 123870 w 1277318"/>
                  <a:gd name="connsiteY10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48694 w 1277318"/>
                  <a:gd name="connsiteY2" fmla="*/ 42503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95839"/>
                  <a:gd name="connsiteY0" fmla="*/ 0 h 242604"/>
                  <a:gd name="connsiteX1" fmla="*/ 1275998 w 1295839"/>
                  <a:gd name="connsiteY1" fmla="*/ 0 h 242604"/>
                  <a:gd name="connsiteX2" fmla="*/ 1248694 w 1295839"/>
                  <a:gd name="connsiteY2" fmla="*/ 42503 h 242604"/>
                  <a:gd name="connsiteX3" fmla="*/ 1295839 w 1295839"/>
                  <a:gd name="connsiteY3" fmla="*/ 89650 h 242604"/>
                  <a:gd name="connsiteX4" fmla="*/ 1277318 w 1295839"/>
                  <a:gd name="connsiteY4" fmla="*/ 175523 h 242604"/>
                  <a:gd name="connsiteX5" fmla="*/ 1275998 w 1295839"/>
                  <a:gd name="connsiteY5" fmla="*/ 242604 h 242604"/>
                  <a:gd name="connsiteX6" fmla="*/ 123870 w 1295839"/>
                  <a:gd name="connsiteY6" fmla="*/ 242604 h 242604"/>
                  <a:gd name="connsiteX7" fmla="*/ 26256 w 1295839"/>
                  <a:gd name="connsiteY7" fmla="*/ 197412 h 242604"/>
                  <a:gd name="connsiteX8" fmla="*/ 90242 w 1295839"/>
                  <a:gd name="connsiteY8" fmla="*/ 150265 h 242604"/>
                  <a:gd name="connsiteX9" fmla="*/ 123918 w 1295839"/>
                  <a:gd name="connsiteY9" fmla="*/ 96385 h 242604"/>
                  <a:gd name="connsiteX10" fmla="*/ 199688 w 1295839"/>
                  <a:gd name="connsiteY10" fmla="*/ 57657 h 242604"/>
                  <a:gd name="connsiteX11" fmla="*/ 123870 w 1295839"/>
                  <a:gd name="connsiteY11" fmla="*/ 0 h 242604"/>
                  <a:gd name="connsiteX0" fmla="*/ 123870 w 1296242"/>
                  <a:gd name="connsiteY0" fmla="*/ 0 h 242604"/>
                  <a:gd name="connsiteX1" fmla="*/ 1275998 w 1296242"/>
                  <a:gd name="connsiteY1" fmla="*/ 0 h 242604"/>
                  <a:gd name="connsiteX2" fmla="*/ 1248694 w 1296242"/>
                  <a:gd name="connsiteY2" fmla="*/ 42503 h 242604"/>
                  <a:gd name="connsiteX3" fmla="*/ 1295839 w 1296242"/>
                  <a:gd name="connsiteY3" fmla="*/ 89650 h 242604"/>
                  <a:gd name="connsiteX4" fmla="*/ 1243642 w 1296242"/>
                  <a:gd name="connsiteY4" fmla="*/ 141847 h 242604"/>
                  <a:gd name="connsiteX5" fmla="*/ 1277318 w 1296242"/>
                  <a:gd name="connsiteY5" fmla="*/ 175523 h 242604"/>
                  <a:gd name="connsiteX6" fmla="*/ 1275998 w 1296242"/>
                  <a:gd name="connsiteY6" fmla="*/ 242604 h 242604"/>
                  <a:gd name="connsiteX7" fmla="*/ 123870 w 1296242"/>
                  <a:gd name="connsiteY7" fmla="*/ 242604 h 242604"/>
                  <a:gd name="connsiteX8" fmla="*/ 26256 w 1296242"/>
                  <a:gd name="connsiteY8" fmla="*/ 197412 h 242604"/>
                  <a:gd name="connsiteX9" fmla="*/ 90242 w 1296242"/>
                  <a:gd name="connsiteY9" fmla="*/ 150265 h 242604"/>
                  <a:gd name="connsiteX10" fmla="*/ 123918 w 1296242"/>
                  <a:gd name="connsiteY10" fmla="*/ 96385 h 242604"/>
                  <a:gd name="connsiteX11" fmla="*/ 199688 w 1296242"/>
                  <a:gd name="connsiteY11" fmla="*/ 57657 h 242604"/>
                  <a:gd name="connsiteX12" fmla="*/ 123870 w 1296242"/>
                  <a:gd name="connsiteY12" fmla="*/ 0 h 242604"/>
                  <a:gd name="connsiteX0" fmla="*/ 123870 w 1307634"/>
                  <a:gd name="connsiteY0" fmla="*/ 0 h 242604"/>
                  <a:gd name="connsiteX1" fmla="*/ 1275998 w 1307634"/>
                  <a:gd name="connsiteY1" fmla="*/ 0 h 242604"/>
                  <a:gd name="connsiteX2" fmla="*/ 1248694 w 1307634"/>
                  <a:gd name="connsiteY2" fmla="*/ 42503 h 242604"/>
                  <a:gd name="connsiteX3" fmla="*/ 1295839 w 1307634"/>
                  <a:gd name="connsiteY3" fmla="*/ 89650 h 242604"/>
                  <a:gd name="connsiteX4" fmla="*/ 1243642 w 1307634"/>
                  <a:gd name="connsiteY4" fmla="*/ 141847 h 242604"/>
                  <a:gd name="connsiteX5" fmla="*/ 1277318 w 1307634"/>
                  <a:gd name="connsiteY5" fmla="*/ 175523 h 242604"/>
                  <a:gd name="connsiteX6" fmla="*/ 1307627 w 1307634"/>
                  <a:gd name="connsiteY6" fmla="*/ 229404 h 242604"/>
                  <a:gd name="connsiteX7" fmla="*/ 1275998 w 1307634"/>
                  <a:gd name="connsiteY7" fmla="*/ 242604 h 242604"/>
                  <a:gd name="connsiteX8" fmla="*/ 123870 w 1307634"/>
                  <a:gd name="connsiteY8" fmla="*/ 242604 h 242604"/>
                  <a:gd name="connsiteX9" fmla="*/ 26256 w 1307634"/>
                  <a:gd name="connsiteY9" fmla="*/ 197412 h 242604"/>
                  <a:gd name="connsiteX10" fmla="*/ 90242 w 1307634"/>
                  <a:gd name="connsiteY10" fmla="*/ 150265 h 242604"/>
                  <a:gd name="connsiteX11" fmla="*/ 123918 w 1307634"/>
                  <a:gd name="connsiteY11" fmla="*/ 96385 h 242604"/>
                  <a:gd name="connsiteX12" fmla="*/ 199688 w 1307634"/>
                  <a:gd name="connsiteY12" fmla="*/ 57657 h 242604"/>
                  <a:gd name="connsiteX13" fmla="*/ 123870 w 1307634"/>
                  <a:gd name="connsiteY13" fmla="*/ 0 h 242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7634" h="242604">
                    <a:moveTo>
                      <a:pt x="123870" y="0"/>
                    </a:moveTo>
                    <a:lnTo>
                      <a:pt x="1275998" y="0"/>
                    </a:lnTo>
                    <a:lnTo>
                      <a:pt x="1248694" y="42503"/>
                    </a:lnTo>
                    <a:cubicBezTo>
                      <a:pt x="1248694" y="59341"/>
                      <a:pt x="1295839" y="72812"/>
                      <a:pt x="1295839" y="89650"/>
                    </a:cubicBezTo>
                    <a:cubicBezTo>
                      <a:pt x="1301451" y="109856"/>
                      <a:pt x="1246729" y="127535"/>
                      <a:pt x="1243642" y="141847"/>
                    </a:cubicBezTo>
                    <a:cubicBezTo>
                      <a:pt x="1240555" y="156159"/>
                      <a:pt x="1271986" y="168507"/>
                      <a:pt x="1277318" y="175523"/>
                    </a:cubicBezTo>
                    <a:cubicBezTo>
                      <a:pt x="1276757" y="178329"/>
                      <a:pt x="1308188" y="226598"/>
                      <a:pt x="1307627" y="229404"/>
                    </a:cubicBezTo>
                    <a:lnTo>
                      <a:pt x="1275998" y="242604"/>
                    </a:lnTo>
                    <a:lnTo>
                      <a:pt x="123870" y="242604"/>
                    </a:lnTo>
                    <a:cubicBezTo>
                      <a:pt x="-84420" y="235072"/>
                      <a:pt x="34948" y="211960"/>
                      <a:pt x="26256" y="197412"/>
                    </a:cubicBezTo>
                    <a:cubicBezTo>
                      <a:pt x="17564" y="182864"/>
                      <a:pt x="73965" y="167103"/>
                      <a:pt x="90242" y="150265"/>
                    </a:cubicBezTo>
                    <a:cubicBezTo>
                      <a:pt x="106519" y="133427"/>
                      <a:pt x="115499" y="112662"/>
                      <a:pt x="123918" y="96385"/>
                    </a:cubicBezTo>
                    <a:cubicBezTo>
                      <a:pt x="132337" y="80108"/>
                      <a:pt x="199696" y="73721"/>
                      <a:pt x="199688" y="57657"/>
                    </a:cubicBezTo>
                    <a:cubicBezTo>
                      <a:pt x="200234" y="38438"/>
                      <a:pt x="123324" y="19219"/>
                      <a:pt x="123870" y="0"/>
                    </a:cubicBezTo>
                    <a:close/>
                  </a:path>
                </a:pathLst>
              </a:custGeom>
              <a:solidFill>
                <a:srgbClr val="BEC6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20F3CD-CA71-3F36-C4E5-52761DFE865F}"/>
                </a:ext>
              </a:extLst>
            </p:cNvPr>
            <p:cNvSpPr txBox="1"/>
            <p:nvPr/>
          </p:nvSpPr>
          <p:spPr>
            <a:xfrm rot="21337091">
              <a:off x="8895908" y="173047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9EDC441-EBA8-749B-7A41-5839DF25EE02}"/>
                </a:ext>
              </a:extLst>
            </p:cNvPr>
            <p:cNvSpPr txBox="1"/>
            <p:nvPr/>
          </p:nvSpPr>
          <p:spPr>
            <a:xfrm rot="171098">
              <a:off x="8695075" y="2758850"/>
              <a:ext cx="2586280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207D21-7800-54D6-8348-793F127652F2}"/>
              </a:ext>
            </a:extLst>
          </p:cNvPr>
          <p:cNvGrpSpPr/>
          <p:nvPr/>
        </p:nvGrpSpPr>
        <p:grpSpPr>
          <a:xfrm>
            <a:off x="1288442" y="4047046"/>
            <a:ext cx="2520741" cy="2389080"/>
            <a:chOff x="4312033" y="1886871"/>
            <a:chExt cx="3516941" cy="333324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2B5D5A-B4D4-BB80-95A9-697ECD53EFF6}"/>
                </a:ext>
              </a:extLst>
            </p:cNvPr>
            <p:cNvGrpSpPr/>
            <p:nvPr/>
          </p:nvGrpSpPr>
          <p:grpSpPr>
            <a:xfrm>
              <a:off x="4312033" y="1886871"/>
              <a:ext cx="3516941" cy="3333248"/>
              <a:chOff x="4462270" y="1879815"/>
              <a:chExt cx="3164965" cy="2999656"/>
            </a:xfrm>
          </p:grpSpPr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0113757-2C8A-A9BF-A996-F8FC3ECA2105}"/>
                  </a:ext>
                </a:extLst>
              </p:cNvPr>
              <p:cNvSpPr/>
              <p:nvPr/>
            </p:nvSpPr>
            <p:spPr>
              <a:xfrm>
                <a:off x="4560968" y="2001546"/>
                <a:ext cx="3056636" cy="2852913"/>
              </a:xfrm>
              <a:custGeom>
                <a:avLst/>
                <a:gdLst>
                  <a:gd name="connsiteX0" fmla="*/ 2650188 w 3056636"/>
                  <a:gd name="connsiteY0" fmla="*/ 0 h 2852912"/>
                  <a:gd name="connsiteX1" fmla="*/ 2909760 w 3056636"/>
                  <a:gd name="connsiteY1" fmla="*/ 2027031 h 2852912"/>
                  <a:gd name="connsiteX2" fmla="*/ 497698 w 3056636"/>
                  <a:gd name="connsiteY2" fmla="*/ 2852912 h 2852912"/>
                  <a:gd name="connsiteX3" fmla="*/ 0 w 3056636"/>
                  <a:gd name="connsiteY3" fmla="*/ 317994 h 2852912"/>
                  <a:gd name="connsiteX4" fmla="*/ 2650188 w 3056636"/>
                  <a:gd name="connsiteY4" fmla="*/ 0 h 2852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56636" h="2852912">
                    <a:moveTo>
                      <a:pt x="2650188" y="0"/>
                    </a:moveTo>
                    <a:cubicBezTo>
                      <a:pt x="2714601" y="851813"/>
                      <a:pt x="3332567" y="1713231"/>
                      <a:pt x="2909760" y="2027031"/>
                    </a:cubicBezTo>
                    <a:cubicBezTo>
                      <a:pt x="2588677" y="2297355"/>
                      <a:pt x="1446336" y="2792614"/>
                      <a:pt x="497698" y="2852912"/>
                    </a:cubicBezTo>
                    <a:cubicBezTo>
                      <a:pt x="183440" y="1879109"/>
                      <a:pt x="251787" y="1041884"/>
                      <a:pt x="0" y="317994"/>
                    </a:cubicBezTo>
                    <a:cubicBezTo>
                      <a:pt x="1055713" y="236872"/>
                      <a:pt x="1719396" y="125755"/>
                      <a:pt x="265018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215900" dist="114300" dir="4800000" sx="99000" sy="99000" algn="tr" rotWithShape="0">
                  <a:prstClr val="black">
                    <a:alpha val="41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B8426D54-3ED0-F571-A6E4-2EDE19F207BA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3164965" cy="2999656"/>
              </a:xfrm>
              <a:custGeom>
                <a:avLst/>
                <a:gdLst>
                  <a:gd name="connsiteX0" fmla="*/ 2792373 w 3164965"/>
                  <a:gd name="connsiteY0" fmla="*/ 0 h 2999656"/>
                  <a:gd name="connsiteX1" fmla="*/ 2998981 w 3164965"/>
                  <a:gd name="connsiteY1" fmla="*/ 2128503 h 2999656"/>
                  <a:gd name="connsiteX2" fmla="*/ 581384 w 3164965"/>
                  <a:gd name="connsiteY2" fmla="*/ 2999656 h 2999656"/>
                  <a:gd name="connsiteX3" fmla="*/ 0 w 3164965"/>
                  <a:gd name="connsiteY3" fmla="*/ 377262 h 2999656"/>
                  <a:gd name="connsiteX4" fmla="*/ 2792373 w 3164965"/>
                  <a:gd name="connsiteY4" fmla="*/ 0 h 299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4965" h="2999656">
                    <a:moveTo>
                      <a:pt x="2792373" y="0"/>
                    </a:moveTo>
                    <a:cubicBezTo>
                      <a:pt x="2856786" y="851812"/>
                      <a:pt x="3445526" y="2018054"/>
                      <a:pt x="2998981" y="2128503"/>
                    </a:cubicBezTo>
                    <a:cubicBezTo>
                      <a:pt x="2880171" y="2411975"/>
                      <a:pt x="1530021" y="2939358"/>
                      <a:pt x="581384" y="2999656"/>
                    </a:cubicBezTo>
                    <a:cubicBezTo>
                      <a:pt x="267126" y="2025853"/>
                      <a:pt x="251787" y="1101151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gradFill>
                <a:gsLst>
                  <a:gs pos="57000">
                    <a:schemeClr val="accent4"/>
                  </a:gs>
                  <a:gs pos="0">
                    <a:schemeClr val="accent4">
                      <a:lumMod val="75000"/>
                    </a:schemeClr>
                  </a:gs>
                  <a:gs pos="7300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42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2737E0E-CD69-3E98-7297-9D2300DA265B}"/>
                  </a:ext>
                </a:extLst>
              </p:cNvPr>
              <p:cNvSpPr/>
              <p:nvPr/>
            </p:nvSpPr>
            <p:spPr>
              <a:xfrm>
                <a:off x="4462270" y="1879815"/>
                <a:ext cx="2890000" cy="985812"/>
              </a:xfrm>
              <a:custGeom>
                <a:avLst/>
                <a:gdLst>
                  <a:gd name="connsiteX0" fmla="*/ 2792373 w 2890000"/>
                  <a:gd name="connsiteY0" fmla="*/ 0 h 985812"/>
                  <a:gd name="connsiteX1" fmla="*/ 2838060 w 2890000"/>
                  <a:gd name="connsiteY1" fmla="*/ 331492 h 985812"/>
                  <a:gd name="connsiteX2" fmla="*/ 2890000 w 2890000"/>
                  <a:gd name="connsiteY2" fmla="*/ 565472 h 985812"/>
                  <a:gd name="connsiteX3" fmla="*/ 158582 w 2890000"/>
                  <a:gd name="connsiteY3" fmla="*/ 985812 h 985812"/>
                  <a:gd name="connsiteX4" fmla="*/ 152872 w 2890000"/>
                  <a:gd name="connsiteY4" fmla="*/ 955461 h 985812"/>
                  <a:gd name="connsiteX5" fmla="*/ 0 w 2890000"/>
                  <a:gd name="connsiteY5" fmla="*/ 377262 h 985812"/>
                  <a:gd name="connsiteX6" fmla="*/ 2792373 w 2890000"/>
                  <a:gd name="connsiteY6" fmla="*/ 0 h 985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90000" h="985812">
                    <a:moveTo>
                      <a:pt x="2792373" y="0"/>
                    </a:moveTo>
                    <a:cubicBezTo>
                      <a:pt x="2800425" y="106477"/>
                      <a:pt x="2816669" y="217866"/>
                      <a:pt x="2838060" y="331492"/>
                    </a:cubicBezTo>
                    <a:lnTo>
                      <a:pt x="2890000" y="565472"/>
                    </a:lnTo>
                    <a:lnTo>
                      <a:pt x="158582" y="985812"/>
                    </a:lnTo>
                    <a:lnTo>
                      <a:pt x="152872" y="955461"/>
                    </a:lnTo>
                    <a:cubicBezTo>
                      <a:pt x="111116" y="751757"/>
                      <a:pt x="62947" y="558234"/>
                      <a:pt x="0" y="377262"/>
                    </a:cubicBezTo>
                    <a:cubicBezTo>
                      <a:pt x="1055713" y="296140"/>
                      <a:pt x="1861582" y="125754"/>
                      <a:pt x="2792373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8B047D84-5D24-DCBB-54AF-0BBBFE8AED22}"/>
                  </a:ext>
                </a:extLst>
              </p:cNvPr>
              <p:cNvSpPr/>
              <p:nvPr/>
            </p:nvSpPr>
            <p:spPr>
              <a:xfrm>
                <a:off x="6404902" y="3832141"/>
                <a:ext cx="1210036" cy="758077"/>
              </a:xfrm>
              <a:custGeom>
                <a:avLst/>
                <a:gdLst>
                  <a:gd name="connsiteX0" fmla="*/ 861571 w 1210036"/>
                  <a:gd name="connsiteY0" fmla="*/ 0 h 758077"/>
                  <a:gd name="connsiteX1" fmla="*/ 1210036 w 1210036"/>
                  <a:gd name="connsiteY1" fmla="*/ 8625 h 758077"/>
                  <a:gd name="connsiteX2" fmla="*/ 0 w 1210036"/>
                  <a:gd name="connsiteY2" fmla="*/ 758077 h 758077"/>
                  <a:gd name="connsiteX3" fmla="*/ 861571 w 1210036"/>
                  <a:gd name="connsiteY3" fmla="*/ 0 h 758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0036" h="758077">
                    <a:moveTo>
                      <a:pt x="861571" y="0"/>
                    </a:moveTo>
                    <a:cubicBezTo>
                      <a:pt x="823697" y="283040"/>
                      <a:pt x="1131020" y="144750"/>
                      <a:pt x="1210036" y="8625"/>
                    </a:cubicBezTo>
                    <a:cubicBezTo>
                      <a:pt x="1165530" y="337901"/>
                      <a:pt x="286297" y="642532"/>
                      <a:pt x="0" y="758077"/>
                    </a:cubicBezTo>
                    <a:cubicBezTo>
                      <a:pt x="490707" y="506445"/>
                      <a:pt x="707800" y="349480"/>
                      <a:pt x="86157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50000">
                    <a:schemeClr val="accent4">
                      <a:lumMod val="75000"/>
                    </a:schemeClr>
                  </a:gs>
                  <a:gs pos="100000">
                    <a:schemeClr val="accent4"/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2D7CD4E-DA99-37BA-7301-D049CF624DB3}"/>
                </a:ext>
              </a:extLst>
            </p:cNvPr>
            <p:cNvSpPr txBox="1"/>
            <p:nvPr/>
          </p:nvSpPr>
          <p:spPr>
            <a:xfrm rot="21079168">
              <a:off x="4717585" y="2138640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C68C2A-C76E-C0C6-80E0-71D819BAE971}"/>
                </a:ext>
              </a:extLst>
            </p:cNvPr>
            <p:cNvSpPr txBox="1"/>
            <p:nvPr/>
          </p:nvSpPr>
          <p:spPr>
            <a:xfrm rot="21054240">
              <a:off x="4849342" y="2884070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49482FE-DF88-674F-86DE-967E7B3FA2D0}"/>
              </a:ext>
            </a:extLst>
          </p:cNvPr>
          <p:cNvGrpSpPr/>
          <p:nvPr/>
        </p:nvGrpSpPr>
        <p:grpSpPr>
          <a:xfrm>
            <a:off x="4885670" y="3614120"/>
            <a:ext cx="2347477" cy="2632220"/>
            <a:chOff x="8307851" y="1592761"/>
            <a:chExt cx="3275204" cy="3672477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E2504740-F4A3-EDBF-C6FC-BCA4888BE995}"/>
                </a:ext>
              </a:extLst>
            </p:cNvPr>
            <p:cNvGrpSpPr/>
            <p:nvPr/>
          </p:nvGrpSpPr>
          <p:grpSpPr>
            <a:xfrm>
              <a:off x="8307851" y="1592761"/>
              <a:ext cx="3275204" cy="3672477"/>
              <a:chOff x="8263875" y="1615140"/>
              <a:chExt cx="2947421" cy="3304935"/>
            </a:xfrm>
          </p:grpSpPr>
          <p:sp>
            <p:nvSpPr>
              <p:cNvPr id="74" name="Rectangle 3">
                <a:extLst>
                  <a:ext uri="{FF2B5EF4-FFF2-40B4-BE49-F238E27FC236}">
                    <a16:creationId xmlns:a16="http://schemas.microsoft.com/office/drawing/2014/main" id="{2D761584-1A31-497B-AEDF-7488764A19E2}"/>
                  </a:ext>
                </a:extLst>
              </p:cNvPr>
              <p:cNvSpPr/>
              <p:nvPr/>
            </p:nvSpPr>
            <p:spPr>
              <a:xfrm>
                <a:off x="8312055" y="2122150"/>
                <a:ext cx="2751668" cy="271119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93913"/>
                  <a:gd name="connsiteY0" fmla="*/ 0 h 2801315"/>
                  <a:gd name="connsiteX1" fmla="*/ 2747691 w 2793913"/>
                  <a:gd name="connsiteY1" fmla="*/ 136702 h 2801315"/>
                  <a:gd name="connsiteX2" fmla="*/ 2793629 w 2793913"/>
                  <a:gd name="connsiteY2" fmla="*/ 2789307 h 2801315"/>
                  <a:gd name="connsiteX3" fmla="*/ 46548 w 2793913"/>
                  <a:gd name="connsiteY3" fmla="*/ 2607057 h 2801315"/>
                  <a:gd name="connsiteX4" fmla="*/ 186033 w 2793913"/>
                  <a:gd name="connsiteY4" fmla="*/ 0 h 2801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3913" h="2801315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98344" y="1902455"/>
                      <a:pt x="2793629" y="2789307"/>
                    </a:cubicBezTo>
                    <a:cubicBezTo>
                      <a:pt x="1892566" y="2766024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75" name="Rectangle 3">
                <a:extLst>
                  <a:ext uri="{FF2B5EF4-FFF2-40B4-BE49-F238E27FC236}">
                    <a16:creationId xmlns:a16="http://schemas.microsoft.com/office/drawing/2014/main" id="{85535E3F-CB38-CE56-055D-81BEAE91F382}"/>
                  </a:ext>
                </a:extLst>
              </p:cNvPr>
              <p:cNvSpPr/>
              <p:nvPr/>
            </p:nvSpPr>
            <p:spPr>
              <a:xfrm>
                <a:off x="8263875" y="1942942"/>
                <a:ext cx="2947421" cy="2977133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  <a:gs pos="81000">
                    <a:schemeClr val="accent6">
                      <a:lumMod val="60000"/>
                      <a:lumOff val="40000"/>
                    </a:schemeClr>
                  </a:gs>
                  <a:gs pos="100000">
                    <a:schemeClr val="accent6"/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76" name="Rectangle 21">
                <a:extLst>
                  <a:ext uri="{FF2B5EF4-FFF2-40B4-BE49-F238E27FC236}">
                    <a16:creationId xmlns:a16="http://schemas.microsoft.com/office/drawing/2014/main" id="{49CA2CB3-A168-5B7C-E450-E72B3F9B26D1}"/>
                  </a:ext>
                </a:extLst>
              </p:cNvPr>
              <p:cNvSpPr/>
              <p:nvPr/>
            </p:nvSpPr>
            <p:spPr>
              <a:xfrm rot="21350571">
                <a:off x="8464570" y="1615140"/>
                <a:ext cx="2578059" cy="780531"/>
              </a:xfrm>
              <a:custGeom>
                <a:avLst/>
                <a:gdLst>
                  <a:gd name="connsiteX0" fmla="*/ 0 w 1152128"/>
                  <a:gd name="connsiteY0" fmla="*/ 0 h 242604"/>
                  <a:gd name="connsiteX1" fmla="*/ 1152128 w 1152128"/>
                  <a:gd name="connsiteY1" fmla="*/ 0 h 242604"/>
                  <a:gd name="connsiteX2" fmla="*/ 1152128 w 1152128"/>
                  <a:gd name="connsiteY2" fmla="*/ 242604 h 242604"/>
                  <a:gd name="connsiteX3" fmla="*/ 0 w 1152128"/>
                  <a:gd name="connsiteY3" fmla="*/ 242604 h 242604"/>
                  <a:gd name="connsiteX4" fmla="*/ 0 w 1152128"/>
                  <a:gd name="connsiteY4" fmla="*/ 0 h 242604"/>
                  <a:gd name="connsiteX0" fmla="*/ 1637 w 1153765"/>
                  <a:gd name="connsiteY0" fmla="*/ 0 h 242604"/>
                  <a:gd name="connsiteX1" fmla="*/ 1153765 w 1153765"/>
                  <a:gd name="connsiteY1" fmla="*/ 0 h 242604"/>
                  <a:gd name="connsiteX2" fmla="*/ 1153765 w 1153765"/>
                  <a:gd name="connsiteY2" fmla="*/ 242604 h 242604"/>
                  <a:gd name="connsiteX3" fmla="*/ 1637 w 1153765"/>
                  <a:gd name="connsiteY3" fmla="*/ 242604 h 242604"/>
                  <a:gd name="connsiteX4" fmla="*/ 0 w 1153765"/>
                  <a:gd name="connsiteY4" fmla="*/ 57657 h 242604"/>
                  <a:gd name="connsiteX5" fmla="*/ 1637 w 1153765"/>
                  <a:gd name="connsiteY5" fmla="*/ 0 h 242604"/>
                  <a:gd name="connsiteX0" fmla="*/ 85266 w 1237394"/>
                  <a:gd name="connsiteY0" fmla="*/ 0 h 242604"/>
                  <a:gd name="connsiteX1" fmla="*/ 1237394 w 1237394"/>
                  <a:gd name="connsiteY1" fmla="*/ 0 h 242604"/>
                  <a:gd name="connsiteX2" fmla="*/ 1237394 w 1237394"/>
                  <a:gd name="connsiteY2" fmla="*/ 242604 h 242604"/>
                  <a:gd name="connsiteX3" fmla="*/ 85266 w 1237394"/>
                  <a:gd name="connsiteY3" fmla="*/ 242604 h 242604"/>
                  <a:gd name="connsiteX4" fmla="*/ 85314 w 1237394"/>
                  <a:gd name="connsiteY4" fmla="*/ 96385 h 242604"/>
                  <a:gd name="connsiteX5" fmla="*/ 83629 w 1237394"/>
                  <a:gd name="connsiteY5" fmla="*/ 57657 h 242604"/>
                  <a:gd name="connsiteX6" fmla="*/ 85266 w 1237394"/>
                  <a:gd name="connsiteY6" fmla="*/ 0 h 242604"/>
                  <a:gd name="connsiteX0" fmla="*/ 105071 w 1257199"/>
                  <a:gd name="connsiteY0" fmla="*/ 0 h 242604"/>
                  <a:gd name="connsiteX1" fmla="*/ 1257199 w 1257199"/>
                  <a:gd name="connsiteY1" fmla="*/ 0 h 242604"/>
                  <a:gd name="connsiteX2" fmla="*/ 1257199 w 1257199"/>
                  <a:gd name="connsiteY2" fmla="*/ 242604 h 242604"/>
                  <a:gd name="connsiteX3" fmla="*/ 105071 w 1257199"/>
                  <a:gd name="connsiteY3" fmla="*/ 242604 h 242604"/>
                  <a:gd name="connsiteX4" fmla="*/ 52921 w 1257199"/>
                  <a:gd name="connsiteY4" fmla="*/ 155317 h 242604"/>
                  <a:gd name="connsiteX5" fmla="*/ 105119 w 1257199"/>
                  <a:gd name="connsiteY5" fmla="*/ 96385 h 242604"/>
                  <a:gd name="connsiteX6" fmla="*/ 103434 w 1257199"/>
                  <a:gd name="connsiteY6" fmla="*/ 57657 h 242604"/>
                  <a:gd name="connsiteX7" fmla="*/ 105071 w 1257199"/>
                  <a:gd name="connsiteY7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22233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71720 w 1275998"/>
                  <a:gd name="connsiteY5" fmla="*/ 155317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5998"/>
                  <a:gd name="connsiteY0" fmla="*/ 0 h 242604"/>
                  <a:gd name="connsiteX1" fmla="*/ 1275998 w 1275998"/>
                  <a:gd name="connsiteY1" fmla="*/ 0 h 242604"/>
                  <a:gd name="connsiteX2" fmla="*/ 1275998 w 1275998"/>
                  <a:gd name="connsiteY2" fmla="*/ 242604 h 242604"/>
                  <a:gd name="connsiteX3" fmla="*/ 123870 w 1275998"/>
                  <a:gd name="connsiteY3" fmla="*/ 242604 h 242604"/>
                  <a:gd name="connsiteX4" fmla="*/ 26256 w 1275998"/>
                  <a:gd name="connsiteY4" fmla="*/ 197412 h 242604"/>
                  <a:gd name="connsiteX5" fmla="*/ 90242 w 1275998"/>
                  <a:gd name="connsiteY5" fmla="*/ 150265 h 242604"/>
                  <a:gd name="connsiteX6" fmla="*/ 123918 w 1275998"/>
                  <a:gd name="connsiteY6" fmla="*/ 96385 h 242604"/>
                  <a:gd name="connsiteX7" fmla="*/ 199688 w 1275998"/>
                  <a:gd name="connsiteY7" fmla="*/ 57657 h 242604"/>
                  <a:gd name="connsiteX8" fmla="*/ 123870 w 1275998"/>
                  <a:gd name="connsiteY8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5998 w 1277318"/>
                  <a:gd name="connsiteY3" fmla="*/ 242604 h 242604"/>
                  <a:gd name="connsiteX4" fmla="*/ 123870 w 1277318"/>
                  <a:gd name="connsiteY4" fmla="*/ 242604 h 242604"/>
                  <a:gd name="connsiteX5" fmla="*/ 26256 w 1277318"/>
                  <a:gd name="connsiteY5" fmla="*/ 197412 h 242604"/>
                  <a:gd name="connsiteX6" fmla="*/ 90242 w 1277318"/>
                  <a:gd name="connsiteY6" fmla="*/ 150265 h 242604"/>
                  <a:gd name="connsiteX7" fmla="*/ 123918 w 1277318"/>
                  <a:gd name="connsiteY7" fmla="*/ 96385 h 242604"/>
                  <a:gd name="connsiteX8" fmla="*/ 199688 w 1277318"/>
                  <a:gd name="connsiteY8" fmla="*/ 57657 h 242604"/>
                  <a:gd name="connsiteX9" fmla="*/ 123870 w 1277318"/>
                  <a:gd name="connsiteY9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8 w 1277318"/>
                  <a:gd name="connsiteY3" fmla="*/ 175523 h 242604"/>
                  <a:gd name="connsiteX4" fmla="*/ 1275998 w 1277318"/>
                  <a:gd name="connsiteY4" fmla="*/ 242604 h 242604"/>
                  <a:gd name="connsiteX5" fmla="*/ 123870 w 1277318"/>
                  <a:gd name="connsiteY5" fmla="*/ 242604 h 242604"/>
                  <a:gd name="connsiteX6" fmla="*/ 26256 w 1277318"/>
                  <a:gd name="connsiteY6" fmla="*/ 197412 h 242604"/>
                  <a:gd name="connsiteX7" fmla="*/ 90242 w 1277318"/>
                  <a:gd name="connsiteY7" fmla="*/ 150265 h 242604"/>
                  <a:gd name="connsiteX8" fmla="*/ 123918 w 1277318"/>
                  <a:gd name="connsiteY8" fmla="*/ 96385 h 242604"/>
                  <a:gd name="connsiteX9" fmla="*/ 199688 w 1277318"/>
                  <a:gd name="connsiteY9" fmla="*/ 57657 h 242604"/>
                  <a:gd name="connsiteX10" fmla="*/ 123870 w 1277318"/>
                  <a:gd name="connsiteY10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77318 w 1277318"/>
                  <a:gd name="connsiteY2" fmla="*/ 47554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77318"/>
                  <a:gd name="connsiteY0" fmla="*/ 0 h 242604"/>
                  <a:gd name="connsiteX1" fmla="*/ 1275998 w 1277318"/>
                  <a:gd name="connsiteY1" fmla="*/ 0 h 242604"/>
                  <a:gd name="connsiteX2" fmla="*/ 1248694 w 1277318"/>
                  <a:gd name="connsiteY2" fmla="*/ 42503 h 242604"/>
                  <a:gd name="connsiteX3" fmla="*/ 1277317 w 1277318"/>
                  <a:gd name="connsiteY3" fmla="*/ 98069 h 242604"/>
                  <a:gd name="connsiteX4" fmla="*/ 1277318 w 1277318"/>
                  <a:gd name="connsiteY4" fmla="*/ 175523 h 242604"/>
                  <a:gd name="connsiteX5" fmla="*/ 1275998 w 1277318"/>
                  <a:gd name="connsiteY5" fmla="*/ 242604 h 242604"/>
                  <a:gd name="connsiteX6" fmla="*/ 123870 w 1277318"/>
                  <a:gd name="connsiteY6" fmla="*/ 242604 h 242604"/>
                  <a:gd name="connsiteX7" fmla="*/ 26256 w 1277318"/>
                  <a:gd name="connsiteY7" fmla="*/ 197412 h 242604"/>
                  <a:gd name="connsiteX8" fmla="*/ 90242 w 1277318"/>
                  <a:gd name="connsiteY8" fmla="*/ 150265 h 242604"/>
                  <a:gd name="connsiteX9" fmla="*/ 123918 w 1277318"/>
                  <a:gd name="connsiteY9" fmla="*/ 96385 h 242604"/>
                  <a:gd name="connsiteX10" fmla="*/ 199688 w 1277318"/>
                  <a:gd name="connsiteY10" fmla="*/ 57657 h 242604"/>
                  <a:gd name="connsiteX11" fmla="*/ 123870 w 1277318"/>
                  <a:gd name="connsiteY11" fmla="*/ 0 h 242604"/>
                  <a:gd name="connsiteX0" fmla="*/ 123870 w 1295839"/>
                  <a:gd name="connsiteY0" fmla="*/ 0 h 242604"/>
                  <a:gd name="connsiteX1" fmla="*/ 1275998 w 1295839"/>
                  <a:gd name="connsiteY1" fmla="*/ 0 h 242604"/>
                  <a:gd name="connsiteX2" fmla="*/ 1248694 w 1295839"/>
                  <a:gd name="connsiteY2" fmla="*/ 42503 h 242604"/>
                  <a:gd name="connsiteX3" fmla="*/ 1295839 w 1295839"/>
                  <a:gd name="connsiteY3" fmla="*/ 89650 h 242604"/>
                  <a:gd name="connsiteX4" fmla="*/ 1277318 w 1295839"/>
                  <a:gd name="connsiteY4" fmla="*/ 175523 h 242604"/>
                  <a:gd name="connsiteX5" fmla="*/ 1275998 w 1295839"/>
                  <a:gd name="connsiteY5" fmla="*/ 242604 h 242604"/>
                  <a:gd name="connsiteX6" fmla="*/ 123870 w 1295839"/>
                  <a:gd name="connsiteY6" fmla="*/ 242604 h 242604"/>
                  <a:gd name="connsiteX7" fmla="*/ 26256 w 1295839"/>
                  <a:gd name="connsiteY7" fmla="*/ 197412 h 242604"/>
                  <a:gd name="connsiteX8" fmla="*/ 90242 w 1295839"/>
                  <a:gd name="connsiteY8" fmla="*/ 150265 h 242604"/>
                  <a:gd name="connsiteX9" fmla="*/ 123918 w 1295839"/>
                  <a:gd name="connsiteY9" fmla="*/ 96385 h 242604"/>
                  <a:gd name="connsiteX10" fmla="*/ 199688 w 1295839"/>
                  <a:gd name="connsiteY10" fmla="*/ 57657 h 242604"/>
                  <a:gd name="connsiteX11" fmla="*/ 123870 w 1295839"/>
                  <a:gd name="connsiteY11" fmla="*/ 0 h 242604"/>
                  <a:gd name="connsiteX0" fmla="*/ 123870 w 1296242"/>
                  <a:gd name="connsiteY0" fmla="*/ 0 h 242604"/>
                  <a:gd name="connsiteX1" fmla="*/ 1275998 w 1296242"/>
                  <a:gd name="connsiteY1" fmla="*/ 0 h 242604"/>
                  <a:gd name="connsiteX2" fmla="*/ 1248694 w 1296242"/>
                  <a:gd name="connsiteY2" fmla="*/ 42503 h 242604"/>
                  <a:gd name="connsiteX3" fmla="*/ 1295839 w 1296242"/>
                  <a:gd name="connsiteY3" fmla="*/ 89650 h 242604"/>
                  <a:gd name="connsiteX4" fmla="*/ 1243642 w 1296242"/>
                  <a:gd name="connsiteY4" fmla="*/ 141847 h 242604"/>
                  <a:gd name="connsiteX5" fmla="*/ 1277318 w 1296242"/>
                  <a:gd name="connsiteY5" fmla="*/ 175523 h 242604"/>
                  <a:gd name="connsiteX6" fmla="*/ 1275998 w 1296242"/>
                  <a:gd name="connsiteY6" fmla="*/ 242604 h 242604"/>
                  <a:gd name="connsiteX7" fmla="*/ 123870 w 1296242"/>
                  <a:gd name="connsiteY7" fmla="*/ 242604 h 242604"/>
                  <a:gd name="connsiteX8" fmla="*/ 26256 w 1296242"/>
                  <a:gd name="connsiteY8" fmla="*/ 197412 h 242604"/>
                  <a:gd name="connsiteX9" fmla="*/ 90242 w 1296242"/>
                  <a:gd name="connsiteY9" fmla="*/ 150265 h 242604"/>
                  <a:gd name="connsiteX10" fmla="*/ 123918 w 1296242"/>
                  <a:gd name="connsiteY10" fmla="*/ 96385 h 242604"/>
                  <a:gd name="connsiteX11" fmla="*/ 199688 w 1296242"/>
                  <a:gd name="connsiteY11" fmla="*/ 57657 h 242604"/>
                  <a:gd name="connsiteX12" fmla="*/ 123870 w 1296242"/>
                  <a:gd name="connsiteY12" fmla="*/ 0 h 242604"/>
                  <a:gd name="connsiteX0" fmla="*/ 123870 w 1307634"/>
                  <a:gd name="connsiteY0" fmla="*/ 0 h 242604"/>
                  <a:gd name="connsiteX1" fmla="*/ 1275998 w 1307634"/>
                  <a:gd name="connsiteY1" fmla="*/ 0 h 242604"/>
                  <a:gd name="connsiteX2" fmla="*/ 1248694 w 1307634"/>
                  <a:gd name="connsiteY2" fmla="*/ 42503 h 242604"/>
                  <a:gd name="connsiteX3" fmla="*/ 1295839 w 1307634"/>
                  <a:gd name="connsiteY3" fmla="*/ 89650 h 242604"/>
                  <a:gd name="connsiteX4" fmla="*/ 1243642 w 1307634"/>
                  <a:gd name="connsiteY4" fmla="*/ 141847 h 242604"/>
                  <a:gd name="connsiteX5" fmla="*/ 1277318 w 1307634"/>
                  <a:gd name="connsiteY5" fmla="*/ 175523 h 242604"/>
                  <a:gd name="connsiteX6" fmla="*/ 1307627 w 1307634"/>
                  <a:gd name="connsiteY6" fmla="*/ 229404 h 242604"/>
                  <a:gd name="connsiteX7" fmla="*/ 1275998 w 1307634"/>
                  <a:gd name="connsiteY7" fmla="*/ 242604 h 242604"/>
                  <a:gd name="connsiteX8" fmla="*/ 123870 w 1307634"/>
                  <a:gd name="connsiteY8" fmla="*/ 242604 h 242604"/>
                  <a:gd name="connsiteX9" fmla="*/ 26256 w 1307634"/>
                  <a:gd name="connsiteY9" fmla="*/ 197412 h 242604"/>
                  <a:gd name="connsiteX10" fmla="*/ 90242 w 1307634"/>
                  <a:gd name="connsiteY10" fmla="*/ 150265 h 242604"/>
                  <a:gd name="connsiteX11" fmla="*/ 123918 w 1307634"/>
                  <a:gd name="connsiteY11" fmla="*/ 96385 h 242604"/>
                  <a:gd name="connsiteX12" fmla="*/ 199688 w 1307634"/>
                  <a:gd name="connsiteY12" fmla="*/ 57657 h 242604"/>
                  <a:gd name="connsiteX13" fmla="*/ 123870 w 1307634"/>
                  <a:gd name="connsiteY13" fmla="*/ 0 h 2426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07634" h="242604">
                    <a:moveTo>
                      <a:pt x="123870" y="0"/>
                    </a:moveTo>
                    <a:lnTo>
                      <a:pt x="1275998" y="0"/>
                    </a:lnTo>
                    <a:lnTo>
                      <a:pt x="1248694" y="42503"/>
                    </a:lnTo>
                    <a:cubicBezTo>
                      <a:pt x="1248694" y="59341"/>
                      <a:pt x="1295839" y="72812"/>
                      <a:pt x="1295839" y="89650"/>
                    </a:cubicBezTo>
                    <a:cubicBezTo>
                      <a:pt x="1301451" y="109856"/>
                      <a:pt x="1246729" y="127535"/>
                      <a:pt x="1243642" y="141847"/>
                    </a:cubicBezTo>
                    <a:cubicBezTo>
                      <a:pt x="1240555" y="156159"/>
                      <a:pt x="1271986" y="168507"/>
                      <a:pt x="1277318" y="175523"/>
                    </a:cubicBezTo>
                    <a:cubicBezTo>
                      <a:pt x="1276757" y="178329"/>
                      <a:pt x="1308188" y="226598"/>
                      <a:pt x="1307627" y="229404"/>
                    </a:cubicBezTo>
                    <a:lnTo>
                      <a:pt x="1275998" y="242604"/>
                    </a:lnTo>
                    <a:lnTo>
                      <a:pt x="123870" y="242604"/>
                    </a:lnTo>
                    <a:cubicBezTo>
                      <a:pt x="-84420" y="235072"/>
                      <a:pt x="34948" y="211960"/>
                      <a:pt x="26256" y="197412"/>
                    </a:cubicBezTo>
                    <a:cubicBezTo>
                      <a:pt x="17564" y="182864"/>
                      <a:pt x="73965" y="167103"/>
                      <a:pt x="90242" y="150265"/>
                    </a:cubicBezTo>
                    <a:cubicBezTo>
                      <a:pt x="106519" y="133427"/>
                      <a:pt x="115499" y="112662"/>
                      <a:pt x="123918" y="96385"/>
                    </a:cubicBezTo>
                    <a:cubicBezTo>
                      <a:pt x="132337" y="80108"/>
                      <a:pt x="199696" y="73721"/>
                      <a:pt x="199688" y="57657"/>
                    </a:cubicBezTo>
                    <a:cubicBezTo>
                      <a:pt x="200234" y="38438"/>
                      <a:pt x="123324" y="19219"/>
                      <a:pt x="123870" y="0"/>
                    </a:cubicBezTo>
                    <a:close/>
                  </a:path>
                </a:pathLst>
              </a:custGeom>
              <a:solidFill>
                <a:srgbClr val="BEC6D4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 dirty="0"/>
              </a:p>
            </p:txBody>
          </p: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88A514F-D772-6D6D-DF4E-39356DA7EC6B}"/>
                </a:ext>
              </a:extLst>
            </p:cNvPr>
            <p:cNvSpPr txBox="1"/>
            <p:nvPr/>
          </p:nvSpPr>
          <p:spPr>
            <a:xfrm rot="21337091">
              <a:off x="8895908" y="173047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268E8BA-C381-DE87-1F6D-BA94D2A08CFD}"/>
                </a:ext>
              </a:extLst>
            </p:cNvPr>
            <p:cNvSpPr txBox="1"/>
            <p:nvPr/>
          </p:nvSpPr>
          <p:spPr>
            <a:xfrm rot="171098">
              <a:off x="8695075" y="2805476"/>
              <a:ext cx="2586280" cy="154587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C258F4F-646E-6DC7-D701-A8047044E18A}"/>
              </a:ext>
            </a:extLst>
          </p:cNvPr>
          <p:cNvGrpSpPr/>
          <p:nvPr/>
        </p:nvGrpSpPr>
        <p:grpSpPr>
          <a:xfrm>
            <a:off x="1550466" y="1249924"/>
            <a:ext cx="2347478" cy="2371143"/>
            <a:chOff x="699717" y="1957017"/>
            <a:chExt cx="3275205" cy="3308221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000438E-ADCB-D9FC-C7EF-9EF1320C88E9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81" name="Rectangle 3">
                <a:extLst>
                  <a:ext uri="{FF2B5EF4-FFF2-40B4-BE49-F238E27FC236}">
                    <a16:creationId xmlns:a16="http://schemas.microsoft.com/office/drawing/2014/main" id="{7BD2AB7D-3BCF-A3B3-6061-BCE57D6BFBBA}"/>
                  </a:ext>
                </a:extLst>
              </p:cNvPr>
              <p:cNvSpPr/>
              <p:nvPr/>
            </p:nvSpPr>
            <p:spPr>
              <a:xfrm>
                <a:off x="976420" y="2118008"/>
                <a:ext cx="2774970" cy="2681990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  <a:gd name="connsiteX0" fmla="*/ 186033 w 2747691"/>
                  <a:gd name="connsiteY0" fmla="*/ 0 h 2771140"/>
                  <a:gd name="connsiteX1" fmla="*/ 2747691 w 2747691"/>
                  <a:gd name="connsiteY1" fmla="*/ 136702 h 2771140"/>
                  <a:gd name="connsiteX2" fmla="*/ 2714605 w 2747691"/>
                  <a:gd name="connsiteY2" fmla="*/ 2726400 h 2771140"/>
                  <a:gd name="connsiteX3" fmla="*/ 46548 w 2747691"/>
                  <a:gd name="connsiteY3" fmla="*/ 2607057 h 2771140"/>
                  <a:gd name="connsiteX4" fmla="*/ 186033 w 2747691"/>
                  <a:gd name="connsiteY4" fmla="*/ 0 h 2771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7691" h="2771140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19320" y="1839548"/>
                      <a:pt x="2714605" y="2726400"/>
                    </a:cubicBezTo>
                    <a:cubicBezTo>
                      <a:pt x="1813542" y="2703117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82" name="Rectangle 3">
                <a:extLst>
                  <a:ext uri="{FF2B5EF4-FFF2-40B4-BE49-F238E27FC236}">
                    <a16:creationId xmlns:a16="http://schemas.microsoft.com/office/drawing/2014/main" id="{745BC4B7-3FEC-663A-388B-2B9E744CC896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2"/>
                  </a:gs>
                  <a:gs pos="0">
                    <a:schemeClr val="accent2"/>
                  </a:gs>
                  <a:gs pos="8000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635B6909-EF94-032E-7DD4-46DE67527D6E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E4FB8D1-5706-48B6-1131-F4B7A680A0D8}"/>
                </a:ext>
              </a:extLst>
            </p:cNvPr>
            <p:cNvSpPr txBox="1"/>
            <p:nvPr/>
          </p:nvSpPr>
          <p:spPr>
            <a:xfrm rot="180000">
              <a:off x="1175792" y="207759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3D2447B0-020B-D217-FCB4-E6E35990F350}"/>
                </a:ext>
              </a:extLst>
            </p:cNvPr>
            <p:cNvSpPr txBox="1"/>
            <p:nvPr/>
          </p:nvSpPr>
          <p:spPr>
            <a:xfrm rot="171098">
              <a:off x="997824" y="3022332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2223DF2-500F-3F63-5CCE-6016C5F95C76}"/>
              </a:ext>
            </a:extLst>
          </p:cNvPr>
          <p:cNvGrpSpPr/>
          <p:nvPr/>
        </p:nvGrpSpPr>
        <p:grpSpPr>
          <a:xfrm>
            <a:off x="8616470" y="3990349"/>
            <a:ext cx="2347478" cy="2371143"/>
            <a:chOff x="699717" y="1957017"/>
            <a:chExt cx="3275205" cy="330822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7B5483A-540A-4E01-679F-1FD69D808C04}"/>
                </a:ext>
              </a:extLst>
            </p:cNvPr>
            <p:cNvGrpSpPr/>
            <p:nvPr/>
          </p:nvGrpSpPr>
          <p:grpSpPr>
            <a:xfrm>
              <a:off x="699717" y="1957017"/>
              <a:ext cx="3275205" cy="3308221"/>
              <a:chOff x="924097" y="1942941"/>
              <a:chExt cx="2947422" cy="2977134"/>
            </a:xfrm>
          </p:grpSpPr>
          <p:sp>
            <p:nvSpPr>
              <p:cNvPr id="88" name="Rectangle 3">
                <a:extLst>
                  <a:ext uri="{FF2B5EF4-FFF2-40B4-BE49-F238E27FC236}">
                    <a16:creationId xmlns:a16="http://schemas.microsoft.com/office/drawing/2014/main" id="{15D68D08-6FC0-391B-3786-80297DDDBE21}"/>
                  </a:ext>
                </a:extLst>
              </p:cNvPr>
              <p:cNvSpPr/>
              <p:nvPr/>
            </p:nvSpPr>
            <p:spPr>
              <a:xfrm>
                <a:off x="967723" y="2118008"/>
                <a:ext cx="2774970" cy="2706381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175198 w 2776580"/>
                  <a:gd name="connsiteY0" fmla="*/ 0 h 2827362"/>
                  <a:gd name="connsiteX1" fmla="*/ 2776580 w 2776580"/>
                  <a:gd name="connsiteY1" fmla="*/ 95250 h 2827362"/>
                  <a:gd name="connsiteX2" fmla="*/ 2674980 w 2776580"/>
                  <a:gd name="connsiteY2" fmla="*/ 2827362 h 2827362"/>
                  <a:gd name="connsiteX3" fmla="*/ 47990 w 2776580"/>
                  <a:gd name="connsiteY3" fmla="*/ 2586062 h 2827362"/>
                  <a:gd name="connsiteX4" fmla="*/ 175198 w 2776580"/>
                  <a:gd name="connsiteY4" fmla="*/ 0 h 2827362"/>
                  <a:gd name="connsiteX0" fmla="*/ 175198 w 2776580"/>
                  <a:gd name="connsiteY0" fmla="*/ 0 h 2782269"/>
                  <a:gd name="connsiteX1" fmla="*/ 2776580 w 2776580"/>
                  <a:gd name="connsiteY1" fmla="*/ 95250 h 2782269"/>
                  <a:gd name="connsiteX2" fmla="*/ 2690881 w 2776580"/>
                  <a:gd name="connsiteY2" fmla="*/ 2771708 h 2782269"/>
                  <a:gd name="connsiteX3" fmla="*/ 47990 w 2776580"/>
                  <a:gd name="connsiteY3" fmla="*/ 2586062 h 2782269"/>
                  <a:gd name="connsiteX4" fmla="*/ 175198 w 2776580"/>
                  <a:gd name="connsiteY4" fmla="*/ 0 h 2782269"/>
                  <a:gd name="connsiteX0" fmla="*/ 175198 w 2776580"/>
                  <a:gd name="connsiteY0" fmla="*/ 0 h 2773467"/>
                  <a:gd name="connsiteX1" fmla="*/ 2776580 w 2776580"/>
                  <a:gd name="connsiteY1" fmla="*/ 95250 h 2773467"/>
                  <a:gd name="connsiteX2" fmla="*/ 2762436 w 2776580"/>
                  <a:gd name="connsiteY2" fmla="*/ 2755807 h 2773467"/>
                  <a:gd name="connsiteX3" fmla="*/ 47990 w 2776580"/>
                  <a:gd name="connsiteY3" fmla="*/ 2586062 h 2773467"/>
                  <a:gd name="connsiteX4" fmla="*/ 175198 w 2776580"/>
                  <a:gd name="connsiteY4" fmla="*/ 0 h 2773467"/>
                  <a:gd name="connsiteX0" fmla="*/ 175198 w 2794791"/>
                  <a:gd name="connsiteY0" fmla="*/ 0 h 2777766"/>
                  <a:gd name="connsiteX1" fmla="*/ 2776580 w 2794791"/>
                  <a:gd name="connsiteY1" fmla="*/ 95250 h 2777766"/>
                  <a:gd name="connsiteX2" fmla="*/ 2794238 w 2794791"/>
                  <a:gd name="connsiteY2" fmla="*/ 2763757 h 2777766"/>
                  <a:gd name="connsiteX3" fmla="*/ 47990 w 2794791"/>
                  <a:gd name="connsiteY3" fmla="*/ 2586062 h 2777766"/>
                  <a:gd name="connsiteX4" fmla="*/ 175198 w 2794791"/>
                  <a:gd name="connsiteY4" fmla="*/ 0 h 2777766"/>
                  <a:gd name="connsiteX0" fmla="*/ 175198 w 2834230"/>
                  <a:gd name="connsiteY0" fmla="*/ 0 h 2777766"/>
                  <a:gd name="connsiteX1" fmla="*/ 2776580 w 2834230"/>
                  <a:gd name="connsiteY1" fmla="*/ 95250 h 2777766"/>
                  <a:gd name="connsiteX2" fmla="*/ 2833991 w 2834230"/>
                  <a:gd name="connsiteY2" fmla="*/ 2763757 h 2777766"/>
                  <a:gd name="connsiteX3" fmla="*/ 47990 w 2834230"/>
                  <a:gd name="connsiteY3" fmla="*/ 2586062 h 2777766"/>
                  <a:gd name="connsiteX4" fmla="*/ 175198 w 2834230"/>
                  <a:gd name="connsiteY4" fmla="*/ 0 h 2777766"/>
                  <a:gd name="connsiteX0" fmla="*/ 175198 w 2881835"/>
                  <a:gd name="connsiteY0" fmla="*/ 0 h 2782269"/>
                  <a:gd name="connsiteX1" fmla="*/ 2776580 w 2881835"/>
                  <a:gd name="connsiteY1" fmla="*/ 95250 h 2782269"/>
                  <a:gd name="connsiteX2" fmla="*/ 2881694 w 2881835"/>
                  <a:gd name="connsiteY2" fmla="*/ 2771707 h 2782269"/>
                  <a:gd name="connsiteX3" fmla="*/ 47990 w 2881835"/>
                  <a:gd name="connsiteY3" fmla="*/ 2586062 h 2782269"/>
                  <a:gd name="connsiteX4" fmla="*/ 175198 w 2881835"/>
                  <a:gd name="connsiteY4" fmla="*/ 0 h 2782269"/>
                  <a:gd name="connsiteX0" fmla="*/ 175198 w 2858020"/>
                  <a:gd name="connsiteY0" fmla="*/ 0 h 2769357"/>
                  <a:gd name="connsiteX1" fmla="*/ 2776580 w 2858020"/>
                  <a:gd name="connsiteY1" fmla="*/ 95250 h 2769357"/>
                  <a:gd name="connsiteX2" fmla="*/ 2857843 w 2858020"/>
                  <a:gd name="connsiteY2" fmla="*/ 2747855 h 2769357"/>
                  <a:gd name="connsiteX3" fmla="*/ 47990 w 2858020"/>
                  <a:gd name="connsiteY3" fmla="*/ 2586062 h 2769357"/>
                  <a:gd name="connsiteX4" fmla="*/ 175198 w 2858020"/>
                  <a:gd name="connsiteY4" fmla="*/ 0 h 2769357"/>
                  <a:gd name="connsiteX0" fmla="*/ 215022 w 2853154"/>
                  <a:gd name="connsiteY0" fmla="*/ 0 h 2769357"/>
                  <a:gd name="connsiteX1" fmla="*/ 2771714 w 2853154"/>
                  <a:gd name="connsiteY1" fmla="*/ 95250 h 2769357"/>
                  <a:gd name="connsiteX2" fmla="*/ 2852977 w 2853154"/>
                  <a:gd name="connsiteY2" fmla="*/ 2747855 h 2769357"/>
                  <a:gd name="connsiteX3" fmla="*/ 43124 w 2853154"/>
                  <a:gd name="connsiteY3" fmla="*/ 2586062 h 2769357"/>
                  <a:gd name="connsiteX4" fmla="*/ 215022 w 2853154"/>
                  <a:gd name="connsiteY4" fmla="*/ 0 h 2769357"/>
                  <a:gd name="connsiteX0" fmla="*/ 210546 w 2853644"/>
                  <a:gd name="connsiteY0" fmla="*/ 0 h 2810809"/>
                  <a:gd name="connsiteX1" fmla="*/ 2772204 w 2853644"/>
                  <a:gd name="connsiteY1" fmla="*/ 136702 h 2810809"/>
                  <a:gd name="connsiteX2" fmla="*/ 2853467 w 2853644"/>
                  <a:gd name="connsiteY2" fmla="*/ 2789307 h 2810809"/>
                  <a:gd name="connsiteX3" fmla="*/ 43614 w 2853644"/>
                  <a:gd name="connsiteY3" fmla="*/ 2627514 h 2810809"/>
                  <a:gd name="connsiteX4" fmla="*/ 210546 w 2853644"/>
                  <a:gd name="connsiteY4" fmla="*/ 0 h 2810809"/>
                  <a:gd name="connsiteX0" fmla="*/ 186033 w 2829131"/>
                  <a:gd name="connsiteY0" fmla="*/ 0 h 2801315"/>
                  <a:gd name="connsiteX1" fmla="*/ 2747691 w 2829131"/>
                  <a:gd name="connsiteY1" fmla="*/ 136702 h 2801315"/>
                  <a:gd name="connsiteX2" fmla="*/ 2828954 w 2829131"/>
                  <a:gd name="connsiteY2" fmla="*/ 2789307 h 2801315"/>
                  <a:gd name="connsiteX3" fmla="*/ 46548 w 2829131"/>
                  <a:gd name="connsiteY3" fmla="*/ 2607057 h 2801315"/>
                  <a:gd name="connsiteX4" fmla="*/ 186033 w 2829131"/>
                  <a:gd name="connsiteY4" fmla="*/ 0 h 2801315"/>
                  <a:gd name="connsiteX0" fmla="*/ 186033 w 2750274"/>
                  <a:gd name="connsiteY0" fmla="*/ 0 h 2801315"/>
                  <a:gd name="connsiteX1" fmla="*/ 2747691 w 2750274"/>
                  <a:gd name="connsiteY1" fmla="*/ 136702 h 2801315"/>
                  <a:gd name="connsiteX2" fmla="*/ 2749053 w 2750274"/>
                  <a:gd name="connsiteY2" fmla="*/ 2789307 h 2801315"/>
                  <a:gd name="connsiteX3" fmla="*/ 46548 w 2750274"/>
                  <a:gd name="connsiteY3" fmla="*/ 2607057 h 2801315"/>
                  <a:gd name="connsiteX4" fmla="*/ 186033 w 2750274"/>
                  <a:gd name="connsiteY4" fmla="*/ 0 h 2801315"/>
                  <a:gd name="connsiteX0" fmla="*/ 186033 w 2747691"/>
                  <a:gd name="connsiteY0" fmla="*/ 0 h 2796341"/>
                  <a:gd name="connsiteX1" fmla="*/ 2747691 w 2747691"/>
                  <a:gd name="connsiteY1" fmla="*/ 136702 h 2796341"/>
                  <a:gd name="connsiteX2" fmla="*/ 2697381 w 2747691"/>
                  <a:gd name="connsiteY2" fmla="*/ 2780321 h 2796341"/>
                  <a:gd name="connsiteX3" fmla="*/ 46548 w 2747691"/>
                  <a:gd name="connsiteY3" fmla="*/ 2607057 h 2796341"/>
                  <a:gd name="connsiteX4" fmla="*/ 186033 w 2747691"/>
                  <a:gd name="connsiteY4" fmla="*/ 0 h 2796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7691" h="2796341">
                    <a:moveTo>
                      <a:pt x="186033" y="0"/>
                    </a:moveTo>
                    <a:lnTo>
                      <a:pt x="2747691" y="136702"/>
                    </a:lnTo>
                    <a:cubicBezTo>
                      <a:pt x="2742976" y="1023554"/>
                      <a:pt x="2702096" y="1893469"/>
                      <a:pt x="2697381" y="2780321"/>
                    </a:cubicBezTo>
                    <a:cubicBezTo>
                      <a:pt x="1796318" y="2757038"/>
                      <a:pt x="1233361" y="2903390"/>
                      <a:pt x="46548" y="2607057"/>
                    </a:cubicBezTo>
                    <a:cubicBezTo>
                      <a:pt x="-112202" y="1776786"/>
                      <a:pt x="186033" y="862021"/>
                      <a:pt x="1860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39700" dist="139700" dir="8100000" algn="tr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89" name="Rectangle 3">
                <a:extLst>
                  <a:ext uri="{FF2B5EF4-FFF2-40B4-BE49-F238E27FC236}">
                    <a16:creationId xmlns:a16="http://schemas.microsoft.com/office/drawing/2014/main" id="{CBC4498F-2C2B-9084-E1B5-5CDDAB3C11FA}"/>
                  </a:ext>
                </a:extLst>
              </p:cNvPr>
              <p:cNvSpPr/>
              <p:nvPr/>
            </p:nvSpPr>
            <p:spPr>
              <a:xfrm>
                <a:off x="924097" y="1942941"/>
                <a:ext cx="2947421" cy="2977134"/>
              </a:xfrm>
              <a:custGeom>
                <a:avLst/>
                <a:gdLst>
                  <a:gd name="connsiteX0" fmla="*/ 0 w 2798440"/>
                  <a:gd name="connsiteY0" fmla="*/ 0 h 2808312"/>
                  <a:gd name="connsiteX1" fmla="*/ 2798440 w 2798440"/>
                  <a:gd name="connsiteY1" fmla="*/ 0 h 2808312"/>
                  <a:gd name="connsiteX2" fmla="*/ 2798440 w 2798440"/>
                  <a:gd name="connsiteY2" fmla="*/ 2808312 h 2808312"/>
                  <a:gd name="connsiteX3" fmla="*/ 0 w 2798440"/>
                  <a:gd name="connsiteY3" fmla="*/ 2808312 h 2808312"/>
                  <a:gd name="connsiteX4" fmla="*/ 0 w 2798440"/>
                  <a:gd name="connsiteY4" fmla="*/ 0 h 2808312"/>
                  <a:gd name="connsiteX0" fmla="*/ 0 w 2900040"/>
                  <a:gd name="connsiteY0" fmla="*/ 0 h 2808312"/>
                  <a:gd name="connsiteX1" fmla="*/ 2900040 w 2900040"/>
                  <a:gd name="connsiteY1" fmla="*/ 76200 h 2808312"/>
                  <a:gd name="connsiteX2" fmla="*/ 2798440 w 2900040"/>
                  <a:gd name="connsiteY2" fmla="*/ 2808312 h 2808312"/>
                  <a:gd name="connsiteX3" fmla="*/ 0 w 2900040"/>
                  <a:gd name="connsiteY3" fmla="*/ 2808312 h 2808312"/>
                  <a:gd name="connsiteX4" fmla="*/ 0 w 2900040"/>
                  <a:gd name="connsiteY4" fmla="*/ 0 h 2808312"/>
                  <a:gd name="connsiteX0" fmla="*/ 171450 w 2900040"/>
                  <a:gd name="connsiteY0" fmla="*/ 0 h 2827362"/>
                  <a:gd name="connsiteX1" fmla="*/ 2900040 w 2900040"/>
                  <a:gd name="connsiteY1" fmla="*/ 95250 h 2827362"/>
                  <a:gd name="connsiteX2" fmla="*/ 2798440 w 2900040"/>
                  <a:gd name="connsiteY2" fmla="*/ 2827362 h 2827362"/>
                  <a:gd name="connsiteX3" fmla="*/ 0 w 2900040"/>
                  <a:gd name="connsiteY3" fmla="*/ 2827362 h 2827362"/>
                  <a:gd name="connsiteX4" fmla="*/ 171450 w 2900040"/>
                  <a:gd name="connsiteY4" fmla="*/ 0 h 2827362"/>
                  <a:gd name="connsiteX0" fmla="*/ 0 w 2728590"/>
                  <a:gd name="connsiteY0" fmla="*/ 0 h 2827362"/>
                  <a:gd name="connsiteX1" fmla="*/ 2728590 w 2728590"/>
                  <a:gd name="connsiteY1" fmla="*/ 95250 h 2827362"/>
                  <a:gd name="connsiteX2" fmla="*/ 2626990 w 2728590"/>
                  <a:gd name="connsiteY2" fmla="*/ 2827362 h 2827362"/>
                  <a:gd name="connsiteX3" fmla="*/ 0 w 2728590"/>
                  <a:gd name="connsiteY3" fmla="*/ 2586062 h 2827362"/>
                  <a:gd name="connsiteX4" fmla="*/ 0 w 2728590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  <a:gd name="connsiteX0" fmla="*/ 70555 w 2799145"/>
                  <a:gd name="connsiteY0" fmla="*/ 0 h 2827362"/>
                  <a:gd name="connsiteX1" fmla="*/ 2799145 w 2799145"/>
                  <a:gd name="connsiteY1" fmla="*/ 95250 h 2827362"/>
                  <a:gd name="connsiteX2" fmla="*/ 2697545 w 2799145"/>
                  <a:gd name="connsiteY2" fmla="*/ 2827362 h 2827362"/>
                  <a:gd name="connsiteX3" fmla="*/ 70555 w 2799145"/>
                  <a:gd name="connsiteY3" fmla="*/ 2586062 h 2827362"/>
                  <a:gd name="connsiteX4" fmla="*/ 70555 w 2799145"/>
                  <a:gd name="connsiteY4" fmla="*/ 0 h 2827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9145" h="2827362">
                    <a:moveTo>
                      <a:pt x="70555" y="0"/>
                    </a:moveTo>
                    <a:lnTo>
                      <a:pt x="2799145" y="95250"/>
                    </a:lnTo>
                    <a:lnTo>
                      <a:pt x="2697545" y="2827362"/>
                    </a:lnTo>
                    <a:cubicBezTo>
                      <a:pt x="1796482" y="2804079"/>
                      <a:pt x="1257368" y="2882395"/>
                      <a:pt x="70555" y="2586062"/>
                    </a:cubicBezTo>
                    <a:cubicBezTo>
                      <a:pt x="-88195" y="1755791"/>
                      <a:pt x="70555" y="862021"/>
                      <a:pt x="70555" y="0"/>
                    </a:cubicBezTo>
                    <a:close/>
                  </a:path>
                </a:pathLst>
              </a:custGeom>
              <a:gradFill>
                <a:gsLst>
                  <a:gs pos="59000">
                    <a:schemeClr val="accent1"/>
                  </a:gs>
                  <a:gs pos="0">
                    <a:schemeClr val="accent1"/>
                  </a:gs>
                  <a:gs pos="8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7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40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F5316204-3E7F-8899-579B-56DC861ACE27}"/>
                  </a:ext>
                </a:extLst>
              </p:cNvPr>
              <p:cNvSpPr/>
              <p:nvPr/>
            </p:nvSpPr>
            <p:spPr>
              <a:xfrm>
                <a:off x="977564" y="1942941"/>
                <a:ext cx="2893955" cy="740030"/>
              </a:xfrm>
              <a:custGeom>
                <a:avLst/>
                <a:gdLst>
                  <a:gd name="connsiteX0" fmla="*/ 20827 w 2893955"/>
                  <a:gd name="connsiteY0" fmla="*/ 0 h 740030"/>
                  <a:gd name="connsiteX1" fmla="*/ 2893955 w 2893955"/>
                  <a:gd name="connsiteY1" fmla="*/ 100296 h 740030"/>
                  <a:gd name="connsiteX2" fmla="*/ 2870165 w 2893955"/>
                  <a:gd name="connsiteY2" fmla="*/ 740030 h 740030"/>
                  <a:gd name="connsiteX3" fmla="*/ 0 w 2893955"/>
                  <a:gd name="connsiteY3" fmla="*/ 630141 h 740030"/>
                  <a:gd name="connsiteX4" fmla="*/ 13970 w 2893955"/>
                  <a:gd name="connsiteY4" fmla="*/ 341753 h 740030"/>
                  <a:gd name="connsiteX5" fmla="*/ 20827 w 2893955"/>
                  <a:gd name="connsiteY5" fmla="*/ 0 h 740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93955" h="740030">
                    <a:moveTo>
                      <a:pt x="20827" y="0"/>
                    </a:moveTo>
                    <a:lnTo>
                      <a:pt x="2893955" y="100296"/>
                    </a:lnTo>
                    <a:lnTo>
                      <a:pt x="2870165" y="740030"/>
                    </a:lnTo>
                    <a:lnTo>
                      <a:pt x="0" y="630141"/>
                    </a:lnTo>
                    <a:lnTo>
                      <a:pt x="13970" y="341753"/>
                    </a:lnTo>
                    <a:cubicBezTo>
                      <a:pt x="18215" y="227444"/>
                      <a:pt x="20827" y="113461"/>
                      <a:pt x="20827" y="0"/>
                    </a:cubicBezTo>
                    <a:close/>
                  </a:path>
                </a:pathLst>
              </a:custGeom>
              <a:solidFill>
                <a:schemeClr val="bg1">
                  <a:alpha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 sz="1400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294201E-8141-16CD-C2F9-2256F10F025B}"/>
                </a:ext>
              </a:extLst>
            </p:cNvPr>
            <p:cNvSpPr txBox="1"/>
            <p:nvPr/>
          </p:nvSpPr>
          <p:spPr>
            <a:xfrm rot="180000">
              <a:off x="1175792" y="2077594"/>
              <a:ext cx="2323053" cy="5919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458B3F0-CF7B-D003-D29E-FD8E61432619}"/>
                </a:ext>
              </a:extLst>
            </p:cNvPr>
            <p:cNvSpPr txBox="1"/>
            <p:nvPr/>
          </p:nvSpPr>
          <p:spPr>
            <a:xfrm rot="171098">
              <a:off x="997824" y="3022332"/>
              <a:ext cx="2586278" cy="16391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5106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9419</TotalTime>
  <Words>502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Sticky Notes – Slide Template</vt:lpstr>
      <vt:lpstr>Sticky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Sticky Notes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2025-02-18T17:50:55Z</dcterms:modified>
  <cp:category>Graphics &amp; Metaphors</cp:category>
</cp:coreProperties>
</file>