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4" r:id="rId4"/>
    <p:sldId id="31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0" d="100"/>
          <a:sy n="110" d="100"/>
        </p:scale>
        <p:origin x="130" y="28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F15E4-B3B2-0B2E-694F-44158B6404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EA3CB87-F801-3921-792D-D067952B8D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5EDFA3-50F2-5012-14D0-BE5A73F718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A75936-5AF5-EFDA-0CF6-515960E423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8604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4B611C-42F6-D29F-7DE6-16ABC5EAA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D95883-852C-30C1-A6A4-67BE6AC87F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77C4E6-FA6C-62F1-FE07-89EB7CBA76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C7BCF-5DA5-7AA5-CCD3-731F8A003B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7650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6E104-9687-688A-D1B1-759A7A7BA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67F7F-B5ED-B902-057F-98D408ECE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Pencil Diagram – Slide Template</a:t>
            </a:r>
          </a:p>
        </p:txBody>
      </p:sp>
      <p:pic>
        <p:nvPicPr>
          <p:cNvPr id="25" name="Graphic 24" descr="Diamond with solid fill">
            <a:extLst>
              <a:ext uri="{FF2B5EF4-FFF2-40B4-BE49-F238E27FC236}">
                <a16:creationId xmlns:a16="http://schemas.microsoft.com/office/drawing/2014/main" id="{3A56F129-78B9-7611-D017-317551A47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03249" y="4344550"/>
            <a:ext cx="532927" cy="532927"/>
          </a:xfrm>
          <a:prstGeom prst="rect">
            <a:avLst/>
          </a:prstGeom>
        </p:spPr>
      </p:pic>
      <p:pic>
        <p:nvPicPr>
          <p:cNvPr id="27" name="Graphic 26" descr="Bar chart with solid fill">
            <a:extLst>
              <a:ext uri="{FF2B5EF4-FFF2-40B4-BE49-F238E27FC236}">
                <a16:creationId xmlns:a16="http://schemas.microsoft.com/office/drawing/2014/main" id="{75A039CE-CA67-EB43-FF6E-E1C5443DF2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07825" y="3690478"/>
            <a:ext cx="532927" cy="532927"/>
          </a:xfrm>
          <a:prstGeom prst="rect">
            <a:avLst/>
          </a:prstGeom>
        </p:spPr>
      </p:pic>
      <p:pic>
        <p:nvPicPr>
          <p:cNvPr id="29" name="Graphic 28" descr="Magnifying glass with solid fill">
            <a:extLst>
              <a:ext uri="{FF2B5EF4-FFF2-40B4-BE49-F238E27FC236}">
                <a16:creationId xmlns:a16="http://schemas.microsoft.com/office/drawing/2014/main" id="{2DB9F541-E8C4-7C5F-85CC-6AF8C25C50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03249" y="3039779"/>
            <a:ext cx="532927" cy="532927"/>
          </a:xfrm>
          <a:prstGeom prst="rect">
            <a:avLst/>
          </a:prstGeom>
        </p:spPr>
      </p:pic>
      <p:pic>
        <p:nvPicPr>
          <p:cNvPr id="31" name="Graphic 30" descr="Rocket with solid fill">
            <a:extLst>
              <a:ext uri="{FF2B5EF4-FFF2-40B4-BE49-F238E27FC236}">
                <a16:creationId xmlns:a16="http://schemas.microsoft.com/office/drawing/2014/main" id="{921CD87C-61E8-4148-5AD6-5D8DAA40497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07825" y="2387394"/>
            <a:ext cx="532927" cy="53292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DEDFAFC-2163-8925-FEDB-CDCCF27D3E05}"/>
              </a:ext>
            </a:extLst>
          </p:cNvPr>
          <p:cNvGrpSpPr/>
          <p:nvPr/>
        </p:nvGrpSpPr>
        <p:grpSpPr>
          <a:xfrm>
            <a:off x="2179751" y="1722731"/>
            <a:ext cx="4784499" cy="3935125"/>
            <a:chOff x="2179751" y="1722731"/>
            <a:chExt cx="4784499" cy="393512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29AE1DE5-2621-0CFB-D49C-E0461B1A0E80}"/>
                </a:ext>
              </a:extLst>
            </p:cNvPr>
            <p:cNvSpPr/>
            <p:nvPr/>
          </p:nvSpPr>
          <p:spPr>
            <a:xfrm>
              <a:off x="2179752" y="4284988"/>
              <a:ext cx="1995295" cy="6520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411480" rtlCol="0" anchor="ctr">
              <a:noAutofit/>
            </a:bodyPr>
            <a:lstStyle/>
            <a:p>
              <a:pPr algn="r"/>
              <a:r>
                <a:rPr lang="en-US" sz="1350" b="1" cap="all" dirty="0"/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73119BA-2A8F-F9D0-FFA4-EC8C45BA79E0}"/>
                </a:ext>
              </a:extLst>
            </p:cNvPr>
            <p:cNvSpPr/>
            <p:nvPr/>
          </p:nvSpPr>
          <p:spPr>
            <a:xfrm>
              <a:off x="2179751" y="2980217"/>
              <a:ext cx="1995295" cy="65205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411480" rtlCol="0" anchor="ctr">
              <a:noAutofit/>
            </a:bodyPr>
            <a:lstStyle/>
            <a:p>
              <a:pPr algn="r"/>
              <a:r>
                <a:rPr lang="en-US" sz="135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0BE2CA0-9F52-D6C4-5255-1E02E953F8ED}"/>
                </a:ext>
              </a:extLst>
            </p:cNvPr>
            <p:cNvSpPr/>
            <p:nvPr/>
          </p:nvSpPr>
          <p:spPr>
            <a:xfrm rot="10800000">
              <a:off x="3826972" y="2980217"/>
              <a:ext cx="364368" cy="652052"/>
            </a:xfrm>
            <a:prstGeom prst="rect">
              <a:avLst/>
            </a:prstGeom>
            <a:gradFill flip="none" rotWithShape="1">
              <a:gsLst>
                <a:gs pos="41000">
                  <a:schemeClr val="tx1">
                    <a:alpha val="0"/>
                    <a:lumMod val="61000"/>
                    <a:lumOff val="3900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88000">
                  <a:schemeClr val="tx1">
                    <a:alpha val="47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13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AC4A58B-87C7-F6C2-3A76-F2F84CAEA945}"/>
                </a:ext>
              </a:extLst>
            </p:cNvPr>
            <p:cNvSpPr/>
            <p:nvPr/>
          </p:nvSpPr>
          <p:spPr>
            <a:xfrm rot="10800000">
              <a:off x="3826972" y="4284988"/>
              <a:ext cx="364368" cy="652052"/>
            </a:xfrm>
            <a:prstGeom prst="rect">
              <a:avLst/>
            </a:prstGeom>
            <a:gradFill flip="none" rotWithShape="1">
              <a:gsLst>
                <a:gs pos="41000">
                  <a:schemeClr val="tx1">
                    <a:alpha val="0"/>
                    <a:lumMod val="61000"/>
                    <a:lumOff val="3900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88000">
                  <a:schemeClr val="tx1">
                    <a:alpha val="47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13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1F9CA91-53C6-F27A-4D22-3DE7493DCFC1}"/>
                </a:ext>
              </a:extLst>
            </p:cNvPr>
            <p:cNvSpPr/>
            <p:nvPr/>
          </p:nvSpPr>
          <p:spPr>
            <a:xfrm>
              <a:off x="4968956" y="2327832"/>
              <a:ext cx="1995294" cy="65205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411480" rtlCol="0" anchor="ctr">
              <a:noAutofit/>
            </a:bodyPr>
            <a:lstStyle/>
            <a:p>
              <a:pPr algn="r"/>
              <a:r>
                <a:rPr lang="en-US" sz="1350" b="1" cap="all" dirty="0"/>
                <a:t>Lorem Ipsum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590C9ED4-15B6-CD59-6A28-48356CB0A4BC}"/>
                </a:ext>
              </a:extLst>
            </p:cNvPr>
            <p:cNvSpPr/>
            <p:nvPr/>
          </p:nvSpPr>
          <p:spPr>
            <a:xfrm>
              <a:off x="4968956" y="3632603"/>
              <a:ext cx="1995294" cy="65205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411480" rtlCol="0" anchor="ctr">
              <a:noAutofit/>
            </a:bodyPr>
            <a:lstStyle/>
            <a:p>
              <a:pPr algn="r"/>
              <a:r>
                <a:rPr lang="en-US" sz="135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34D65E61-0DAB-4A44-EA3D-5343D8D41E5B}"/>
                </a:ext>
              </a:extLst>
            </p:cNvPr>
            <p:cNvSpPr/>
            <p:nvPr/>
          </p:nvSpPr>
          <p:spPr>
            <a:xfrm>
              <a:off x="4968955" y="2327832"/>
              <a:ext cx="364368" cy="652052"/>
            </a:xfrm>
            <a:prstGeom prst="rect">
              <a:avLst/>
            </a:prstGeom>
            <a:gradFill flip="none" rotWithShape="1">
              <a:gsLst>
                <a:gs pos="41000">
                  <a:schemeClr val="tx1">
                    <a:alpha val="0"/>
                    <a:lumMod val="61000"/>
                    <a:lumOff val="3900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88000">
                  <a:schemeClr val="tx1">
                    <a:alpha val="47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13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ADE891A8-49E2-0ACF-F618-4072F6DFE790}"/>
                </a:ext>
              </a:extLst>
            </p:cNvPr>
            <p:cNvSpPr/>
            <p:nvPr/>
          </p:nvSpPr>
          <p:spPr>
            <a:xfrm>
              <a:off x="4968955" y="3632603"/>
              <a:ext cx="364368" cy="652052"/>
            </a:xfrm>
            <a:prstGeom prst="rect">
              <a:avLst/>
            </a:prstGeom>
            <a:gradFill flip="none" rotWithShape="1">
              <a:gsLst>
                <a:gs pos="41000">
                  <a:schemeClr val="tx1">
                    <a:alpha val="0"/>
                    <a:lumMod val="61000"/>
                    <a:lumOff val="3900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88000">
                  <a:schemeClr val="tx1">
                    <a:alpha val="47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13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6675788-837B-4813-D5CD-A3DECD4DF336}"/>
                </a:ext>
              </a:extLst>
            </p:cNvPr>
            <p:cNvSpPr/>
            <p:nvPr/>
          </p:nvSpPr>
          <p:spPr>
            <a:xfrm>
              <a:off x="4144991" y="4869843"/>
              <a:ext cx="854021" cy="788013"/>
            </a:xfrm>
            <a:custGeom>
              <a:avLst/>
              <a:gdLst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917143 w 987552"/>
                <a:gd name="connsiteY2" fmla="*/ 201484 h 911222"/>
                <a:gd name="connsiteX3" fmla="*/ 673273 w 987552"/>
                <a:gd name="connsiteY3" fmla="*/ 638528 h 911222"/>
                <a:gd name="connsiteX4" fmla="*/ 530992 w 987552"/>
                <a:gd name="connsiteY4" fmla="*/ 893451 h 911222"/>
                <a:gd name="connsiteX5" fmla="*/ 456560 w 987552"/>
                <a:gd name="connsiteY5" fmla="*/ 893451 h 911222"/>
                <a:gd name="connsiteX6" fmla="*/ 314279 w 987552"/>
                <a:gd name="connsiteY6" fmla="*/ 638528 h 911222"/>
                <a:gd name="connsiteX7" fmla="*/ 70409 w 987552"/>
                <a:gd name="connsiteY7" fmla="*/ 201484 h 911222"/>
                <a:gd name="connsiteX8" fmla="*/ 0 w 987552"/>
                <a:gd name="connsiteY8" fmla="*/ 75328 h 911222"/>
                <a:gd name="connsiteX9" fmla="*/ 493776 w 987552"/>
                <a:gd name="connsiteY9" fmla="*/ 0 h 911222"/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917143 w 987552"/>
                <a:gd name="connsiteY2" fmla="*/ 201484 h 911222"/>
                <a:gd name="connsiteX3" fmla="*/ 673273 w 987552"/>
                <a:gd name="connsiteY3" fmla="*/ 638528 h 911222"/>
                <a:gd name="connsiteX4" fmla="*/ 530992 w 987552"/>
                <a:gd name="connsiteY4" fmla="*/ 893451 h 911222"/>
                <a:gd name="connsiteX5" fmla="*/ 456560 w 987552"/>
                <a:gd name="connsiteY5" fmla="*/ 893451 h 911222"/>
                <a:gd name="connsiteX6" fmla="*/ 314279 w 987552"/>
                <a:gd name="connsiteY6" fmla="*/ 638528 h 911222"/>
                <a:gd name="connsiteX7" fmla="*/ 0 w 987552"/>
                <a:gd name="connsiteY7" fmla="*/ 75328 h 911222"/>
                <a:gd name="connsiteX8" fmla="*/ 493776 w 987552"/>
                <a:gd name="connsiteY8" fmla="*/ 0 h 911222"/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917143 w 987552"/>
                <a:gd name="connsiteY2" fmla="*/ 201484 h 911222"/>
                <a:gd name="connsiteX3" fmla="*/ 673273 w 987552"/>
                <a:gd name="connsiteY3" fmla="*/ 638528 h 911222"/>
                <a:gd name="connsiteX4" fmla="*/ 530992 w 987552"/>
                <a:gd name="connsiteY4" fmla="*/ 893451 h 911222"/>
                <a:gd name="connsiteX5" fmla="*/ 456560 w 987552"/>
                <a:gd name="connsiteY5" fmla="*/ 893451 h 911222"/>
                <a:gd name="connsiteX6" fmla="*/ 0 w 987552"/>
                <a:gd name="connsiteY6" fmla="*/ 75328 h 911222"/>
                <a:gd name="connsiteX7" fmla="*/ 493776 w 987552"/>
                <a:gd name="connsiteY7" fmla="*/ 0 h 911222"/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917143 w 987552"/>
                <a:gd name="connsiteY2" fmla="*/ 201484 h 911222"/>
                <a:gd name="connsiteX3" fmla="*/ 530992 w 987552"/>
                <a:gd name="connsiteY3" fmla="*/ 893451 h 911222"/>
                <a:gd name="connsiteX4" fmla="*/ 456560 w 987552"/>
                <a:gd name="connsiteY4" fmla="*/ 893451 h 911222"/>
                <a:gd name="connsiteX5" fmla="*/ 0 w 987552"/>
                <a:gd name="connsiteY5" fmla="*/ 75328 h 911222"/>
                <a:gd name="connsiteX6" fmla="*/ 493776 w 987552"/>
                <a:gd name="connsiteY6" fmla="*/ 0 h 911222"/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530992 w 987552"/>
                <a:gd name="connsiteY2" fmla="*/ 893451 h 911222"/>
                <a:gd name="connsiteX3" fmla="*/ 456560 w 987552"/>
                <a:gd name="connsiteY3" fmla="*/ 893451 h 911222"/>
                <a:gd name="connsiteX4" fmla="*/ 0 w 987552"/>
                <a:gd name="connsiteY4" fmla="*/ 75328 h 911222"/>
                <a:gd name="connsiteX5" fmla="*/ 493776 w 987552"/>
                <a:gd name="connsiteY5" fmla="*/ 0 h 91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52" h="911222">
                  <a:moveTo>
                    <a:pt x="493776" y="0"/>
                  </a:moveTo>
                  <a:cubicBezTo>
                    <a:pt x="766481" y="0"/>
                    <a:pt x="987552" y="33725"/>
                    <a:pt x="987552" y="75328"/>
                  </a:cubicBezTo>
                  <a:lnTo>
                    <a:pt x="530992" y="893451"/>
                  </a:lnTo>
                  <a:cubicBezTo>
                    <a:pt x="517825" y="917146"/>
                    <a:pt x="469727" y="917146"/>
                    <a:pt x="456560" y="893451"/>
                  </a:cubicBezTo>
                  <a:lnTo>
                    <a:pt x="0" y="75328"/>
                  </a:lnTo>
                  <a:cubicBezTo>
                    <a:pt x="0" y="33725"/>
                    <a:pt x="221071" y="0"/>
                    <a:pt x="493776" y="0"/>
                  </a:cubicBezTo>
                  <a:close/>
                </a:path>
              </a:pathLst>
            </a:custGeom>
            <a:solidFill>
              <a:srgbClr val="EED6C2"/>
            </a:solidFill>
            <a:ln w="12700">
              <a:noFill/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41BCA727-2B4B-F057-2A5B-857CB5668E58}"/>
                </a:ext>
              </a:extLst>
            </p:cNvPr>
            <p:cNvSpPr/>
            <p:nvPr/>
          </p:nvSpPr>
          <p:spPr>
            <a:xfrm>
              <a:off x="4418995" y="5406698"/>
              <a:ext cx="306013" cy="251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8" extrusionOk="0">
                  <a:moveTo>
                    <a:pt x="10800" y="0"/>
                  </a:moveTo>
                  <a:cubicBezTo>
                    <a:pt x="6943" y="0"/>
                    <a:pt x="3295" y="472"/>
                    <a:pt x="0" y="1293"/>
                  </a:cubicBezTo>
                  <a:lnTo>
                    <a:pt x="8560" y="19874"/>
                  </a:lnTo>
                  <a:cubicBezTo>
                    <a:pt x="9354" y="21600"/>
                    <a:pt x="12246" y="21600"/>
                    <a:pt x="13040" y="19874"/>
                  </a:cubicBezTo>
                  <a:lnTo>
                    <a:pt x="21600" y="1293"/>
                  </a:lnTo>
                  <a:cubicBezTo>
                    <a:pt x="18305" y="472"/>
                    <a:pt x="14657" y="0"/>
                    <a:pt x="10800" y="0"/>
                  </a:cubicBezTo>
                  <a:close/>
                </a:path>
              </a:pathLst>
            </a:custGeom>
            <a:solidFill>
              <a:srgbClr val="4B494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0947298-41A6-3912-60B9-B01A67318307}"/>
                </a:ext>
              </a:extLst>
            </p:cNvPr>
            <p:cNvSpPr/>
            <p:nvPr/>
          </p:nvSpPr>
          <p:spPr>
            <a:xfrm>
              <a:off x="4144991" y="4284988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68165 h 783157"/>
                <a:gd name="connsiteX3" fmla="*/ 248655 w 256434"/>
                <a:gd name="connsiteY3" fmla="*/ 783157 h 783157"/>
                <a:gd name="connsiteX4" fmla="*/ 7779 w 256434"/>
                <a:gd name="connsiteY4" fmla="*/ 783157 h 783157"/>
                <a:gd name="connsiteX5" fmla="*/ 0 w 256434"/>
                <a:gd name="connsiteY5" fmla="*/ 768165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68165"/>
                  </a:lnTo>
                  <a:lnTo>
                    <a:pt x="248655" y="783157"/>
                  </a:lnTo>
                  <a:lnTo>
                    <a:pt x="7779" y="783157"/>
                  </a:lnTo>
                  <a:lnTo>
                    <a:pt x="0" y="768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F289FAB0-C278-DE3F-638D-2F01EBFA609D}"/>
                </a:ext>
              </a:extLst>
            </p:cNvPr>
            <p:cNvSpPr/>
            <p:nvPr/>
          </p:nvSpPr>
          <p:spPr>
            <a:xfrm>
              <a:off x="4358496" y="4284988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68165 h 783157"/>
                <a:gd name="connsiteX3" fmla="*/ 248655 w 256434"/>
                <a:gd name="connsiteY3" fmla="*/ 783157 h 783157"/>
                <a:gd name="connsiteX4" fmla="*/ 7779 w 256434"/>
                <a:gd name="connsiteY4" fmla="*/ 783157 h 783157"/>
                <a:gd name="connsiteX5" fmla="*/ 0 w 256434"/>
                <a:gd name="connsiteY5" fmla="*/ 768165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68165"/>
                  </a:lnTo>
                  <a:lnTo>
                    <a:pt x="248655" y="783157"/>
                  </a:lnTo>
                  <a:lnTo>
                    <a:pt x="7779" y="783157"/>
                  </a:lnTo>
                  <a:lnTo>
                    <a:pt x="0" y="76816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EE83441-0A9F-1E39-134B-EDD5C0D788C8}"/>
                </a:ext>
              </a:extLst>
            </p:cNvPr>
            <p:cNvSpPr/>
            <p:nvPr/>
          </p:nvSpPr>
          <p:spPr>
            <a:xfrm>
              <a:off x="4572002" y="4284988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68165 h 783157"/>
                <a:gd name="connsiteX3" fmla="*/ 248655 w 256434"/>
                <a:gd name="connsiteY3" fmla="*/ 783157 h 783157"/>
                <a:gd name="connsiteX4" fmla="*/ 7779 w 256434"/>
                <a:gd name="connsiteY4" fmla="*/ 783157 h 783157"/>
                <a:gd name="connsiteX5" fmla="*/ 0 w 256434"/>
                <a:gd name="connsiteY5" fmla="*/ 768165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68165"/>
                  </a:lnTo>
                  <a:lnTo>
                    <a:pt x="248655" y="783157"/>
                  </a:lnTo>
                  <a:lnTo>
                    <a:pt x="7779" y="783157"/>
                  </a:lnTo>
                  <a:lnTo>
                    <a:pt x="0" y="768165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93C51BF-8219-7148-EC26-5FCEA0B13899}"/>
                </a:ext>
              </a:extLst>
            </p:cNvPr>
            <p:cNvSpPr/>
            <p:nvPr/>
          </p:nvSpPr>
          <p:spPr>
            <a:xfrm>
              <a:off x="4785505" y="4284988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68165 h 783157"/>
                <a:gd name="connsiteX3" fmla="*/ 248655 w 256434"/>
                <a:gd name="connsiteY3" fmla="*/ 783157 h 783157"/>
                <a:gd name="connsiteX4" fmla="*/ 7779 w 256434"/>
                <a:gd name="connsiteY4" fmla="*/ 783157 h 783157"/>
                <a:gd name="connsiteX5" fmla="*/ 0 w 256434"/>
                <a:gd name="connsiteY5" fmla="*/ 768165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68165"/>
                  </a:lnTo>
                  <a:lnTo>
                    <a:pt x="248655" y="783157"/>
                  </a:lnTo>
                  <a:lnTo>
                    <a:pt x="7779" y="783157"/>
                  </a:lnTo>
                  <a:lnTo>
                    <a:pt x="0" y="76816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037EE3E-73C6-FBDD-693E-C10831012303}"/>
                </a:ext>
              </a:extLst>
            </p:cNvPr>
            <p:cNvSpPr/>
            <p:nvPr/>
          </p:nvSpPr>
          <p:spPr>
            <a:xfrm>
              <a:off x="4144991" y="2327833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803A4616-5ECE-7172-040A-11621DCEB960}"/>
                </a:ext>
              </a:extLst>
            </p:cNvPr>
            <p:cNvSpPr/>
            <p:nvPr/>
          </p:nvSpPr>
          <p:spPr>
            <a:xfrm>
              <a:off x="4144991" y="2980218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9A334E08-DF40-FB6A-B44C-4FF377C740F8}"/>
                </a:ext>
              </a:extLst>
            </p:cNvPr>
            <p:cNvSpPr/>
            <p:nvPr/>
          </p:nvSpPr>
          <p:spPr>
            <a:xfrm>
              <a:off x="4144991" y="2979884"/>
              <a:ext cx="213506" cy="334"/>
            </a:xfrm>
            <a:custGeom>
              <a:avLst/>
              <a:gdLst>
                <a:gd name="connsiteX0" fmla="*/ 0 w 256434"/>
                <a:gd name="connsiteY0" fmla="*/ 0 h 401"/>
                <a:gd name="connsiteX1" fmla="*/ 256434 w 256434"/>
                <a:gd name="connsiteY1" fmla="*/ 0 h 401"/>
                <a:gd name="connsiteX2" fmla="*/ 256434 w 256434"/>
                <a:gd name="connsiteY2" fmla="*/ 401 h 401"/>
                <a:gd name="connsiteX3" fmla="*/ 0 w 256434"/>
                <a:gd name="connsiteY3" fmla="*/ 401 h 401"/>
                <a:gd name="connsiteX4" fmla="*/ 0 w 256434"/>
                <a:gd name="connsiteY4" fmla="*/ 0 h 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401">
                  <a:moveTo>
                    <a:pt x="0" y="0"/>
                  </a:moveTo>
                  <a:lnTo>
                    <a:pt x="256434" y="0"/>
                  </a:lnTo>
                  <a:lnTo>
                    <a:pt x="256434" y="401"/>
                  </a:lnTo>
                  <a:lnTo>
                    <a:pt x="0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6D95C1F-355C-6C37-5C74-9BBB573CD9F8}"/>
                </a:ext>
              </a:extLst>
            </p:cNvPr>
            <p:cNvSpPr/>
            <p:nvPr/>
          </p:nvSpPr>
          <p:spPr>
            <a:xfrm>
              <a:off x="4144991" y="3632269"/>
              <a:ext cx="213506" cy="652387"/>
            </a:xfrm>
            <a:custGeom>
              <a:avLst/>
              <a:gdLst>
                <a:gd name="connsiteX0" fmla="*/ 0 w 256434"/>
                <a:gd name="connsiteY0" fmla="*/ 0 h 783560"/>
                <a:gd name="connsiteX1" fmla="*/ 256434 w 256434"/>
                <a:gd name="connsiteY1" fmla="*/ 0 h 783560"/>
                <a:gd name="connsiteX2" fmla="*/ 256434 w 256434"/>
                <a:gd name="connsiteY2" fmla="*/ 783560 h 783560"/>
                <a:gd name="connsiteX3" fmla="*/ 0 w 256434"/>
                <a:gd name="connsiteY3" fmla="*/ 783560 h 783560"/>
                <a:gd name="connsiteX4" fmla="*/ 0 w 256434"/>
                <a:gd name="connsiteY4" fmla="*/ 0 h 78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560">
                  <a:moveTo>
                    <a:pt x="0" y="0"/>
                  </a:moveTo>
                  <a:lnTo>
                    <a:pt x="256434" y="0"/>
                  </a:lnTo>
                  <a:lnTo>
                    <a:pt x="256434" y="783560"/>
                  </a:lnTo>
                  <a:lnTo>
                    <a:pt x="0" y="78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89D42982-00E5-3D8E-7465-4CC47475BC97}"/>
                </a:ext>
              </a:extLst>
            </p:cNvPr>
            <p:cNvSpPr/>
            <p:nvPr/>
          </p:nvSpPr>
          <p:spPr>
            <a:xfrm>
              <a:off x="4358496" y="2327833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DDEFAC4F-1D63-15FE-8C32-C54B4C0D1332}"/>
                </a:ext>
              </a:extLst>
            </p:cNvPr>
            <p:cNvSpPr/>
            <p:nvPr/>
          </p:nvSpPr>
          <p:spPr>
            <a:xfrm>
              <a:off x="4358496" y="2980218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C0141DBF-0A5A-8EFA-E229-79DA8C34CB4F}"/>
                </a:ext>
              </a:extLst>
            </p:cNvPr>
            <p:cNvSpPr/>
            <p:nvPr/>
          </p:nvSpPr>
          <p:spPr>
            <a:xfrm>
              <a:off x="4358496" y="2979884"/>
              <a:ext cx="213506" cy="334"/>
            </a:xfrm>
            <a:custGeom>
              <a:avLst/>
              <a:gdLst>
                <a:gd name="connsiteX0" fmla="*/ 0 w 256434"/>
                <a:gd name="connsiteY0" fmla="*/ 0 h 401"/>
                <a:gd name="connsiteX1" fmla="*/ 256434 w 256434"/>
                <a:gd name="connsiteY1" fmla="*/ 0 h 401"/>
                <a:gd name="connsiteX2" fmla="*/ 256434 w 256434"/>
                <a:gd name="connsiteY2" fmla="*/ 401 h 401"/>
                <a:gd name="connsiteX3" fmla="*/ 0 w 256434"/>
                <a:gd name="connsiteY3" fmla="*/ 401 h 401"/>
                <a:gd name="connsiteX4" fmla="*/ 0 w 256434"/>
                <a:gd name="connsiteY4" fmla="*/ 0 h 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401">
                  <a:moveTo>
                    <a:pt x="0" y="0"/>
                  </a:moveTo>
                  <a:lnTo>
                    <a:pt x="256434" y="0"/>
                  </a:lnTo>
                  <a:lnTo>
                    <a:pt x="256434" y="401"/>
                  </a:lnTo>
                  <a:lnTo>
                    <a:pt x="0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C51F20B-27BD-0F47-2A02-0CFEB020F2EB}"/>
                </a:ext>
              </a:extLst>
            </p:cNvPr>
            <p:cNvSpPr/>
            <p:nvPr/>
          </p:nvSpPr>
          <p:spPr>
            <a:xfrm>
              <a:off x="4358496" y="3632269"/>
              <a:ext cx="213506" cy="652387"/>
            </a:xfrm>
            <a:custGeom>
              <a:avLst/>
              <a:gdLst>
                <a:gd name="connsiteX0" fmla="*/ 0 w 256434"/>
                <a:gd name="connsiteY0" fmla="*/ 0 h 783560"/>
                <a:gd name="connsiteX1" fmla="*/ 256434 w 256434"/>
                <a:gd name="connsiteY1" fmla="*/ 0 h 783560"/>
                <a:gd name="connsiteX2" fmla="*/ 256434 w 256434"/>
                <a:gd name="connsiteY2" fmla="*/ 783560 h 783560"/>
                <a:gd name="connsiteX3" fmla="*/ 0 w 256434"/>
                <a:gd name="connsiteY3" fmla="*/ 783560 h 783560"/>
                <a:gd name="connsiteX4" fmla="*/ 0 w 256434"/>
                <a:gd name="connsiteY4" fmla="*/ 0 h 78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560">
                  <a:moveTo>
                    <a:pt x="0" y="0"/>
                  </a:moveTo>
                  <a:lnTo>
                    <a:pt x="256434" y="0"/>
                  </a:lnTo>
                  <a:lnTo>
                    <a:pt x="256434" y="783560"/>
                  </a:lnTo>
                  <a:lnTo>
                    <a:pt x="0" y="78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4C5C5C3C-7664-0865-050A-F338B2BE519C}"/>
                </a:ext>
              </a:extLst>
            </p:cNvPr>
            <p:cNvSpPr/>
            <p:nvPr/>
          </p:nvSpPr>
          <p:spPr>
            <a:xfrm>
              <a:off x="4572002" y="2327833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642094F-A497-952C-4DBA-26B0E8EB4C7E}"/>
                </a:ext>
              </a:extLst>
            </p:cNvPr>
            <p:cNvSpPr/>
            <p:nvPr/>
          </p:nvSpPr>
          <p:spPr>
            <a:xfrm>
              <a:off x="4572002" y="2980218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6866C735-65BF-D177-0960-A07BBED548E1}"/>
                </a:ext>
              </a:extLst>
            </p:cNvPr>
            <p:cNvSpPr/>
            <p:nvPr/>
          </p:nvSpPr>
          <p:spPr>
            <a:xfrm>
              <a:off x="4572002" y="2979884"/>
              <a:ext cx="213506" cy="334"/>
            </a:xfrm>
            <a:custGeom>
              <a:avLst/>
              <a:gdLst>
                <a:gd name="connsiteX0" fmla="*/ 0 w 256434"/>
                <a:gd name="connsiteY0" fmla="*/ 0 h 401"/>
                <a:gd name="connsiteX1" fmla="*/ 256434 w 256434"/>
                <a:gd name="connsiteY1" fmla="*/ 0 h 401"/>
                <a:gd name="connsiteX2" fmla="*/ 256434 w 256434"/>
                <a:gd name="connsiteY2" fmla="*/ 401 h 401"/>
                <a:gd name="connsiteX3" fmla="*/ 0 w 256434"/>
                <a:gd name="connsiteY3" fmla="*/ 401 h 401"/>
                <a:gd name="connsiteX4" fmla="*/ 0 w 256434"/>
                <a:gd name="connsiteY4" fmla="*/ 0 h 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401">
                  <a:moveTo>
                    <a:pt x="0" y="0"/>
                  </a:moveTo>
                  <a:lnTo>
                    <a:pt x="256434" y="0"/>
                  </a:lnTo>
                  <a:lnTo>
                    <a:pt x="256434" y="401"/>
                  </a:lnTo>
                  <a:lnTo>
                    <a:pt x="0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9E5C393-F39B-1E9D-78FE-F8ACACB0AA5B}"/>
                </a:ext>
              </a:extLst>
            </p:cNvPr>
            <p:cNvSpPr/>
            <p:nvPr/>
          </p:nvSpPr>
          <p:spPr>
            <a:xfrm>
              <a:off x="4572002" y="3632269"/>
              <a:ext cx="213506" cy="652387"/>
            </a:xfrm>
            <a:custGeom>
              <a:avLst/>
              <a:gdLst>
                <a:gd name="connsiteX0" fmla="*/ 0 w 256434"/>
                <a:gd name="connsiteY0" fmla="*/ 0 h 783560"/>
                <a:gd name="connsiteX1" fmla="*/ 256434 w 256434"/>
                <a:gd name="connsiteY1" fmla="*/ 0 h 783560"/>
                <a:gd name="connsiteX2" fmla="*/ 256434 w 256434"/>
                <a:gd name="connsiteY2" fmla="*/ 783560 h 783560"/>
                <a:gd name="connsiteX3" fmla="*/ 0 w 256434"/>
                <a:gd name="connsiteY3" fmla="*/ 783560 h 783560"/>
                <a:gd name="connsiteX4" fmla="*/ 0 w 256434"/>
                <a:gd name="connsiteY4" fmla="*/ 0 h 78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560">
                  <a:moveTo>
                    <a:pt x="0" y="0"/>
                  </a:moveTo>
                  <a:lnTo>
                    <a:pt x="256434" y="0"/>
                  </a:lnTo>
                  <a:lnTo>
                    <a:pt x="256434" y="783560"/>
                  </a:lnTo>
                  <a:lnTo>
                    <a:pt x="0" y="78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78BA6AA1-7BE4-7A8F-043A-9A83FFE0D479}"/>
                </a:ext>
              </a:extLst>
            </p:cNvPr>
            <p:cNvSpPr/>
            <p:nvPr/>
          </p:nvSpPr>
          <p:spPr>
            <a:xfrm>
              <a:off x="4785505" y="2327833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66C69B5A-4A44-967D-AD13-FA39C5DA73CF}"/>
                </a:ext>
              </a:extLst>
            </p:cNvPr>
            <p:cNvSpPr/>
            <p:nvPr/>
          </p:nvSpPr>
          <p:spPr>
            <a:xfrm>
              <a:off x="4785505" y="2980218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CF6E7A2-444A-422E-CFC7-9719997992D0}"/>
                </a:ext>
              </a:extLst>
            </p:cNvPr>
            <p:cNvSpPr/>
            <p:nvPr/>
          </p:nvSpPr>
          <p:spPr>
            <a:xfrm>
              <a:off x="4785505" y="2979884"/>
              <a:ext cx="213506" cy="334"/>
            </a:xfrm>
            <a:custGeom>
              <a:avLst/>
              <a:gdLst>
                <a:gd name="connsiteX0" fmla="*/ 0 w 256434"/>
                <a:gd name="connsiteY0" fmla="*/ 0 h 401"/>
                <a:gd name="connsiteX1" fmla="*/ 256434 w 256434"/>
                <a:gd name="connsiteY1" fmla="*/ 0 h 401"/>
                <a:gd name="connsiteX2" fmla="*/ 256434 w 256434"/>
                <a:gd name="connsiteY2" fmla="*/ 401 h 401"/>
                <a:gd name="connsiteX3" fmla="*/ 0 w 256434"/>
                <a:gd name="connsiteY3" fmla="*/ 401 h 401"/>
                <a:gd name="connsiteX4" fmla="*/ 0 w 256434"/>
                <a:gd name="connsiteY4" fmla="*/ 0 h 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401">
                  <a:moveTo>
                    <a:pt x="0" y="0"/>
                  </a:moveTo>
                  <a:lnTo>
                    <a:pt x="256434" y="0"/>
                  </a:lnTo>
                  <a:lnTo>
                    <a:pt x="256434" y="401"/>
                  </a:lnTo>
                  <a:lnTo>
                    <a:pt x="0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16E4218-4082-7E28-70BB-9C72F3B86A8B}"/>
                </a:ext>
              </a:extLst>
            </p:cNvPr>
            <p:cNvSpPr/>
            <p:nvPr/>
          </p:nvSpPr>
          <p:spPr>
            <a:xfrm>
              <a:off x="4785505" y="3632269"/>
              <a:ext cx="213506" cy="652387"/>
            </a:xfrm>
            <a:custGeom>
              <a:avLst/>
              <a:gdLst>
                <a:gd name="connsiteX0" fmla="*/ 0 w 256434"/>
                <a:gd name="connsiteY0" fmla="*/ 0 h 783560"/>
                <a:gd name="connsiteX1" fmla="*/ 256434 w 256434"/>
                <a:gd name="connsiteY1" fmla="*/ 0 h 783560"/>
                <a:gd name="connsiteX2" fmla="*/ 256434 w 256434"/>
                <a:gd name="connsiteY2" fmla="*/ 783560 h 783560"/>
                <a:gd name="connsiteX3" fmla="*/ 0 w 256434"/>
                <a:gd name="connsiteY3" fmla="*/ 783560 h 783560"/>
                <a:gd name="connsiteX4" fmla="*/ 0 w 256434"/>
                <a:gd name="connsiteY4" fmla="*/ 0 h 78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560">
                  <a:moveTo>
                    <a:pt x="0" y="0"/>
                  </a:moveTo>
                  <a:lnTo>
                    <a:pt x="256434" y="0"/>
                  </a:lnTo>
                  <a:lnTo>
                    <a:pt x="256434" y="783560"/>
                  </a:lnTo>
                  <a:lnTo>
                    <a:pt x="0" y="78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FFA6ED00-CBD5-534B-1AE0-11B00F2AECD4}"/>
                </a:ext>
              </a:extLst>
            </p:cNvPr>
            <p:cNvGrpSpPr/>
            <p:nvPr/>
          </p:nvGrpSpPr>
          <p:grpSpPr>
            <a:xfrm>
              <a:off x="4144991" y="1722731"/>
              <a:ext cx="854021" cy="600369"/>
              <a:chOff x="8426870" y="1023185"/>
              <a:chExt cx="987552" cy="694240"/>
            </a:xfrm>
          </p:grpSpPr>
          <p:sp>
            <p:nvSpPr>
              <p:cNvPr id="63" name="Rectangle">
                <a:extLst>
                  <a:ext uri="{FF2B5EF4-FFF2-40B4-BE49-F238E27FC236}">
                    <a16:creationId xmlns:a16="http://schemas.microsoft.com/office/drawing/2014/main" id="{4F9B25C9-9F44-72FB-CC69-FD3C8D622012}"/>
                  </a:ext>
                </a:extLst>
              </p:cNvPr>
              <p:cNvSpPr/>
              <p:nvPr/>
            </p:nvSpPr>
            <p:spPr>
              <a:xfrm>
                <a:off x="8426870" y="1457368"/>
                <a:ext cx="987552" cy="260057"/>
              </a:xfrm>
              <a:prstGeom prst="rect">
                <a:avLst/>
              </a:prstGeom>
              <a:solidFill>
                <a:srgbClr val="BDBEBD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4" name="Shape">
                <a:extLst>
                  <a:ext uri="{FF2B5EF4-FFF2-40B4-BE49-F238E27FC236}">
                    <a16:creationId xmlns:a16="http://schemas.microsoft.com/office/drawing/2014/main" id="{5FC2DF2D-F557-D96D-9519-47253320C6E8}"/>
                  </a:ext>
                </a:extLst>
              </p:cNvPr>
              <p:cNvSpPr/>
              <p:nvPr/>
            </p:nvSpPr>
            <p:spPr>
              <a:xfrm>
                <a:off x="8426870" y="1023185"/>
                <a:ext cx="987552" cy="433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961" y="0"/>
                    </a:moveTo>
                    <a:lnTo>
                      <a:pt x="4639" y="0"/>
                    </a:lnTo>
                    <a:cubicBezTo>
                      <a:pt x="2077" y="0"/>
                      <a:pt x="0" y="3632"/>
                      <a:pt x="0" y="8110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8110"/>
                    </a:lnTo>
                    <a:cubicBezTo>
                      <a:pt x="21600" y="3632"/>
                      <a:pt x="19523" y="0"/>
                      <a:pt x="16961" y="0"/>
                    </a:cubicBezTo>
                    <a:close/>
                  </a:path>
                </a:pathLst>
              </a:custGeom>
              <a:solidFill>
                <a:srgbClr val="D8848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65" name="Rectangle">
                <a:extLst>
                  <a:ext uri="{FF2B5EF4-FFF2-40B4-BE49-F238E27FC236}">
                    <a16:creationId xmlns:a16="http://schemas.microsoft.com/office/drawing/2014/main" id="{F4498DBB-A559-4C96-54CD-0E2B60C159A0}"/>
                  </a:ext>
                </a:extLst>
              </p:cNvPr>
              <p:cNvSpPr/>
              <p:nvPr/>
            </p:nvSpPr>
            <p:spPr>
              <a:xfrm>
                <a:off x="8426870" y="1510207"/>
                <a:ext cx="987552" cy="20948"/>
              </a:xfrm>
              <a:prstGeom prst="rect">
                <a:avLst/>
              </a:prstGeom>
              <a:solidFill>
                <a:srgbClr val="5B5B5D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6" name="Rectangle">
                <a:extLst>
                  <a:ext uri="{FF2B5EF4-FFF2-40B4-BE49-F238E27FC236}">
                    <a16:creationId xmlns:a16="http://schemas.microsoft.com/office/drawing/2014/main" id="{730DF87D-3F1D-E164-1668-295D1F16946E}"/>
                  </a:ext>
                </a:extLst>
              </p:cNvPr>
              <p:cNvSpPr/>
              <p:nvPr/>
            </p:nvSpPr>
            <p:spPr>
              <a:xfrm>
                <a:off x="8426870" y="1483787"/>
                <a:ext cx="987552" cy="20948"/>
              </a:xfrm>
              <a:prstGeom prst="rect">
                <a:avLst/>
              </a:prstGeom>
              <a:solidFill>
                <a:srgbClr val="5B5B5D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7" name="Rectangle">
                <a:extLst>
                  <a:ext uri="{FF2B5EF4-FFF2-40B4-BE49-F238E27FC236}">
                    <a16:creationId xmlns:a16="http://schemas.microsoft.com/office/drawing/2014/main" id="{F2D6FA8D-1564-3528-1DB0-48CD40E674CB}"/>
                  </a:ext>
                </a:extLst>
              </p:cNvPr>
              <p:cNvSpPr/>
              <p:nvPr/>
            </p:nvSpPr>
            <p:spPr>
              <a:xfrm>
                <a:off x="8426870" y="1670058"/>
                <a:ext cx="987552" cy="20948"/>
              </a:xfrm>
              <a:prstGeom prst="rect">
                <a:avLst/>
              </a:prstGeom>
              <a:solidFill>
                <a:srgbClr val="5B5B5D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8" name="Rectangle">
                <a:extLst>
                  <a:ext uri="{FF2B5EF4-FFF2-40B4-BE49-F238E27FC236}">
                    <a16:creationId xmlns:a16="http://schemas.microsoft.com/office/drawing/2014/main" id="{49B04722-6899-0A94-1224-A3BB098826A0}"/>
                  </a:ext>
                </a:extLst>
              </p:cNvPr>
              <p:cNvSpPr/>
              <p:nvPr/>
            </p:nvSpPr>
            <p:spPr>
              <a:xfrm>
                <a:off x="8426870" y="1643638"/>
                <a:ext cx="987552" cy="20948"/>
              </a:xfrm>
              <a:prstGeom prst="rect">
                <a:avLst/>
              </a:prstGeom>
              <a:solidFill>
                <a:srgbClr val="5B5B5D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235FF5A1-DDE1-0296-73C0-E4555C3FA756}"/>
              </a:ext>
            </a:extLst>
          </p:cNvPr>
          <p:cNvSpPr txBox="1"/>
          <p:nvPr/>
        </p:nvSpPr>
        <p:spPr>
          <a:xfrm>
            <a:off x="494730" y="4180126"/>
            <a:ext cx="1448808" cy="86177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914ED377-CD91-1076-23B3-4B617C5EDA74}"/>
              </a:ext>
            </a:extLst>
          </p:cNvPr>
          <p:cNvSpPr txBox="1"/>
          <p:nvPr/>
        </p:nvSpPr>
        <p:spPr>
          <a:xfrm>
            <a:off x="494729" y="2875355"/>
            <a:ext cx="1448808" cy="86177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78D12396-A68D-88BB-C3A6-0344FDA83DAC}"/>
              </a:ext>
            </a:extLst>
          </p:cNvPr>
          <p:cNvSpPr txBox="1"/>
          <p:nvPr/>
        </p:nvSpPr>
        <p:spPr>
          <a:xfrm>
            <a:off x="7200463" y="3527740"/>
            <a:ext cx="1448808" cy="86177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77DA57E3-06C6-7B67-C6F0-7B759BC5C433}"/>
              </a:ext>
            </a:extLst>
          </p:cNvPr>
          <p:cNvSpPr txBox="1"/>
          <p:nvPr/>
        </p:nvSpPr>
        <p:spPr>
          <a:xfrm>
            <a:off x="7200463" y="2222970"/>
            <a:ext cx="1448808" cy="86177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</p:spTree>
    <p:extLst>
      <p:ext uri="{BB962C8B-B14F-4D97-AF65-F5344CB8AC3E}">
        <p14:creationId xmlns:p14="http://schemas.microsoft.com/office/powerpoint/2010/main" val="39104176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8B700-6768-AF14-B983-6BCFF3FB5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07870-79BC-25E0-7807-8247F2758D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Pencil Diagram – Slide Template</a:t>
            </a:r>
          </a:p>
        </p:txBody>
      </p:sp>
      <p:pic>
        <p:nvPicPr>
          <p:cNvPr id="25" name="Graphic 24" descr="Diamond with solid fill">
            <a:extLst>
              <a:ext uri="{FF2B5EF4-FFF2-40B4-BE49-F238E27FC236}">
                <a16:creationId xmlns:a16="http://schemas.microsoft.com/office/drawing/2014/main" id="{A68E768C-9ADB-422A-7F06-F0A38030CA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03249" y="4344550"/>
            <a:ext cx="532927" cy="532927"/>
          </a:xfrm>
          <a:prstGeom prst="rect">
            <a:avLst/>
          </a:prstGeom>
        </p:spPr>
      </p:pic>
      <p:pic>
        <p:nvPicPr>
          <p:cNvPr id="27" name="Graphic 26" descr="Bar chart with solid fill">
            <a:extLst>
              <a:ext uri="{FF2B5EF4-FFF2-40B4-BE49-F238E27FC236}">
                <a16:creationId xmlns:a16="http://schemas.microsoft.com/office/drawing/2014/main" id="{2C883C96-067C-1639-C2E2-5721BE0544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07825" y="3690478"/>
            <a:ext cx="532927" cy="532927"/>
          </a:xfrm>
          <a:prstGeom prst="rect">
            <a:avLst/>
          </a:prstGeom>
        </p:spPr>
      </p:pic>
      <p:pic>
        <p:nvPicPr>
          <p:cNvPr id="29" name="Graphic 28" descr="Magnifying glass with solid fill">
            <a:extLst>
              <a:ext uri="{FF2B5EF4-FFF2-40B4-BE49-F238E27FC236}">
                <a16:creationId xmlns:a16="http://schemas.microsoft.com/office/drawing/2014/main" id="{770F59AD-C62E-E4B3-BBA7-AC386A388F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03249" y="3039779"/>
            <a:ext cx="532927" cy="532927"/>
          </a:xfrm>
          <a:prstGeom prst="rect">
            <a:avLst/>
          </a:prstGeom>
        </p:spPr>
      </p:pic>
      <p:pic>
        <p:nvPicPr>
          <p:cNvPr id="31" name="Graphic 30" descr="Rocket with solid fill">
            <a:extLst>
              <a:ext uri="{FF2B5EF4-FFF2-40B4-BE49-F238E27FC236}">
                <a16:creationId xmlns:a16="http://schemas.microsoft.com/office/drawing/2014/main" id="{853BF6D3-55B6-F932-30C2-1349D12462D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507825" y="2387394"/>
            <a:ext cx="532927" cy="532927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2A12EE3-D2F2-40AE-1A34-1B736C3D3D52}"/>
              </a:ext>
            </a:extLst>
          </p:cNvPr>
          <p:cNvGrpSpPr/>
          <p:nvPr/>
        </p:nvGrpSpPr>
        <p:grpSpPr>
          <a:xfrm>
            <a:off x="2179751" y="1722731"/>
            <a:ext cx="4784499" cy="3935125"/>
            <a:chOff x="2179751" y="1722731"/>
            <a:chExt cx="4784499" cy="3935125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FB8EA1B-89B4-D2AC-9772-D6CA711D58A8}"/>
                </a:ext>
              </a:extLst>
            </p:cNvPr>
            <p:cNvSpPr/>
            <p:nvPr/>
          </p:nvSpPr>
          <p:spPr>
            <a:xfrm>
              <a:off x="2179752" y="4284988"/>
              <a:ext cx="1995295" cy="65205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411480" rtlCol="0" anchor="ctr">
              <a:noAutofit/>
            </a:bodyPr>
            <a:lstStyle/>
            <a:p>
              <a:pPr algn="r"/>
              <a:r>
                <a:rPr lang="en-US" sz="1350" b="1" cap="all" dirty="0"/>
                <a:t>Lorem Ipsum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BAEFC584-82DA-8BC9-7FCD-9F14A72A201F}"/>
                </a:ext>
              </a:extLst>
            </p:cNvPr>
            <p:cNvSpPr/>
            <p:nvPr/>
          </p:nvSpPr>
          <p:spPr>
            <a:xfrm>
              <a:off x="2179751" y="2980217"/>
              <a:ext cx="1995295" cy="65205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411480" rtlCol="0" anchor="ctr">
              <a:noAutofit/>
            </a:bodyPr>
            <a:lstStyle/>
            <a:p>
              <a:pPr algn="r"/>
              <a:r>
                <a:rPr lang="en-US" sz="135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E0F8BFD-9B06-721C-2AEE-378FAFD0B545}"/>
                </a:ext>
              </a:extLst>
            </p:cNvPr>
            <p:cNvSpPr/>
            <p:nvPr/>
          </p:nvSpPr>
          <p:spPr>
            <a:xfrm rot="10800000">
              <a:off x="3826972" y="2980217"/>
              <a:ext cx="364368" cy="652052"/>
            </a:xfrm>
            <a:prstGeom prst="rect">
              <a:avLst/>
            </a:prstGeom>
            <a:gradFill flip="none" rotWithShape="1">
              <a:gsLst>
                <a:gs pos="41000">
                  <a:schemeClr val="tx1">
                    <a:alpha val="0"/>
                    <a:lumMod val="61000"/>
                    <a:lumOff val="3900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88000">
                  <a:schemeClr val="tx1">
                    <a:alpha val="47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13" dirty="0"/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497E2578-C811-6229-C735-A2930B6D51C7}"/>
                </a:ext>
              </a:extLst>
            </p:cNvPr>
            <p:cNvSpPr/>
            <p:nvPr/>
          </p:nvSpPr>
          <p:spPr>
            <a:xfrm rot="10800000">
              <a:off x="3826972" y="4284988"/>
              <a:ext cx="364368" cy="652052"/>
            </a:xfrm>
            <a:prstGeom prst="rect">
              <a:avLst/>
            </a:prstGeom>
            <a:gradFill flip="none" rotWithShape="1">
              <a:gsLst>
                <a:gs pos="41000">
                  <a:schemeClr val="tx1">
                    <a:alpha val="0"/>
                    <a:lumMod val="61000"/>
                    <a:lumOff val="3900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88000">
                  <a:schemeClr val="tx1">
                    <a:alpha val="47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13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65967A2-EA8F-B16D-E3E4-8826F8F6AC78}"/>
                </a:ext>
              </a:extLst>
            </p:cNvPr>
            <p:cNvSpPr/>
            <p:nvPr/>
          </p:nvSpPr>
          <p:spPr>
            <a:xfrm>
              <a:off x="4968956" y="2327832"/>
              <a:ext cx="1995294" cy="65205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411480" rtlCol="0" anchor="ctr">
              <a:noAutofit/>
            </a:bodyPr>
            <a:lstStyle/>
            <a:p>
              <a:pPr algn="r"/>
              <a:r>
                <a:rPr lang="en-US" sz="1350" b="1" cap="all" dirty="0"/>
                <a:t>Lorem Ipsum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7F044A-996B-4FE6-4150-27C1467CA40C}"/>
                </a:ext>
              </a:extLst>
            </p:cNvPr>
            <p:cNvSpPr/>
            <p:nvPr/>
          </p:nvSpPr>
          <p:spPr>
            <a:xfrm>
              <a:off x="4968956" y="3632603"/>
              <a:ext cx="1995294" cy="65205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411480" rtlCol="0" anchor="ctr">
              <a:noAutofit/>
            </a:bodyPr>
            <a:lstStyle/>
            <a:p>
              <a:pPr algn="r"/>
              <a:r>
                <a:rPr lang="en-US" sz="1350" b="1" cap="all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08984686-996E-70B9-4DDC-93108FA11062}"/>
                </a:ext>
              </a:extLst>
            </p:cNvPr>
            <p:cNvSpPr/>
            <p:nvPr/>
          </p:nvSpPr>
          <p:spPr>
            <a:xfrm>
              <a:off x="4968955" y="2327832"/>
              <a:ext cx="364368" cy="652052"/>
            </a:xfrm>
            <a:prstGeom prst="rect">
              <a:avLst/>
            </a:prstGeom>
            <a:gradFill flip="none" rotWithShape="1">
              <a:gsLst>
                <a:gs pos="41000">
                  <a:schemeClr val="tx1">
                    <a:alpha val="0"/>
                    <a:lumMod val="61000"/>
                    <a:lumOff val="3900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88000">
                  <a:schemeClr val="tx1">
                    <a:alpha val="47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13" dirty="0"/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6C6F5724-A338-3EAA-A27B-F04A9944F34E}"/>
                </a:ext>
              </a:extLst>
            </p:cNvPr>
            <p:cNvSpPr/>
            <p:nvPr/>
          </p:nvSpPr>
          <p:spPr>
            <a:xfrm>
              <a:off x="4968955" y="3632603"/>
              <a:ext cx="364368" cy="652052"/>
            </a:xfrm>
            <a:prstGeom prst="rect">
              <a:avLst/>
            </a:prstGeom>
            <a:gradFill flip="none" rotWithShape="1">
              <a:gsLst>
                <a:gs pos="41000">
                  <a:schemeClr val="tx1">
                    <a:alpha val="0"/>
                    <a:lumMod val="61000"/>
                    <a:lumOff val="39000"/>
                  </a:schemeClr>
                </a:gs>
                <a:gs pos="0">
                  <a:schemeClr val="accent1">
                    <a:lumMod val="5000"/>
                    <a:lumOff val="95000"/>
                    <a:alpha val="0"/>
                  </a:schemeClr>
                </a:gs>
                <a:gs pos="88000">
                  <a:schemeClr val="tx1">
                    <a:alpha val="47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013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C066B830-CE89-00DA-A3E3-5806CA6F8616}"/>
                </a:ext>
              </a:extLst>
            </p:cNvPr>
            <p:cNvSpPr/>
            <p:nvPr/>
          </p:nvSpPr>
          <p:spPr>
            <a:xfrm>
              <a:off x="4144991" y="4869843"/>
              <a:ext cx="854021" cy="788013"/>
            </a:xfrm>
            <a:custGeom>
              <a:avLst/>
              <a:gdLst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917143 w 987552"/>
                <a:gd name="connsiteY2" fmla="*/ 201484 h 911222"/>
                <a:gd name="connsiteX3" fmla="*/ 673273 w 987552"/>
                <a:gd name="connsiteY3" fmla="*/ 638528 h 911222"/>
                <a:gd name="connsiteX4" fmla="*/ 530992 w 987552"/>
                <a:gd name="connsiteY4" fmla="*/ 893451 h 911222"/>
                <a:gd name="connsiteX5" fmla="*/ 456560 w 987552"/>
                <a:gd name="connsiteY5" fmla="*/ 893451 h 911222"/>
                <a:gd name="connsiteX6" fmla="*/ 314279 w 987552"/>
                <a:gd name="connsiteY6" fmla="*/ 638528 h 911222"/>
                <a:gd name="connsiteX7" fmla="*/ 70409 w 987552"/>
                <a:gd name="connsiteY7" fmla="*/ 201484 h 911222"/>
                <a:gd name="connsiteX8" fmla="*/ 0 w 987552"/>
                <a:gd name="connsiteY8" fmla="*/ 75328 h 911222"/>
                <a:gd name="connsiteX9" fmla="*/ 493776 w 987552"/>
                <a:gd name="connsiteY9" fmla="*/ 0 h 911222"/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917143 w 987552"/>
                <a:gd name="connsiteY2" fmla="*/ 201484 h 911222"/>
                <a:gd name="connsiteX3" fmla="*/ 673273 w 987552"/>
                <a:gd name="connsiteY3" fmla="*/ 638528 h 911222"/>
                <a:gd name="connsiteX4" fmla="*/ 530992 w 987552"/>
                <a:gd name="connsiteY4" fmla="*/ 893451 h 911222"/>
                <a:gd name="connsiteX5" fmla="*/ 456560 w 987552"/>
                <a:gd name="connsiteY5" fmla="*/ 893451 h 911222"/>
                <a:gd name="connsiteX6" fmla="*/ 314279 w 987552"/>
                <a:gd name="connsiteY6" fmla="*/ 638528 h 911222"/>
                <a:gd name="connsiteX7" fmla="*/ 0 w 987552"/>
                <a:gd name="connsiteY7" fmla="*/ 75328 h 911222"/>
                <a:gd name="connsiteX8" fmla="*/ 493776 w 987552"/>
                <a:gd name="connsiteY8" fmla="*/ 0 h 911222"/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917143 w 987552"/>
                <a:gd name="connsiteY2" fmla="*/ 201484 h 911222"/>
                <a:gd name="connsiteX3" fmla="*/ 673273 w 987552"/>
                <a:gd name="connsiteY3" fmla="*/ 638528 h 911222"/>
                <a:gd name="connsiteX4" fmla="*/ 530992 w 987552"/>
                <a:gd name="connsiteY4" fmla="*/ 893451 h 911222"/>
                <a:gd name="connsiteX5" fmla="*/ 456560 w 987552"/>
                <a:gd name="connsiteY5" fmla="*/ 893451 h 911222"/>
                <a:gd name="connsiteX6" fmla="*/ 0 w 987552"/>
                <a:gd name="connsiteY6" fmla="*/ 75328 h 911222"/>
                <a:gd name="connsiteX7" fmla="*/ 493776 w 987552"/>
                <a:gd name="connsiteY7" fmla="*/ 0 h 911222"/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917143 w 987552"/>
                <a:gd name="connsiteY2" fmla="*/ 201484 h 911222"/>
                <a:gd name="connsiteX3" fmla="*/ 530992 w 987552"/>
                <a:gd name="connsiteY3" fmla="*/ 893451 h 911222"/>
                <a:gd name="connsiteX4" fmla="*/ 456560 w 987552"/>
                <a:gd name="connsiteY4" fmla="*/ 893451 h 911222"/>
                <a:gd name="connsiteX5" fmla="*/ 0 w 987552"/>
                <a:gd name="connsiteY5" fmla="*/ 75328 h 911222"/>
                <a:gd name="connsiteX6" fmla="*/ 493776 w 987552"/>
                <a:gd name="connsiteY6" fmla="*/ 0 h 911222"/>
                <a:gd name="connsiteX0" fmla="*/ 493776 w 987552"/>
                <a:gd name="connsiteY0" fmla="*/ 0 h 911222"/>
                <a:gd name="connsiteX1" fmla="*/ 987552 w 987552"/>
                <a:gd name="connsiteY1" fmla="*/ 75328 h 911222"/>
                <a:gd name="connsiteX2" fmla="*/ 530992 w 987552"/>
                <a:gd name="connsiteY2" fmla="*/ 893451 h 911222"/>
                <a:gd name="connsiteX3" fmla="*/ 456560 w 987552"/>
                <a:gd name="connsiteY3" fmla="*/ 893451 h 911222"/>
                <a:gd name="connsiteX4" fmla="*/ 0 w 987552"/>
                <a:gd name="connsiteY4" fmla="*/ 75328 h 911222"/>
                <a:gd name="connsiteX5" fmla="*/ 493776 w 987552"/>
                <a:gd name="connsiteY5" fmla="*/ 0 h 9112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7552" h="911222">
                  <a:moveTo>
                    <a:pt x="493776" y="0"/>
                  </a:moveTo>
                  <a:cubicBezTo>
                    <a:pt x="766481" y="0"/>
                    <a:pt x="987552" y="33725"/>
                    <a:pt x="987552" y="75328"/>
                  </a:cubicBezTo>
                  <a:lnTo>
                    <a:pt x="530992" y="893451"/>
                  </a:lnTo>
                  <a:cubicBezTo>
                    <a:pt x="517825" y="917146"/>
                    <a:pt x="469727" y="917146"/>
                    <a:pt x="456560" y="893451"/>
                  </a:cubicBezTo>
                  <a:lnTo>
                    <a:pt x="0" y="75328"/>
                  </a:lnTo>
                  <a:cubicBezTo>
                    <a:pt x="0" y="33725"/>
                    <a:pt x="221071" y="0"/>
                    <a:pt x="493776" y="0"/>
                  </a:cubicBezTo>
                  <a:close/>
                </a:path>
              </a:pathLst>
            </a:custGeom>
            <a:solidFill>
              <a:srgbClr val="EED6C2"/>
            </a:solidFill>
            <a:ln w="12700">
              <a:noFill/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E8D6A259-9253-B562-AB5D-8C52E0599429}"/>
                </a:ext>
              </a:extLst>
            </p:cNvPr>
            <p:cNvSpPr/>
            <p:nvPr/>
          </p:nvSpPr>
          <p:spPr>
            <a:xfrm>
              <a:off x="4418995" y="5406698"/>
              <a:ext cx="306013" cy="2511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68" extrusionOk="0">
                  <a:moveTo>
                    <a:pt x="10800" y="0"/>
                  </a:moveTo>
                  <a:cubicBezTo>
                    <a:pt x="6943" y="0"/>
                    <a:pt x="3295" y="472"/>
                    <a:pt x="0" y="1293"/>
                  </a:cubicBezTo>
                  <a:lnTo>
                    <a:pt x="8560" y="19874"/>
                  </a:lnTo>
                  <a:cubicBezTo>
                    <a:pt x="9354" y="21600"/>
                    <a:pt x="12246" y="21600"/>
                    <a:pt x="13040" y="19874"/>
                  </a:cubicBezTo>
                  <a:lnTo>
                    <a:pt x="21600" y="1293"/>
                  </a:lnTo>
                  <a:cubicBezTo>
                    <a:pt x="18305" y="472"/>
                    <a:pt x="14657" y="0"/>
                    <a:pt x="10800" y="0"/>
                  </a:cubicBezTo>
                  <a:close/>
                </a:path>
              </a:pathLst>
            </a:custGeom>
            <a:solidFill>
              <a:srgbClr val="4B494B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C431AA6-DFBD-A0FB-681D-F0038E023B99}"/>
                </a:ext>
              </a:extLst>
            </p:cNvPr>
            <p:cNvSpPr/>
            <p:nvPr/>
          </p:nvSpPr>
          <p:spPr>
            <a:xfrm>
              <a:off x="4144991" y="4284988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68165 h 783157"/>
                <a:gd name="connsiteX3" fmla="*/ 248655 w 256434"/>
                <a:gd name="connsiteY3" fmla="*/ 783157 h 783157"/>
                <a:gd name="connsiteX4" fmla="*/ 7779 w 256434"/>
                <a:gd name="connsiteY4" fmla="*/ 783157 h 783157"/>
                <a:gd name="connsiteX5" fmla="*/ 0 w 256434"/>
                <a:gd name="connsiteY5" fmla="*/ 768165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68165"/>
                  </a:lnTo>
                  <a:lnTo>
                    <a:pt x="248655" y="783157"/>
                  </a:lnTo>
                  <a:lnTo>
                    <a:pt x="7779" y="783157"/>
                  </a:lnTo>
                  <a:lnTo>
                    <a:pt x="0" y="768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4863CC70-374B-8FB0-B6EA-BBC28F8DAA73}"/>
                </a:ext>
              </a:extLst>
            </p:cNvPr>
            <p:cNvSpPr/>
            <p:nvPr/>
          </p:nvSpPr>
          <p:spPr>
            <a:xfrm>
              <a:off x="4358496" y="4284988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68165 h 783157"/>
                <a:gd name="connsiteX3" fmla="*/ 248655 w 256434"/>
                <a:gd name="connsiteY3" fmla="*/ 783157 h 783157"/>
                <a:gd name="connsiteX4" fmla="*/ 7779 w 256434"/>
                <a:gd name="connsiteY4" fmla="*/ 783157 h 783157"/>
                <a:gd name="connsiteX5" fmla="*/ 0 w 256434"/>
                <a:gd name="connsiteY5" fmla="*/ 768165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68165"/>
                  </a:lnTo>
                  <a:lnTo>
                    <a:pt x="248655" y="783157"/>
                  </a:lnTo>
                  <a:lnTo>
                    <a:pt x="7779" y="783157"/>
                  </a:lnTo>
                  <a:lnTo>
                    <a:pt x="0" y="768165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D809FEC6-0136-DABC-B2B0-DCEACB5F370A}"/>
                </a:ext>
              </a:extLst>
            </p:cNvPr>
            <p:cNvSpPr/>
            <p:nvPr/>
          </p:nvSpPr>
          <p:spPr>
            <a:xfrm>
              <a:off x="4572002" y="4284988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68165 h 783157"/>
                <a:gd name="connsiteX3" fmla="*/ 248655 w 256434"/>
                <a:gd name="connsiteY3" fmla="*/ 783157 h 783157"/>
                <a:gd name="connsiteX4" fmla="*/ 7779 w 256434"/>
                <a:gd name="connsiteY4" fmla="*/ 783157 h 783157"/>
                <a:gd name="connsiteX5" fmla="*/ 0 w 256434"/>
                <a:gd name="connsiteY5" fmla="*/ 768165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68165"/>
                  </a:lnTo>
                  <a:lnTo>
                    <a:pt x="248655" y="783157"/>
                  </a:lnTo>
                  <a:lnTo>
                    <a:pt x="7779" y="783157"/>
                  </a:lnTo>
                  <a:lnTo>
                    <a:pt x="0" y="768165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B32FF364-9FBC-DB8B-808A-03FCE99BC775}"/>
                </a:ext>
              </a:extLst>
            </p:cNvPr>
            <p:cNvSpPr/>
            <p:nvPr/>
          </p:nvSpPr>
          <p:spPr>
            <a:xfrm>
              <a:off x="4785505" y="4284988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68165 h 783157"/>
                <a:gd name="connsiteX3" fmla="*/ 248655 w 256434"/>
                <a:gd name="connsiteY3" fmla="*/ 783157 h 783157"/>
                <a:gd name="connsiteX4" fmla="*/ 7779 w 256434"/>
                <a:gd name="connsiteY4" fmla="*/ 783157 h 783157"/>
                <a:gd name="connsiteX5" fmla="*/ 0 w 256434"/>
                <a:gd name="connsiteY5" fmla="*/ 768165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68165"/>
                  </a:lnTo>
                  <a:lnTo>
                    <a:pt x="248655" y="783157"/>
                  </a:lnTo>
                  <a:lnTo>
                    <a:pt x="7779" y="783157"/>
                  </a:lnTo>
                  <a:lnTo>
                    <a:pt x="0" y="768165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E0FB3200-29E8-54E2-CC7A-1B1E4E0FA84A}"/>
                </a:ext>
              </a:extLst>
            </p:cNvPr>
            <p:cNvSpPr/>
            <p:nvPr/>
          </p:nvSpPr>
          <p:spPr>
            <a:xfrm>
              <a:off x="4144991" y="2327833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CA6DAB36-1F49-97C0-8B93-B12152243351}"/>
                </a:ext>
              </a:extLst>
            </p:cNvPr>
            <p:cNvSpPr/>
            <p:nvPr/>
          </p:nvSpPr>
          <p:spPr>
            <a:xfrm>
              <a:off x="4144991" y="2980218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E0C7254F-DD97-3927-8E29-EC8B194D260D}"/>
                </a:ext>
              </a:extLst>
            </p:cNvPr>
            <p:cNvSpPr/>
            <p:nvPr/>
          </p:nvSpPr>
          <p:spPr>
            <a:xfrm>
              <a:off x="4144991" y="2979884"/>
              <a:ext cx="213506" cy="334"/>
            </a:xfrm>
            <a:custGeom>
              <a:avLst/>
              <a:gdLst>
                <a:gd name="connsiteX0" fmla="*/ 0 w 256434"/>
                <a:gd name="connsiteY0" fmla="*/ 0 h 401"/>
                <a:gd name="connsiteX1" fmla="*/ 256434 w 256434"/>
                <a:gd name="connsiteY1" fmla="*/ 0 h 401"/>
                <a:gd name="connsiteX2" fmla="*/ 256434 w 256434"/>
                <a:gd name="connsiteY2" fmla="*/ 401 h 401"/>
                <a:gd name="connsiteX3" fmla="*/ 0 w 256434"/>
                <a:gd name="connsiteY3" fmla="*/ 401 h 401"/>
                <a:gd name="connsiteX4" fmla="*/ 0 w 256434"/>
                <a:gd name="connsiteY4" fmla="*/ 0 h 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401">
                  <a:moveTo>
                    <a:pt x="0" y="0"/>
                  </a:moveTo>
                  <a:lnTo>
                    <a:pt x="256434" y="0"/>
                  </a:lnTo>
                  <a:lnTo>
                    <a:pt x="256434" y="401"/>
                  </a:lnTo>
                  <a:lnTo>
                    <a:pt x="0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A97EE1F4-1507-F21F-8684-BCA8829EE392}"/>
                </a:ext>
              </a:extLst>
            </p:cNvPr>
            <p:cNvSpPr/>
            <p:nvPr/>
          </p:nvSpPr>
          <p:spPr>
            <a:xfrm>
              <a:off x="4144991" y="3632269"/>
              <a:ext cx="213506" cy="652387"/>
            </a:xfrm>
            <a:custGeom>
              <a:avLst/>
              <a:gdLst>
                <a:gd name="connsiteX0" fmla="*/ 0 w 256434"/>
                <a:gd name="connsiteY0" fmla="*/ 0 h 783560"/>
                <a:gd name="connsiteX1" fmla="*/ 256434 w 256434"/>
                <a:gd name="connsiteY1" fmla="*/ 0 h 783560"/>
                <a:gd name="connsiteX2" fmla="*/ 256434 w 256434"/>
                <a:gd name="connsiteY2" fmla="*/ 783560 h 783560"/>
                <a:gd name="connsiteX3" fmla="*/ 0 w 256434"/>
                <a:gd name="connsiteY3" fmla="*/ 783560 h 783560"/>
                <a:gd name="connsiteX4" fmla="*/ 0 w 256434"/>
                <a:gd name="connsiteY4" fmla="*/ 0 h 78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560">
                  <a:moveTo>
                    <a:pt x="0" y="0"/>
                  </a:moveTo>
                  <a:lnTo>
                    <a:pt x="256434" y="0"/>
                  </a:lnTo>
                  <a:lnTo>
                    <a:pt x="256434" y="783560"/>
                  </a:lnTo>
                  <a:lnTo>
                    <a:pt x="0" y="78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2614A46-962D-EC60-B126-277F02338213}"/>
                </a:ext>
              </a:extLst>
            </p:cNvPr>
            <p:cNvSpPr/>
            <p:nvPr/>
          </p:nvSpPr>
          <p:spPr>
            <a:xfrm>
              <a:off x="4358496" y="2327833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76AA0B86-77A4-EA22-B9A8-66266EA967D0}"/>
                </a:ext>
              </a:extLst>
            </p:cNvPr>
            <p:cNvSpPr/>
            <p:nvPr/>
          </p:nvSpPr>
          <p:spPr>
            <a:xfrm>
              <a:off x="4358496" y="2980218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3830ECD-1006-648C-13DA-EB62341EF81B}"/>
                </a:ext>
              </a:extLst>
            </p:cNvPr>
            <p:cNvSpPr/>
            <p:nvPr/>
          </p:nvSpPr>
          <p:spPr>
            <a:xfrm>
              <a:off x="4358496" y="2979884"/>
              <a:ext cx="213506" cy="334"/>
            </a:xfrm>
            <a:custGeom>
              <a:avLst/>
              <a:gdLst>
                <a:gd name="connsiteX0" fmla="*/ 0 w 256434"/>
                <a:gd name="connsiteY0" fmla="*/ 0 h 401"/>
                <a:gd name="connsiteX1" fmla="*/ 256434 w 256434"/>
                <a:gd name="connsiteY1" fmla="*/ 0 h 401"/>
                <a:gd name="connsiteX2" fmla="*/ 256434 w 256434"/>
                <a:gd name="connsiteY2" fmla="*/ 401 h 401"/>
                <a:gd name="connsiteX3" fmla="*/ 0 w 256434"/>
                <a:gd name="connsiteY3" fmla="*/ 401 h 401"/>
                <a:gd name="connsiteX4" fmla="*/ 0 w 256434"/>
                <a:gd name="connsiteY4" fmla="*/ 0 h 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401">
                  <a:moveTo>
                    <a:pt x="0" y="0"/>
                  </a:moveTo>
                  <a:lnTo>
                    <a:pt x="256434" y="0"/>
                  </a:lnTo>
                  <a:lnTo>
                    <a:pt x="256434" y="401"/>
                  </a:lnTo>
                  <a:lnTo>
                    <a:pt x="0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17A02706-F107-D6AD-913F-CC64DFA82B95}"/>
                </a:ext>
              </a:extLst>
            </p:cNvPr>
            <p:cNvSpPr/>
            <p:nvPr/>
          </p:nvSpPr>
          <p:spPr>
            <a:xfrm>
              <a:off x="4358496" y="3632269"/>
              <a:ext cx="213506" cy="652387"/>
            </a:xfrm>
            <a:custGeom>
              <a:avLst/>
              <a:gdLst>
                <a:gd name="connsiteX0" fmla="*/ 0 w 256434"/>
                <a:gd name="connsiteY0" fmla="*/ 0 h 783560"/>
                <a:gd name="connsiteX1" fmla="*/ 256434 w 256434"/>
                <a:gd name="connsiteY1" fmla="*/ 0 h 783560"/>
                <a:gd name="connsiteX2" fmla="*/ 256434 w 256434"/>
                <a:gd name="connsiteY2" fmla="*/ 783560 h 783560"/>
                <a:gd name="connsiteX3" fmla="*/ 0 w 256434"/>
                <a:gd name="connsiteY3" fmla="*/ 783560 h 783560"/>
                <a:gd name="connsiteX4" fmla="*/ 0 w 256434"/>
                <a:gd name="connsiteY4" fmla="*/ 0 h 78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560">
                  <a:moveTo>
                    <a:pt x="0" y="0"/>
                  </a:moveTo>
                  <a:lnTo>
                    <a:pt x="256434" y="0"/>
                  </a:lnTo>
                  <a:lnTo>
                    <a:pt x="256434" y="783560"/>
                  </a:lnTo>
                  <a:lnTo>
                    <a:pt x="0" y="78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2A6AB864-2E7B-6DE4-7967-41880EB8E94F}"/>
                </a:ext>
              </a:extLst>
            </p:cNvPr>
            <p:cNvSpPr/>
            <p:nvPr/>
          </p:nvSpPr>
          <p:spPr>
            <a:xfrm>
              <a:off x="4572002" y="2327833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90C0804-7497-F45D-79DB-CF8BE42C5FE4}"/>
                </a:ext>
              </a:extLst>
            </p:cNvPr>
            <p:cNvSpPr/>
            <p:nvPr/>
          </p:nvSpPr>
          <p:spPr>
            <a:xfrm>
              <a:off x="4572002" y="2980218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CD086BD-67C6-6C12-B68C-B59FCC65BFF9}"/>
                </a:ext>
              </a:extLst>
            </p:cNvPr>
            <p:cNvSpPr/>
            <p:nvPr/>
          </p:nvSpPr>
          <p:spPr>
            <a:xfrm>
              <a:off x="4572002" y="2979884"/>
              <a:ext cx="213506" cy="334"/>
            </a:xfrm>
            <a:custGeom>
              <a:avLst/>
              <a:gdLst>
                <a:gd name="connsiteX0" fmla="*/ 0 w 256434"/>
                <a:gd name="connsiteY0" fmla="*/ 0 h 401"/>
                <a:gd name="connsiteX1" fmla="*/ 256434 w 256434"/>
                <a:gd name="connsiteY1" fmla="*/ 0 h 401"/>
                <a:gd name="connsiteX2" fmla="*/ 256434 w 256434"/>
                <a:gd name="connsiteY2" fmla="*/ 401 h 401"/>
                <a:gd name="connsiteX3" fmla="*/ 0 w 256434"/>
                <a:gd name="connsiteY3" fmla="*/ 401 h 401"/>
                <a:gd name="connsiteX4" fmla="*/ 0 w 256434"/>
                <a:gd name="connsiteY4" fmla="*/ 0 h 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401">
                  <a:moveTo>
                    <a:pt x="0" y="0"/>
                  </a:moveTo>
                  <a:lnTo>
                    <a:pt x="256434" y="0"/>
                  </a:lnTo>
                  <a:lnTo>
                    <a:pt x="256434" y="401"/>
                  </a:lnTo>
                  <a:lnTo>
                    <a:pt x="0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0A3F1A6-EAD4-F057-00EE-8D6BEB7C87AA}"/>
                </a:ext>
              </a:extLst>
            </p:cNvPr>
            <p:cNvSpPr/>
            <p:nvPr/>
          </p:nvSpPr>
          <p:spPr>
            <a:xfrm>
              <a:off x="4572002" y="3632269"/>
              <a:ext cx="213506" cy="652387"/>
            </a:xfrm>
            <a:custGeom>
              <a:avLst/>
              <a:gdLst>
                <a:gd name="connsiteX0" fmla="*/ 0 w 256434"/>
                <a:gd name="connsiteY0" fmla="*/ 0 h 783560"/>
                <a:gd name="connsiteX1" fmla="*/ 256434 w 256434"/>
                <a:gd name="connsiteY1" fmla="*/ 0 h 783560"/>
                <a:gd name="connsiteX2" fmla="*/ 256434 w 256434"/>
                <a:gd name="connsiteY2" fmla="*/ 783560 h 783560"/>
                <a:gd name="connsiteX3" fmla="*/ 0 w 256434"/>
                <a:gd name="connsiteY3" fmla="*/ 783560 h 783560"/>
                <a:gd name="connsiteX4" fmla="*/ 0 w 256434"/>
                <a:gd name="connsiteY4" fmla="*/ 0 h 78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560">
                  <a:moveTo>
                    <a:pt x="0" y="0"/>
                  </a:moveTo>
                  <a:lnTo>
                    <a:pt x="256434" y="0"/>
                  </a:lnTo>
                  <a:lnTo>
                    <a:pt x="256434" y="783560"/>
                  </a:lnTo>
                  <a:lnTo>
                    <a:pt x="0" y="78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E8CD95E6-9B33-D437-CE54-9C4F1194103A}"/>
                </a:ext>
              </a:extLst>
            </p:cNvPr>
            <p:cNvSpPr/>
            <p:nvPr/>
          </p:nvSpPr>
          <p:spPr>
            <a:xfrm>
              <a:off x="4785505" y="2327833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B5288358-B053-657C-0EA8-7A372633BB72}"/>
                </a:ext>
              </a:extLst>
            </p:cNvPr>
            <p:cNvSpPr/>
            <p:nvPr/>
          </p:nvSpPr>
          <p:spPr>
            <a:xfrm>
              <a:off x="4785505" y="2980218"/>
              <a:ext cx="213506" cy="652052"/>
            </a:xfrm>
            <a:custGeom>
              <a:avLst/>
              <a:gdLst>
                <a:gd name="connsiteX0" fmla="*/ 0 w 256434"/>
                <a:gd name="connsiteY0" fmla="*/ 0 h 783157"/>
                <a:gd name="connsiteX1" fmla="*/ 256434 w 256434"/>
                <a:gd name="connsiteY1" fmla="*/ 0 h 783157"/>
                <a:gd name="connsiteX2" fmla="*/ 256434 w 256434"/>
                <a:gd name="connsiteY2" fmla="*/ 783157 h 783157"/>
                <a:gd name="connsiteX3" fmla="*/ 0 w 256434"/>
                <a:gd name="connsiteY3" fmla="*/ 783157 h 783157"/>
                <a:gd name="connsiteX4" fmla="*/ 0 w 256434"/>
                <a:gd name="connsiteY4" fmla="*/ 0 h 7831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157">
                  <a:moveTo>
                    <a:pt x="0" y="0"/>
                  </a:moveTo>
                  <a:lnTo>
                    <a:pt x="256434" y="0"/>
                  </a:lnTo>
                  <a:lnTo>
                    <a:pt x="256434" y="783157"/>
                  </a:lnTo>
                  <a:lnTo>
                    <a:pt x="0" y="7831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52707C98-F9F6-CA27-929C-1948DA6B51C7}"/>
                </a:ext>
              </a:extLst>
            </p:cNvPr>
            <p:cNvSpPr/>
            <p:nvPr/>
          </p:nvSpPr>
          <p:spPr>
            <a:xfrm>
              <a:off x="4785505" y="2979884"/>
              <a:ext cx="213506" cy="334"/>
            </a:xfrm>
            <a:custGeom>
              <a:avLst/>
              <a:gdLst>
                <a:gd name="connsiteX0" fmla="*/ 0 w 256434"/>
                <a:gd name="connsiteY0" fmla="*/ 0 h 401"/>
                <a:gd name="connsiteX1" fmla="*/ 256434 w 256434"/>
                <a:gd name="connsiteY1" fmla="*/ 0 h 401"/>
                <a:gd name="connsiteX2" fmla="*/ 256434 w 256434"/>
                <a:gd name="connsiteY2" fmla="*/ 401 h 401"/>
                <a:gd name="connsiteX3" fmla="*/ 0 w 256434"/>
                <a:gd name="connsiteY3" fmla="*/ 401 h 401"/>
                <a:gd name="connsiteX4" fmla="*/ 0 w 256434"/>
                <a:gd name="connsiteY4" fmla="*/ 0 h 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401">
                  <a:moveTo>
                    <a:pt x="0" y="0"/>
                  </a:moveTo>
                  <a:lnTo>
                    <a:pt x="256434" y="0"/>
                  </a:lnTo>
                  <a:lnTo>
                    <a:pt x="256434" y="401"/>
                  </a:lnTo>
                  <a:lnTo>
                    <a:pt x="0" y="40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164DFB78-CF8A-703D-A67F-EB5A534F6C28}"/>
                </a:ext>
              </a:extLst>
            </p:cNvPr>
            <p:cNvSpPr/>
            <p:nvPr/>
          </p:nvSpPr>
          <p:spPr>
            <a:xfrm>
              <a:off x="4785505" y="3632269"/>
              <a:ext cx="213506" cy="652387"/>
            </a:xfrm>
            <a:custGeom>
              <a:avLst/>
              <a:gdLst>
                <a:gd name="connsiteX0" fmla="*/ 0 w 256434"/>
                <a:gd name="connsiteY0" fmla="*/ 0 h 783560"/>
                <a:gd name="connsiteX1" fmla="*/ 256434 w 256434"/>
                <a:gd name="connsiteY1" fmla="*/ 0 h 783560"/>
                <a:gd name="connsiteX2" fmla="*/ 256434 w 256434"/>
                <a:gd name="connsiteY2" fmla="*/ 783560 h 783560"/>
                <a:gd name="connsiteX3" fmla="*/ 0 w 256434"/>
                <a:gd name="connsiteY3" fmla="*/ 783560 h 783560"/>
                <a:gd name="connsiteX4" fmla="*/ 0 w 256434"/>
                <a:gd name="connsiteY4" fmla="*/ 0 h 78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6434" h="783560">
                  <a:moveTo>
                    <a:pt x="0" y="0"/>
                  </a:moveTo>
                  <a:lnTo>
                    <a:pt x="256434" y="0"/>
                  </a:lnTo>
                  <a:lnTo>
                    <a:pt x="256434" y="783560"/>
                  </a:lnTo>
                  <a:lnTo>
                    <a:pt x="0" y="7835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endParaRPr sz="2250">
                <a:solidFill>
                  <a:srgbClr val="FFFFFF"/>
                </a:solidFill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78FFB1A8-CAEC-ADCE-2A43-640B0DD3D35C}"/>
                </a:ext>
              </a:extLst>
            </p:cNvPr>
            <p:cNvGrpSpPr/>
            <p:nvPr/>
          </p:nvGrpSpPr>
          <p:grpSpPr>
            <a:xfrm>
              <a:off x="4144991" y="1722731"/>
              <a:ext cx="854021" cy="600369"/>
              <a:chOff x="8426870" y="1023185"/>
              <a:chExt cx="987552" cy="694240"/>
            </a:xfrm>
          </p:grpSpPr>
          <p:sp>
            <p:nvSpPr>
              <p:cNvPr id="63" name="Rectangle">
                <a:extLst>
                  <a:ext uri="{FF2B5EF4-FFF2-40B4-BE49-F238E27FC236}">
                    <a16:creationId xmlns:a16="http://schemas.microsoft.com/office/drawing/2014/main" id="{8EC53AC2-6821-1FC9-53E3-A592C0697032}"/>
                  </a:ext>
                </a:extLst>
              </p:cNvPr>
              <p:cNvSpPr/>
              <p:nvPr/>
            </p:nvSpPr>
            <p:spPr>
              <a:xfrm>
                <a:off x="8426870" y="1457368"/>
                <a:ext cx="987552" cy="260057"/>
              </a:xfrm>
              <a:prstGeom prst="rect">
                <a:avLst/>
              </a:prstGeom>
              <a:solidFill>
                <a:srgbClr val="BDBEBD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4" name="Shape">
                <a:extLst>
                  <a:ext uri="{FF2B5EF4-FFF2-40B4-BE49-F238E27FC236}">
                    <a16:creationId xmlns:a16="http://schemas.microsoft.com/office/drawing/2014/main" id="{9DAB4FAC-39AB-1976-8FE3-D8777BB6DA08}"/>
                  </a:ext>
                </a:extLst>
              </p:cNvPr>
              <p:cNvSpPr/>
              <p:nvPr/>
            </p:nvSpPr>
            <p:spPr>
              <a:xfrm>
                <a:off x="8426870" y="1023185"/>
                <a:ext cx="987552" cy="433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961" y="0"/>
                    </a:moveTo>
                    <a:lnTo>
                      <a:pt x="4639" y="0"/>
                    </a:lnTo>
                    <a:cubicBezTo>
                      <a:pt x="2077" y="0"/>
                      <a:pt x="0" y="3632"/>
                      <a:pt x="0" y="8110"/>
                    </a:cubicBez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8110"/>
                    </a:lnTo>
                    <a:cubicBezTo>
                      <a:pt x="21600" y="3632"/>
                      <a:pt x="19523" y="0"/>
                      <a:pt x="16961" y="0"/>
                    </a:cubicBezTo>
                    <a:close/>
                  </a:path>
                </a:pathLst>
              </a:custGeom>
              <a:solidFill>
                <a:srgbClr val="D88480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endParaRPr sz="2250">
                  <a:solidFill>
                    <a:srgbClr val="FFFFFF"/>
                  </a:solidFill>
                </a:endParaRPr>
              </a:p>
            </p:txBody>
          </p:sp>
          <p:sp>
            <p:nvSpPr>
              <p:cNvPr id="65" name="Rectangle">
                <a:extLst>
                  <a:ext uri="{FF2B5EF4-FFF2-40B4-BE49-F238E27FC236}">
                    <a16:creationId xmlns:a16="http://schemas.microsoft.com/office/drawing/2014/main" id="{0EE03BA3-FE92-F508-8B75-BCFAA3D73FF0}"/>
                  </a:ext>
                </a:extLst>
              </p:cNvPr>
              <p:cNvSpPr/>
              <p:nvPr/>
            </p:nvSpPr>
            <p:spPr>
              <a:xfrm>
                <a:off x="8426870" y="1510207"/>
                <a:ext cx="987552" cy="20948"/>
              </a:xfrm>
              <a:prstGeom prst="rect">
                <a:avLst/>
              </a:prstGeom>
              <a:solidFill>
                <a:srgbClr val="5B5B5D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6" name="Rectangle">
                <a:extLst>
                  <a:ext uri="{FF2B5EF4-FFF2-40B4-BE49-F238E27FC236}">
                    <a16:creationId xmlns:a16="http://schemas.microsoft.com/office/drawing/2014/main" id="{F38B80BA-B5B7-CC10-5D23-01BBEE397290}"/>
                  </a:ext>
                </a:extLst>
              </p:cNvPr>
              <p:cNvSpPr/>
              <p:nvPr/>
            </p:nvSpPr>
            <p:spPr>
              <a:xfrm>
                <a:off x="8426870" y="1483787"/>
                <a:ext cx="987552" cy="20948"/>
              </a:xfrm>
              <a:prstGeom prst="rect">
                <a:avLst/>
              </a:prstGeom>
              <a:solidFill>
                <a:srgbClr val="5B5B5D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7" name="Rectangle">
                <a:extLst>
                  <a:ext uri="{FF2B5EF4-FFF2-40B4-BE49-F238E27FC236}">
                    <a16:creationId xmlns:a16="http://schemas.microsoft.com/office/drawing/2014/main" id="{44054C6D-41D6-674B-F4FF-3000FA10A000}"/>
                  </a:ext>
                </a:extLst>
              </p:cNvPr>
              <p:cNvSpPr/>
              <p:nvPr/>
            </p:nvSpPr>
            <p:spPr>
              <a:xfrm>
                <a:off x="8426870" y="1670058"/>
                <a:ext cx="987552" cy="20948"/>
              </a:xfrm>
              <a:prstGeom prst="rect">
                <a:avLst/>
              </a:prstGeom>
              <a:solidFill>
                <a:srgbClr val="5B5B5D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8" name="Rectangle">
                <a:extLst>
                  <a:ext uri="{FF2B5EF4-FFF2-40B4-BE49-F238E27FC236}">
                    <a16:creationId xmlns:a16="http://schemas.microsoft.com/office/drawing/2014/main" id="{255930A5-0626-F053-EDAB-2A77C9AE5B7B}"/>
                  </a:ext>
                </a:extLst>
              </p:cNvPr>
              <p:cNvSpPr/>
              <p:nvPr/>
            </p:nvSpPr>
            <p:spPr>
              <a:xfrm>
                <a:off x="8426870" y="1643638"/>
                <a:ext cx="987552" cy="20948"/>
              </a:xfrm>
              <a:prstGeom prst="rect">
                <a:avLst/>
              </a:prstGeom>
              <a:solidFill>
                <a:srgbClr val="5B5B5D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D293197F-E06F-99AE-031F-484C130809EB}"/>
              </a:ext>
            </a:extLst>
          </p:cNvPr>
          <p:cNvSpPr txBox="1"/>
          <p:nvPr/>
        </p:nvSpPr>
        <p:spPr>
          <a:xfrm>
            <a:off x="494730" y="4180126"/>
            <a:ext cx="1448808" cy="86177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99BECA4-B34D-748D-3A92-BE30B71080FB}"/>
              </a:ext>
            </a:extLst>
          </p:cNvPr>
          <p:cNvSpPr txBox="1"/>
          <p:nvPr/>
        </p:nvSpPr>
        <p:spPr>
          <a:xfrm>
            <a:off x="494729" y="2875355"/>
            <a:ext cx="1448808" cy="86177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CF15788-7025-5BFD-566F-F754DCC90DFC}"/>
              </a:ext>
            </a:extLst>
          </p:cNvPr>
          <p:cNvSpPr txBox="1"/>
          <p:nvPr/>
        </p:nvSpPr>
        <p:spPr>
          <a:xfrm>
            <a:off x="7200463" y="3527740"/>
            <a:ext cx="1448808" cy="86177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4EFC14E7-3CAE-26A1-D2C0-764857484DBE}"/>
              </a:ext>
            </a:extLst>
          </p:cNvPr>
          <p:cNvSpPr txBox="1"/>
          <p:nvPr/>
        </p:nvSpPr>
        <p:spPr>
          <a:xfrm>
            <a:off x="7200463" y="2222970"/>
            <a:ext cx="1448808" cy="861774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just"/>
            <a:r>
              <a:rPr lang="en-US" sz="10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</p:spTree>
    <p:extLst>
      <p:ext uri="{BB962C8B-B14F-4D97-AF65-F5344CB8AC3E}">
        <p14:creationId xmlns:p14="http://schemas.microsoft.com/office/powerpoint/2010/main" val="29983575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10542</TotalTime>
  <Words>280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Pencil Diagram – Slide Template</vt:lpstr>
      <vt:lpstr>Vertical Pencil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Pencil Diagram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2025-02-13T18:19:13Z</dcterms:modified>
  <cp:category>Charts &amp; Diagrams;Graphics &amp; Metaphors</cp:category>
</cp:coreProperties>
</file>