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2" r:id="rId4"/>
    <p:sldId id="31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65" y="7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F15E4-B3B2-0B2E-694F-44158B640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A3CB87-F801-3921-792D-D067952B8D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5EDFA3-50F2-5012-14D0-BE5A73F718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A75936-5AF5-EFDA-0CF6-515960E423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860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E394A-D43C-BE41-CA91-9A0EB53B3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0B41A2-D448-8DCC-402E-A2D12E0A18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79AB0E-A14E-2B7C-CD47-FA836B5191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195D8-AAA7-CA72-CD73-6E50D21044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397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6E104-9687-688A-D1B1-759A7A7BA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67F7F-B5ED-B902-057F-98D408ECE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Pencil Diagram – Slide Template</a:t>
            </a:r>
          </a:p>
        </p:txBody>
      </p:sp>
      <p:pic>
        <p:nvPicPr>
          <p:cNvPr id="25" name="Graphic 24" descr="Diamond with solid fill">
            <a:extLst>
              <a:ext uri="{FF2B5EF4-FFF2-40B4-BE49-F238E27FC236}">
                <a16:creationId xmlns:a16="http://schemas.microsoft.com/office/drawing/2014/main" id="{3A56F129-78B9-7611-D017-317551A471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34064" y="4434561"/>
            <a:ext cx="640080" cy="640080"/>
          </a:xfrm>
          <a:prstGeom prst="rect">
            <a:avLst/>
          </a:prstGeom>
        </p:spPr>
      </p:pic>
      <p:pic>
        <p:nvPicPr>
          <p:cNvPr id="27" name="Graphic 26" descr="Bar chart with solid fill">
            <a:extLst>
              <a:ext uri="{FF2B5EF4-FFF2-40B4-BE49-F238E27FC236}">
                <a16:creationId xmlns:a16="http://schemas.microsoft.com/office/drawing/2014/main" id="{75A039CE-CA67-EB43-FF6E-E1C5443DF2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17856" y="3648978"/>
            <a:ext cx="640080" cy="640080"/>
          </a:xfrm>
          <a:prstGeom prst="rect">
            <a:avLst/>
          </a:prstGeom>
        </p:spPr>
      </p:pic>
      <p:pic>
        <p:nvPicPr>
          <p:cNvPr id="29" name="Graphic 28" descr="Magnifying glass with solid fill">
            <a:extLst>
              <a:ext uri="{FF2B5EF4-FFF2-40B4-BE49-F238E27FC236}">
                <a16:creationId xmlns:a16="http://schemas.microsoft.com/office/drawing/2014/main" id="{2DB9F541-E8C4-7C5F-85CC-6AF8C25C50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34064" y="2867446"/>
            <a:ext cx="640080" cy="640080"/>
          </a:xfrm>
          <a:prstGeom prst="rect">
            <a:avLst/>
          </a:prstGeom>
        </p:spPr>
      </p:pic>
      <p:pic>
        <p:nvPicPr>
          <p:cNvPr id="31" name="Graphic 30" descr="Rocket with solid fill">
            <a:extLst>
              <a:ext uri="{FF2B5EF4-FFF2-40B4-BE49-F238E27FC236}">
                <a16:creationId xmlns:a16="http://schemas.microsoft.com/office/drawing/2014/main" id="{921CD87C-61E8-4148-5AD6-5D8DAA4049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17856" y="2083889"/>
            <a:ext cx="640080" cy="640080"/>
          </a:xfrm>
          <a:prstGeom prst="rect">
            <a:avLst/>
          </a:prstGeom>
        </p:spPr>
      </p:pic>
      <p:grpSp>
        <p:nvGrpSpPr>
          <p:cNvPr id="74" name="Group 73">
            <a:extLst>
              <a:ext uri="{FF2B5EF4-FFF2-40B4-BE49-F238E27FC236}">
                <a16:creationId xmlns:a16="http://schemas.microsoft.com/office/drawing/2014/main" id="{D3ABBA89-CC45-8C58-4F44-566AD907E14B}"/>
              </a:ext>
            </a:extLst>
          </p:cNvPr>
          <p:cNvGrpSpPr/>
          <p:nvPr/>
        </p:nvGrpSpPr>
        <p:grpSpPr>
          <a:xfrm>
            <a:off x="3222752" y="1285585"/>
            <a:ext cx="5746495" cy="4726342"/>
            <a:chOff x="3222752" y="1285585"/>
            <a:chExt cx="5746495" cy="472634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9AE1DE5-2621-0CFB-D49C-E0461B1A0E80}"/>
                </a:ext>
              </a:extLst>
            </p:cNvPr>
            <p:cNvSpPr/>
            <p:nvPr/>
          </p:nvSpPr>
          <p:spPr>
            <a:xfrm>
              <a:off x="3222753" y="4363023"/>
              <a:ext cx="2396480" cy="7831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548640" rtlCol="0" anchor="ctr">
              <a:no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73119BA-2A8F-F9D0-FFA4-EC8C45BA79E0}"/>
                </a:ext>
              </a:extLst>
            </p:cNvPr>
            <p:cNvSpPr/>
            <p:nvPr/>
          </p:nvSpPr>
          <p:spPr>
            <a:xfrm>
              <a:off x="3222752" y="2795908"/>
              <a:ext cx="2396480" cy="78315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548640" rtlCol="0" anchor="ctr">
              <a:noAutofit/>
            </a:bodyPr>
            <a:lstStyle/>
            <a:p>
              <a:pPr algn="r"/>
              <a:r>
                <a:rPr lang="en-US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0BE2CA0-9F52-D6C4-5255-1E02E953F8ED}"/>
                </a:ext>
              </a:extLst>
            </p:cNvPr>
            <p:cNvSpPr/>
            <p:nvPr/>
          </p:nvSpPr>
          <p:spPr>
            <a:xfrm rot="10800000">
              <a:off x="5201172" y="2795908"/>
              <a:ext cx="437629" cy="783157"/>
            </a:xfrm>
            <a:prstGeom prst="rect">
              <a:avLst/>
            </a:prstGeom>
            <a:gradFill flip="none" rotWithShape="1">
              <a:gsLst>
                <a:gs pos="41000">
                  <a:schemeClr val="tx1">
                    <a:alpha val="0"/>
                    <a:lumMod val="61000"/>
                    <a:lumOff val="39000"/>
                  </a:scheme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88000">
                  <a:schemeClr val="tx1">
                    <a:alpha val="47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AC4A58B-87C7-F6C2-3A76-F2F84CAEA945}"/>
                </a:ext>
              </a:extLst>
            </p:cNvPr>
            <p:cNvSpPr/>
            <p:nvPr/>
          </p:nvSpPr>
          <p:spPr>
            <a:xfrm rot="10800000">
              <a:off x="5201172" y="4363023"/>
              <a:ext cx="437629" cy="783157"/>
            </a:xfrm>
            <a:prstGeom prst="rect">
              <a:avLst/>
            </a:prstGeom>
            <a:gradFill flip="none" rotWithShape="1">
              <a:gsLst>
                <a:gs pos="41000">
                  <a:schemeClr val="tx1">
                    <a:alpha val="0"/>
                    <a:lumMod val="61000"/>
                    <a:lumOff val="39000"/>
                  </a:scheme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88000">
                  <a:schemeClr val="tx1">
                    <a:alpha val="47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1F9CA91-53C6-F27A-4D22-3DE7493DCFC1}"/>
                </a:ext>
              </a:extLst>
            </p:cNvPr>
            <p:cNvSpPr/>
            <p:nvPr/>
          </p:nvSpPr>
          <p:spPr>
            <a:xfrm>
              <a:off x="6572768" y="2012350"/>
              <a:ext cx="2396479" cy="78315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548640" rtlCol="0" anchor="ctr">
              <a:no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90C9ED4-15B6-CD59-6A28-48356CB0A4BC}"/>
                </a:ext>
              </a:extLst>
            </p:cNvPr>
            <p:cNvSpPr/>
            <p:nvPr/>
          </p:nvSpPr>
          <p:spPr>
            <a:xfrm>
              <a:off x="6572768" y="3579466"/>
              <a:ext cx="2396479" cy="78315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548640" rtlCol="0" anchor="ctr">
              <a:noAutofit/>
            </a:bodyPr>
            <a:lstStyle/>
            <a:p>
              <a:pPr algn="r"/>
              <a:r>
                <a:rPr lang="en-US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4D65E61-0DAB-4A44-EA3D-5343D8D41E5B}"/>
                </a:ext>
              </a:extLst>
            </p:cNvPr>
            <p:cNvSpPr/>
            <p:nvPr/>
          </p:nvSpPr>
          <p:spPr>
            <a:xfrm>
              <a:off x="6572768" y="2012350"/>
              <a:ext cx="437629" cy="783157"/>
            </a:xfrm>
            <a:prstGeom prst="rect">
              <a:avLst/>
            </a:prstGeom>
            <a:gradFill flip="none" rotWithShape="1">
              <a:gsLst>
                <a:gs pos="41000">
                  <a:schemeClr val="tx1">
                    <a:alpha val="0"/>
                    <a:lumMod val="61000"/>
                    <a:lumOff val="39000"/>
                  </a:scheme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88000">
                  <a:schemeClr val="tx1">
                    <a:alpha val="47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DE891A8-49E2-0ACF-F618-4072F6DFE790}"/>
                </a:ext>
              </a:extLst>
            </p:cNvPr>
            <p:cNvSpPr/>
            <p:nvPr/>
          </p:nvSpPr>
          <p:spPr>
            <a:xfrm>
              <a:off x="6572768" y="3579466"/>
              <a:ext cx="437629" cy="783157"/>
            </a:xfrm>
            <a:prstGeom prst="rect">
              <a:avLst/>
            </a:prstGeom>
            <a:gradFill flip="none" rotWithShape="1">
              <a:gsLst>
                <a:gs pos="41000">
                  <a:schemeClr val="tx1">
                    <a:alpha val="0"/>
                    <a:lumMod val="61000"/>
                    <a:lumOff val="39000"/>
                  </a:scheme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88000">
                  <a:schemeClr val="tx1">
                    <a:alpha val="47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6675788-837B-4813-D5CD-A3DECD4DF336}"/>
                </a:ext>
              </a:extLst>
            </p:cNvPr>
            <p:cNvSpPr/>
            <p:nvPr/>
          </p:nvSpPr>
          <p:spPr>
            <a:xfrm>
              <a:off x="5583132" y="5065473"/>
              <a:ext cx="1025735" cy="946454"/>
            </a:xfrm>
            <a:custGeom>
              <a:avLst/>
              <a:gdLst>
                <a:gd name="connsiteX0" fmla="*/ 493776 w 987552"/>
                <a:gd name="connsiteY0" fmla="*/ 0 h 911222"/>
                <a:gd name="connsiteX1" fmla="*/ 987552 w 987552"/>
                <a:gd name="connsiteY1" fmla="*/ 75328 h 911222"/>
                <a:gd name="connsiteX2" fmla="*/ 917143 w 987552"/>
                <a:gd name="connsiteY2" fmla="*/ 201484 h 911222"/>
                <a:gd name="connsiteX3" fmla="*/ 673273 w 987552"/>
                <a:gd name="connsiteY3" fmla="*/ 638528 h 911222"/>
                <a:gd name="connsiteX4" fmla="*/ 530992 w 987552"/>
                <a:gd name="connsiteY4" fmla="*/ 893451 h 911222"/>
                <a:gd name="connsiteX5" fmla="*/ 456560 w 987552"/>
                <a:gd name="connsiteY5" fmla="*/ 893451 h 911222"/>
                <a:gd name="connsiteX6" fmla="*/ 314279 w 987552"/>
                <a:gd name="connsiteY6" fmla="*/ 638528 h 911222"/>
                <a:gd name="connsiteX7" fmla="*/ 70409 w 987552"/>
                <a:gd name="connsiteY7" fmla="*/ 201484 h 911222"/>
                <a:gd name="connsiteX8" fmla="*/ 0 w 987552"/>
                <a:gd name="connsiteY8" fmla="*/ 75328 h 911222"/>
                <a:gd name="connsiteX9" fmla="*/ 493776 w 987552"/>
                <a:gd name="connsiteY9" fmla="*/ 0 h 911222"/>
                <a:gd name="connsiteX0" fmla="*/ 493776 w 987552"/>
                <a:gd name="connsiteY0" fmla="*/ 0 h 911222"/>
                <a:gd name="connsiteX1" fmla="*/ 987552 w 987552"/>
                <a:gd name="connsiteY1" fmla="*/ 75328 h 911222"/>
                <a:gd name="connsiteX2" fmla="*/ 917143 w 987552"/>
                <a:gd name="connsiteY2" fmla="*/ 201484 h 911222"/>
                <a:gd name="connsiteX3" fmla="*/ 673273 w 987552"/>
                <a:gd name="connsiteY3" fmla="*/ 638528 h 911222"/>
                <a:gd name="connsiteX4" fmla="*/ 530992 w 987552"/>
                <a:gd name="connsiteY4" fmla="*/ 893451 h 911222"/>
                <a:gd name="connsiteX5" fmla="*/ 456560 w 987552"/>
                <a:gd name="connsiteY5" fmla="*/ 893451 h 911222"/>
                <a:gd name="connsiteX6" fmla="*/ 314279 w 987552"/>
                <a:gd name="connsiteY6" fmla="*/ 638528 h 911222"/>
                <a:gd name="connsiteX7" fmla="*/ 0 w 987552"/>
                <a:gd name="connsiteY7" fmla="*/ 75328 h 911222"/>
                <a:gd name="connsiteX8" fmla="*/ 493776 w 987552"/>
                <a:gd name="connsiteY8" fmla="*/ 0 h 911222"/>
                <a:gd name="connsiteX0" fmla="*/ 493776 w 987552"/>
                <a:gd name="connsiteY0" fmla="*/ 0 h 911222"/>
                <a:gd name="connsiteX1" fmla="*/ 987552 w 987552"/>
                <a:gd name="connsiteY1" fmla="*/ 75328 h 911222"/>
                <a:gd name="connsiteX2" fmla="*/ 917143 w 987552"/>
                <a:gd name="connsiteY2" fmla="*/ 201484 h 911222"/>
                <a:gd name="connsiteX3" fmla="*/ 673273 w 987552"/>
                <a:gd name="connsiteY3" fmla="*/ 638528 h 911222"/>
                <a:gd name="connsiteX4" fmla="*/ 530992 w 987552"/>
                <a:gd name="connsiteY4" fmla="*/ 893451 h 911222"/>
                <a:gd name="connsiteX5" fmla="*/ 456560 w 987552"/>
                <a:gd name="connsiteY5" fmla="*/ 893451 h 911222"/>
                <a:gd name="connsiteX6" fmla="*/ 0 w 987552"/>
                <a:gd name="connsiteY6" fmla="*/ 75328 h 911222"/>
                <a:gd name="connsiteX7" fmla="*/ 493776 w 987552"/>
                <a:gd name="connsiteY7" fmla="*/ 0 h 911222"/>
                <a:gd name="connsiteX0" fmla="*/ 493776 w 987552"/>
                <a:gd name="connsiteY0" fmla="*/ 0 h 911222"/>
                <a:gd name="connsiteX1" fmla="*/ 987552 w 987552"/>
                <a:gd name="connsiteY1" fmla="*/ 75328 h 911222"/>
                <a:gd name="connsiteX2" fmla="*/ 917143 w 987552"/>
                <a:gd name="connsiteY2" fmla="*/ 201484 h 911222"/>
                <a:gd name="connsiteX3" fmla="*/ 530992 w 987552"/>
                <a:gd name="connsiteY3" fmla="*/ 893451 h 911222"/>
                <a:gd name="connsiteX4" fmla="*/ 456560 w 987552"/>
                <a:gd name="connsiteY4" fmla="*/ 893451 h 911222"/>
                <a:gd name="connsiteX5" fmla="*/ 0 w 987552"/>
                <a:gd name="connsiteY5" fmla="*/ 75328 h 911222"/>
                <a:gd name="connsiteX6" fmla="*/ 493776 w 987552"/>
                <a:gd name="connsiteY6" fmla="*/ 0 h 911222"/>
                <a:gd name="connsiteX0" fmla="*/ 493776 w 987552"/>
                <a:gd name="connsiteY0" fmla="*/ 0 h 911222"/>
                <a:gd name="connsiteX1" fmla="*/ 987552 w 987552"/>
                <a:gd name="connsiteY1" fmla="*/ 75328 h 911222"/>
                <a:gd name="connsiteX2" fmla="*/ 530992 w 987552"/>
                <a:gd name="connsiteY2" fmla="*/ 893451 h 911222"/>
                <a:gd name="connsiteX3" fmla="*/ 456560 w 987552"/>
                <a:gd name="connsiteY3" fmla="*/ 893451 h 911222"/>
                <a:gd name="connsiteX4" fmla="*/ 0 w 987552"/>
                <a:gd name="connsiteY4" fmla="*/ 75328 h 911222"/>
                <a:gd name="connsiteX5" fmla="*/ 493776 w 987552"/>
                <a:gd name="connsiteY5" fmla="*/ 0 h 91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7552" h="911222">
                  <a:moveTo>
                    <a:pt x="493776" y="0"/>
                  </a:moveTo>
                  <a:cubicBezTo>
                    <a:pt x="766481" y="0"/>
                    <a:pt x="987552" y="33725"/>
                    <a:pt x="987552" y="75328"/>
                  </a:cubicBezTo>
                  <a:lnTo>
                    <a:pt x="530992" y="893451"/>
                  </a:lnTo>
                  <a:cubicBezTo>
                    <a:pt x="517825" y="917146"/>
                    <a:pt x="469727" y="917146"/>
                    <a:pt x="456560" y="893451"/>
                  </a:cubicBezTo>
                  <a:lnTo>
                    <a:pt x="0" y="75328"/>
                  </a:lnTo>
                  <a:cubicBezTo>
                    <a:pt x="0" y="33725"/>
                    <a:pt x="221071" y="0"/>
                    <a:pt x="493776" y="0"/>
                  </a:cubicBezTo>
                  <a:close/>
                </a:path>
              </a:pathLst>
            </a:custGeom>
            <a:solidFill>
              <a:srgbClr val="EED6C2"/>
            </a:solidFill>
            <a:ln w="12700">
              <a:noFill/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41BCA727-2B4B-F057-2A5B-857CB5668E58}"/>
                </a:ext>
              </a:extLst>
            </p:cNvPr>
            <p:cNvSpPr/>
            <p:nvPr/>
          </p:nvSpPr>
          <p:spPr>
            <a:xfrm>
              <a:off x="5912230" y="5710270"/>
              <a:ext cx="367541" cy="3016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8" extrusionOk="0">
                  <a:moveTo>
                    <a:pt x="10800" y="0"/>
                  </a:moveTo>
                  <a:cubicBezTo>
                    <a:pt x="6943" y="0"/>
                    <a:pt x="3295" y="472"/>
                    <a:pt x="0" y="1293"/>
                  </a:cubicBezTo>
                  <a:lnTo>
                    <a:pt x="8560" y="19874"/>
                  </a:lnTo>
                  <a:cubicBezTo>
                    <a:pt x="9354" y="21600"/>
                    <a:pt x="12246" y="21600"/>
                    <a:pt x="13040" y="19874"/>
                  </a:cubicBezTo>
                  <a:lnTo>
                    <a:pt x="21600" y="1293"/>
                  </a:lnTo>
                  <a:cubicBezTo>
                    <a:pt x="18305" y="472"/>
                    <a:pt x="14657" y="0"/>
                    <a:pt x="10800" y="0"/>
                  </a:cubicBezTo>
                  <a:close/>
                </a:path>
              </a:pathLst>
            </a:custGeom>
            <a:solidFill>
              <a:srgbClr val="4B494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0947298-41A6-3912-60B9-B01A67318307}"/>
                </a:ext>
              </a:extLst>
            </p:cNvPr>
            <p:cNvSpPr/>
            <p:nvPr/>
          </p:nvSpPr>
          <p:spPr>
            <a:xfrm>
              <a:off x="5583133" y="4363024"/>
              <a:ext cx="256434" cy="783157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68165 h 783157"/>
                <a:gd name="connsiteX3" fmla="*/ 248655 w 256434"/>
                <a:gd name="connsiteY3" fmla="*/ 783157 h 783157"/>
                <a:gd name="connsiteX4" fmla="*/ 7779 w 256434"/>
                <a:gd name="connsiteY4" fmla="*/ 783157 h 783157"/>
                <a:gd name="connsiteX5" fmla="*/ 0 w 256434"/>
                <a:gd name="connsiteY5" fmla="*/ 768165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68165"/>
                  </a:lnTo>
                  <a:lnTo>
                    <a:pt x="248655" y="783157"/>
                  </a:lnTo>
                  <a:lnTo>
                    <a:pt x="7779" y="783157"/>
                  </a:lnTo>
                  <a:lnTo>
                    <a:pt x="0" y="76816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289FAB0-C278-DE3F-638D-2F01EBFA609D}"/>
                </a:ext>
              </a:extLst>
            </p:cNvPr>
            <p:cNvSpPr/>
            <p:nvPr/>
          </p:nvSpPr>
          <p:spPr>
            <a:xfrm>
              <a:off x="5839567" y="4363024"/>
              <a:ext cx="256434" cy="783157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68165 h 783157"/>
                <a:gd name="connsiteX3" fmla="*/ 248655 w 256434"/>
                <a:gd name="connsiteY3" fmla="*/ 783157 h 783157"/>
                <a:gd name="connsiteX4" fmla="*/ 7779 w 256434"/>
                <a:gd name="connsiteY4" fmla="*/ 783157 h 783157"/>
                <a:gd name="connsiteX5" fmla="*/ 0 w 256434"/>
                <a:gd name="connsiteY5" fmla="*/ 768165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68165"/>
                  </a:lnTo>
                  <a:lnTo>
                    <a:pt x="248655" y="783157"/>
                  </a:lnTo>
                  <a:lnTo>
                    <a:pt x="7779" y="783157"/>
                  </a:lnTo>
                  <a:lnTo>
                    <a:pt x="0" y="76816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EE83441-0A9F-1E39-134B-EDD5C0D788C8}"/>
                </a:ext>
              </a:extLst>
            </p:cNvPr>
            <p:cNvSpPr/>
            <p:nvPr/>
          </p:nvSpPr>
          <p:spPr>
            <a:xfrm>
              <a:off x="6096001" y="4363024"/>
              <a:ext cx="256434" cy="783157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68165 h 783157"/>
                <a:gd name="connsiteX3" fmla="*/ 248655 w 256434"/>
                <a:gd name="connsiteY3" fmla="*/ 783157 h 783157"/>
                <a:gd name="connsiteX4" fmla="*/ 7779 w 256434"/>
                <a:gd name="connsiteY4" fmla="*/ 783157 h 783157"/>
                <a:gd name="connsiteX5" fmla="*/ 0 w 256434"/>
                <a:gd name="connsiteY5" fmla="*/ 768165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68165"/>
                  </a:lnTo>
                  <a:lnTo>
                    <a:pt x="248655" y="783157"/>
                  </a:lnTo>
                  <a:lnTo>
                    <a:pt x="7779" y="783157"/>
                  </a:lnTo>
                  <a:lnTo>
                    <a:pt x="0" y="768165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93C51BF-8219-7148-EC26-5FCEA0B13899}"/>
                </a:ext>
              </a:extLst>
            </p:cNvPr>
            <p:cNvSpPr/>
            <p:nvPr/>
          </p:nvSpPr>
          <p:spPr>
            <a:xfrm>
              <a:off x="6352434" y="4363024"/>
              <a:ext cx="256434" cy="783157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68165 h 783157"/>
                <a:gd name="connsiteX3" fmla="*/ 248655 w 256434"/>
                <a:gd name="connsiteY3" fmla="*/ 783157 h 783157"/>
                <a:gd name="connsiteX4" fmla="*/ 7779 w 256434"/>
                <a:gd name="connsiteY4" fmla="*/ 783157 h 783157"/>
                <a:gd name="connsiteX5" fmla="*/ 0 w 256434"/>
                <a:gd name="connsiteY5" fmla="*/ 768165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68165"/>
                  </a:lnTo>
                  <a:lnTo>
                    <a:pt x="248655" y="783157"/>
                  </a:lnTo>
                  <a:lnTo>
                    <a:pt x="7779" y="783157"/>
                  </a:lnTo>
                  <a:lnTo>
                    <a:pt x="0" y="76816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037EE3E-73C6-FBDD-693E-C10831012303}"/>
                </a:ext>
              </a:extLst>
            </p:cNvPr>
            <p:cNvSpPr/>
            <p:nvPr/>
          </p:nvSpPr>
          <p:spPr>
            <a:xfrm>
              <a:off x="5583133" y="2012351"/>
              <a:ext cx="256434" cy="783157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03A4616-5ECE-7172-040A-11621DCEB960}"/>
                </a:ext>
              </a:extLst>
            </p:cNvPr>
            <p:cNvSpPr/>
            <p:nvPr/>
          </p:nvSpPr>
          <p:spPr>
            <a:xfrm>
              <a:off x="5583133" y="2795909"/>
              <a:ext cx="256434" cy="783157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A334E08-DF40-FB6A-B44C-4FF377C740F8}"/>
                </a:ext>
              </a:extLst>
            </p:cNvPr>
            <p:cNvSpPr/>
            <p:nvPr/>
          </p:nvSpPr>
          <p:spPr>
            <a:xfrm>
              <a:off x="5583133" y="2795508"/>
              <a:ext cx="256434" cy="401"/>
            </a:xfrm>
            <a:custGeom>
              <a:avLst/>
              <a:gdLst>
                <a:gd name="connsiteX0" fmla="*/ 0 w 256434"/>
                <a:gd name="connsiteY0" fmla="*/ 0 h 401"/>
                <a:gd name="connsiteX1" fmla="*/ 256434 w 256434"/>
                <a:gd name="connsiteY1" fmla="*/ 0 h 401"/>
                <a:gd name="connsiteX2" fmla="*/ 256434 w 256434"/>
                <a:gd name="connsiteY2" fmla="*/ 401 h 401"/>
                <a:gd name="connsiteX3" fmla="*/ 0 w 256434"/>
                <a:gd name="connsiteY3" fmla="*/ 401 h 401"/>
                <a:gd name="connsiteX4" fmla="*/ 0 w 256434"/>
                <a:gd name="connsiteY4" fmla="*/ 0 h 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401">
                  <a:moveTo>
                    <a:pt x="0" y="0"/>
                  </a:moveTo>
                  <a:lnTo>
                    <a:pt x="256434" y="0"/>
                  </a:lnTo>
                  <a:lnTo>
                    <a:pt x="256434" y="401"/>
                  </a:lnTo>
                  <a:lnTo>
                    <a:pt x="0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6D95C1F-355C-6C37-5C74-9BBB573CD9F8}"/>
                </a:ext>
              </a:extLst>
            </p:cNvPr>
            <p:cNvSpPr/>
            <p:nvPr/>
          </p:nvSpPr>
          <p:spPr>
            <a:xfrm>
              <a:off x="5583133" y="3579065"/>
              <a:ext cx="256434" cy="783560"/>
            </a:xfrm>
            <a:custGeom>
              <a:avLst/>
              <a:gdLst>
                <a:gd name="connsiteX0" fmla="*/ 0 w 256434"/>
                <a:gd name="connsiteY0" fmla="*/ 0 h 783560"/>
                <a:gd name="connsiteX1" fmla="*/ 256434 w 256434"/>
                <a:gd name="connsiteY1" fmla="*/ 0 h 783560"/>
                <a:gd name="connsiteX2" fmla="*/ 256434 w 256434"/>
                <a:gd name="connsiteY2" fmla="*/ 783560 h 783560"/>
                <a:gd name="connsiteX3" fmla="*/ 0 w 256434"/>
                <a:gd name="connsiteY3" fmla="*/ 783560 h 783560"/>
                <a:gd name="connsiteX4" fmla="*/ 0 w 256434"/>
                <a:gd name="connsiteY4" fmla="*/ 0 h 783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560">
                  <a:moveTo>
                    <a:pt x="0" y="0"/>
                  </a:moveTo>
                  <a:lnTo>
                    <a:pt x="256434" y="0"/>
                  </a:lnTo>
                  <a:lnTo>
                    <a:pt x="256434" y="783560"/>
                  </a:lnTo>
                  <a:lnTo>
                    <a:pt x="0" y="783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89D42982-00E5-3D8E-7465-4CC47475BC97}"/>
                </a:ext>
              </a:extLst>
            </p:cNvPr>
            <p:cNvSpPr/>
            <p:nvPr/>
          </p:nvSpPr>
          <p:spPr>
            <a:xfrm>
              <a:off x="5839567" y="2012351"/>
              <a:ext cx="256434" cy="783157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DEFAC4F-1D63-15FE-8C32-C54B4C0D1332}"/>
                </a:ext>
              </a:extLst>
            </p:cNvPr>
            <p:cNvSpPr/>
            <p:nvPr/>
          </p:nvSpPr>
          <p:spPr>
            <a:xfrm>
              <a:off x="5839567" y="2795909"/>
              <a:ext cx="256434" cy="783157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0141DBF-0A5A-8EFA-E229-79DA8C34CB4F}"/>
                </a:ext>
              </a:extLst>
            </p:cNvPr>
            <p:cNvSpPr/>
            <p:nvPr/>
          </p:nvSpPr>
          <p:spPr>
            <a:xfrm>
              <a:off x="5839567" y="2795508"/>
              <a:ext cx="256434" cy="401"/>
            </a:xfrm>
            <a:custGeom>
              <a:avLst/>
              <a:gdLst>
                <a:gd name="connsiteX0" fmla="*/ 0 w 256434"/>
                <a:gd name="connsiteY0" fmla="*/ 0 h 401"/>
                <a:gd name="connsiteX1" fmla="*/ 256434 w 256434"/>
                <a:gd name="connsiteY1" fmla="*/ 0 h 401"/>
                <a:gd name="connsiteX2" fmla="*/ 256434 w 256434"/>
                <a:gd name="connsiteY2" fmla="*/ 401 h 401"/>
                <a:gd name="connsiteX3" fmla="*/ 0 w 256434"/>
                <a:gd name="connsiteY3" fmla="*/ 401 h 401"/>
                <a:gd name="connsiteX4" fmla="*/ 0 w 256434"/>
                <a:gd name="connsiteY4" fmla="*/ 0 h 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401">
                  <a:moveTo>
                    <a:pt x="0" y="0"/>
                  </a:moveTo>
                  <a:lnTo>
                    <a:pt x="256434" y="0"/>
                  </a:lnTo>
                  <a:lnTo>
                    <a:pt x="256434" y="401"/>
                  </a:lnTo>
                  <a:lnTo>
                    <a:pt x="0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1C51F20B-27BD-0F47-2A02-0CFEB020F2EB}"/>
                </a:ext>
              </a:extLst>
            </p:cNvPr>
            <p:cNvSpPr/>
            <p:nvPr/>
          </p:nvSpPr>
          <p:spPr>
            <a:xfrm>
              <a:off x="5839567" y="3579065"/>
              <a:ext cx="256434" cy="783560"/>
            </a:xfrm>
            <a:custGeom>
              <a:avLst/>
              <a:gdLst>
                <a:gd name="connsiteX0" fmla="*/ 0 w 256434"/>
                <a:gd name="connsiteY0" fmla="*/ 0 h 783560"/>
                <a:gd name="connsiteX1" fmla="*/ 256434 w 256434"/>
                <a:gd name="connsiteY1" fmla="*/ 0 h 783560"/>
                <a:gd name="connsiteX2" fmla="*/ 256434 w 256434"/>
                <a:gd name="connsiteY2" fmla="*/ 783560 h 783560"/>
                <a:gd name="connsiteX3" fmla="*/ 0 w 256434"/>
                <a:gd name="connsiteY3" fmla="*/ 783560 h 783560"/>
                <a:gd name="connsiteX4" fmla="*/ 0 w 256434"/>
                <a:gd name="connsiteY4" fmla="*/ 0 h 783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560">
                  <a:moveTo>
                    <a:pt x="0" y="0"/>
                  </a:moveTo>
                  <a:lnTo>
                    <a:pt x="256434" y="0"/>
                  </a:lnTo>
                  <a:lnTo>
                    <a:pt x="256434" y="783560"/>
                  </a:lnTo>
                  <a:lnTo>
                    <a:pt x="0" y="783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C5C5C3C-7664-0865-050A-F338B2BE519C}"/>
                </a:ext>
              </a:extLst>
            </p:cNvPr>
            <p:cNvSpPr/>
            <p:nvPr/>
          </p:nvSpPr>
          <p:spPr>
            <a:xfrm>
              <a:off x="6096001" y="2012351"/>
              <a:ext cx="256434" cy="783157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2642094F-A497-952C-4DBA-26B0E8EB4C7E}"/>
                </a:ext>
              </a:extLst>
            </p:cNvPr>
            <p:cNvSpPr/>
            <p:nvPr/>
          </p:nvSpPr>
          <p:spPr>
            <a:xfrm>
              <a:off x="6096001" y="2795909"/>
              <a:ext cx="256434" cy="783157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6866C735-65BF-D177-0960-A07BBED548E1}"/>
                </a:ext>
              </a:extLst>
            </p:cNvPr>
            <p:cNvSpPr/>
            <p:nvPr/>
          </p:nvSpPr>
          <p:spPr>
            <a:xfrm>
              <a:off x="6096001" y="2795508"/>
              <a:ext cx="256434" cy="401"/>
            </a:xfrm>
            <a:custGeom>
              <a:avLst/>
              <a:gdLst>
                <a:gd name="connsiteX0" fmla="*/ 0 w 256434"/>
                <a:gd name="connsiteY0" fmla="*/ 0 h 401"/>
                <a:gd name="connsiteX1" fmla="*/ 256434 w 256434"/>
                <a:gd name="connsiteY1" fmla="*/ 0 h 401"/>
                <a:gd name="connsiteX2" fmla="*/ 256434 w 256434"/>
                <a:gd name="connsiteY2" fmla="*/ 401 h 401"/>
                <a:gd name="connsiteX3" fmla="*/ 0 w 256434"/>
                <a:gd name="connsiteY3" fmla="*/ 401 h 401"/>
                <a:gd name="connsiteX4" fmla="*/ 0 w 256434"/>
                <a:gd name="connsiteY4" fmla="*/ 0 h 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401">
                  <a:moveTo>
                    <a:pt x="0" y="0"/>
                  </a:moveTo>
                  <a:lnTo>
                    <a:pt x="256434" y="0"/>
                  </a:lnTo>
                  <a:lnTo>
                    <a:pt x="256434" y="401"/>
                  </a:lnTo>
                  <a:lnTo>
                    <a:pt x="0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9E5C393-F39B-1E9D-78FE-F8ACACB0AA5B}"/>
                </a:ext>
              </a:extLst>
            </p:cNvPr>
            <p:cNvSpPr/>
            <p:nvPr/>
          </p:nvSpPr>
          <p:spPr>
            <a:xfrm>
              <a:off x="6096001" y="3579065"/>
              <a:ext cx="256434" cy="783560"/>
            </a:xfrm>
            <a:custGeom>
              <a:avLst/>
              <a:gdLst>
                <a:gd name="connsiteX0" fmla="*/ 0 w 256434"/>
                <a:gd name="connsiteY0" fmla="*/ 0 h 783560"/>
                <a:gd name="connsiteX1" fmla="*/ 256434 w 256434"/>
                <a:gd name="connsiteY1" fmla="*/ 0 h 783560"/>
                <a:gd name="connsiteX2" fmla="*/ 256434 w 256434"/>
                <a:gd name="connsiteY2" fmla="*/ 783560 h 783560"/>
                <a:gd name="connsiteX3" fmla="*/ 0 w 256434"/>
                <a:gd name="connsiteY3" fmla="*/ 783560 h 783560"/>
                <a:gd name="connsiteX4" fmla="*/ 0 w 256434"/>
                <a:gd name="connsiteY4" fmla="*/ 0 h 783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560">
                  <a:moveTo>
                    <a:pt x="0" y="0"/>
                  </a:moveTo>
                  <a:lnTo>
                    <a:pt x="256434" y="0"/>
                  </a:lnTo>
                  <a:lnTo>
                    <a:pt x="256434" y="783560"/>
                  </a:lnTo>
                  <a:lnTo>
                    <a:pt x="0" y="783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78BA6AA1-7BE4-7A8F-043A-9A83FFE0D479}"/>
                </a:ext>
              </a:extLst>
            </p:cNvPr>
            <p:cNvSpPr/>
            <p:nvPr/>
          </p:nvSpPr>
          <p:spPr>
            <a:xfrm>
              <a:off x="6352434" y="2012351"/>
              <a:ext cx="256434" cy="783157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6C69B5A-4A44-967D-AD13-FA39C5DA73CF}"/>
                </a:ext>
              </a:extLst>
            </p:cNvPr>
            <p:cNvSpPr/>
            <p:nvPr/>
          </p:nvSpPr>
          <p:spPr>
            <a:xfrm>
              <a:off x="6352434" y="2795909"/>
              <a:ext cx="256434" cy="783157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CF6E7A2-444A-422E-CFC7-9719997992D0}"/>
                </a:ext>
              </a:extLst>
            </p:cNvPr>
            <p:cNvSpPr/>
            <p:nvPr/>
          </p:nvSpPr>
          <p:spPr>
            <a:xfrm>
              <a:off x="6352434" y="2795508"/>
              <a:ext cx="256434" cy="401"/>
            </a:xfrm>
            <a:custGeom>
              <a:avLst/>
              <a:gdLst>
                <a:gd name="connsiteX0" fmla="*/ 0 w 256434"/>
                <a:gd name="connsiteY0" fmla="*/ 0 h 401"/>
                <a:gd name="connsiteX1" fmla="*/ 256434 w 256434"/>
                <a:gd name="connsiteY1" fmla="*/ 0 h 401"/>
                <a:gd name="connsiteX2" fmla="*/ 256434 w 256434"/>
                <a:gd name="connsiteY2" fmla="*/ 401 h 401"/>
                <a:gd name="connsiteX3" fmla="*/ 0 w 256434"/>
                <a:gd name="connsiteY3" fmla="*/ 401 h 401"/>
                <a:gd name="connsiteX4" fmla="*/ 0 w 256434"/>
                <a:gd name="connsiteY4" fmla="*/ 0 h 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401">
                  <a:moveTo>
                    <a:pt x="0" y="0"/>
                  </a:moveTo>
                  <a:lnTo>
                    <a:pt x="256434" y="0"/>
                  </a:lnTo>
                  <a:lnTo>
                    <a:pt x="256434" y="401"/>
                  </a:lnTo>
                  <a:lnTo>
                    <a:pt x="0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716E4218-4082-7E28-70BB-9C72F3B86A8B}"/>
                </a:ext>
              </a:extLst>
            </p:cNvPr>
            <p:cNvSpPr/>
            <p:nvPr/>
          </p:nvSpPr>
          <p:spPr>
            <a:xfrm>
              <a:off x="6352434" y="3579065"/>
              <a:ext cx="256434" cy="783560"/>
            </a:xfrm>
            <a:custGeom>
              <a:avLst/>
              <a:gdLst>
                <a:gd name="connsiteX0" fmla="*/ 0 w 256434"/>
                <a:gd name="connsiteY0" fmla="*/ 0 h 783560"/>
                <a:gd name="connsiteX1" fmla="*/ 256434 w 256434"/>
                <a:gd name="connsiteY1" fmla="*/ 0 h 783560"/>
                <a:gd name="connsiteX2" fmla="*/ 256434 w 256434"/>
                <a:gd name="connsiteY2" fmla="*/ 783560 h 783560"/>
                <a:gd name="connsiteX3" fmla="*/ 0 w 256434"/>
                <a:gd name="connsiteY3" fmla="*/ 783560 h 783560"/>
                <a:gd name="connsiteX4" fmla="*/ 0 w 256434"/>
                <a:gd name="connsiteY4" fmla="*/ 0 h 783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560">
                  <a:moveTo>
                    <a:pt x="0" y="0"/>
                  </a:moveTo>
                  <a:lnTo>
                    <a:pt x="256434" y="0"/>
                  </a:lnTo>
                  <a:lnTo>
                    <a:pt x="256434" y="783560"/>
                  </a:lnTo>
                  <a:lnTo>
                    <a:pt x="0" y="783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FFA6ED00-CBD5-534B-1AE0-11B00F2AECD4}"/>
                </a:ext>
              </a:extLst>
            </p:cNvPr>
            <p:cNvGrpSpPr/>
            <p:nvPr/>
          </p:nvGrpSpPr>
          <p:grpSpPr>
            <a:xfrm>
              <a:off x="5583132" y="1285585"/>
              <a:ext cx="1025735" cy="721082"/>
              <a:chOff x="8426870" y="1023185"/>
              <a:chExt cx="987552" cy="694240"/>
            </a:xfrm>
          </p:grpSpPr>
          <p:sp>
            <p:nvSpPr>
              <p:cNvPr id="63" name="Rectangle">
                <a:extLst>
                  <a:ext uri="{FF2B5EF4-FFF2-40B4-BE49-F238E27FC236}">
                    <a16:creationId xmlns:a16="http://schemas.microsoft.com/office/drawing/2014/main" id="{4F9B25C9-9F44-72FB-CC69-FD3C8D622012}"/>
                  </a:ext>
                </a:extLst>
              </p:cNvPr>
              <p:cNvSpPr/>
              <p:nvPr/>
            </p:nvSpPr>
            <p:spPr>
              <a:xfrm>
                <a:off x="8426870" y="1457368"/>
                <a:ext cx="987552" cy="260057"/>
              </a:xfrm>
              <a:prstGeom prst="rect">
                <a:avLst/>
              </a:prstGeom>
              <a:solidFill>
                <a:srgbClr val="BDBEBD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4" name="Shape">
                <a:extLst>
                  <a:ext uri="{FF2B5EF4-FFF2-40B4-BE49-F238E27FC236}">
                    <a16:creationId xmlns:a16="http://schemas.microsoft.com/office/drawing/2014/main" id="{5FC2DF2D-F557-D96D-9519-47253320C6E8}"/>
                  </a:ext>
                </a:extLst>
              </p:cNvPr>
              <p:cNvSpPr/>
              <p:nvPr/>
            </p:nvSpPr>
            <p:spPr>
              <a:xfrm>
                <a:off x="8426870" y="1023185"/>
                <a:ext cx="987552" cy="433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961" y="0"/>
                    </a:moveTo>
                    <a:lnTo>
                      <a:pt x="4639" y="0"/>
                    </a:lnTo>
                    <a:cubicBezTo>
                      <a:pt x="2077" y="0"/>
                      <a:pt x="0" y="3632"/>
                      <a:pt x="0" y="8110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8110"/>
                    </a:lnTo>
                    <a:cubicBezTo>
                      <a:pt x="21600" y="3632"/>
                      <a:pt x="19523" y="0"/>
                      <a:pt x="16961" y="0"/>
                    </a:cubicBezTo>
                    <a:close/>
                  </a:path>
                </a:pathLst>
              </a:custGeom>
              <a:solidFill>
                <a:srgbClr val="D8848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5" name="Rectangle">
                <a:extLst>
                  <a:ext uri="{FF2B5EF4-FFF2-40B4-BE49-F238E27FC236}">
                    <a16:creationId xmlns:a16="http://schemas.microsoft.com/office/drawing/2014/main" id="{F4498DBB-A559-4C96-54CD-0E2B60C159A0}"/>
                  </a:ext>
                </a:extLst>
              </p:cNvPr>
              <p:cNvSpPr/>
              <p:nvPr/>
            </p:nvSpPr>
            <p:spPr>
              <a:xfrm>
                <a:off x="8426870" y="1510207"/>
                <a:ext cx="987552" cy="20948"/>
              </a:xfrm>
              <a:prstGeom prst="rect">
                <a:avLst/>
              </a:prstGeom>
              <a:solidFill>
                <a:srgbClr val="5B5B5D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6" name="Rectangle">
                <a:extLst>
                  <a:ext uri="{FF2B5EF4-FFF2-40B4-BE49-F238E27FC236}">
                    <a16:creationId xmlns:a16="http://schemas.microsoft.com/office/drawing/2014/main" id="{730DF87D-3F1D-E164-1668-295D1F16946E}"/>
                  </a:ext>
                </a:extLst>
              </p:cNvPr>
              <p:cNvSpPr/>
              <p:nvPr/>
            </p:nvSpPr>
            <p:spPr>
              <a:xfrm>
                <a:off x="8426870" y="1483787"/>
                <a:ext cx="987552" cy="20948"/>
              </a:xfrm>
              <a:prstGeom prst="rect">
                <a:avLst/>
              </a:prstGeom>
              <a:solidFill>
                <a:srgbClr val="5B5B5D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7" name="Rectangle">
                <a:extLst>
                  <a:ext uri="{FF2B5EF4-FFF2-40B4-BE49-F238E27FC236}">
                    <a16:creationId xmlns:a16="http://schemas.microsoft.com/office/drawing/2014/main" id="{F2D6FA8D-1564-3528-1DB0-48CD40E674CB}"/>
                  </a:ext>
                </a:extLst>
              </p:cNvPr>
              <p:cNvSpPr/>
              <p:nvPr/>
            </p:nvSpPr>
            <p:spPr>
              <a:xfrm>
                <a:off x="8426870" y="1670058"/>
                <a:ext cx="987552" cy="20948"/>
              </a:xfrm>
              <a:prstGeom prst="rect">
                <a:avLst/>
              </a:prstGeom>
              <a:solidFill>
                <a:srgbClr val="5B5B5D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8" name="Rectangle">
                <a:extLst>
                  <a:ext uri="{FF2B5EF4-FFF2-40B4-BE49-F238E27FC236}">
                    <a16:creationId xmlns:a16="http://schemas.microsoft.com/office/drawing/2014/main" id="{49B04722-6899-0A94-1224-A3BB098826A0}"/>
                  </a:ext>
                </a:extLst>
              </p:cNvPr>
              <p:cNvSpPr/>
              <p:nvPr/>
            </p:nvSpPr>
            <p:spPr>
              <a:xfrm>
                <a:off x="8426870" y="1643638"/>
                <a:ext cx="987552" cy="20948"/>
              </a:xfrm>
              <a:prstGeom prst="rect">
                <a:avLst/>
              </a:prstGeom>
              <a:solidFill>
                <a:srgbClr val="5B5B5D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235FF5A1-DDE1-0296-73C0-E4555C3FA756}"/>
              </a:ext>
            </a:extLst>
          </p:cNvPr>
          <p:cNvSpPr txBox="1"/>
          <p:nvPr/>
        </p:nvSpPr>
        <p:spPr>
          <a:xfrm>
            <a:off x="876428" y="4329116"/>
            <a:ext cx="1931744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14ED377-CD91-1076-23B3-4B617C5EDA74}"/>
              </a:ext>
            </a:extLst>
          </p:cNvPr>
          <p:cNvSpPr txBox="1"/>
          <p:nvPr/>
        </p:nvSpPr>
        <p:spPr>
          <a:xfrm>
            <a:off x="876427" y="2771987"/>
            <a:ext cx="1931744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8D12396-A68D-88BB-C3A6-0344FDA83DAC}"/>
              </a:ext>
            </a:extLst>
          </p:cNvPr>
          <p:cNvSpPr txBox="1"/>
          <p:nvPr/>
        </p:nvSpPr>
        <p:spPr>
          <a:xfrm>
            <a:off x="9383830" y="3559085"/>
            <a:ext cx="1931744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7DA57E3-06C6-7B67-C6F0-7B759BC5C433}"/>
              </a:ext>
            </a:extLst>
          </p:cNvPr>
          <p:cNvSpPr txBox="1"/>
          <p:nvPr/>
        </p:nvSpPr>
        <p:spPr>
          <a:xfrm>
            <a:off x="9383830" y="1978443"/>
            <a:ext cx="1931744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</p:spTree>
    <p:extLst>
      <p:ext uri="{BB962C8B-B14F-4D97-AF65-F5344CB8AC3E}">
        <p14:creationId xmlns:p14="http://schemas.microsoft.com/office/powerpoint/2010/main" val="3910417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890CD-02C3-3C4A-A936-99C62DA7E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53D01-DBBC-4A25-DD58-1D81064AF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Pencil Diagram – Slide Template</a:t>
            </a:r>
          </a:p>
        </p:txBody>
      </p:sp>
      <p:pic>
        <p:nvPicPr>
          <p:cNvPr id="27" name="Graphic 26" descr="Bar chart with solid fill">
            <a:extLst>
              <a:ext uri="{FF2B5EF4-FFF2-40B4-BE49-F238E27FC236}">
                <a16:creationId xmlns:a16="http://schemas.microsoft.com/office/drawing/2014/main" id="{61D70EAE-7169-88C6-ADAF-5DCB8FD324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7856" y="3648978"/>
            <a:ext cx="640080" cy="640080"/>
          </a:xfrm>
          <a:prstGeom prst="rect">
            <a:avLst/>
          </a:prstGeom>
        </p:spPr>
      </p:pic>
      <p:pic>
        <p:nvPicPr>
          <p:cNvPr id="29" name="Graphic 28" descr="Magnifying glass with solid fill">
            <a:extLst>
              <a:ext uri="{FF2B5EF4-FFF2-40B4-BE49-F238E27FC236}">
                <a16:creationId xmlns:a16="http://schemas.microsoft.com/office/drawing/2014/main" id="{BA4111C1-93AC-B4A1-CB9C-20BA3E1162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34064" y="2867446"/>
            <a:ext cx="640080" cy="640080"/>
          </a:xfrm>
          <a:prstGeom prst="rect">
            <a:avLst/>
          </a:prstGeom>
        </p:spPr>
      </p:pic>
      <p:pic>
        <p:nvPicPr>
          <p:cNvPr id="31" name="Graphic 30" descr="Rocket with solid fill">
            <a:extLst>
              <a:ext uri="{FF2B5EF4-FFF2-40B4-BE49-F238E27FC236}">
                <a16:creationId xmlns:a16="http://schemas.microsoft.com/office/drawing/2014/main" id="{1BD59686-BF17-C657-C108-AE374D5582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17856" y="2083889"/>
            <a:ext cx="640080" cy="64008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D820ACA-0CD2-C802-B140-042ED85A6D6D}"/>
              </a:ext>
            </a:extLst>
          </p:cNvPr>
          <p:cNvGrpSpPr/>
          <p:nvPr/>
        </p:nvGrpSpPr>
        <p:grpSpPr>
          <a:xfrm>
            <a:off x="3222752" y="1285585"/>
            <a:ext cx="5746495" cy="4726342"/>
            <a:chOff x="3222752" y="1285585"/>
            <a:chExt cx="5746495" cy="4726342"/>
          </a:xfrm>
        </p:grpSpPr>
        <p:pic>
          <p:nvPicPr>
            <p:cNvPr id="25" name="Graphic 24" descr="Diamond with solid fill">
              <a:extLst>
                <a:ext uri="{FF2B5EF4-FFF2-40B4-BE49-F238E27FC236}">
                  <a16:creationId xmlns:a16="http://schemas.microsoft.com/office/drawing/2014/main" id="{F7C802E9-8617-750E-209F-445B0394D61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734064" y="4434561"/>
              <a:ext cx="640080" cy="64008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68E043F-CF30-4CA4-0D90-90FE9EC3C51C}"/>
                </a:ext>
              </a:extLst>
            </p:cNvPr>
            <p:cNvSpPr/>
            <p:nvPr/>
          </p:nvSpPr>
          <p:spPr>
            <a:xfrm>
              <a:off x="3222753" y="4363023"/>
              <a:ext cx="2396480" cy="7831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548640" rtlCol="0" anchor="ctr">
              <a:no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57308BE-1D38-D74E-71D7-A8B31FB81B40}"/>
                </a:ext>
              </a:extLst>
            </p:cNvPr>
            <p:cNvSpPr/>
            <p:nvPr/>
          </p:nvSpPr>
          <p:spPr>
            <a:xfrm>
              <a:off x="3222752" y="2795908"/>
              <a:ext cx="2396480" cy="78315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548640" rtlCol="0" anchor="ctr">
              <a:noAutofit/>
            </a:bodyPr>
            <a:lstStyle/>
            <a:p>
              <a:pPr algn="r"/>
              <a:r>
                <a:rPr lang="en-US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40E2DEF-A362-867A-1BFC-F0EE378E8A41}"/>
                </a:ext>
              </a:extLst>
            </p:cNvPr>
            <p:cNvSpPr/>
            <p:nvPr/>
          </p:nvSpPr>
          <p:spPr>
            <a:xfrm rot="10800000">
              <a:off x="5201172" y="2795908"/>
              <a:ext cx="437629" cy="783157"/>
            </a:xfrm>
            <a:prstGeom prst="rect">
              <a:avLst/>
            </a:prstGeom>
            <a:gradFill flip="none" rotWithShape="1">
              <a:gsLst>
                <a:gs pos="41000">
                  <a:schemeClr val="tx1">
                    <a:alpha val="0"/>
                    <a:lumMod val="61000"/>
                    <a:lumOff val="39000"/>
                  </a:scheme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88000">
                  <a:schemeClr val="tx1">
                    <a:alpha val="47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500EEAF-C518-D0E1-AE99-6AF3B8411F71}"/>
                </a:ext>
              </a:extLst>
            </p:cNvPr>
            <p:cNvSpPr/>
            <p:nvPr/>
          </p:nvSpPr>
          <p:spPr>
            <a:xfrm rot="10800000">
              <a:off x="5201172" y="4363023"/>
              <a:ext cx="437629" cy="783157"/>
            </a:xfrm>
            <a:prstGeom prst="rect">
              <a:avLst/>
            </a:prstGeom>
            <a:gradFill flip="none" rotWithShape="1">
              <a:gsLst>
                <a:gs pos="41000">
                  <a:schemeClr val="tx1">
                    <a:alpha val="0"/>
                    <a:lumMod val="61000"/>
                    <a:lumOff val="39000"/>
                  </a:scheme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88000">
                  <a:schemeClr val="tx1">
                    <a:alpha val="47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1899881-6452-9834-AA7B-81B11BA01D6B}"/>
                </a:ext>
              </a:extLst>
            </p:cNvPr>
            <p:cNvSpPr/>
            <p:nvPr/>
          </p:nvSpPr>
          <p:spPr>
            <a:xfrm>
              <a:off x="6572768" y="2012350"/>
              <a:ext cx="2396479" cy="78315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548640" rtlCol="0" anchor="ctr">
              <a:no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8CC88F1-A057-9844-E205-C1D1308F75DE}"/>
                </a:ext>
              </a:extLst>
            </p:cNvPr>
            <p:cNvSpPr/>
            <p:nvPr/>
          </p:nvSpPr>
          <p:spPr>
            <a:xfrm>
              <a:off x="6572768" y="3579466"/>
              <a:ext cx="2396479" cy="78315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548640" rtlCol="0" anchor="ctr">
              <a:noAutofit/>
            </a:bodyPr>
            <a:lstStyle/>
            <a:p>
              <a:pPr algn="r"/>
              <a:r>
                <a:rPr lang="en-US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6509DBB-C8B3-6474-0DF4-7EBA023F072D}"/>
                </a:ext>
              </a:extLst>
            </p:cNvPr>
            <p:cNvSpPr/>
            <p:nvPr/>
          </p:nvSpPr>
          <p:spPr>
            <a:xfrm>
              <a:off x="6572768" y="2012350"/>
              <a:ext cx="437629" cy="783157"/>
            </a:xfrm>
            <a:prstGeom prst="rect">
              <a:avLst/>
            </a:prstGeom>
            <a:gradFill flip="none" rotWithShape="1">
              <a:gsLst>
                <a:gs pos="41000">
                  <a:schemeClr val="tx1">
                    <a:alpha val="0"/>
                    <a:lumMod val="61000"/>
                    <a:lumOff val="39000"/>
                  </a:scheme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88000">
                  <a:schemeClr val="tx1">
                    <a:alpha val="47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9F3AD35-3AE8-10FA-0C46-8AFFF8550286}"/>
                </a:ext>
              </a:extLst>
            </p:cNvPr>
            <p:cNvSpPr/>
            <p:nvPr/>
          </p:nvSpPr>
          <p:spPr>
            <a:xfrm>
              <a:off x="6572768" y="3579466"/>
              <a:ext cx="437629" cy="783157"/>
            </a:xfrm>
            <a:prstGeom prst="rect">
              <a:avLst/>
            </a:prstGeom>
            <a:gradFill flip="none" rotWithShape="1">
              <a:gsLst>
                <a:gs pos="41000">
                  <a:schemeClr val="tx1">
                    <a:alpha val="0"/>
                    <a:lumMod val="61000"/>
                    <a:lumOff val="39000"/>
                  </a:scheme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88000">
                  <a:schemeClr val="tx1">
                    <a:alpha val="47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CE9B29B-3B33-73D7-C8DE-3056BCAC25B3}"/>
                </a:ext>
              </a:extLst>
            </p:cNvPr>
            <p:cNvSpPr/>
            <p:nvPr/>
          </p:nvSpPr>
          <p:spPr>
            <a:xfrm>
              <a:off x="5583132" y="5065473"/>
              <a:ext cx="1025735" cy="946454"/>
            </a:xfrm>
            <a:custGeom>
              <a:avLst/>
              <a:gdLst>
                <a:gd name="connsiteX0" fmla="*/ 493776 w 987552"/>
                <a:gd name="connsiteY0" fmla="*/ 0 h 911222"/>
                <a:gd name="connsiteX1" fmla="*/ 987552 w 987552"/>
                <a:gd name="connsiteY1" fmla="*/ 75328 h 911222"/>
                <a:gd name="connsiteX2" fmla="*/ 917143 w 987552"/>
                <a:gd name="connsiteY2" fmla="*/ 201484 h 911222"/>
                <a:gd name="connsiteX3" fmla="*/ 673273 w 987552"/>
                <a:gd name="connsiteY3" fmla="*/ 638528 h 911222"/>
                <a:gd name="connsiteX4" fmla="*/ 530992 w 987552"/>
                <a:gd name="connsiteY4" fmla="*/ 893451 h 911222"/>
                <a:gd name="connsiteX5" fmla="*/ 456560 w 987552"/>
                <a:gd name="connsiteY5" fmla="*/ 893451 h 911222"/>
                <a:gd name="connsiteX6" fmla="*/ 314279 w 987552"/>
                <a:gd name="connsiteY6" fmla="*/ 638528 h 911222"/>
                <a:gd name="connsiteX7" fmla="*/ 70409 w 987552"/>
                <a:gd name="connsiteY7" fmla="*/ 201484 h 911222"/>
                <a:gd name="connsiteX8" fmla="*/ 0 w 987552"/>
                <a:gd name="connsiteY8" fmla="*/ 75328 h 911222"/>
                <a:gd name="connsiteX9" fmla="*/ 493776 w 987552"/>
                <a:gd name="connsiteY9" fmla="*/ 0 h 911222"/>
                <a:gd name="connsiteX0" fmla="*/ 493776 w 987552"/>
                <a:gd name="connsiteY0" fmla="*/ 0 h 911222"/>
                <a:gd name="connsiteX1" fmla="*/ 987552 w 987552"/>
                <a:gd name="connsiteY1" fmla="*/ 75328 h 911222"/>
                <a:gd name="connsiteX2" fmla="*/ 917143 w 987552"/>
                <a:gd name="connsiteY2" fmla="*/ 201484 h 911222"/>
                <a:gd name="connsiteX3" fmla="*/ 673273 w 987552"/>
                <a:gd name="connsiteY3" fmla="*/ 638528 h 911222"/>
                <a:gd name="connsiteX4" fmla="*/ 530992 w 987552"/>
                <a:gd name="connsiteY4" fmla="*/ 893451 h 911222"/>
                <a:gd name="connsiteX5" fmla="*/ 456560 w 987552"/>
                <a:gd name="connsiteY5" fmla="*/ 893451 h 911222"/>
                <a:gd name="connsiteX6" fmla="*/ 314279 w 987552"/>
                <a:gd name="connsiteY6" fmla="*/ 638528 h 911222"/>
                <a:gd name="connsiteX7" fmla="*/ 0 w 987552"/>
                <a:gd name="connsiteY7" fmla="*/ 75328 h 911222"/>
                <a:gd name="connsiteX8" fmla="*/ 493776 w 987552"/>
                <a:gd name="connsiteY8" fmla="*/ 0 h 911222"/>
                <a:gd name="connsiteX0" fmla="*/ 493776 w 987552"/>
                <a:gd name="connsiteY0" fmla="*/ 0 h 911222"/>
                <a:gd name="connsiteX1" fmla="*/ 987552 w 987552"/>
                <a:gd name="connsiteY1" fmla="*/ 75328 h 911222"/>
                <a:gd name="connsiteX2" fmla="*/ 917143 w 987552"/>
                <a:gd name="connsiteY2" fmla="*/ 201484 h 911222"/>
                <a:gd name="connsiteX3" fmla="*/ 673273 w 987552"/>
                <a:gd name="connsiteY3" fmla="*/ 638528 h 911222"/>
                <a:gd name="connsiteX4" fmla="*/ 530992 w 987552"/>
                <a:gd name="connsiteY4" fmla="*/ 893451 h 911222"/>
                <a:gd name="connsiteX5" fmla="*/ 456560 w 987552"/>
                <a:gd name="connsiteY5" fmla="*/ 893451 h 911222"/>
                <a:gd name="connsiteX6" fmla="*/ 0 w 987552"/>
                <a:gd name="connsiteY6" fmla="*/ 75328 h 911222"/>
                <a:gd name="connsiteX7" fmla="*/ 493776 w 987552"/>
                <a:gd name="connsiteY7" fmla="*/ 0 h 911222"/>
                <a:gd name="connsiteX0" fmla="*/ 493776 w 987552"/>
                <a:gd name="connsiteY0" fmla="*/ 0 h 911222"/>
                <a:gd name="connsiteX1" fmla="*/ 987552 w 987552"/>
                <a:gd name="connsiteY1" fmla="*/ 75328 h 911222"/>
                <a:gd name="connsiteX2" fmla="*/ 917143 w 987552"/>
                <a:gd name="connsiteY2" fmla="*/ 201484 h 911222"/>
                <a:gd name="connsiteX3" fmla="*/ 530992 w 987552"/>
                <a:gd name="connsiteY3" fmla="*/ 893451 h 911222"/>
                <a:gd name="connsiteX4" fmla="*/ 456560 w 987552"/>
                <a:gd name="connsiteY4" fmla="*/ 893451 h 911222"/>
                <a:gd name="connsiteX5" fmla="*/ 0 w 987552"/>
                <a:gd name="connsiteY5" fmla="*/ 75328 h 911222"/>
                <a:gd name="connsiteX6" fmla="*/ 493776 w 987552"/>
                <a:gd name="connsiteY6" fmla="*/ 0 h 911222"/>
                <a:gd name="connsiteX0" fmla="*/ 493776 w 987552"/>
                <a:gd name="connsiteY0" fmla="*/ 0 h 911222"/>
                <a:gd name="connsiteX1" fmla="*/ 987552 w 987552"/>
                <a:gd name="connsiteY1" fmla="*/ 75328 h 911222"/>
                <a:gd name="connsiteX2" fmla="*/ 530992 w 987552"/>
                <a:gd name="connsiteY2" fmla="*/ 893451 h 911222"/>
                <a:gd name="connsiteX3" fmla="*/ 456560 w 987552"/>
                <a:gd name="connsiteY3" fmla="*/ 893451 h 911222"/>
                <a:gd name="connsiteX4" fmla="*/ 0 w 987552"/>
                <a:gd name="connsiteY4" fmla="*/ 75328 h 911222"/>
                <a:gd name="connsiteX5" fmla="*/ 493776 w 987552"/>
                <a:gd name="connsiteY5" fmla="*/ 0 h 91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7552" h="911222">
                  <a:moveTo>
                    <a:pt x="493776" y="0"/>
                  </a:moveTo>
                  <a:cubicBezTo>
                    <a:pt x="766481" y="0"/>
                    <a:pt x="987552" y="33725"/>
                    <a:pt x="987552" y="75328"/>
                  </a:cubicBezTo>
                  <a:lnTo>
                    <a:pt x="530992" y="893451"/>
                  </a:lnTo>
                  <a:cubicBezTo>
                    <a:pt x="517825" y="917146"/>
                    <a:pt x="469727" y="917146"/>
                    <a:pt x="456560" y="893451"/>
                  </a:cubicBezTo>
                  <a:lnTo>
                    <a:pt x="0" y="75328"/>
                  </a:lnTo>
                  <a:cubicBezTo>
                    <a:pt x="0" y="33725"/>
                    <a:pt x="221071" y="0"/>
                    <a:pt x="493776" y="0"/>
                  </a:cubicBezTo>
                  <a:close/>
                </a:path>
              </a:pathLst>
            </a:custGeom>
            <a:solidFill>
              <a:srgbClr val="EED6C2"/>
            </a:solidFill>
            <a:ln w="12700">
              <a:noFill/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FD022089-15FE-B45F-04B2-67B0C86A9002}"/>
                </a:ext>
              </a:extLst>
            </p:cNvPr>
            <p:cNvSpPr/>
            <p:nvPr/>
          </p:nvSpPr>
          <p:spPr>
            <a:xfrm>
              <a:off x="5912230" y="5710270"/>
              <a:ext cx="367541" cy="3016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8" extrusionOk="0">
                  <a:moveTo>
                    <a:pt x="10800" y="0"/>
                  </a:moveTo>
                  <a:cubicBezTo>
                    <a:pt x="6943" y="0"/>
                    <a:pt x="3295" y="472"/>
                    <a:pt x="0" y="1293"/>
                  </a:cubicBezTo>
                  <a:lnTo>
                    <a:pt x="8560" y="19874"/>
                  </a:lnTo>
                  <a:cubicBezTo>
                    <a:pt x="9354" y="21600"/>
                    <a:pt x="12246" y="21600"/>
                    <a:pt x="13040" y="19874"/>
                  </a:cubicBezTo>
                  <a:lnTo>
                    <a:pt x="21600" y="1293"/>
                  </a:lnTo>
                  <a:cubicBezTo>
                    <a:pt x="18305" y="472"/>
                    <a:pt x="14657" y="0"/>
                    <a:pt x="10800" y="0"/>
                  </a:cubicBezTo>
                  <a:close/>
                </a:path>
              </a:pathLst>
            </a:custGeom>
            <a:solidFill>
              <a:srgbClr val="4B494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97106E7-1DC8-3E1D-AB11-FD0E32128FE4}"/>
                </a:ext>
              </a:extLst>
            </p:cNvPr>
            <p:cNvSpPr/>
            <p:nvPr/>
          </p:nvSpPr>
          <p:spPr>
            <a:xfrm>
              <a:off x="5583133" y="4363024"/>
              <a:ext cx="256434" cy="783157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68165 h 783157"/>
                <a:gd name="connsiteX3" fmla="*/ 248655 w 256434"/>
                <a:gd name="connsiteY3" fmla="*/ 783157 h 783157"/>
                <a:gd name="connsiteX4" fmla="*/ 7779 w 256434"/>
                <a:gd name="connsiteY4" fmla="*/ 783157 h 783157"/>
                <a:gd name="connsiteX5" fmla="*/ 0 w 256434"/>
                <a:gd name="connsiteY5" fmla="*/ 768165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68165"/>
                  </a:lnTo>
                  <a:lnTo>
                    <a:pt x="248655" y="783157"/>
                  </a:lnTo>
                  <a:lnTo>
                    <a:pt x="7779" y="783157"/>
                  </a:lnTo>
                  <a:lnTo>
                    <a:pt x="0" y="76816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E44341D-993C-8EAD-A798-2622D55CCE69}"/>
                </a:ext>
              </a:extLst>
            </p:cNvPr>
            <p:cNvSpPr/>
            <p:nvPr/>
          </p:nvSpPr>
          <p:spPr>
            <a:xfrm>
              <a:off x="5839567" y="4363024"/>
              <a:ext cx="256434" cy="783157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68165 h 783157"/>
                <a:gd name="connsiteX3" fmla="*/ 248655 w 256434"/>
                <a:gd name="connsiteY3" fmla="*/ 783157 h 783157"/>
                <a:gd name="connsiteX4" fmla="*/ 7779 w 256434"/>
                <a:gd name="connsiteY4" fmla="*/ 783157 h 783157"/>
                <a:gd name="connsiteX5" fmla="*/ 0 w 256434"/>
                <a:gd name="connsiteY5" fmla="*/ 768165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68165"/>
                  </a:lnTo>
                  <a:lnTo>
                    <a:pt x="248655" y="783157"/>
                  </a:lnTo>
                  <a:lnTo>
                    <a:pt x="7779" y="783157"/>
                  </a:lnTo>
                  <a:lnTo>
                    <a:pt x="0" y="76816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AAB744F-A665-25E9-7915-F958BA57FF48}"/>
                </a:ext>
              </a:extLst>
            </p:cNvPr>
            <p:cNvSpPr/>
            <p:nvPr/>
          </p:nvSpPr>
          <p:spPr>
            <a:xfrm>
              <a:off x="6096001" y="4363024"/>
              <a:ext cx="256434" cy="783157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68165 h 783157"/>
                <a:gd name="connsiteX3" fmla="*/ 248655 w 256434"/>
                <a:gd name="connsiteY3" fmla="*/ 783157 h 783157"/>
                <a:gd name="connsiteX4" fmla="*/ 7779 w 256434"/>
                <a:gd name="connsiteY4" fmla="*/ 783157 h 783157"/>
                <a:gd name="connsiteX5" fmla="*/ 0 w 256434"/>
                <a:gd name="connsiteY5" fmla="*/ 768165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68165"/>
                  </a:lnTo>
                  <a:lnTo>
                    <a:pt x="248655" y="783157"/>
                  </a:lnTo>
                  <a:lnTo>
                    <a:pt x="7779" y="783157"/>
                  </a:lnTo>
                  <a:lnTo>
                    <a:pt x="0" y="768165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40D497C-F681-93C2-4C80-9D24E80EC536}"/>
                </a:ext>
              </a:extLst>
            </p:cNvPr>
            <p:cNvSpPr/>
            <p:nvPr/>
          </p:nvSpPr>
          <p:spPr>
            <a:xfrm>
              <a:off x="6352434" y="4363024"/>
              <a:ext cx="256434" cy="783157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68165 h 783157"/>
                <a:gd name="connsiteX3" fmla="*/ 248655 w 256434"/>
                <a:gd name="connsiteY3" fmla="*/ 783157 h 783157"/>
                <a:gd name="connsiteX4" fmla="*/ 7779 w 256434"/>
                <a:gd name="connsiteY4" fmla="*/ 783157 h 783157"/>
                <a:gd name="connsiteX5" fmla="*/ 0 w 256434"/>
                <a:gd name="connsiteY5" fmla="*/ 768165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68165"/>
                  </a:lnTo>
                  <a:lnTo>
                    <a:pt x="248655" y="783157"/>
                  </a:lnTo>
                  <a:lnTo>
                    <a:pt x="7779" y="783157"/>
                  </a:lnTo>
                  <a:lnTo>
                    <a:pt x="0" y="76816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F87B035-AD62-8A66-8BAD-D96321EEC34F}"/>
                </a:ext>
              </a:extLst>
            </p:cNvPr>
            <p:cNvSpPr/>
            <p:nvPr/>
          </p:nvSpPr>
          <p:spPr>
            <a:xfrm>
              <a:off x="5583133" y="2012351"/>
              <a:ext cx="256434" cy="783157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CE0C5A2-8F4B-EFE0-7850-EDB26A47B8E6}"/>
                </a:ext>
              </a:extLst>
            </p:cNvPr>
            <p:cNvSpPr/>
            <p:nvPr/>
          </p:nvSpPr>
          <p:spPr>
            <a:xfrm>
              <a:off x="5583133" y="2795909"/>
              <a:ext cx="256434" cy="783157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75981BC-547B-3015-2332-D1D42B172065}"/>
                </a:ext>
              </a:extLst>
            </p:cNvPr>
            <p:cNvSpPr/>
            <p:nvPr/>
          </p:nvSpPr>
          <p:spPr>
            <a:xfrm>
              <a:off x="5583133" y="2795508"/>
              <a:ext cx="256434" cy="401"/>
            </a:xfrm>
            <a:custGeom>
              <a:avLst/>
              <a:gdLst>
                <a:gd name="connsiteX0" fmla="*/ 0 w 256434"/>
                <a:gd name="connsiteY0" fmla="*/ 0 h 401"/>
                <a:gd name="connsiteX1" fmla="*/ 256434 w 256434"/>
                <a:gd name="connsiteY1" fmla="*/ 0 h 401"/>
                <a:gd name="connsiteX2" fmla="*/ 256434 w 256434"/>
                <a:gd name="connsiteY2" fmla="*/ 401 h 401"/>
                <a:gd name="connsiteX3" fmla="*/ 0 w 256434"/>
                <a:gd name="connsiteY3" fmla="*/ 401 h 401"/>
                <a:gd name="connsiteX4" fmla="*/ 0 w 256434"/>
                <a:gd name="connsiteY4" fmla="*/ 0 h 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401">
                  <a:moveTo>
                    <a:pt x="0" y="0"/>
                  </a:moveTo>
                  <a:lnTo>
                    <a:pt x="256434" y="0"/>
                  </a:lnTo>
                  <a:lnTo>
                    <a:pt x="256434" y="401"/>
                  </a:lnTo>
                  <a:lnTo>
                    <a:pt x="0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7CE10C3-2B88-B7E7-5662-F5E47E976A16}"/>
                </a:ext>
              </a:extLst>
            </p:cNvPr>
            <p:cNvSpPr/>
            <p:nvPr/>
          </p:nvSpPr>
          <p:spPr>
            <a:xfrm>
              <a:off x="5583133" y="3579065"/>
              <a:ext cx="256434" cy="783560"/>
            </a:xfrm>
            <a:custGeom>
              <a:avLst/>
              <a:gdLst>
                <a:gd name="connsiteX0" fmla="*/ 0 w 256434"/>
                <a:gd name="connsiteY0" fmla="*/ 0 h 783560"/>
                <a:gd name="connsiteX1" fmla="*/ 256434 w 256434"/>
                <a:gd name="connsiteY1" fmla="*/ 0 h 783560"/>
                <a:gd name="connsiteX2" fmla="*/ 256434 w 256434"/>
                <a:gd name="connsiteY2" fmla="*/ 783560 h 783560"/>
                <a:gd name="connsiteX3" fmla="*/ 0 w 256434"/>
                <a:gd name="connsiteY3" fmla="*/ 783560 h 783560"/>
                <a:gd name="connsiteX4" fmla="*/ 0 w 256434"/>
                <a:gd name="connsiteY4" fmla="*/ 0 h 783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560">
                  <a:moveTo>
                    <a:pt x="0" y="0"/>
                  </a:moveTo>
                  <a:lnTo>
                    <a:pt x="256434" y="0"/>
                  </a:lnTo>
                  <a:lnTo>
                    <a:pt x="256434" y="783560"/>
                  </a:lnTo>
                  <a:lnTo>
                    <a:pt x="0" y="783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79E7BF5C-5CB1-E653-63EE-FE4211032177}"/>
                </a:ext>
              </a:extLst>
            </p:cNvPr>
            <p:cNvSpPr/>
            <p:nvPr/>
          </p:nvSpPr>
          <p:spPr>
            <a:xfrm>
              <a:off x="5839567" y="2012351"/>
              <a:ext cx="256434" cy="783157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7E18251-5EEC-BBDE-76F1-703CCDEAB100}"/>
                </a:ext>
              </a:extLst>
            </p:cNvPr>
            <p:cNvSpPr/>
            <p:nvPr/>
          </p:nvSpPr>
          <p:spPr>
            <a:xfrm>
              <a:off x="5839567" y="2795909"/>
              <a:ext cx="256434" cy="783157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B3ED1DE-776C-9EB1-AD18-82415D170091}"/>
                </a:ext>
              </a:extLst>
            </p:cNvPr>
            <p:cNvSpPr/>
            <p:nvPr/>
          </p:nvSpPr>
          <p:spPr>
            <a:xfrm>
              <a:off x="5839567" y="2795508"/>
              <a:ext cx="256434" cy="401"/>
            </a:xfrm>
            <a:custGeom>
              <a:avLst/>
              <a:gdLst>
                <a:gd name="connsiteX0" fmla="*/ 0 w 256434"/>
                <a:gd name="connsiteY0" fmla="*/ 0 h 401"/>
                <a:gd name="connsiteX1" fmla="*/ 256434 w 256434"/>
                <a:gd name="connsiteY1" fmla="*/ 0 h 401"/>
                <a:gd name="connsiteX2" fmla="*/ 256434 w 256434"/>
                <a:gd name="connsiteY2" fmla="*/ 401 h 401"/>
                <a:gd name="connsiteX3" fmla="*/ 0 w 256434"/>
                <a:gd name="connsiteY3" fmla="*/ 401 h 401"/>
                <a:gd name="connsiteX4" fmla="*/ 0 w 256434"/>
                <a:gd name="connsiteY4" fmla="*/ 0 h 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401">
                  <a:moveTo>
                    <a:pt x="0" y="0"/>
                  </a:moveTo>
                  <a:lnTo>
                    <a:pt x="256434" y="0"/>
                  </a:lnTo>
                  <a:lnTo>
                    <a:pt x="256434" y="401"/>
                  </a:lnTo>
                  <a:lnTo>
                    <a:pt x="0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E390DF3-0FE8-3553-C436-BFAB0C13DCF3}"/>
                </a:ext>
              </a:extLst>
            </p:cNvPr>
            <p:cNvSpPr/>
            <p:nvPr/>
          </p:nvSpPr>
          <p:spPr>
            <a:xfrm>
              <a:off x="5839567" y="3579065"/>
              <a:ext cx="256434" cy="783560"/>
            </a:xfrm>
            <a:custGeom>
              <a:avLst/>
              <a:gdLst>
                <a:gd name="connsiteX0" fmla="*/ 0 w 256434"/>
                <a:gd name="connsiteY0" fmla="*/ 0 h 783560"/>
                <a:gd name="connsiteX1" fmla="*/ 256434 w 256434"/>
                <a:gd name="connsiteY1" fmla="*/ 0 h 783560"/>
                <a:gd name="connsiteX2" fmla="*/ 256434 w 256434"/>
                <a:gd name="connsiteY2" fmla="*/ 783560 h 783560"/>
                <a:gd name="connsiteX3" fmla="*/ 0 w 256434"/>
                <a:gd name="connsiteY3" fmla="*/ 783560 h 783560"/>
                <a:gd name="connsiteX4" fmla="*/ 0 w 256434"/>
                <a:gd name="connsiteY4" fmla="*/ 0 h 783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560">
                  <a:moveTo>
                    <a:pt x="0" y="0"/>
                  </a:moveTo>
                  <a:lnTo>
                    <a:pt x="256434" y="0"/>
                  </a:lnTo>
                  <a:lnTo>
                    <a:pt x="256434" y="783560"/>
                  </a:lnTo>
                  <a:lnTo>
                    <a:pt x="0" y="783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A144B6F-D6E9-1BEF-7523-D89DFAD6C30C}"/>
                </a:ext>
              </a:extLst>
            </p:cNvPr>
            <p:cNvSpPr/>
            <p:nvPr/>
          </p:nvSpPr>
          <p:spPr>
            <a:xfrm>
              <a:off x="6096001" y="2012351"/>
              <a:ext cx="256434" cy="783157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B1901A4-EC08-B4ED-07A2-F4184BE736C1}"/>
                </a:ext>
              </a:extLst>
            </p:cNvPr>
            <p:cNvSpPr/>
            <p:nvPr/>
          </p:nvSpPr>
          <p:spPr>
            <a:xfrm>
              <a:off x="6096001" y="2795909"/>
              <a:ext cx="256434" cy="783157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E04743C-2D58-DC36-91AD-C39740A8EF60}"/>
                </a:ext>
              </a:extLst>
            </p:cNvPr>
            <p:cNvSpPr/>
            <p:nvPr/>
          </p:nvSpPr>
          <p:spPr>
            <a:xfrm>
              <a:off x="6096001" y="2795508"/>
              <a:ext cx="256434" cy="401"/>
            </a:xfrm>
            <a:custGeom>
              <a:avLst/>
              <a:gdLst>
                <a:gd name="connsiteX0" fmla="*/ 0 w 256434"/>
                <a:gd name="connsiteY0" fmla="*/ 0 h 401"/>
                <a:gd name="connsiteX1" fmla="*/ 256434 w 256434"/>
                <a:gd name="connsiteY1" fmla="*/ 0 h 401"/>
                <a:gd name="connsiteX2" fmla="*/ 256434 w 256434"/>
                <a:gd name="connsiteY2" fmla="*/ 401 h 401"/>
                <a:gd name="connsiteX3" fmla="*/ 0 w 256434"/>
                <a:gd name="connsiteY3" fmla="*/ 401 h 401"/>
                <a:gd name="connsiteX4" fmla="*/ 0 w 256434"/>
                <a:gd name="connsiteY4" fmla="*/ 0 h 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401">
                  <a:moveTo>
                    <a:pt x="0" y="0"/>
                  </a:moveTo>
                  <a:lnTo>
                    <a:pt x="256434" y="0"/>
                  </a:lnTo>
                  <a:lnTo>
                    <a:pt x="256434" y="401"/>
                  </a:lnTo>
                  <a:lnTo>
                    <a:pt x="0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70D97E5A-583D-A815-218C-124D802C2935}"/>
                </a:ext>
              </a:extLst>
            </p:cNvPr>
            <p:cNvSpPr/>
            <p:nvPr/>
          </p:nvSpPr>
          <p:spPr>
            <a:xfrm>
              <a:off x="6096001" y="3579065"/>
              <a:ext cx="256434" cy="783560"/>
            </a:xfrm>
            <a:custGeom>
              <a:avLst/>
              <a:gdLst>
                <a:gd name="connsiteX0" fmla="*/ 0 w 256434"/>
                <a:gd name="connsiteY0" fmla="*/ 0 h 783560"/>
                <a:gd name="connsiteX1" fmla="*/ 256434 w 256434"/>
                <a:gd name="connsiteY1" fmla="*/ 0 h 783560"/>
                <a:gd name="connsiteX2" fmla="*/ 256434 w 256434"/>
                <a:gd name="connsiteY2" fmla="*/ 783560 h 783560"/>
                <a:gd name="connsiteX3" fmla="*/ 0 w 256434"/>
                <a:gd name="connsiteY3" fmla="*/ 783560 h 783560"/>
                <a:gd name="connsiteX4" fmla="*/ 0 w 256434"/>
                <a:gd name="connsiteY4" fmla="*/ 0 h 783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560">
                  <a:moveTo>
                    <a:pt x="0" y="0"/>
                  </a:moveTo>
                  <a:lnTo>
                    <a:pt x="256434" y="0"/>
                  </a:lnTo>
                  <a:lnTo>
                    <a:pt x="256434" y="783560"/>
                  </a:lnTo>
                  <a:lnTo>
                    <a:pt x="0" y="783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A122C30-E3F6-9B7A-D907-8CF2C9B501F2}"/>
                </a:ext>
              </a:extLst>
            </p:cNvPr>
            <p:cNvSpPr/>
            <p:nvPr/>
          </p:nvSpPr>
          <p:spPr>
            <a:xfrm>
              <a:off x="6352434" y="2012351"/>
              <a:ext cx="256434" cy="783157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8A9D82B-9B77-2E94-7CF7-C1E8069B2C44}"/>
                </a:ext>
              </a:extLst>
            </p:cNvPr>
            <p:cNvSpPr/>
            <p:nvPr/>
          </p:nvSpPr>
          <p:spPr>
            <a:xfrm>
              <a:off x="6352434" y="2795909"/>
              <a:ext cx="256434" cy="783157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395A005-23AD-65B8-113C-E9130D802C67}"/>
                </a:ext>
              </a:extLst>
            </p:cNvPr>
            <p:cNvSpPr/>
            <p:nvPr/>
          </p:nvSpPr>
          <p:spPr>
            <a:xfrm>
              <a:off x="6352434" y="2795508"/>
              <a:ext cx="256434" cy="401"/>
            </a:xfrm>
            <a:custGeom>
              <a:avLst/>
              <a:gdLst>
                <a:gd name="connsiteX0" fmla="*/ 0 w 256434"/>
                <a:gd name="connsiteY0" fmla="*/ 0 h 401"/>
                <a:gd name="connsiteX1" fmla="*/ 256434 w 256434"/>
                <a:gd name="connsiteY1" fmla="*/ 0 h 401"/>
                <a:gd name="connsiteX2" fmla="*/ 256434 w 256434"/>
                <a:gd name="connsiteY2" fmla="*/ 401 h 401"/>
                <a:gd name="connsiteX3" fmla="*/ 0 w 256434"/>
                <a:gd name="connsiteY3" fmla="*/ 401 h 401"/>
                <a:gd name="connsiteX4" fmla="*/ 0 w 256434"/>
                <a:gd name="connsiteY4" fmla="*/ 0 h 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401">
                  <a:moveTo>
                    <a:pt x="0" y="0"/>
                  </a:moveTo>
                  <a:lnTo>
                    <a:pt x="256434" y="0"/>
                  </a:lnTo>
                  <a:lnTo>
                    <a:pt x="256434" y="401"/>
                  </a:lnTo>
                  <a:lnTo>
                    <a:pt x="0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9A4871D-8400-76AF-E5DE-04DE7D12E7C5}"/>
                </a:ext>
              </a:extLst>
            </p:cNvPr>
            <p:cNvSpPr/>
            <p:nvPr/>
          </p:nvSpPr>
          <p:spPr>
            <a:xfrm>
              <a:off x="6352434" y="3579065"/>
              <a:ext cx="256434" cy="783560"/>
            </a:xfrm>
            <a:custGeom>
              <a:avLst/>
              <a:gdLst>
                <a:gd name="connsiteX0" fmla="*/ 0 w 256434"/>
                <a:gd name="connsiteY0" fmla="*/ 0 h 783560"/>
                <a:gd name="connsiteX1" fmla="*/ 256434 w 256434"/>
                <a:gd name="connsiteY1" fmla="*/ 0 h 783560"/>
                <a:gd name="connsiteX2" fmla="*/ 256434 w 256434"/>
                <a:gd name="connsiteY2" fmla="*/ 783560 h 783560"/>
                <a:gd name="connsiteX3" fmla="*/ 0 w 256434"/>
                <a:gd name="connsiteY3" fmla="*/ 783560 h 783560"/>
                <a:gd name="connsiteX4" fmla="*/ 0 w 256434"/>
                <a:gd name="connsiteY4" fmla="*/ 0 h 783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560">
                  <a:moveTo>
                    <a:pt x="0" y="0"/>
                  </a:moveTo>
                  <a:lnTo>
                    <a:pt x="256434" y="0"/>
                  </a:lnTo>
                  <a:lnTo>
                    <a:pt x="256434" y="783560"/>
                  </a:lnTo>
                  <a:lnTo>
                    <a:pt x="0" y="783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A390F219-B2F9-98D0-DDC6-E0CA64D2A152}"/>
                </a:ext>
              </a:extLst>
            </p:cNvPr>
            <p:cNvGrpSpPr/>
            <p:nvPr/>
          </p:nvGrpSpPr>
          <p:grpSpPr>
            <a:xfrm>
              <a:off x="5583132" y="1285585"/>
              <a:ext cx="1025735" cy="721082"/>
              <a:chOff x="8426870" y="1023185"/>
              <a:chExt cx="987552" cy="694240"/>
            </a:xfrm>
          </p:grpSpPr>
          <p:sp>
            <p:nvSpPr>
              <p:cNvPr id="63" name="Rectangle">
                <a:extLst>
                  <a:ext uri="{FF2B5EF4-FFF2-40B4-BE49-F238E27FC236}">
                    <a16:creationId xmlns:a16="http://schemas.microsoft.com/office/drawing/2014/main" id="{C09E34CD-64F3-7FC5-E41B-51779B0AFFDD}"/>
                  </a:ext>
                </a:extLst>
              </p:cNvPr>
              <p:cNvSpPr/>
              <p:nvPr/>
            </p:nvSpPr>
            <p:spPr>
              <a:xfrm>
                <a:off x="8426870" y="1457368"/>
                <a:ext cx="987552" cy="260057"/>
              </a:xfrm>
              <a:prstGeom prst="rect">
                <a:avLst/>
              </a:prstGeom>
              <a:solidFill>
                <a:srgbClr val="BDBEBD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4" name="Shape">
                <a:extLst>
                  <a:ext uri="{FF2B5EF4-FFF2-40B4-BE49-F238E27FC236}">
                    <a16:creationId xmlns:a16="http://schemas.microsoft.com/office/drawing/2014/main" id="{B3E54244-14BB-8ED5-8B1D-B4C5F65E49B8}"/>
                  </a:ext>
                </a:extLst>
              </p:cNvPr>
              <p:cNvSpPr/>
              <p:nvPr/>
            </p:nvSpPr>
            <p:spPr>
              <a:xfrm>
                <a:off x="8426870" y="1023185"/>
                <a:ext cx="987552" cy="433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961" y="0"/>
                    </a:moveTo>
                    <a:lnTo>
                      <a:pt x="4639" y="0"/>
                    </a:lnTo>
                    <a:cubicBezTo>
                      <a:pt x="2077" y="0"/>
                      <a:pt x="0" y="3632"/>
                      <a:pt x="0" y="8110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8110"/>
                    </a:lnTo>
                    <a:cubicBezTo>
                      <a:pt x="21600" y="3632"/>
                      <a:pt x="19523" y="0"/>
                      <a:pt x="16961" y="0"/>
                    </a:cubicBezTo>
                    <a:close/>
                  </a:path>
                </a:pathLst>
              </a:custGeom>
              <a:solidFill>
                <a:srgbClr val="D8848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5" name="Rectangle">
                <a:extLst>
                  <a:ext uri="{FF2B5EF4-FFF2-40B4-BE49-F238E27FC236}">
                    <a16:creationId xmlns:a16="http://schemas.microsoft.com/office/drawing/2014/main" id="{58EFFCF1-7C60-9458-E27C-039C94B36C3F}"/>
                  </a:ext>
                </a:extLst>
              </p:cNvPr>
              <p:cNvSpPr/>
              <p:nvPr/>
            </p:nvSpPr>
            <p:spPr>
              <a:xfrm>
                <a:off x="8426870" y="1510207"/>
                <a:ext cx="987552" cy="20948"/>
              </a:xfrm>
              <a:prstGeom prst="rect">
                <a:avLst/>
              </a:prstGeom>
              <a:solidFill>
                <a:srgbClr val="5B5B5D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6" name="Rectangle">
                <a:extLst>
                  <a:ext uri="{FF2B5EF4-FFF2-40B4-BE49-F238E27FC236}">
                    <a16:creationId xmlns:a16="http://schemas.microsoft.com/office/drawing/2014/main" id="{62C7E148-2F5A-8786-2976-9BE1016AC48A}"/>
                  </a:ext>
                </a:extLst>
              </p:cNvPr>
              <p:cNvSpPr/>
              <p:nvPr/>
            </p:nvSpPr>
            <p:spPr>
              <a:xfrm>
                <a:off x="8426870" y="1483787"/>
                <a:ext cx="987552" cy="20948"/>
              </a:xfrm>
              <a:prstGeom prst="rect">
                <a:avLst/>
              </a:prstGeom>
              <a:solidFill>
                <a:srgbClr val="5B5B5D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7" name="Rectangle">
                <a:extLst>
                  <a:ext uri="{FF2B5EF4-FFF2-40B4-BE49-F238E27FC236}">
                    <a16:creationId xmlns:a16="http://schemas.microsoft.com/office/drawing/2014/main" id="{85A6565C-BFCE-523A-20F4-73EF49046813}"/>
                  </a:ext>
                </a:extLst>
              </p:cNvPr>
              <p:cNvSpPr/>
              <p:nvPr/>
            </p:nvSpPr>
            <p:spPr>
              <a:xfrm>
                <a:off x="8426870" y="1670058"/>
                <a:ext cx="987552" cy="20948"/>
              </a:xfrm>
              <a:prstGeom prst="rect">
                <a:avLst/>
              </a:prstGeom>
              <a:solidFill>
                <a:srgbClr val="5B5B5D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8" name="Rectangle">
                <a:extLst>
                  <a:ext uri="{FF2B5EF4-FFF2-40B4-BE49-F238E27FC236}">
                    <a16:creationId xmlns:a16="http://schemas.microsoft.com/office/drawing/2014/main" id="{56E6760D-D0D0-3C53-F283-26BCE8C29273}"/>
                  </a:ext>
                </a:extLst>
              </p:cNvPr>
              <p:cNvSpPr/>
              <p:nvPr/>
            </p:nvSpPr>
            <p:spPr>
              <a:xfrm>
                <a:off x="8426870" y="1643638"/>
                <a:ext cx="987552" cy="20948"/>
              </a:xfrm>
              <a:prstGeom prst="rect">
                <a:avLst/>
              </a:prstGeom>
              <a:solidFill>
                <a:srgbClr val="5B5B5D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03C89678-4D97-419A-F855-89B404DD25A7}"/>
              </a:ext>
            </a:extLst>
          </p:cNvPr>
          <p:cNvSpPr txBox="1"/>
          <p:nvPr/>
        </p:nvSpPr>
        <p:spPr>
          <a:xfrm>
            <a:off x="876428" y="4329116"/>
            <a:ext cx="1931744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8E9ED31-E587-C208-E290-6E1E75CA4A54}"/>
              </a:ext>
            </a:extLst>
          </p:cNvPr>
          <p:cNvSpPr txBox="1"/>
          <p:nvPr/>
        </p:nvSpPr>
        <p:spPr>
          <a:xfrm>
            <a:off x="876427" y="2771987"/>
            <a:ext cx="1931744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02D17C3-309F-752E-6683-2A6D5536DDA5}"/>
              </a:ext>
            </a:extLst>
          </p:cNvPr>
          <p:cNvSpPr txBox="1"/>
          <p:nvPr/>
        </p:nvSpPr>
        <p:spPr>
          <a:xfrm>
            <a:off x="9383830" y="3559085"/>
            <a:ext cx="1931744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CFE6527-E886-64A1-CB8E-4E2B98273381}"/>
              </a:ext>
            </a:extLst>
          </p:cNvPr>
          <p:cNvSpPr txBox="1"/>
          <p:nvPr/>
        </p:nvSpPr>
        <p:spPr>
          <a:xfrm>
            <a:off x="9383830" y="1978443"/>
            <a:ext cx="1931744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</p:spTree>
    <p:extLst>
      <p:ext uri="{BB962C8B-B14F-4D97-AF65-F5344CB8AC3E}">
        <p14:creationId xmlns:p14="http://schemas.microsoft.com/office/powerpoint/2010/main" val="1942364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9521</TotalTime>
  <Words>280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Vertical Pencil Diagram – Slide Template</vt:lpstr>
      <vt:lpstr>Vertical Pencil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Pencil Diagram</dc:title>
  <dc:creator>PresentationGO.com</dc:creator>
  <dc:description>© Copyright PresentationGO.com - Do not distribute or sale without written permission.</dc:description>
  <cp:lastModifiedBy>Christophe Barroche</cp:lastModifiedBy>
  <cp:revision>45</cp:revision>
  <dcterms:created xsi:type="dcterms:W3CDTF">2014-11-26T05:14:11Z</dcterms:created>
  <dcterms:modified xsi:type="dcterms:W3CDTF">2025-02-13T18:19:28Z</dcterms:modified>
  <cp:category>Charts &amp; Diagrams;Graphics &amp; Metaphors</cp:category>
</cp:coreProperties>
</file>