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41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0BA6-7935-D871-1EDD-8F77694C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76271-015F-683D-B81E-53440A406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DA655-CAF6-2B6B-23F0-CCB61FC79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BF8DA-96C9-A218-ACC8-70994EB81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3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4-Layer Diagonal Pencil – Slide Template</a:t>
            </a:r>
          </a:p>
        </p:txBody>
      </p: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45349008-1A22-8865-E9FF-488488DD5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3277" y="4303489"/>
            <a:ext cx="480060" cy="48006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246298D0-ACAD-0E82-48B5-37C20158F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68" y="3593984"/>
            <a:ext cx="480060" cy="48006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F8635C0-27D5-F368-C761-31C713CC90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5837" y="2880638"/>
            <a:ext cx="480060" cy="48006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6D7DC2A8-F763-967F-F983-F1A0C14E1F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89942" y="2174971"/>
            <a:ext cx="480060" cy="48006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BA44D39-87C9-A75D-6CFC-5855799D2345}"/>
              </a:ext>
            </a:extLst>
          </p:cNvPr>
          <p:cNvSpPr txBox="1"/>
          <p:nvPr/>
        </p:nvSpPr>
        <p:spPr>
          <a:xfrm>
            <a:off x="5644479" y="2103378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9198BB-3093-608F-CD99-AA7593CB480E}"/>
              </a:ext>
            </a:extLst>
          </p:cNvPr>
          <p:cNvSpPr txBox="1"/>
          <p:nvPr/>
        </p:nvSpPr>
        <p:spPr>
          <a:xfrm>
            <a:off x="5984888" y="2812884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C5F2A4-E61F-D842-5FE7-81D0140DD191}"/>
              </a:ext>
            </a:extLst>
          </p:cNvPr>
          <p:cNvSpPr txBox="1"/>
          <p:nvPr/>
        </p:nvSpPr>
        <p:spPr>
          <a:xfrm>
            <a:off x="6325298" y="3522390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235592-5C23-8AFF-21B2-5FA1C9913BCF}"/>
              </a:ext>
            </a:extLst>
          </p:cNvPr>
          <p:cNvSpPr txBox="1"/>
          <p:nvPr/>
        </p:nvSpPr>
        <p:spPr>
          <a:xfrm>
            <a:off x="6665706" y="4231895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29C9FD-293C-BF4F-AB99-9A2F508A0C86}"/>
              </a:ext>
            </a:extLst>
          </p:cNvPr>
          <p:cNvGrpSpPr/>
          <p:nvPr/>
        </p:nvGrpSpPr>
        <p:grpSpPr>
          <a:xfrm>
            <a:off x="1451108" y="1481657"/>
            <a:ext cx="4309874" cy="4123529"/>
            <a:chOff x="1451108" y="1481657"/>
            <a:chExt cx="4309874" cy="412352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C1EE346-518E-B0D5-750B-01EFE71648A6}"/>
                </a:ext>
              </a:extLst>
            </p:cNvPr>
            <p:cNvSpPr/>
            <p:nvPr/>
          </p:nvSpPr>
          <p:spPr>
            <a:xfrm>
              <a:off x="1541513" y="3479442"/>
              <a:ext cx="3879060" cy="709144"/>
            </a:xfrm>
            <a:custGeom>
              <a:avLst/>
              <a:gdLst>
                <a:gd name="connsiteX0" fmla="*/ 545899 w 5172080"/>
                <a:gd name="connsiteY0" fmla="*/ 0 h 945525"/>
                <a:gd name="connsiteX1" fmla="*/ 4699318 w 5172080"/>
                <a:gd name="connsiteY1" fmla="*/ 0 h 945525"/>
                <a:gd name="connsiteX2" fmla="*/ 5172080 w 5172080"/>
                <a:gd name="connsiteY2" fmla="*/ 472763 h 945525"/>
                <a:gd name="connsiteX3" fmla="*/ 4699318 w 5172080"/>
                <a:gd name="connsiteY3" fmla="*/ 945525 h 945525"/>
                <a:gd name="connsiteX4" fmla="*/ 0 w 5172080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080" h="945525">
                  <a:moveTo>
                    <a:pt x="545899" y="0"/>
                  </a:moveTo>
                  <a:lnTo>
                    <a:pt x="4699318" y="0"/>
                  </a:lnTo>
                  <a:lnTo>
                    <a:pt x="5172080" y="472763"/>
                  </a:lnTo>
                  <a:lnTo>
                    <a:pt x="4699318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0FCF696-0943-EA37-778C-17658CE8FDF1}"/>
                </a:ext>
              </a:extLst>
            </p:cNvPr>
            <p:cNvSpPr/>
            <p:nvPr/>
          </p:nvSpPr>
          <p:spPr>
            <a:xfrm>
              <a:off x="1451109" y="4188948"/>
              <a:ext cx="4309873" cy="709144"/>
            </a:xfrm>
            <a:custGeom>
              <a:avLst/>
              <a:gdLst>
                <a:gd name="connsiteX0" fmla="*/ 545899 w 5746497"/>
                <a:gd name="connsiteY0" fmla="*/ 0 h 945525"/>
                <a:gd name="connsiteX1" fmla="*/ 5273735 w 5746497"/>
                <a:gd name="connsiteY1" fmla="*/ 0 h 945525"/>
                <a:gd name="connsiteX2" fmla="*/ 5746497 w 5746497"/>
                <a:gd name="connsiteY2" fmla="*/ 472763 h 945525"/>
                <a:gd name="connsiteX3" fmla="*/ 5273735 w 5746497"/>
                <a:gd name="connsiteY3" fmla="*/ 945525 h 945525"/>
                <a:gd name="connsiteX4" fmla="*/ 0 w 574649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6497" h="945525">
                  <a:moveTo>
                    <a:pt x="545899" y="0"/>
                  </a:moveTo>
                  <a:lnTo>
                    <a:pt x="5273735" y="0"/>
                  </a:lnTo>
                  <a:lnTo>
                    <a:pt x="5746497" y="472763"/>
                  </a:lnTo>
                  <a:lnTo>
                    <a:pt x="527373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E88A5B1-6BC6-53A8-CED9-EB6AFA8FFC2A}"/>
                </a:ext>
              </a:extLst>
            </p:cNvPr>
            <p:cNvSpPr/>
            <p:nvPr/>
          </p:nvSpPr>
          <p:spPr>
            <a:xfrm>
              <a:off x="2036533" y="2769936"/>
              <a:ext cx="3043631" cy="709144"/>
            </a:xfrm>
            <a:custGeom>
              <a:avLst/>
              <a:gdLst>
                <a:gd name="connsiteX0" fmla="*/ 545899 w 4058174"/>
                <a:gd name="connsiteY0" fmla="*/ 0 h 945525"/>
                <a:gd name="connsiteX1" fmla="*/ 3585412 w 4058174"/>
                <a:gd name="connsiteY1" fmla="*/ 0 h 945525"/>
                <a:gd name="connsiteX2" fmla="*/ 4058174 w 4058174"/>
                <a:gd name="connsiteY2" fmla="*/ 472763 h 945525"/>
                <a:gd name="connsiteX3" fmla="*/ 3585412 w 4058174"/>
                <a:gd name="connsiteY3" fmla="*/ 945525 h 945525"/>
                <a:gd name="connsiteX4" fmla="*/ 0 w 4058174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8174" h="945525">
                  <a:moveTo>
                    <a:pt x="545899" y="0"/>
                  </a:moveTo>
                  <a:lnTo>
                    <a:pt x="3585412" y="0"/>
                  </a:lnTo>
                  <a:lnTo>
                    <a:pt x="4058174" y="472763"/>
                  </a:lnTo>
                  <a:lnTo>
                    <a:pt x="3585412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BA4E10E-1072-21F3-3950-FF711FFE58C5}"/>
                </a:ext>
              </a:extLst>
            </p:cNvPr>
            <p:cNvSpPr/>
            <p:nvPr/>
          </p:nvSpPr>
          <p:spPr>
            <a:xfrm>
              <a:off x="2680009" y="2060430"/>
              <a:ext cx="2059745" cy="709144"/>
            </a:xfrm>
            <a:custGeom>
              <a:avLst/>
              <a:gdLst>
                <a:gd name="connsiteX0" fmla="*/ 545899 w 2746327"/>
                <a:gd name="connsiteY0" fmla="*/ 0 h 945525"/>
                <a:gd name="connsiteX1" fmla="*/ 2273565 w 2746327"/>
                <a:gd name="connsiteY1" fmla="*/ 0 h 945525"/>
                <a:gd name="connsiteX2" fmla="*/ 2746327 w 2746327"/>
                <a:gd name="connsiteY2" fmla="*/ 472763 h 945525"/>
                <a:gd name="connsiteX3" fmla="*/ 2273565 w 2746327"/>
                <a:gd name="connsiteY3" fmla="*/ 945525 h 945525"/>
                <a:gd name="connsiteX4" fmla="*/ 0 w 274632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327" h="945525">
                  <a:moveTo>
                    <a:pt x="545899" y="0"/>
                  </a:moveTo>
                  <a:lnTo>
                    <a:pt x="2273565" y="0"/>
                  </a:lnTo>
                  <a:lnTo>
                    <a:pt x="2746327" y="472763"/>
                  </a:lnTo>
                  <a:lnTo>
                    <a:pt x="227356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6DB2CAB-172B-FBF6-E2D3-E309933498BD}"/>
                </a:ext>
              </a:extLst>
            </p:cNvPr>
            <p:cNvSpPr/>
            <p:nvPr/>
          </p:nvSpPr>
          <p:spPr>
            <a:xfrm>
              <a:off x="1451108" y="2060430"/>
              <a:ext cx="2607516" cy="2837662"/>
            </a:xfrm>
            <a:custGeom>
              <a:avLst/>
              <a:gdLst>
                <a:gd name="connsiteX0" fmla="*/ 2184433 w 3476688"/>
                <a:gd name="connsiteY0" fmla="*/ 0 h 3783549"/>
                <a:gd name="connsiteX1" fmla="*/ 3476688 w 3476688"/>
                <a:gd name="connsiteY1" fmla="*/ 0 h 3783549"/>
                <a:gd name="connsiteX2" fmla="*/ 1292255 w 3476688"/>
                <a:gd name="connsiteY2" fmla="*/ 3783549 h 3783549"/>
                <a:gd name="connsiteX3" fmla="*/ 0 w 3476688"/>
                <a:gd name="connsiteY3" fmla="*/ 3783549 h 378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688" h="3783549">
                  <a:moveTo>
                    <a:pt x="2184433" y="0"/>
                  </a:moveTo>
                  <a:lnTo>
                    <a:pt x="3476688" y="0"/>
                  </a:lnTo>
                  <a:lnTo>
                    <a:pt x="1292255" y="3783549"/>
                  </a:lnTo>
                  <a:lnTo>
                    <a:pt x="0" y="3783549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tx1">
                    <a:alpha val="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tx1">
                    <a:lumMod val="0"/>
                  </a:schemeClr>
                </a:gs>
              </a:gsLst>
              <a:lin ang="12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DA998C9-D2BB-7C40-BCF1-BDBE07496ED9}"/>
                </a:ext>
              </a:extLst>
            </p:cNvPr>
            <p:cNvGrpSpPr/>
            <p:nvPr/>
          </p:nvGrpSpPr>
          <p:grpSpPr>
            <a:xfrm>
              <a:off x="1527432" y="1481657"/>
              <a:ext cx="894911" cy="4123529"/>
              <a:chOff x="3366613" y="832542"/>
              <a:chExt cx="1193214" cy="5498039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62E9117-36BD-B6EA-6851-A2618BED9ED9}"/>
                  </a:ext>
                </a:extLst>
              </p:cNvPr>
              <p:cNvSpPr/>
              <p:nvPr/>
            </p:nvSpPr>
            <p:spPr>
              <a:xfrm rot="1800000">
                <a:off x="3421043" y="1696269"/>
                <a:ext cx="1117836" cy="3695382"/>
              </a:xfrm>
              <a:custGeom>
                <a:avLst/>
                <a:gdLst>
                  <a:gd name="connsiteX0" fmla="*/ 0 w 246888"/>
                  <a:gd name="connsiteY0" fmla="*/ 0 h 3058451"/>
                  <a:gd name="connsiteX1" fmla="*/ 246888 w 246888"/>
                  <a:gd name="connsiteY1" fmla="*/ 0 h 3058451"/>
                  <a:gd name="connsiteX2" fmla="*/ 246888 w 246888"/>
                  <a:gd name="connsiteY2" fmla="*/ 3010419 h 3058451"/>
                  <a:gd name="connsiteX3" fmla="*/ 123444 w 246888"/>
                  <a:gd name="connsiteY3" fmla="*/ 3058451 h 3058451"/>
                  <a:gd name="connsiteX4" fmla="*/ 0 w 246888"/>
                  <a:gd name="connsiteY4" fmla="*/ 3010419 h 305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888" h="3058451">
                    <a:moveTo>
                      <a:pt x="0" y="0"/>
                    </a:moveTo>
                    <a:lnTo>
                      <a:pt x="246888" y="0"/>
                    </a:lnTo>
                    <a:lnTo>
                      <a:pt x="246888" y="3010419"/>
                    </a:lnTo>
                    <a:cubicBezTo>
                      <a:pt x="246888" y="3036946"/>
                      <a:pt x="191620" y="3058451"/>
                      <a:pt x="123444" y="3058451"/>
                    </a:cubicBezTo>
                    <a:cubicBezTo>
                      <a:pt x="55268" y="3058451"/>
                      <a:pt x="0" y="3036946"/>
                      <a:pt x="0" y="30104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135979A-B65E-2F4E-776C-B31EA2D64802}"/>
                  </a:ext>
                </a:extLst>
              </p:cNvPr>
              <p:cNvGrpSpPr/>
              <p:nvPr/>
            </p:nvGrpSpPr>
            <p:grpSpPr>
              <a:xfrm rot="1800000">
                <a:off x="3366613" y="832542"/>
                <a:ext cx="1193214" cy="5498039"/>
                <a:chOff x="9661309" y="1723005"/>
                <a:chExt cx="987553" cy="455040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1B1B3030-ED64-CEFA-6246-371B6B167EED}"/>
                    </a:ext>
                  </a:extLst>
                </p:cNvPr>
                <p:cNvSpPr/>
                <p:nvPr/>
              </p:nvSpPr>
              <p:spPr>
                <a:xfrm>
                  <a:off x="9661309" y="5362187"/>
                  <a:ext cx="987552" cy="911222"/>
                </a:xfrm>
                <a:custGeom>
                  <a:avLst/>
                  <a:gdLst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70409 w 987552"/>
                    <a:gd name="connsiteY7" fmla="*/ 201484 h 911222"/>
                    <a:gd name="connsiteX8" fmla="*/ 0 w 987552"/>
                    <a:gd name="connsiteY8" fmla="*/ 75328 h 911222"/>
                    <a:gd name="connsiteX9" fmla="*/ 493776 w 987552"/>
                    <a:gd name="connsiteY9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0 w 987552"/>
                    <a:gd name="connsiteY7" fmla="*/ 75328 h 911222"/>
                    <a:gd name="connsiteX8" fmla="*/ 493776 w 987552"/>
                    <a:gd name="connsiteY8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0 w 987552"/>
                    <a:gd name="connsiteY6" fmla="*/ 75328 h 911222"/>
                    <a:gd name="connsiteX7" fmla="*/ 493776 w 987552"/>
                    <a:gd name="connsiteY7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530992 w 987552"/>
                    <a:gd name="connsiteY3" fmla="*/ 893451 h 911222"/>
                    <a:gd name="connsiteX4" fmla="*/ 456560 w 987552"/>
                    <a:gd name="connsiteY4" fmla="*/ 893451 h 911222"/>
                    <a:gd name="connsiteX5" fmla="*/ 0 w 987552"/>
                    <a:gd name="connsiteY5" fmla="*/ 75328 h 911222"/>
                    <a:gd name="connsiteX6" fmla="*/ 493776 w 987552"/>
                    <a:gd name="connsiteY6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530992 w 987552"/>
                    <a:gd name="connsiteY2" fmla="*/ 893451 h 911222"/>
                    <a:gd name="connsiteX3" fmla="*/ 456560 w 987552"/>
                    <a:gd name="connsiteY3" fmla="*/ 893451 h 911222"/>
                    <a:gd name="connsiteX4" fmla="*/ 0 w 987552"/>
                    <a:gd name="connsiteY4" fmla="*/ 75328 h 911222"/>
                    <a:gd name="connsiteX5" fmla="*/ 493776 w 987552"/>
                    <a:gd name="connsiteY5" fmla="*/ 0 h 911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7552" h="911222">
                      <a:moveTo>
                        <a:pt x="493776" y="0"/>
                      </a:moveTo>
                      <a:cubicBezTo>
                        <a:pt x="766481" y="0"/>
                        <a:pt x="987552" y="33725"/>
                        <a:pt x="987552" y="75328"/>
                      </a:cubicBezTo>
                      <a:lnTo>
                        <a:pt x="530992" y="893451"/>
                      </a:lnTo>
                      <a:cubicBezTo>
                        <a:pt x="517825" y="917146"/>
                        <a:pt x="469727" y="917146"/>
                        <a:pt x="456560" y="893451"/>
                      </a:cubicBezTo>
                      <a:lnTo>
                        <a:pt x="0" y="75328"/>
                      </a:lnTo>
                      <a:cubicBezTo>
                        <a:pt x="0" y="33725"/>
                        <a:pt x="221071" y="0"/>
                        <a:pt x="493776" y="0"/>
                      </a:cubicBezTo>
                      <a:close/>
                    </a:path>
                  </a:pathLst>
                </a:custGeom>
                <a:solidFill>
                  <a:srgbClr val="EED6C2"/>
                </a:solidFill>
                <a:ln w="12700">
                  <a:noFill/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95A477DE-3937-9DA6-FA4A-AC82EBA3C509}"/>
                    </a:ext>
                  </a:extLst>
                </p:cNvPr>
                <p:cNvSpPr/>
                <p:nvPr/>
              </p:nvSpPr>
              <p:spPr>
                <a:xfrm>
                  <a:off x="9978156" y="5982981"/>
                  <a:ext cx="353859" cy="290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68" extrusionOk="0">
                      <a:moveTo>
                        <a:pt x="10800" y="0"/>
                      </a:moveTo>
                      <a:cubicBezTo>
                        <a:pt x="6943" y="0"/>
                        <a:pt x="3295" y="472"/>
                        <a:pt x="0" y="1293"/>
                      </a:cubicBezTo>
                      <a:lnTo>
                        <a:pt x="8560" y="19874"/>
                      </a:lnTo>
                      <a:cubicBezTo>
                        <a:pt x="9354" y="21600"/>
                        <a:pt x="12246" y="21600"/>
                        <a:pt x="13040" y="19874"/>
                      </a:cubicBezTo>
                      <a:lnTo>
                        <a:pt x="21600" y="1293"/>
                      </a:lnTo>
                      <a:cubicBezTo>
                        <a:pt x="18305" y="472"/>
                        <a:pt x="146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4B494B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4F51486B-0F4B-5B4C-07B1-FD9E08147FD6}"/>
                    </a:ext>
                  </a:extLst>
                </p:cNvPr>
                <p:cNvSpPr/>
                <p:nvPr/>
              </p:nvSpPr>
              <p:spPr>
                <a:xfrm>
                  <a:off x="9661310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08C5959D-BAAA-411D-7F38-5DC52AD8E16B}"/>
                    </a:ext>
                  </a:extLst>
                </p:cNvPr>
                <p:cNvSpPr/>
                <p:nvPr/>
              </p:nvSpPr>
              <p:spPr>
                <a:xfrm>
                  <a:off x="9908198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AE6746A1-3137-835D-51ED-99B8C55FB0C0}"/>
                    </a:ext>
                  </a:extLst>
                </p:cNvPr>
                <p:cNvSpPr/>
                <p:nvPr/>
              </p:nvSpPr>
              <p:spPr>
                <a:xfrm>
                  <a:off x="10155086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683CFDE-B2B1-B980-F82D-731C5C80CFEE}"/>
                    </a:ext>
                  </a:extLst>
                </p:cNvPr>
                <p:cNvSpPr/>
                <p:nvPr/>
              </p:nvSpPr>
              <p:spPr>
                <a:xfrm>
                  <a:off x="10401974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427D45AC-A214-1DE1-B428-8AE60F07CC44}"/>
                    </a:ext>
                  </a:extLst>
                </p:cNvPr>
                <p:cNvGrpSpPr/>
                <p:nvPr/>
              </p:nvGrpSpPr>
              <p:grpSpPr>
                <a:xfrm>
                  <a:off x="9661309" y="1723005"/>
                  <a:ext cx="987552" cy="694240"/>
                  <a:chOff x="8426870" y="1023185"/>
                  <a:chExt cx="987552" cy="694240"/>
                </a:xfrm>
              </p:grpSpPr>
              <p:sp>
                <p:nvSpPr>
                  <p:cNvPr id="48" name="Rectangle">
                    <a:extLst>
                      <a:ext uri="{FF2B5EF4-FFF2-40B4-BE49-F238E27FC236}">
                        <a16:creationId xmlns:a16="http://schemas.microsoft.com/office/drawing/2014/main" id="{DBD88DAD-67F7-B358-C02B-4D857868A97B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57368"/>
                    <a:ext cx="987552" cy="260057"/>
                  </a:xfrm>
                  <a:prstGeom prst="rect">
                    <a:avLst/>
                  </a:prstGeom>
                  <a:solidFill>
                    <a:srgbClr val="BDBEB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49" name="Shape">
                    <a:extLst>
                      <a:ext uri="{FF2B5EF4-FFF2-40B4-BE49-F238E27FC236}">
                        <a16:creationId xmlns:a16="http://schemas.microsoft.com/office/drawing/2014/main" id="{C09F0AD0-DE33-C322-AA1F-17EC8BC5B5D0}"/>
                      </a:ext>
                    </a:extLst>
                  </p:cNvPr>
                  <p:cNvSpPr/>
                  <p:nvPr/>
                </p:nvSpPr>
                <p:spPr>
                  <a:xfrm>
                    <a:off x="8426870" y="1023185"/>
                    <a:ext cx="987552" cy="4337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61" y="0"/>
                        </a:moveTo>
                        <a:lnTo>
                          <a:pt x="4639" y="0"/>
                        </a:lnTo>
                        <a:cubicBezTo>
                          <a:pt x="2077" y="0"/>
                          <a:pt x="0" y="3632"/>
                          <a:pt x="0" y="8110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8110"/>
                        </a:lnTo>
                        <a:cubicBezTo>
                          <a:pt x="21600" y="3632"/>
                          <a:pt x="19523" y="0"/>
                          <a:pt x="16961" y="0"/>
                        </a:cubicBezTo>
                        <a:close/>
                      </a:path>
                    </a:pathLst>
                  </a:custGeom>
                  <a:solidFill>
                    <a:srgbClr val="D88480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endParaRPr sz="225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0" name="Rectangle">
                    <a:extLst>
                      <a:ext uri="{FF2B5EF4-FFF2-40B4-BE49-F238E27FC236}">
                        <a16:creationId xmlns:a16="http://schemas.microsoft.com/office/drawing/2014/main" id="{5E834C5F-356E-A3F4-7546-447885A7453C}"/>
                      </a:ext>
                    </a:extLst>
                  </p:cNvPr>
                  <p:cNvSpPr/>
                  <p:nvPr/>
                </p:nvSpPr>
                <p:spPr>
                  <a:xfrm>
                    <a:off x="8426870" y="151020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51" name="Rectangle">
                    <a:extLst>
                      <a:ext uri="{FF2B5EF4-FFF2-40B4-BE49-F238E27FC236}">
                        <a16:creationId xmlns:a16="http://schemas.microsoft.com/office/drawing/2014/main" id="{76CC57A7-EA81-912B-AF36-B4229140FB50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8378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52" name="Rectangle">
                    <a:extLst>
                      <a:ext uri="{FF2B5EF4-FFF2-40B4-BE49-F238E27FC236}">
                        <a16:creationId xmlns:a16="http://schemas.microsoft.com/office/drawing/2014/main" id="{21C75598-FAD7-2574-4483-0F3957118D75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7005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53" name="Rectangle">
                    <a:extLst>
                      <a:ext uri="{FF2B5EF4-FFF2-40B4-BE49-F238E27FC236}">
                        <a16:creationId xmlns:a16="http://schemas.microsoft.com/office/drawing/2014/main" id="{6B9629F2-2A52-D4E3-F861-26387CBBECEA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4363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22865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6F4D9-D3B9-ADDE-A0EB-210C76C7F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62388-5C98-2E68-9D1C-114665BB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4-Layer Diagonal Pencil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B574BC9-F996-5E8F-4917-6729A5AA8ACA}"/>
              </a:ext>
            </a:extLst>
          </p:cNvPr>
          <p:cNvGrpSpPr/>
          <p:nvPr/>
        </p:nvGrpSpPr>
        <p:grpSpPr>
          <a:xfrm>
            <a:off x="1451108" y="1481657"/>
            <a:ext cx="4309874" cy="4123529"/>
            <a:chOff x="1451108" y="1481657"/>
            <a:chExt cx="4309874" cy="412352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A1C93AC-DB12-0211-7E3F-5AE5314D0721}"/>
                </a:ext>
              </a:extLst>
            </p:cNvPr>
            <p:cNvSpPr/>
            <p:nvPr/>
          </p:nvSpPr>
          <p:spPr>
            <a:xfrm>
              <a:off x="1541513" y="3479442"/>
              <a:ext cx="3879060" cy="709144"/>
            </a:xfrm>
            <a:custGeom>
              <a:avLst/>
              <a:gdLst>
                <a:gd name="connsiteX0" fmla="*/ 545899 w 5172080"/>
                <a:gd name="connsiteY0" fmla="*/ 0 h 945525"/>
                <a:gd name="connsiteX1" fmla="*/ 4699318 w 5172080"/>
                <a:gd name="connsiteY1" fmla="*/ 0 h 945525"/>
                <a:gd name="connsiteX2" fmla="*/ 5172080 w 5172080"/>
                <a:gd name="connsiteY2" fmla="*/ 472763 h 945525"/>
                <a:gd name="connsiteX3" fmla="*/ 4699318 w 5172080"/>
                <a:gd name="connsiteY3" fmla="*/ 945525 h 945525"/>
                <a:gd name="connsiteX4" fmla="*/ 0 w 5172080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080" h="945525">
                  <a:moveTo>
                    <a:pt x="545899" y="0"/>
                  </a:moveTo>
                  <a:lnTo>
                    <a:pt x="4699318" y="0"/>
                  </a:lnTo>
                  <a:lnTo>
                    <a:pt x="5172080" y="472763"/>
                  </a:lnTo>
                  <a:lnTo>
                    <a:pt x="4699318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FD0C2D-D26E-A802-FAEE-8DA1254533F3}"/>
                </a:ext>
              </a:extLst>
            </p:cNvPr>
            <p:cNvSpPr/>
            <p:nvPr/>
          </p:nvSpPr>
          <p:spPr>
            <a:xfrm>
              <a:off x="1451109" y="4188948"/>
              <a:ext cx="4309873" cy="709144"/>
            </a:xfrm>
            <a:custGeom>
              <a:avLst/>
              <a:gdLst>
                <a:gd name="connsiteX0" fmla="*/ 545899 w 5746497"/>
                <a:gd name="connsiteY0" fmla="*/ 0 h 945525"/>
                <a:gd name="connsiteX1" fmla="*/ 5273735 w 5746497"/>
                <a:gd name="connsiteY1" fmla="*/ 0 h 945525"/>
                <a:gd name="connsiteX2" fmla="*/ 5746497 w 5746497"/>
                <a:gd name="connsiteY2" fmla="*/ 472763 h 945525"/>
                <a:gd name="connsiteX3" fmla="*/ 5273735 w 5746497"/>
                <a:gd name="connsiteY3" fmla="*/ 945525 h 945525"/>
                <a:gd name="connsiteX4" fmla="*/ 0 w 574649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6497" h="945525">
                  <a:moveTo>
                    <a:pt x="545899" y="0"/>
                  </a:moveTo>
                  <a:lnTo>
                    <a:pt x="5273735" y="0"/>
                  </a:lnTo>
                  <a:lnTo>
                    <a:pt x="5746497" y="472763"/>
                  </a:lnTo>
                  <a:lnTo>
                    <a:pt x="527373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7CD05F3-6D45-106A-E6AF-94156E09D36A}"/>
                </a:ext>
              </a:extLst>
            </p:cNvPr>
            <p:cNvSpPr/>
            <p:nvPr/>
          </p:nvSpPr>
          <p:spPr>
            <a:xfrm>
              <a:off x="2036533" y="2769936"/>
              <a:ext cx="3043631" cy="709144"/>
            </a:xfrm>
            <a:custGeom>
              <a:avLst/>
              <a:gdLst>
                <a:gd name="connsiteX0" fmla="*/ 545899 w 4058174"/>
                <a:gd name="connsiteY0" fmla="*/ 0 h 945525"/>
                <a:gd name="connsiteX1" fmla="*/ 3585412 w 4058174"/>
                <a:gd name="connsiteY1" fmla="*/ 0 h 945525"/>
                <a:gd name="connsiteX2" fmla="*/ 4058174 w 4058174"/>
                <a:gd name="connsiteY2" fmla="*/ 472763 h 945525"/>
                <a:gd name="connsiteX3" fmla="*/ 3585412 w 4058174"/>
                <a:gd name="connsiteY3" fmla="*/ 945525 h 945525"/>
                <a:gd name="connsiteX4" fmla="*/ 0 w 4058174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8174" h="945525">
                  <a:moveTo>
                    <a:pt x="545899" y="0"/>
                  </a:moveTo>
                  <a:lnTo>
                    <a:pt x="3585412" y="0"/>
                  </a:lnTo>
                  <a:lnTo>
                    <a:pt x="4058174" y="472763"/>
                  </a:lnTo>
                  <a:lnTo>
                    <a:pt x="3585412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C0C8E53-E7A2-78A8-45BD-8CD3CD12FE96}"/>
                </a:ext>
              </a:extLst>
            </p:cNvPr>
            <p:cNvSpPr/>
            <p:nvPr/>
          </p:nvSpPr>
          <p:spPr>
            <a:xfrm>
              <a:off x="2680009" y="2060430"/>
              <a:ext cx="2059745" cy="709144"/>
            </a:xfrm>
            <a:custGeom>
              <a:avLst/>
              <a:gdLst>
                <a:gd name="connsiteX0" fmla="*/ 545899 w 2746327"/>
                <a:gd name="connsiteY0" fmla="*/ 0 h 945525"/>
                <a:gd name="connsiteX1" fmla="*/ 2273565 w 2746327"/>
                <a:gd name="connsiteY1" fmla="*/ 0 h 945525"/>
                <a:gd name="connsiteX2" fmla="*/ 2746327 w 2746327"/>
                <a:gd name="connsiteY2" fmla="*/ 472763 h 945525"/>
                <a:gd name="connsiteX3" fmla="*/ 2273565 w 2746327"/>
                <a:gd name="connsiteY3" fmla="*/ 945525 h 945525"/>
                <a:gd name="connsiteX4" fmla="*/ 0 w 274632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327" h="945525">
                  <a:moveTo>
                    <a:pt x="545899" y="0"/>
                  </a:moveTo>
                  <a:lnTo>
                    <a:pt x="2273565" y="0"/>
                  </a:lnTo>
                  <a:lnTo>
                    <a:pt x="2746327" y="472763"/>
                  </a:lnTo>
                  <a:lnTo>
                    <a:pt x="227356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9450324-2AE0-6E3A-1B5C-B67F79E40BDC}"/>
                </a:ext>
              </a:extLst>
            </p:cNvPr>
            <p:cNvSpPr/>
            <p:nvPr/>
          </p:nvSpPr>
          <p:spPr>
            <a:xfrm>
              <a:off x="1451108" y="2060430"/>
              <a:ext cx="2607516" cy="2837662"/>
            </a:xfrm>
            <a:custGeom>
              <a:avLst/>
              <a:gdLst>
                <a:gd name="connsiteX0" fmla="*/ 2184433 w 3476688"/>
                <a:gd name="connsiteY0" fmla="*/ 0 h 3783549"/>
                <a:gd name="connsiteX1" fmla="*/ 3476688 w 3476688"/>
                <a:gd name="connsiteY1" fmla="*/ 0 h 3783549"/>
                <a:gd name="connsiteX2" fmla="*/ 1292255 w 3476688"/>
                <a:gd name="connsiteY2" fmla="*/ 3783549 h 3783549"/>
                <a:gd name="connsiteX3" fmla="*/ 0 w 3476688"/>
                <a:gd name="connsiteY3" fmla="*/ 3783549 h 378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688" h="3783549">
                  <a:moveTo>
                    <a:pt x="2184433" y="0"/>
                  </a:moveTo>
                  <a:lnTo>
                    <a:pt x="3476688" y="0"/>
                  </a:lnTo>
                  <a:lnTo>
                    <a:pt x="1292255" y="3783549"/>
                  </a:lnTo>
                  <a:lnTo>
                    <a:pt x="0" y="3783549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tx1">
                    <a:alpha val="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tx1">
                    <a:lumMod val="0"/>
                  </a:schemeClr>
                </a:gs>
              </a:gsLst>
              <a:lin ang="12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7D77677-8375-DACE-FB87-6571E43099DF}"/>
                </a:ext>
              </a:extLst>
            </p:cNvPr>
            <p:cNvGrpSpPr/>
            <p:nvPr/>
          </p:nvGrpSpPr>
          <p:grpSpPr>
            <a:xfrm>
              <a:off x="1527432" y="1481657"/>
              <a:ext cx="894911" cy="4123529"/>
              <a:chOff x="3366613" y="832542"/>
              <a:chExt cx="1193214" cy="5498039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939DB0D-7E58-6419-7E9F-04B305294A63}"/>
                  </a:ext>
                </a:extLst>
              </p:cNvPr>
              <p:cNvSpPr/>
              <p:nvPr/>
            </p:nvSpPr>
            <p:spPr>
              <a:xfrm rot="1800000">
                <a:off x="3421043" y="1696269"/>
                <a:ext cx="1117836" cy="3695382"/>
              </a:xfrm>
              <a:custGeom>
                <a:avLst/>
                <a:gdLst>
                  <a:gd name="connsiteX0" fmla="*/ 0 w 246888"/>
                  <a:gd name="connsiteY0" fmla="*/ 0 h 3058451"/>
                  <a:gd name="connsiteX1" fmla="*/ 246888 w 246888"/>
                  <a:gd name="connsiteY1" fmla="*/ 0 h 3058451"/>
                  <a:gd name="connsiteX2" fmla="*/ 246888 w 246888"/>
                  <a:gd name="connsiteY2" fmla="*/ 3010419 h 3058451"/>
                  <a:gd name="connsiteX3" fmla="*/ 123444 w 246888"/>
                  <a:gd name="connsiteY3" fmla="*/ 3058451 h 3058451"/>
                  <a:gd name="connsiteX4" fmla="*/ 0 w 246888"/>
                  <a:gd name="connsiteY4" fmla="*/ 3010419 h 305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888" h="3058451">
                    <a:moveTo>
                      <a:pt x="0" y="0"/>
                    </a:moveTo>
                    <a:lnTo>
                      <a:pt x="246888" y="0"/>
                    </a:lnTo>
                    <a:lnTo>
                      <a:pt x="246888" y="3010419"/>
                    </a:lnTo>
                    <a:cubicBezTo>
                      <a:pt x="246888" y="3036946"/>
                      <a:pt x="191620" y="3058451"/>
                      <a:pt x="123444" y="3058451"/>
                    </a:cubicBezTo>
                    <a:cubicBezTo>
                      <a:pt x="55268" y="3058451"/>
                      <a:pt x="0" y="3036946"/>
                      <a:pt x="0" y="30104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A6E2B6B-662C-D5FF-49E7-B074453C75D2}"/>
                  </a:ext>
                </a:extLst>
              </p:cNvPr>
              <p:cNvGrpSpPr/>
              <p:nvPr/>
            </p:nvGrpSpPr>
            <p:grpSpPr>
              <a:xfrm rot="1800000">
                <a:off x="3366613" y="832542"/>
                <a:ext cx="1193214" cy="5498039"/>
                <a:chOff x="9661309" y="1723005"/>
                <a:chExt cx="987553" cy="4550404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743EAC7B-F8AC-F2EA-E5AB-06DACB6A31F2}"/>
                    </a:ext>
                  </a:extLst>
                </p:cNvPr>
                <p:cNvSpPr/>
                <p:nvPr/>
              </p:nvSpPr>
              <p:spPr>
                <a:xfrm>
                  <a:off x="9661309" y="5362187"/>
                  <a:ext cx="987552" cy="911222"/>
                </a:xfrm>
                <a:custGeom>
                  <a:avLst/>
                  <a:gdLst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70409 w 987552"/>
                    <a:gd name="connsiteY7" fmla="*/ 201484 h 911222"/>
                    <a:gd name="connsiteX8" fmla="*/ 0 w 987552"/>
                    <a:gd name="connsiteY8" fmla="*/ 75328 h 911222"/>
                    <a:gd name="connsiteX9" fmla="*/ 493776 w 987552"/>
                    <a:gd name="connsiteY9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0 w 987552"/>
                    <a:gd name="connsiteY7" fmla="*/ 75328 h 911222"/>
                    <a:gd name="connsiteX8" fmla="*/ 493776 w 987552"/>
                    <a:gd name="connsiteY8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0 w 987552"/>
                    <a:gd name="connsiteY6" fmla="*/ 75328 h 911222"/>
                    <a:gd name="connsiteX7" fmla="*/ 493776 w 987552"/>
                    <a:gd name="connsiteY7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530992 w 987552"/>
                    <a:gd name="connsiteY3" fmla="*/ 893451 h 911222"/>
                    <a:gd name="connsiteX4" fmla="*/ 456560 w 987552"/>
                    <a:gd name="connsiteY4" fmla="*/ 893451 h 911222"/>
                    <a:gd name="connsiteX5" fmla="*/ 0 w 987552"/>
                    <a:gd name="connsiteY5" fmla="*/ 75328 h 911222"/>
                    <a:gd name="connsiteX6" fmla="*/ 493776 w 987552"/>
                    <a:gd name="connsiteY6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530992 w 987552"/>
                    <a:gd name="connsiteY2" fmla="*/ 893451 h 911222"/>
                    <a:gd name="connsiteX3" fmla="*/ 456560 w 987552"/>
                    <a:gd name="connsiteY3" fmla="*/ 893451 h 911222"/>
                    <a:gd name="connsiteX4" fmla="*/ 0 w 987552"/>
                    <a:gd name="connsiteY4" fmla="*/ 75328 h 911222"/>
                    <a:gd name="connsiteX5" fmla="*/ 493776 w 987552"/>
                    <a:gd name="connsiteY5" fmla="*/ 0 h 911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7552" h="911222">
                      <a:moveTo>
                        <a:pt x="493776" y="0"/>
                      </a:moveTo>
                      <a:cubicBezTo>
                        <a:pt x="766481" y="0"/>
                        <a:pt x="987552" y="33725"/>
                        <a:pt x="987552" y="75328"/>
                      </a:cubicBezTo>
                      <a:lnTo>
                        <a:pt x="530992" y="893451"/>
                      </a:lnTo>
                      <a:cubicBezTo>
                        <a:pt x="517825" y="917146"/>
                        <a:pt x="469727" y="917146"/>
                        <a:pt x="456560" y="893451"/>
                      </a:cubicBezTo>
                      <a:lnTo>
                        <a:pt x="0" y="75328"/>
                      </a:lnTo>
                      <a:cubicBezTo>
                        <a:pt x="0" y="33725"/>
                        <a:pt x="221071" y="0"/>
                        <a:pt x="493776" y="0"/>
                      </a:cubicBezTo>
                      <a:close/>
                    </a:path>
                  </a:pathLst>
                </a:custGeom>
                <a:solidFill>
                  <a:srgbClr val="EED6C2"/>
                </a:solidFill>
                <a:ln w="12700">
                  <a:noFill/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F45B408D-0EE6-0A7D-1773-DA15E3619D5F}"/>
                    </a:ext>
                  </a:extLst>
                </p:cNvPr>
                <p:cNvSpPr/>
                <p:nvPr/>
              </p:nvSpPr>
              <p:spPr>
                <a:xfrm>
                  <a:off x="9978156" y="5982981"/>
                  <a:ext cx="353859" cy="290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68" extrusionOk="0">
                      <a:moveTo>
                        <a:pt x="10800" y="0"/>
                      </a:moveTo>
                      <a:cubicBezTo>
                        <a:pt x="6943" y="0"/>
                        <a:pt x="3295" y="472"/>
                        <a:pt x="0" y="1293"/>
                      </a:cubicBezTo>
                      <a:lnTo>
                        <a:pt x="8560" y="19874"/>
                      </a:lnTo>
                      <a:cubicBezTo>
                        <a:pt x="9354" y="21600"/>
                        <a:pt x="12246" y="21600"/>
                        <a:pt x="13040" y="19874"/>
                      </a:cubicBezTo>
                      <a:lnTo>
                        <a:pt x="21600" y="1293"/>
                      </a:lnTo>
                      <a:cubicBezTo>
                        <a:pt x="18305" y="472"/>
                        <a:pt x="146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4B494B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A46664A4-13AF-6862-A3CD-483FB513C0F8}"/>
                    </a:ext>
                  </a:extLst>
                </p:cNvPr>
                <p:cNvSpPr/>
                <p:nvPr/>
              </p:nvSpPr>
              <p:spPr>
                <a:xfrm>
                  <a:off x="9661310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BBFAB88-4F26-6927-32FA-C73911C14902}"/>
                    </a:ext>
                  </a:extLst>
                </p:cNvPr>
                <p:cNvSpPr/>
                <p:nvPr/>
              </p:nvSpPr>
              <p:spPr>
                <a:xfrm>
                  <a:off x="9908198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73FAA107-9AA4-A8D3-77FC-4EB89E2F438A}"/>
                    </a:ext>
                  </a:extLst>
                </p:cNvPr>
                <p:cNvSpPr/>
                <p:nvPr/>
              </p:nvSpPr>
              <p:spPr>
                <a:xfrm>
                  <a:off x="10155086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5DFF01E-9D32-BE49-4020-CFC9E72297BF}"/>
                    </a:ext>
                  </a:extLst>
                </p:cNvPr>
                <p:cNvSpPr/>
                <p:nvPr/>
              </p:nvSpPr>
              <p:spPr>
                <a:xfrm>
                  <a:off x="10401974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endParaRPr sz="225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DBCEBF9-7A9F-D416-A221-B1372B46E2A6}"/>
                    </a:ext>
                  </a:extLst>
                </p:cNvPr>
                <p:cNvGrpSpPr/>
                <p:nvPr/>
              </p:nvGrpSpPr>
              <p:grpSpPr>
                <a:xfrm>
                  <a:off x="9661309" y="1723005"/>
                  <a:ext cx="987552" cy="694240"/>
                  <a:chOff x="8426870" y="1023185"/>
                  <a:chExt cx="987552" cy="694240"/>
                </a:xfrm>
              </p:grpSpPr>
              <p:sp>
                <p:nvSpPr>
                  <p:cNvPr id="18" name="Rectangle">
                    <a:extLst>
                      <a:ext uri="{FF2B5EF4-FFF2-40B4-BE49-F238E27FC236}">
                        <a16:creationId xmlns:a16="http://schemas.microsoft.com/office/drawing/2014/main" id="{8EA0B8B8-022D-422D-4D76-749EE5E0C40B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57368"/>
                    <a:ext cx="987552" cy="260057"/>
                  </a:xfrm>
                  <a:prstGeom prst="rect">
                    <a:avLst/>
                  </a:prstGeom>
                  <a:solidFill>
                    <a:srgbClr val="BDBEB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19" name="Shape">
                    <a:extLst>
                      <a:ext uri="{FF2B5EF4-FFF2-40B4-BE49-F238E27FC236}">
                        <a16:creationId xmlns:a16="http://schemas.microsoft.com/office/drawing/2014/main" id="{9F490553-356A-1419-DBD5-A5C9FF5BB6B3}"/>
                      </a:ext>
                    </a:extLst>
                  </p:cNvPr>
                  <p:cNvSpPr/>
                  <p:nvPr/>
                </p:nvSpPr>
                <p:spPr>
                  <a:xfrm>
                    <a:off x="8426870" y="1023185"/>
                    <a:ext cx="987552" cy="4337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61" y="0"/>
                        </a:moveTo>
                        <a:lnTo>
                          <a:pt x="4639" y="0"/>
                        </a:lnTo>
                        <a:cubicBezTo>
                          <a:pt x="2077" y="0"/>
                          <a:pt x="0" y="3632"/>
                          <a:pt x="0" y="8110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8110"/>
                        </a:lnTo>
                        <a:cubicBezTo>
                          <a:pt x="21600" y="3632"/>
                          <a:pt x="19523" y="0"/>
                          <a:pt x="16961" y="0"/>
                        </a:cubicBezTo>
                        <a:close/>
                      </a:path>
                    </a:pathLst>
                  </a:custGeom>
                  <a:solidFill>
                    <a:srgbClr val="D88480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endParaRPr sz="225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0" name="Rectangle">
                    <a:extLst>
                      <a:ext uri="{FF2B5EF4-FFF2-40B4-BE49-F238E27FC236}">
                        <a16:creationId xmlns:a16="http://schemas.microsoft.com/office/drawing/2014/main" id="{C207F51B-EA2B-D1BA-ABBB-A28D6090AC48}"/>
                      </a:ext>
                    </a:extLst>
                  </p:cNvPr>
                  <p:cNvSpPr/>
                  <p:nvPr/>
                </p:nvSpPr>
                <p:spPr>
                  <a:xfrm>
                    <a:off x="8426870" y="151020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21" name="Rectangle">
                    <a:extLst>
                      <a:ext uri="{FF2B5EF4-FFF2-40B4-BE49-F238E27FC236}">
                        <a16:creationId xmlns:a16="http://schemas.microsoft.com/office/drawing/2014/main" id="{21044375-6C09-1B44-6225-3B5BE33159A4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8378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22" name="Rectangle">
                    <a:extLst>
                      <a:ext uri="{FF2B5EF4-FFF2-40B4-BE49-F238E27FC236}">
                        <a16:creationId xmlns:a16="http://schemas.microsoft.com/office/drawing/2014/main" id="{F1519B7B-44DB-3C1F-D12D-95561707E7E4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7005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  <p:sp>
                <p:nvSpPr>
                  <p:cNvPr id="23" name="Rectangle">
                    <a:extLst>
                      <a:ext uri="{FF2B5EF4-FFF2-40B4-BE49-F238E27FC236}">
                        <a16:creationId xmlns:a16="http://schemas.microsoft.com/office/drawing/2014/main" id="{4787DA31-A27B-5844-5D65-42A5130C004C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4363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28575" tIns="28575" rIns="28575" bIns="28575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 sz="2250"/>
                  </a:p>
                </p:txBody>
              </p:sp>
            </p:grpSp>
          </p:grpSp>
        </p:grpSp>
      </p:grp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E5E4CFD2-FA70-A4A7-8479-82411F97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3277" y="4303489"/>
            <a:ext cx="480060" cy="48006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60397005-F3CA-E21C-202C-2680FF2AC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68" y="3593984"/>
            <a:ext cx="480060" cy="48006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E912DD0A-53CA-A5A9-5D23-EAB25E11A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5837" y="2880638"/>
            <a:ext cx="480060" cy="48006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9D0CBACD-43B1-1065-4B10-E61313DD9A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89942" y="2174971"/>
            <a:ext cx="480060" cy="48006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DA287A2-8C6E-E715-CB9B-8850841211CD}"/>
              </a:ext>
            </a:extLst>
          </p:cNvPr>
          <p:cNvSpPr txBox="1"/>
          <p:nvPr/>
        </p:nvSpPr>
        <p:spPr>
          <a:xfrm>
            <a:off x="5644479" y="2103378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169EA4-3C13-AD85-E985-B5C0A876BD4E}"/>
              </a:ext>
            </a:extLst>
          </p:cNvPr>
          <p:cNvSpPr txBox="1"/>
          <p:nvPr/>
        </p:nvSpPr>
        <p:spPr>
          <a:xfrm>
            <a:off x="5984888" y="2812884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E29E4A-C174-E9FB-1943-D6F26152967D}"/>
              </a:ext>
            </a:extLst>
          </p:cNvPr>
          <p:cNvSpPr txBox="1"/>
          <p:nvPr/>
        </p:nvSpPr>
        <p:spPr>
          <a:xfrm>
            <a:off x="6325298" y="3522390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8DF9FB-9EA6-58A0-A8E8-C957BF71246D}"/>
              </a:ext>
            </a:extLst>
          </p:cNvPr>
          <p:cNvSpPr txBox="1"/>
          <p:nvPr/>
        </p:nvSpPr>
        <p:spPr>
          <a:xfrm>
            <a:off x="6665706" y="4231895"/>
            <a:ext cx="219456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sodales.</a:t>
            </a:r>
          </a:p>
        </p:txBody>
      </p:sp>
    </p:spTree>
    <p:extLst>
      <p:ext uri="{BB962C8B-B14F-4D97-AF65-F5344CB8AC3E}">
        <p14:creationId xmlns:p14="http://schemas.microsoft.com/office/powerpoint/2010/main" val="24271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10542</TotalTime>
  <Words>288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Diagonal Pencil – Slide Template</vt:lpstr>
      <vt:lpstr>4-Layer Diagonal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Diagonal Pencil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2025-02-13T18:18:18Z</dcterms:modified>
  <cp:category>Charts &amp; Diagrams;Graphics &amp; Metaphors</cp:category>
</cp:coreProperties>
</file>