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92" y="7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80BA6-7935-D871-1EDD-8F77694CB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76271-015F-683D-B81E-53440A406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7DA655-CAF6-2B6B-23F0-CCB61FC79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BF8DA-96C9-A218-ACC8-70994EB81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3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4-Layer Diagonal Pencil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E0E3ED6-75D8-5581-15F4-BF177B82C228}"/>
              </a:ext>
            </a:extLst>
          </p:cNvPr>
          <p:cNvGrpSpPr/>
          <p:nvPr/>
        </p:nvGrpSpPr>
        <p:grpSpPr>
          <a:xfrm>
            <a:off x="1934810" y="832542"/>
            <a:ext cx="5746498" cy="5498039"/>
            <a:chOff x="1934810" y="832542"/>
            <a:chExt cx="5746498" cy="54980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54DB8B9-A126-C94B-D9D6-378EA5664817}"/>
                </a:ext>
              </a:extLst>
            </p:cNvPr>
            <p:cNvSpPr/>
            <p:nvPr/>
          </p:nvSpPr>
          <p:spPr>
            <a:xfrm>
              <a:off x="2055350" y="3496256"/>
              <a:ext cx="5172080" cy="945525"/>
            </a:xfrm>
            <a:custGeom>
              <a:avLst/>
              <a:gdLst>
                <a:gd name="connsiteX0" fmla="*/ 545899 w 5172080"/>
                <a:gd name="connsiteY0" fmla="*/ 0 h 945525"/>
                <a:gd name="connsiteX1" fmla="*/ 4699318 w 5172080"/>
                <a:gd name="connsiteY1" fmla="*/ 0 h 945525"/>
                <a:gd name="connsiteX2" fmla="*/ 5172080 w 5172080"/>
                <a:gd name="connsiteY2" fmla="*/ 472763 h 945525"/>
                <a:gd name="connsiteX3" fmla="*/ 4699318 w 5172080"/>
                <a:gd name="connsiteY3" fmla="*/ 945525 h 945525"/>
                <a:gd name="connsiteX4" fmla="*/ 0 w 5172080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080" h="945525">
                  <a:moveTo>
                    <a:pt x="545899" y="0"/>
                  </a:moveTo>
                  <a:lnTo>
                    <a:pt x="4699318" y="0"/>
                  </a:lnTo>
                  <a:lnTo>
                    <a:pt x="5172080" y="472763"/>
                  </a:lnTo>
                  <a:lnTo>
                    <a:pt x="4699318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8BBC917-C6CE-4F23-9C80-C2C95865FC33}"/>
                </a:ext>
              </a:extLst>
            </p:cNvPr>
            <p:cNvSpPr/>
            <p:nvPr/>
          </p:nvSpPr>
          <p:spPr>
            <a:xfrm>
              <a:off x="1934811" y="4442263"/>
              <a:ext cx="5746497" cy="945525"/>
            </a:xfrm>
            <a:custGeom>
              <a:avLst/>
              <a:gdLst>
                <a:gd name="connsiteX0" fmla="*/ 545899 w 5746497"/>
                <a:gd name="connsiteY0" fmla="*/ 0 h 945525"/>
                <a:gd name="connsiteX1" fmla="*/ 5273735 w 5746497"/>
                <a:gd name="connsiteY1" fmla="*/ 0 h 945525"/>
                <a:gd name="connsiteX2" fmla="*/ 5746497 w 5746497"/>
                <a:gd name="connsiteY2" fmla="*/ 472763 h 945525"/>
                <a:gd name="connsiteX3" fmla="*/ 5273735 w 5746497"/>
                <a:gd name="connsiteY3" fmla="*/ 945525 h 945525"/>
                <a:gd name="connsiteX4" fmla="*/ 0 w 574649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6497" h="945525">
                  <a:moveTo>
                    <a:pt x="545899" y="0"/>
                  </a:moveTo>
                  <a:lnTo>
                    <a:pt x="5273735" y="0"/>
                  </a:lnTo>
                  <a:lnTo>
                    <a:pt x="5746497" y="472763"/>
                  </a:lnTo>
                  <a:lnTo>
                    <a:pt x="527373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B31063-8D5C-9F35-F1EC-6D3439C5E778}"/>
                </a:ext>
              </a:extLst>
            </p:cNvPr>
            <p:cNvSpPr/>
            <p:nvPr/>
          </p:nvSpPr>
          <p:spPr>
            <a:xfrm>
              <a:off x="2715377" y="2550247"/>
              <a:ext cx="4058174" cy="945525"/>
            </a:xfrm>
            <a:custGeom>
              <a:avLst/>
              <a:gdLst>
                <a:gd name="connsiteX0" fmla="*/ 545899 w 4058174"/>
                <a:gd name="connsiteY0" fmla="*/ 0 h 945525"/>
                <a:gd name="connsiteX1" fmla="*/ 3585412 w 4058174"/>
                <a:gd name="connsiteY1" fmla="*/ 0 h 945525"/>
                <a:gd name="connsiteX2" fmla="*/ 4058174 w 4058174"/>
                <a:gd name="connsiteY2" fmla="*/ 472763 h 945525"/>
                <a:gd name="connsiteX3" fmla="*/ 3585412 w 4058174"/>
                <a:gd name="connsiteY3" fmla="*/ 945525 h 945525"/>
                <a:gd name="connsiteX4" fmla="*/ 0 w 4058174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8174" h="945525">
                  <a:moveTo>
                    <a:pt x="545899" y="0"/>
                  </a:moveTo>
                  <a:lnTo>
                    <a:pt x="3585412" y="0"/>
                  </a:lnTo>
                  <a:lnTo>
                    <a:pt x="4058174" y="472763"/>
                  </a:lnTo>
                  <a:lnTo>
                    <a:pt x="3585412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18ABE07-51C7-E057-AF7C-061E7C4D0FA1}"/>
                </a:ext>
              </a:extLst>
            </p:cNvPr>
            <p:cNvSpPr/>
            <p:nvPr/>
          </p:nvSpPr>
          <p:spPr>
            <a:xfrm>
              <a:off x="3573345" y="1604239"/>
              <a:ext cx="2746327" cy="945525"/>
            </a:xfrm>
            <a:custGeom>
              <a:avLst/>
              <a:gdLst>
                <a:gd name="connsiteX0" fmla="*/ 545899 w 2746327"/>
                <a:gd name="connsiteY0" fmla="*/ 0 h 945525"/>
                <a:gd name="connsiteX1" fmla="*/ 2273565 w 2746327"/>
                <a:gd name="connsiteY1" fmla="*/ 0 h 945525"/>
                <a:gd name="connsiteX2" fmla="*/ 2746327 w 2746327"/>
                <a:gd name="connsiteY2" fmla="*/ 472763 h 945525"/>
                <a:gd name="connsiteX3" fmla="*/ 2273565 w 2746327"/>
                <a:gd name="connsiteY3" fmla="*/ 945525 h 945525"/>
                <a:gd name="connsiteX4" fmla="*/ 0 w 274632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327" h="945525">
                  <a:moveTo>
                    <a:pt x="545899" y="0"/>
                  </a:moveTo>
                  <a:lnTo>
                    <a:pt x="2273565" y="0"/>
                  </a:lnTo>
                  <a:lnTo>
                    <a:pt x="2746327" y="472763"/>
                  </a:lnTo>
                  <a:lnTo>
                    <a:pt x="227356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149BFEA-F048-82C3-BA7D-9DCD2975383C}"/>
                </a:ext>
              </a:extLst>
            </p:cNvPr>
            <p:cNvSpPr/>
            <p:nvPr/>
          </p:nvSpPr>
          <p:spPr>
            <a:xfrm>
              <a:off x="1934810" y="1604239"/>
              <a:ext cx="3476688" cy="3783549"/>
            </a:xfrm>
            <a:custGeom>
              <a:avLst/>
              <a:gdLst>
                <a:gd name="connsiteX0" fmla="*/ 2184433 w 3476688"/>
                <a:gd name="connsiteY0" fmla="*/ 0 h 3783549"/>
                <a:gd name="connsiteX1" fmla="*/ 3476688 w 3476688"/>
                <a:gd name="connsiteY1" fmla="*/ 0 h 3783549"/>
                <a:gd name="connsiteX2" fmla="*/ 1292255 w 3476688"/>
                <a:gd name="connsiteY2" fmla="*/ 3783549 h 3783549"/>
                <a:gd name="connsiteX3" fmla="*/ 0 w 3476688"/>
                <a:gd name="connsiteY3" fmla="*/ 3783549 h 378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688" h="3783549">
                  <a:moveTo>
                    <a:pt x="2184433" y="0"/>
                  </a:moveTo>
                  <a:lnTo>
                    <a:pt x="3476688" y="0"/>
                  </a:lnTo>
                  <a:lnTo>
                    <a:pt x="1292255" y="3783549"/>
                  </a:lnTo>
                  <a:lnTo>
                    <a:pt x="0" y="3783549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tx1">
                    <a:alpha val="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tx1">
                    <a:lumMod val="0"/>
                  </a:schemeClr>
                </a:gs>
              </a:gsLst>
              <a:lin ang="12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DDBA047-E0CC-E9E3-E86F-036EFF4BD023}"/>
                </a:ext>
              </a:extLst>
            </p:cNvPr>
            <p:cNvGrpSpPr/>
            <p:nvPr/>
          </p:nvGrpSpPr>
          <p:grpSpPr>
            <a:xfrm>
              <a:off x="2036576" y="832542"/>
              <a:ext cx="1193214" cy="5498039"/>
              <a:chOff x="3366613" y="832542"/>
              <a:chExt cx="1193214" cy="5498039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625B737-7F55-C1AE-17D8-E79C577A09D1}"/>
                  </a:ext>
                </a:extLst>
              </p:cNvPr>
              <p:cNvSpPr/>
              <p:nvPr/>
            </p:nvSpPr>
            <p:spPr>
              <a:xfrm rot="1800000">
                <a:off x="3421043" y="1696269"/>
                <a:ext cx="1117836" cy="3695382"/>
              </a:xfrm>
              <a:custGeom>
                <a:avLst/>
                <a:gdLst>
                  <a:gd name="connsiteX0" fmla="*/ 0 w 246888"/>
                  <a:gd name="connsiteY0" fmla="*/ 0 h 3058451"/>
                  <a:gd name="connsiteX1" fmla="*/ 246888 w 246888"/>
                  <a:gd name="connsiteY1" fmla="*/ 0 h 3058451"/>
                  <a:gd name="connsiteX2" fmla="*/ 246888 w 246888"/>
                  <a:gd name="connsiteY2" fmla="*/ 3010419 h 3058451"/>
                  <a:gd name="connsiteX3" fmla="*/ 123444 w 246888"/>
                  <a:gd name="connsiteY3" fmla="*/ 3058451 h 3058451"/>
                  <a:gd name="connsiteX4" fmla="*/ 0 w 246888"/>
                  <a:gd name="connsiteY4" fmla="*/ 3010419 h 305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888" h="3058451">
                    <a:moveTo>
                      <a:pt x="0" y="0"/>
                    </a:moveTo>
                    <a:lnTo>
                      <a:pt x="246888" y="0"/>
                    </a:lnTo>
                    <a:lnTo>
                      <a:pt x="246888" y="3010419"/>
                    </a:lnTo>
                    <a:cubicBezTo>
                      <a:pt x="246888" y="3036946"/>
                      <a:pt x="191620" y="3058451"/>
                      <a:pt x="123444" y="3058451"/>
                    </a:cubicBezTo>
                    <a:cubicBezTo>
                      <a:pt x="55268" y="3058451"/>
                      <a:pt x="0" y="3036946"/>
                      <a:pt x="0" y="30104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F043070-8E5C-4804-A393-FFADE77FEC95}"/>
                  </a:ext>
                </a:extLst>
              </p:cNvPr>
              <p:cNvGrpSpPr/>
              <p:nvPr/>
            </p:nvGrpSpPr>
            <p:grpSpPr>
              <a:xfrm rot="1800000">
                <a:off x="3366613" y="832542"/>
                <a:ext cx="1193214" cy="5498039"/>
                <a:chOff x="9661309" y="1723005"/>
                <a:chExt cx="987553" cy="4550404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0628735-D8F4-8A6F-4289-DC3C624C4A69}"/>
                    </a:ext>
                  </a:extLst>
                </p:cNvPr>
                <p:cNvSpPr/>
                <p:nvPr/>
              </p:nvSpPr>
              <p:spPr>
                <a:xfrm>
                  <a:off x="9661309" y="5362187"/>
                  <a:ext cx="987552" cy="911222"/>
                </a:xfrm>
                <a:custGeom>
                  <a:avLst/>
                  <a:gdLst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70409 w 987552"/>
                    <a:gd name="connsiteY7" fmla="*/ 201484 h 911222"/>
                    <a:gd name="connsiteX8" fmla="*/ 0 w 987552"/>
                    <a:gd name="connsiteY8" fmla="*/ 75328 h 911222"/>
                    <a:gd name="connsiteX9" fmla="*/ 493776 w 987552"/>
                    <a:gd name="connsiteY9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0 w 987552"/>
                    <a:gd name="connsiteY7" fmla="*/ 75328 h 911222"/>
                    <a:gd name="connsiteX8" fmla="*/ 493776 w 987552"/>
                    <a:gd name="connsiteY8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0 w 987552"/>
                    <a:gd name="connsiteY6" fmla="*/ 75328 h 911222"/>
                    <a:gd name="connsiteX7" fmla="*/ 493776 w 987552"/>
                    <a:gd name="connsiteY7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530992 w 987552"/>
                    <a:gd name="connsiteY3" fmla="*/ 893451 h 911222"/>
                    <a:gd name="connsiteX4" fmla="*/ 456560 w 987552"/>
                    <a:gd name="connsiteY4" fmla="*/ 893451 h 911222"/>
                    <a:gd name="connsiteX5" fmla="*/ 0 w 987552"/>
                    <a:gd name="connsiteY5" fmla="*/ 75328 h 911222"/>
                    <a:gd name="connsiteX6" fmla="*/ 493776 w 987552"/>
                    <a:gd name="connsiteY6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530992 w 987552"/>
                    <a:gd name="connsiteY2" fmla="*/ 893451 h 911222"/>
                    <a:gd name="connsiteX3" fmla="*/ 456560 w 987552"/>
                    <a:gd name="connsiteY3" fmla="*/ 893451 h 911222"/>
                    <a:gd name="connsiteX4" fmla="*/ 0 w 987552"/>
                    <a:gd name="connsiteY4" fmla="*/ 75328 h 911222"/>
                    <a:gd name="connsiteX5" fmla="*/ 493776 w 987552"/>
                    <a:gd name="connsiteY5" fmla="*/ 0 h 911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7552" h="911222">
                      <a:moveTo>
                        <a:pt x="493776" y="0"/>
                      </a:moveTo>
                      <a:cubicBezTo>
                        <a:pt x="766481" y="0"/>
                        <a:pt x="987552" y="33725"/>
                        <a:pt x="987552" y="75328"/>
                      </a:cubicBezTo>
                      <a:lnTo>
                        <a:pt x="530992" y="893451"/>
                      </a:lnTo>
                      <a:cubicBezTo>
                        <a:pt x="517825" y="917146"/>
                        <a:pt x="469727" y="917146"/>
                        <a:pt x="456560" y="893451"/>
                      </a:cubicBezTo>
                      <a:lnTo>
                        <a:pt x="0" y="75328"/>
                      </a:lnTo>
                      <a:cubicBezTo>
                        <a:pt x="0" y="33725"/>
                        <a:pt x="221071" y="0"/>
                        <a:pt x="493776" y="0"/>
                      </a:cubicBezTo>
                      <a:close/>
                    </a:path>
                  </a:pathLst>
                </a:custGeom>
                <a:solidFill>
                  <a:srgbClr val="EED6C2"/>
                </a:solidFill>
                <a:ln w="12700">
                  <a:noFill/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2" name="Shape">
                  <a:extLst>
                    <a:ext uri="{FF2B5EF4-FFF2-40B4-BE49-F238E27FC236}">
                      <a16:creationId xmlns:a16="http://schemas.microsoft.com/office/drawing/2014/main" id="{358AE977-706D-9F82-D4BF-82A6A9BD674D}"/>
                    </a:ext>
                  </a:extLst>
                </p:cNvPr>
                <p:cNvSpPr/>
                <p:nvPr/>
              </p:nvSpPr>
              <p:spPr>
                <a:xfrm>
                  <a:off x="9978156" y="5982981"/>
                  <a:ext cx="353859" cy="290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68" extrusionOk="0">
                      <a:moveTo>
                        <a:pt x="10800" y="0"/>
                      </a:moveTo>
                      <a:cubicBezTo>
                        <a:pt x="6943" y="0"/>
                        <a:pt x="3295" y="472"/>
                        <a:pt x="0" y="1293"/>
                      </a:cubicBezTo>
                      <a:lnTo>
                        <a:pt x="8560" y="19874"/>
                      </a:lnTo>
                      <a:cubicBezTo>
                        <a:pt x="9354" y="21600"/>
                        <a:pt x="12246" y="21600"/>
                        <a:pt x="13040" y="19874"/>
                      </a:cubicBezTo>
                      <a:lnTo>
                        <a:pt x="21600" y="1293"/>
                      </a:lnTo>
                      <a:cubicBezTo>
                        <a:pt x="18305" y="472"/>
                        <a:pt x="14657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4B494B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93C5C78A-8085-EF7C-427C-B020FABAAFF3}"/>
                    </a:ext>
                  </a:extLst>
                </p:cNvPr>
                <p:cNvSpPr/>
                <p:nvPr/>
              </p:nvSpPr>
              <p:spPr>
                <a:xfrm>
                  <a:off x="9661310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21C9CA5-36AF-A25A-1F97-97695CEAEABA}"/>
                    </a:ext>
                  </a:extLst>
                </p:cNvPr>
                <p:cNvSpPr/>
                <p:nvPr/>
              </p:nvSpPr>
              <p:spPr>
                <a:xfrm>
                  <a:off x="9908198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6252457-3E2D-6A75-86AD-D48EC880A6CC}"/>
                    </a:ext>
                  </a:extLst>
                </p:cNvPr>
                <p:cNvSpPr/>
                <p:nvPr/>
              </p:nvSpPr>
              <p:spPr>
                <a:xfrm>
                  <a:off x="10155086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DE6AA11F-23F7-A4AC-ECA7-73AA104D618D}"/>
                    </a:ext>
                  </a:extLst>
                </p:cNvPr>
                <p:cNvSpPr/>
                <p:nvPr/>
              </p:nvSpPr>
              <p:spPr>
                <a:xfrm>
                  <a:off x="10401974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FCEF9C6-A651-00AB-FAE2-AF8FF978BD73}"/>
                    </a:ext>
                  </a:extLst>
                </p:cNvPr>
                <p:cNvGrpSpPr/>
                <p:nvPr/>
              </p:nvGrpSpPr>
              <p:grpSpPr>
                <a:xfrm>
                  <a:off x="9661309" y="1723005"/>
                  <a:ext cx="987552" cy="694240"/>
                  <a:chOff x="8426870" y="1023185"/>
                  <a:chExt cx="987552" cy="694240"/>
                </a:xfrm>
              </p:grpSpPr>
              <p:sp>
                <p:nvSpPr>
                  <p:cNvPr id="18" name="Rectangle">
                    <a:extLst>
                      <a:ext uri="{FF2B5EF4-FFF2-40B4-BE49-F238E27FC236}">
                        <a16:creationId xmlns:a16="http://schemas.microsoft.com/office/drawing/2014/main" id="{6416A59E-7201-29C7-5C97-7EB822ED9337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57368"/>
                    <a:ext cx="987552" cy="260057"/>
                  </a:xfrm>
                  <a:prstGeom prst="rect">
                    <a:avLst/>
                  </a:prstGeom>
                  <a:solidFill>
                    <a:srgbClr val="BDBEB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19" name="Shape">
                    <a:extLst>
                      <a:ext uri="{FF2B5EF4-FFF2-40B4-BE49-F238E27FC236}">
                        <a16:creationId xmlns:a16="http://schemas.microsoft.com/office/drawing/2014/main" id="{F24571E1-3C6B-57B9-7BAE-37F619E25B83}"/>
                      </a:ext>
                    </a:extLst>
                  </p:cNvPr>
                  <p:cNvSpPr/>
                  <p:nvPr/>
                </p:nvSpPr>
                <p:spPr>
                  <a:xfrm>
                    <a:off x="8426870" y="1023185"/>
                    <a:ext cx="987552" cy="4337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61" y="0"/>
                        </a:moveTo>
                        <a:lnTo>
                          <a:pt x="4639" y="0"/>
                        </a:lnTo>
                        <a:cubicBezTo>
                          <a:pt x="2077" y="0"/>
                          <a:pt x="0" y="3632"/>
                          <a:pt x="0" y="8110"/>
                        </a:cubicBezTo>
                        <a:lnTo>
                          <a:pt x="0" y="21600"/>
                        </a:lnTo>
                        <a:lnTo>
                          <a:pt x="21600" y="21600"/>
                        </a:lnTo>
                        <a:lnTo>
                          <a:pt x="21600" y="8110"/>
                        </a:lnTo>
                        <a:cubicBezTo>
                          <a:pt x="21600" y="3632"/>
                          <a:pt x="19523" y="0"/>
                          <a:pt x="16961" y="0"/>
                        </a:cubicBezTo>
                        <a:close/>
                      </a:path>
                    </a:pathLst>
                  </a:custGeom>
                  <a:solidFill>
                    <a:srgbClr val="D88480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endParaRPr sz="30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0" name="Rectangle">
                    <a:extLst>
                      <a:ext uri="{FF2B5EF4-FFF2-40B4-BE49-F238E27FC236}">
                        <a16:creationId xmlns:a16="http://schemas.microsoft.com/office/drawing/2014/main" id="{6837FEF3-2C13-5C8E-457D-0F1E4D0CF770}"/>
                      </a:ext>
                    </a:extLst>
                  </p:cNvPr>
                  <p:cNvSpPr/>
                  <p:nvPr/>
                </p:nvSpPr>
                <p:spPr>
                  <a:xfrm>
                    <a:off x="8426870" y="151020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21" name="Rectangle">
                    <a:extLst>
                      <a:ext uri="{FF2B5EF4-FFF2-40B4-BE49-F238E27FC236}">
                        <a16:creationId xmlns:a16="http://schemas.microsoft.com/office/drawing/2014/main" id="{AD2BAE67-82A1-CCD5-26C0-477539C73156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8378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22" name="Rectangle">
                    <a:extLst>
                      <a:ext uri="{FF2B5EF4-FFF2-40B4-BE49-F238E27FC236}">
                        <a16:creationId xmlns:a16="http://schemas.microsoft.com/office/drawing/2014/main" id="{D8066B77-CEB9-189F-378B-2D994814E782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7005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23" name="Rectangle">
                    <a:extLst>
                      <a:ext uri="{FF2B5EF4-FFF2-40B4-BE49-F238E27FC236}">
                        <a16:creationId xmlns:a16="http://schemas.microsoft.com/office/drawing/2014/main" id="{3A4CCFD0-4A7A-3053-A441-DA7C5F9CBFDC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4363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</p:grpSp>
          </p:grpSp>
        </p:grpSp>
      </p:grp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45349008-1A22-8865-E9FF-488488DD5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4369" y="4594985"/>
            <a:ext cx="640080" cy="640080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246298D0-ACAD-0E82-48B5-37C20158F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0491" y="3648978"/>
            <a:ext cx="640080" cy="640080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CF8635C0-27D5-F368-C761-31C713CC90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1116" y="2697851"/>
            <a:ext cx="640080" cy="640080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6D7DC2A8-F763-967F-F983-F1A0C14E1F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19923" y="1756961"/>
            <a:ext cx="640080" cy="64008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BA44D39-87C9-A75D-6CFC-5855799D2345}"/>
              </a:ext>
            </a:extLst>
          </p:cNvPr>
          <p:cNvSpPr txBox="1"/>
          <p:nvPr/>
        </p:nvSpPr>
        <p:spPr>
          <a:xfrm>
            <a:off x="7525972" y="1661503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9198BB-3093-608F-CD99-AA7593CB480E}"/>
              </a:ext>
            </a:extLst>
          </p:cNvPr>
          <p:cNvSpPr txBox="1"/>
          <p:nvPr/>
        </p:nvSpPr>
        <p:spPr>
          <a:xfrm>
            <a:off x="7979851" y="2607511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C5F2A4-E61F-D842-5FE7-81D0140DD191}"/>
              </a:ext>
            </a:extLst>
          </p:cNvPr>
          <p:cNvSpPr txBox="1"/>
          <p:nvPr/>
        </p:nvSpPr>
        <p:spPr>
          <a:xfrm>
            <a:off x="8433730" y="355351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2235592-5C23-8AFF-21B2-5FA1C9913BCF}"/>
              </a:ext>
            </a:extLst>
          </p:cNvPr>
          <p:cNvSpPr txBox="1"/>
          <p:nvPr/>
        </p:nvSpPr>
        <p:spPr>
          <a:xfrm>
            <a:off x="8887608" y="449952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6F4D9-D3B9-ADDE-A0EB-210C76C7F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62388-5C98-2E68-9D1C-114665BB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4-Layer Diagonal Pencil – Slide Template</a:t>
            </a:r>
          </a:p>
        </p:txBody>
      </p: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E5E4CFD2-FA70-A4A7-8479-82411F97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4369" y="4594985"/>
            <a:ext cx="640080" cy="640080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60397005-F3CA-E21C-202C-2680FF2AC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0491" y="3648978"/>
            <a:ext cx="640080" cy="640080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E912DD0A-53CA-A5A9-5D23-EAB25E11A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1116" y="2697851"/>
            <a:ext cx="640080" cy="640080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9D0CBACD-43B1-1065-4B10-E61313DD9A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19923" y="1756961"/>
            <a:ext cx="640080" cy="64008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DA287A2-8C6E-E715-CB9B-8850841211CD}"/>
              </a:ext>
            </a:extLst>
          </p:cNvPr>
          <p:cNvSpPr txBox="1"/>
          <p:nvPr/>
        </p:nvSpPr>
        <p:spPr>
          <a:xfrm>
            <a:off x="7525972" y="1661503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169EA4-3C13-AD85-E985-B5C0A876BD4E}"/>
              </a:ext>
            </a:extLst>
          </p:cNvPr>
          <p:cNvSpPr txBox="1"/>
          <p:nvPr/>
        </p:nvSpPr>
        <p:spPr>
          <a:xfrm>
            <a:off x="7979851" y="2607511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E29E4A-C174-E9FB-1943-D6F26152967D}"/>
              </a:ext>
            </a:extLst>
          </p:cNvPr>
          <p:cNvSpPr txBox="1"/>
          <p:nvPr/>
        </p:nvSpPr>
        <p:spPr>
          <a:xfrm>
            <a:off x="8433730" y="355351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8DF9FB-9EA6-58A0-A8E8-C957BF71246D}"/>
              </a:ext>
            </a:extLst>
          </p:cNvPr>
          <p:cNvSpPr txBox="1"/>
          <p:nvPr/>
        </p:nvSpPr>
        <p:spPr>
          <a:xfrm>
            <a:off x="8887608" y="449952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C0FC88B-DBBE-DE49-E6F4-5CC7CBB0E022}"/>
              </a:ext>
            </a:extLst>
          </p:cNvPr>
          <p:cNvGrpSpPr/>
          <p:nvPr/>
        </p:nvGrpSpPr>
        <p:grpSpPr>
          <a:xfrm>
            <a:off x="1934810" y="832542"/>
            <a:ext cx="5746498" cy="5498039"/>
            <a:chOff x="1934810" y="832542"/>
            <a:chExt cx="5746498" cy="5498039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1E1F2DB-2CDB-E8DB-687D-D9599AC9E944}"/>
                </a:ext>
              </a:extLst>
            </p:cNvPr>
            <p:cNvSpPr/>
            <p:nvPr/>
          </p:nvSpPr>
          <p:spPr>
            <a:xfrm>
              <a:off x="2055350" y="3496256"/>
              <a:ext cx="5172080" cy="945525"/>
            </a:xfrm>
            <a:custGeom>
              <a:avLst/>
              <a:gdLst>
                <a:gd name="connsiteX0" fmla="*/ 545899 w 5172080"/>
                <a:gd name="connsiteY0" fmla="*/ 0 h 945525"/>
                <a:gd name="connsiteX1" fmla="*/ 4699318 w 5172080"/>
                <a:gd name="connsiteY1" fmla="*/ 0 h 945525"/>
                <a:gd name="connsiteX2" fmla="*/ 5172080 w 5172080"/>
                <a:gd name="connsiteY2" fmla="*/ 472763 h 945525"/>
                <a:gd name="connsiteX3" fmla="*/ 4699318 w 5172080"/>
                <a:gd name="connsiteY3" fmla="*/ 945525 h 945525"/>
                <a:gd name="connsiteX4" fmla="*/ 0 w 5172080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2080" h="945525">
                  <a:moveTo>
                    <a:pt x="545899" y="0"/>
                  </a:moveTo>
                  <a:lnTo>
                    <a:pt x="4699318" y="0"/>
                  </a:lnTo>
                  <a:lnTo>
                    <a:pt x="5172080" y="472763"/>
                  </a:lnTo>
                  <a:lnTo>
                    <a:pt x="4699318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16E56B9-F16B-E2C7-5E24-E6B66E5A942C}"/>
                </a:ext>
              </a:extLst>
            </p:cNvPr>
            <p:cNvSpPr/>
            <p:nvPr/>
          </p:nvSpPr>
          <p:spPr>
            <a:xfrm>
              <a:off x="1934811" y="4442263"/>
              <a:ext cx="5746497" cy="945525"/>
            </a:xfrm>
            <a:custGeom>
              <a:avLst/>
              <a:gdLst>
                <a:gd name="connsiteX0" fmla="*/ 545899 w 5746497"/>
                <a:gd name="connsiteY0" fmla="*/ 0 h 945525"/>
                <a:gd name="connsiteX1" fmla="*/ 5273735 w 5746497"/>
                <a:gd name="connsiteY1" fmla="*/ 0 h 945525"/>
                <a:gd name="connsiteX2" fmla="*/ 5746497 w 5746497"/>
                <a:gd name="connsiteY2" fmla="*/ 472763 h 945525"/>
                <a:gd name="connsiteX3" fmla="*/ 5273735 w 5746497"/>
                <a:gd name="connsiteY3" fmla="*/ 945525 h 945525"/>
                <a:gd name="connsiteX4" fmla="*/ 0 w 574649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6497" h="945525">
                  <a:moveTo>
                    <a:pt x="545899" y="0"/>
                  </a:moveTo>
                  <a:lnTo>
                    <a:pt x="5273735" y="0"/>
                  </a:lnTo>
                  <a:lnTo>
                    <a:pt x="5746497" y="472763"/>
                  </a:lnTo>
                  <a:lnTo>
                    <a:pt x="527373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DDEEA59-0F3F-7060-2AB5-7F1E83F76BC3}"/>
                </a:ext>
              </a:extLst>
            </p:cNvPr>
            <p:cNvSpPr/>
            <p:nvPr/>
          </p:nvSpPr>
          <p:spPr>
            <a:xfrm>
              <a:off x="2715377" y="2550247"/>
              <a:ext cx="4058174" cy="945525"/>
            </a:xfrm>
            <a:custGeom>
              <a:avLst/>
              <a:gdLst>
                <a:gd name="connsiteX0" fmla="*/ 545899 w 4058174"/>
                <a:gd name="connsiteY0" fmla="*/ 0 h 945525"/>
                <a:gd name="connsiteX1" fmla="*/ 3585412 w 4058174"/>
                <a:gd name="connsiteY1" fmla="*/ 0 h 945525"/>
                <a:gd name="connsiteX2" fmla="*/ 4058174 w 4058174"/>
                <a:gd name="connsiteY2" fmla="*/ 472763 h 945525"/>
                <a:gd name="connsiteX3" fmla="*/ 3585412 w 4058174"/>
                <a:gd name="connsiteY3" fmla="*/ 945525 h 945525"/>
                <a:gd name="connsiteX4" fmla="*/ 0 w 4058174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8174" h="945525">
                  <a:moveTo>
                    <a:pt x="545899" y="0"/>
                  </a:moveTo>
                  <a:lnTo>
                    <a:pt x="3585412" y="0"/>
                  </a:lnTo>
                  <a:lnTo>
                    <a:pt x="4058174" y="472763"/>
                  </a:lnTo>
                  <a:lnTo>
                    <a:pt x="3585412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3714CC5-06F8-EED3-C07B-24722A61B740}"/>
                </a:ext>
              </a:extLst>
            </p:cNvPr>
            <p:cNvSpPr/>
            <p:nvPr/>
          </p:nvSpPr>
          <p:spPr>
            <a:xfrm>
              <a:off x="3573345" y="1604239"/>
              <a:ext cx="2746327" cy="945525"/>
            </a:xfrm>
            <a:custGeom>
              <a:avLst/>
              <a:gdLst>
                <a:gd name="connsiteX0" fmla="*/ 545899 w 2746327"/>
                <a:gd name="connsiteY0" fmla="*/ 0 h 945525"/>
                <a:gd name="connsiteX1" fmla="*/ 2273565 w 2746327"/>
                <a:gd name="connsiteY1" fmla="*/ 0 h 945525"/>
                <a:gd name="connsiteX2" fmla="*/ 2746327 w 2746327"/>
                <a:gd name="connsiteY2" fmla="*/ 472763 h 945525"/>
                <a:gd name="connsiteX3" fmla="*/ 2273565 w 2746327"/>
                <a:gd name="connsiteY3" fmla="*/ 945525 h 945525"/>
                <a:gd name="connsiteX4" fmla="*/ 0 w 2746327"/>
                <a:gd name="connsiteY4" fmla="*/ 945525 h 94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327" h="945525">
                  <a:moveTo>
                    <a:pt x="545899" y="0"/>
                  </a:moveTo>
                  <a:lnTo>
                    <a:pt x="2273565" y="0"/>
                  </a:lnTo>
                  <a:lnTo>
                    <a:pt x="2746327" y="472763"/>
                  </a:lnTo>
                  <a:lnTo>
                    <a:pt x="2273565" y="945525"/>
                  </a:lnTo>
                  <a:lnTo>
                    <a:pt x="0" y="9455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548640" rtlCol="0" anchor="ctr">
              <a:no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6DFCCAF-29C7-4A14-6656-B0F8D7CAE0CE}"/>
                </a:ext>
              </a:extLst>
            </p:cNvPr>
            <p:cNvSpPr/>
            <p:nvPr/>
          </p:nvSpPr>
          <p:spPr>
            <a:xfrm>
              <a:off x="1934810" y="1604239"/>
              <a:ext cx="3476688" cy="3783549"/>
            </a:xfrm>
            <a:custGeom>
              <a:avLst/>
              <a:gdLst>
                <a:gd name="connsiteX0" fmla="*/ 2184433 w 3476688"/>
                <a:gd name="connsiteY0" fmla="*/ 0 h 3783549"/>
                <a:gd name="connsiteX1" fmla="*/ 3476688 w 3476688"/>
                <a:gd name="connsiteY1" fmla="*/ 0 h 3783549"/>
                <a:gd name="connsiteX2" fmla="*/ 1292255 w 3476688"/>
                <a:gd name="connsiteY2" fmla="*/ 3783549 h 3783549"/>
                <a:gd name="connsiteX3" fmla="*/ 0 w 3476688"/>
                <a:gd name="connsiteY3" fmla="*/ 3783549 h 378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6688" h="3783549">
                  <a:moveTo>
                    <a:pt x="2184433" y="0"/>
                  </a:moveTo>
                  <a:lnTo>
                    <a:pt x="3476688" y="0"/>
                  </a:lnTo>
                  <a:lnTo>
                    <a:pt x="1292255" y="3783549"/>
                  </a:lnTo>
                  <a:lnTo>
                    <a:pt x="0" y="3783549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tx1">
                    <a:alpha val="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tx1">
                    <a:lumMod val="0"/>
                  </a:schemeClr>
                </a:gs>
              </a:gsLst>
              <a:lin ang="12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A930924-9BB8-160C-8E49-79124578FB0E}"/>
                </a:ext>
              </a:extLst>
            </p:cNvPr>
            <p:cNvGrpSpPr/>
            <p:nvPr/>
          </p:nvGrpSpPr>
          <p:grpSpPr>
            <a:xfrm>
              <a:off x="2036576" y="832542"/>
              <a:ext cx="1193214" cy="5498039"/>
              <a:chOff x="3366613" y="832542"/>
              <a:chExt cx="1193214" cy="5498039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17B7EA71-CE9E-4905-15BA-853C727F8A7C}"/>
                  </a:ext>
                </a:extLst>
              </p:cNvPr>
              <p:cNvSpPr/>
              <p:nvPr/>
            </p:nvSpPr>
            <p:spPr>
              <a:xfrm rot="1800000">
                <a:off x="3421043" y="1696269"/>
                <a:ext cx="1117836" cy="3695382"/>
              </a:xfrm>
              <a:custGeom>
                <a:avLst/>
                <a:gdLst>
                  <a:gd name="connsiteX0" fmla="*/ 0 w 246888"/>
                  <a:gd name="connsiteY0" fmla="*/ 0 h 3058451"/>
                  <a:gd name="connsiteX1" fmla="*/ 246888 w 246888"/>
                  <a:gd name="connsiteY1" fmla="*/ 0 h 3058451"/>
                  <a:gd name="connsiteX2" fmla="*/ 246888 w 246888"/>
                  <a:gd name="connsiteY2" fmla="*/ 3010419 h 3058451"/>
                  <a:gd name="connsiteX3" fmla="*/ 123444 w 246888"/>
                  <a:gd name="connsiteY3" fmla="*/ 3058451 h 3058451"/>
                  <a:gd name="connsiteX4" fmla="*/ 0 w 246888"/>
                  <a:gd name="connsiteY4" fmla="*/ 3010419 h 3058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6888" h="3058451">
                    <a:moveTo>
                      <a:pt x="0" y="0"/>
                    </a:moveTo>
                    <a:lnTo>
                      <a:pt x="246888" y="0"/>
                    </a:lnTo>
                    <a:lnTo>
                      <a:pt x="246888" y="3010419"/>
                    </a:lnTo>
                    <a:cubicBezTo>
                      <a:pt x="246888" y="3036946"/>
                      <a:pt x="191620" y="3058451"/>
                      <a:pt x="123444" y="3058451"/>
                    </a:cubicBezTo>
                    <a:cubicBezTo>
                      <a:pt x="55268" y="3058451"/>
                      <a:pt x="0" y="3036946"/>
                      <a:pt x="0" y="30104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063A5965-6EF0-9CE0-4B69-15250AD67CE1}"/>
                  </a:ext>
                </a:extLst>
              </p:cNvPr>
              <p:cNvGrpSpPr/>
              <p:nvPr/>
            </p:nvGrpSpPr>
            <p:grpSpPr>
              <a:xfrm rot="1800000">
                <a:off x="3366613" y="832542"/>
                <a:ext cx="1193214" cy="5498039"/>
                <a:chOff x="9661309" y="1723005"/>
                <a:chExt cx="987553" cy="4550404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7A2665B7-DBAC-1830-6728-98D769B5825D}"/>
                    </a:ext>
                  </a:extLst>
                </p:cNvPr>
                <p:cNvSpPr/>
                <p:nvPr/>
              </p:nvSpPr>
              <p:spPr>
                <a:xfrm>
                  <a:off x="9661309" y="5362187"/>
                  <a:ext cx="987552" cy="911222"/>
                </a:xfrm>
                <a:custGeom>
                  <a:avLst/>
                  <a:gdLst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70409 w 987552"/>
                    <a:gd name="connsiteY7" fmla="*/ 201484 h 911222"/>
                    <a:gd name="connsiteX8" fmla="*/ 0 w 987552"/>
                    <a:gd name="connsiteY8" fmla="*/ 75328 h 911222"/>
                    <a:gd name="connsiteX9" fmla="*/ 493776 w 987552"/>
                    <a:gd name="connsiteY9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314279 w 987552"/>
                    <a:gd name="connsiteY6" fmla="*/ 638528 h 911222"/>
                    <a:gd name="connsiteX7" fmla="*/ 0 w 987552"/>
                    <a:gd name="connsiteY7" fmla="*/ 75328 h 911222"/>
                    <a:gd name="connsiteX8" fmla="*/ 493776 w 987552"/>
                    <a:gd name="connsiteY8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673273 w 987552"/>
                    <a:gd name="connsiteY3" fmla="*/ 638528 h 911222"/>
                    <a:gd name="connsiteX4" fmla="*/ 530992 w 987552"/>
                    <a:gd name="connsiteY4" fmla="*/ 893451 h 911222"/>
                    <a:gd name="connsiteX5" fmla="*/ 456560 w 987552"/>
                    <a:gd name="connsiteY5" fmla="*/ 893451 h 911222"/>
                    <a:gd name="connsiteX6" fmla="*/ 0 w 987552"/>
                    <a:gd name="connsiteY6" fmla="*/ 75328 h 911222"/>
                    <a:gd name="connsiteX7" fmla="*/ 493776 w 987552"/>
                    <a:gd name="connsiteY7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917143 w 987552"/>
                    <a:gd name="connsiteY2" fmla="*/ 201484 h 911222"/>
                    <a:gd name="connsiteX3" fmla="*/ 530992 w 987552"/>
                    <a:gd name="connsiteY3" fmla="*/ 893451 h 911222"/>
                    <a:gd name="connsiteX4" fmla="*/ 456560 w 987552"/>
                    <a:gd name="connsiteY4" fmla="*/ 893451 h 911222"/>
                    <a:gd name="connsiteX5" fmla="*/ 0 w 987552"/>
                    <a:gd name="connsiteY5" fmla="*/ 75328 h 911222"/>
                    <a:gd name="connsiteX6" fmla="*/ 493776 w 987552"/>
                    <a:gd name="connsiteY6" fmla="*/ 0 h 911222"/>
                    <a:gd name="connsiteX0" fmla="*/ 493776 w 987552"/>
                    <a:gd name="connsiteY0" fmla="*/ 0 h 911222"/>
                    <a:gd name="connsiteX1" fmla="*/ 987552 w 987552"/>
                    <a:gd name="connsiteY1" fmla="*/ 75328 h 911222"/>
                    <a:gd name="connsiteX2" fmla="*/ 530992 w 987552"/>
                    <a:gd name="connsiteY2" fmla="*/ 893451 h 911222"/>
                    <a:gd name="connsiteX3" fmla="*/ 456560 w 987552"/>
                    <a:gd name="connsiteY3" fmla="*/ 893451 h 911222"/>
                    <a:gd name="connsiteX4" fmla="*/ 0 w 987552"/>
                    <a:gd name="connsiteY4" fmla="*/ 75328 h 911222"/>
                    <a:gd name="connsiteX5" fmla="*/ 493776 w 987552"/>
                    <a:gd name="connsiteY5" fmla="*/ 0 h 911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7552" h="911222">
                      <a:moveTo>
                        <a:pt x="493776" y="0"/>
                      </a:moveTo>
                      <a:cubicBezTo>
                        <a:pt x="766481" y="0"/>
                        <a:pt x="987552" y="33725"/>
                        <a:pt x="987552" y="75328"/>
                      </a:cubicBezTo>
                      <a:lnTo>
                        <a:pt x="530992" y="893451"/>
                      </a:lnTo>
                      <a:cubicBezTo>
                        <a:pt x="517825" y="917146"/>
                        <a:pt x="469727" y="917146"/>
                        <a:pt x="456560" y="893451"/>
                      </a:cubicBezTo>
                      <a:lnTo>
                        <a:pt x="0" y="75328"/>
                      </a:lnTo>
                      <a:cubicBezTo>
                        <a:pt x="0" y="33725"/>
                        <a:pt x="221071" y="0"/>
                        <a:pt x="493776" y="0"/>
                      </a:cubicBezTo>
                      <a:close/>
                    </a:path>
                  </a:pathLst>
                </a:custGeom>
                <a:solidFill>
                  <a:srgbClr val="EED6C2"/>
                </a:solidFill>
                <a:ln w="12700">
                  <a:noFill/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2" name="Shape">
                  <a:extLst>
                    <a:ext uri="{FF2B5EF4-FFF2-40B4-BE49-F238E27FC236}">
                      <a16:creationId xmlns:a16="http://schemas.microsoft.com/office/drawing/2014/main" id="{544DA4AF-A518-D6AA-C38A-0F091AE72174}"/>
                    </a:ext>
                  </a:extLst>
                </p:cNvPr>
                <p:cNvSpPr/>
                <p:nvPr/>
              </p:nvSpPr>
              <p:spPr>
                <a:xfrm>
                  <a:off x="9978156" y="5982981"/>
                  <a:ext cx="353859" cy="2904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168" extrusionOk="0">
                      <a:moveTo>
                        <a:pt x="10800" y="0"/>
                      </a:moveTo>
                      <a:cubicBezTo>
                        <a:pt x="6943" y="0"/>
                        <a:pt x="3295" y="472"/>
                        <a:pt x="0" y="1293"/>
                      </a:cubicBezTo>
                      <a:lnTo>
                        <a:pt x="8560" y="19874"/>
                      </a:lnTo>
                      <a:cubicBezTo>
                        <a:pt x="9354" y="21600"/>
                        <a:pt x="12246" y="21600"/>
                        <a:pt x="13040" y="19874"/>
                      </a:cubicBezTo>
                      <a:lnTo>
                        <a:pt x="21600" y="1293"/>
                      </a:lnTo>
                      <a:cubicBezTo>
                        <a:pt x="18305" y="472"/>
                        <a:pt x="14657" y="0"/>
                        <a:pt x="10800" y="0"/>
                      </a:cubicBezTo>
                      <a:close/>
                    </a:path>
                  </a:pathLst>
                </a:custGeom>
                <a:solidFill>
                  <a:srgbClr val="4B494B"/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5ADC2E89-EE7A-7366-19F7-722572DD3E2E}"/>
                    </a:ext>
                  </a:extLst>
                </p:cNvPr>
                <p:cNvSpPr/>
                <p:nvPr/>
              </p:nvSpPr>
              <p:spPr>
                <a:xfrm>
                  <a:off x="9661310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21297F7-09B1-FD9D-2F9D-5DE9AB17784C}"/>
                    </a:ext>
                  </a:extLst>
                </p:cNvPr>
                <p:cNvSpPr/>
                <p:nvPr/>
              </p:nvSpPr>
              <p:spPr>
                <a:xfrm>
                  <a:off x="9908198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8165A5C2-3FBD-0D87-06EA-C63BDFC82175}"/>
                    </a:ext>
                  </a:extLst>
                </p:cNvPr>
                <p:cNvSpPr/>
                <p:nvPr/>
              </p:nvSpPr>
              <p:spPr>
                <a:xfrm>
                  <a:off x="10155086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8CDE7D7-0E4A-1BED-5321-B982C295A602}"/>
                    </a:ext>
                  </a:extLst>
                </p:cNvPr>
                <p:cNvSpPr/>
                <p:nvPr/>
              </p:nvSpPr>
              <p:spPr>
                <a:xfrm>
                  <a:off x="10401974" y="2415036"/>
                  <a:ext cx="246888" cy="3058451"/>
                </a:xfrm>
                <a:custGeom>
                  <a:avLst/>
                  <a:gdLst>
                    <a:gd name="connsiteX0" fmla="*/ 0 w 246888"/>
                    <a:gd name="connsiteY0" fmla="*/ 0 h 3058451"/>
                    <a:gd name="connsiteX1" fmla="*/ 246888 w 246888"/>
                    <a:gd name="connsiteY1" fmla="*/ 0 h 3058451"/>
                    <a:gd name="connsiteX2" fmla="*/ 246888 w 246888"/>
                    <a:gd name="connsiteY2" fmla="*/ 3010419 h 3058451"/>
                    <a:gd name="connsiteX3" fmla="*/ 123444 w 246888"/>
                    <a:gd name="connsiteY3" fmla="*/ 3058451 h 3058451"/>
                    <a:gd name="connsiteX4" fmla="*/ 0 w 246888"/>
                    <a:gd name="connsiteY4" fmla="*/ 3010419 h 3058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6888" h="3058451">
                      <a:moveTo>
                        <a:pt x="0" y="0"/>
                      </a:moveTo>
                      <a:lnTo>
                        <a:pt x="246888" y="0"/>
                      </a:lnTo>
                      <a:lnTo>
                        <a:pt x="246888" y="3010419"/>
                      </a:lnTo>
                      <a:cubicBezTo>
                        <a:pt x="246888" y="3036946"/>
                        <a:pt x="191620" y="3058451"/>
                        <a:pt x="123444" y="3058451"/>
                      </a:cubicBezTo>
                      <a:cubicBezTo>
                        <a:pt x="55268" y="3058451"/>
                        <a:pt x="0" y="3036946"/>
                        <a:pt x="0" y="301041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endParaRPr sz="3000">
                    <a:solidFill>
                      <a:srgbClr val="FFFFFF"/>
                    </a:solidFill>
                  </a:endParaRPr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8232FE1-D25A-FA31-A91A-0AFDEB0293CC}"/>
                    </a:ext>
                  </a:extLst>
                </p:cNvPr>
                <p:cNvGrpSpPr/>
                <p:nvPr/>
              </p:nvGrpSpPr>
              <p:grpSpPr>
                <a:xfrm>
                  <a:off x="9661309" y="1723005"/>
                  <a:ext cx="987552" cy="694240"/>
                  <a:chOff x="8426870" y="1023185"/>
                  <a:chExt cx="987552" cy="694240"/>
                </a:xfrm>
              </p:grpSpPr>
              <p:sp>
                <p:nvSpPr>
                  <p:cNvPr id="48" name="Rectangle">
                    <a:extLst>
                      <a:ext uri="{FF2B5EF4-FFF2-40B4-BE49-F238E27FC236}">
                        <a16:creationId xmlns:a16="http://schemas.microsoft.com/office/drawing/2014/main" id="{B796272A-81A7-2AD9-A032-DB42DC4A3370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57368"/>
                    <a:ext cx="987552" cy="260057"/>
                  </a:xfrm>
                  <a:prstGeom prst="rect">
                    <a:avLst/>
                  </a:prstGeom>
                  <a:solidFill>
                    <a:srgbClr val="BDBEB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49" name="Shape">
                    <a:extLst>
                      <a:ext uri="{FF2B5EF4-FFF2-40B4-BE49-F238E27FC236}">
                        <a16:creationId xmlns:a16="http://schemas.microsoft.com/office/drawing/2014/main" id="{1EA1BB2A-7440-3457-20BC-56CE61C17D7E}"/>
                      </a:ext>
                    </a:extLst>
                  </p:cNvPr>
                  <p:cNvSpPr/>
                  <p:nvPr/>
                </p:nvSpPr>
                <p:spPr>
                  <a:xfrm>
                    <a:off x="8426870" y="1023185"/>
                    <a:ext cx="987552" cy="4337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961" y="0"/>
                        </a:moveTo>
                        <a:lnTo>
                          <a:pt x="4639" y="0"/>
                        </a:lnTo>
                        <a:cubicBezTo>
                          <a:pt x="2077" y="0"/>
                          <a:pt x="0" y="3632"/>
                          <a:pt x="0" y="8110"/>
                        </a:cubicBezTo>
                        <a:lnTo>
                          <a:pt x="0" y="21600"/>
                        </a:lnTo>
                        <a:lnTo>
                          <a:pt x="21600" y="21600"/>
                        </a:lnTo>
                        <a:lnTo>
                          <a:pt x="21600" y="8110"/>
                        </a:lnTo>
                        <a:cubicBezTo>
                          <a:pt x="21600" y="3632"/>
                          <a:pt x="19523" y="0"/>
                          <a:pt x="16961" y="0"/>
                        </a:cubicBezTo>
                        <a:close/>
                      </a:path>
                    </a:pathLst>
                  </a:custGeom>
                  <a:solidFill>
                    <a:srgbClr val="D88480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endParaRPr sz="300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50" name="Rectangle">
                    <a:extLst>
                      <a:ext uri="{FF2B5EF4-FFF2-40B4-BE49-F238E27FC236}">
                        <a16:creationId xmlns:a16="http://schemas.microsoft.com/office/drawing/2014/main" id="{5A57E702-5015-A065-7DE8-43B2AAA60A6A}"/>
                      </a:ext>
                    </a:extLst>
                  </p:cNvPr>
                  <p:cNvSpPr/>
                  <p:nvPr/>
                </p:nvSpPr>
                <p:spPr>
                  <a:xfrm>
                    <a:off x="8426870" y="151020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51" name="Rectangle">
                    <a:extLst>
                      <a:ext uri="{FF2B5EF4-FFF2-40B4-BE49-F238E27FC236}">
                        <a16:creationId xmlns:a16="http://schemas.microsoft.com/office/drawing/2014/main" id="{0E01C9C4-69C3-1D0E-74D2-20C93D33CAE8}"/>
                      </a:ext>
                    </a:extLst>
                  </p:cNvPr>
                  <p:cNvSpPr/>
                  <p:nvPr/>
                </p:nvSpPr>
                <p:spPr>
                  <a:xfrm>
                    <a:off x="8426870" y="1483787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52" name="Rectangle">
                    <a:extLst>
                      <a:ext uri="{FF2B5EF4-FFF2-40B4-BE49-F238E27FC236}">
                        <a16:creationId xmlns:a16="http://schemas.microsoft.com/office/drawing/2014/main" id="{A36BD096-58C6-A204-0FE2-B6FE06A21686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7005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53" name="Rectangle">
                    <a:extLst>
                      <a:ext uri="{FF2B5EF4-FFF2-40B4-BE49-F238E27FC236}">
                        <a16:creationId xmlns:a16="http://schemas.microsoft.com/office/drawing/2014/main" id="{260A06FE-A1B6-F343-B6B8-9580C27F8EFD}"/>
                      </a:ext>
                    </a:extLst>
                  </p:cNvPr>
                  <p:cNvSpPr/>
                  <p:nvPr/>
                </p:nvSpPr>
                <p:spPr>
                  <a:xfrm>
                    <a:off x="8426870" y="1643638"/>
                    <a:ext cx="987552" cy="20948"/>
                  </a:xfrm>
                  <a:prstGeom prst="rect">
                    <a:avLst/>
                  </a:prstGeom>
                  <a:solidFill>
                    <a:srgbClr val="5B5B5D"/>
                  </a:solidFill>
                  <a:ln w="12700">
                    <a:miter lim="400000"/>
                  </a:ln>
                </p:spPr>
                <p:txBody>
                  <a:bodyPr lIns="38100" tIns="38100" rIns="38100" bIns="38100" anchor="ctr"/>
                  <a:lstStyle/>
                  <a:p>
                    <a:pPr>
                      <a:defRPr sz="30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76632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4-Layer Diagonal Pencil – Slide Template</vt:lpstr>
      <vt:lpstr>4-Layer Diagonal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Diagonal Pencil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2025-02-13T18:17:59Z</dcterms:modified>
  <cp:category>Charts &amp; Diagrams;Graphics &amp; Metaphors</cp:category>
</cp:coreProperties>
</file>