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899B"/>
    <a:srgbClr val="73549F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06FE7-C52E-674E-A31A-D393EB118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783BA-674F-183E-BE3C-1965558FC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5F885-9C55-480B-2CAF-B3E445D9F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83617-A60B-5C8E-C916-D9AF75A41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0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61387-7EDC-D1E0-9160-E5191181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8DC54-663B-9961-C989-E68914466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84047-165D-907B-F7A2-08457D237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F3726-3018-6B5A-9E54-B05AC1E80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45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C845F-2D52-9D98-E0D9-7A9E8F22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9B68E-B138-52E1-7F08-6AFA93F8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8-Stage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F4E696-29BC-BFC4-52B8-F4EFB132AB09}"/>
              </a:ext>
            </a:extLst>
          </p:cNvPr>
          <p:cNvGrpSpPr/>
          <p:nvPr/>
        </p:nvGrpSpPr>
        <p:grpSpPr>
          <a:xfrm>
            <a:off x="2812160" y="1668686"/>
            <a:ext cx="3519680" cy="3520628"/>
            <a:chOff x="1503287" y="922035"/>
            <a:chExt cx="5876443" cy="58780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122A3DFD-4E15-99B2-4719-9B14EBA776A8}"/>
                </a:ext>
              </a:extLst>
            </p:cNvPr>
            <p:cNvSpPr/>
            <p:nvPr/>
          </p:nvSpPr>
          <p:spPr>
            <a:xfrm>
              <a:off x="4440719" y="1193433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8FFE3C-9869-DB50-3B29-265B7C0FF1D9}"/>
                </a:ext>
              </a:extLst>
            </p:cNvPr>
            <p:cNvSpPr/>
            <p:nvPr/>
          </p:nvSpPr>
          <p:spPr>
            <a:xfrm rot="5400000">
              <a:off x="4838232" y="34635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F56028DB-E6C1-794F-22F8-69FD853DDB55}"/>
                </a:ext>
              </a:extLst>
            </p:cNvPr>
            <p:cNvSpPr/>
            <p:nvPr/>
          </p:nvSpPr>
          <p:spPr>
            <a:xfrm rot="16200000">
              <a:off x="2186006" y="1610268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941651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DC4EF2C7-49CA-3050-7F24-A219E8E85507}"/>
                </a:ext>
              </a:extLst>
            </p:cNvPr>
            <p:cNvSpPr/>
            <p:nvPr/>
          </p:nvSpPr>
          <p:spPr>
            <a:xfrm rot="10800000">
              <a:off x="2568130" y="3861048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9EAC1508-9D81-100E-68EA-0837DDBD5FEB}"/>
                </a:ext>
              </a:extLst>
            </p:cNvPr>
            <p:cNvSpPr/>
            <p:nvPr/>
          </p:nvSpPr>
          <p:spPr>
            <a:xfrm rot="2700000">
              <a:off x="5109628" y="2246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DE2A95F3-7CA2-445A-25C4-4BEB1B38DCA3}"/>
                </a:ext>
              </a:extLst>
            </p:cNvPr>
            <p:cNvSpPr/>
            <p:nvPr/>
          </p:nvSpPr>
          <p:spPr>
            <a:xfrm rot="8100000">
              <a:off x="3787200" y="4132447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E0188595-CE3B-7CF8-7C31-250086546ABF}"/>
                </a:ext>
              </a:extLst>
            </p:cNvPr>
            <p:cNvSpPr/>
            <p:nvPr/>
          </p:nvSpPr>
          <p:spPr>
            <a:xfrm rot="13500000">
              <a:off x="1900800" y="2804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C9D48F10-300F-AFE6-DE85-A1B5A47996F6}"/>
                </a:ext>
              </a:extLst>
            </p:cNvPr>
            <p:cNvSpPr/>
            <p:nvPr/>
          </p:nvSpPr>
          <p:spPr>
            <a:xfrm rot="18900000">
              <a:off x="3224886" y="9220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805AA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1BCD5C-189A-1226-88FB-F0E1F69FB22E}"/>
              </a:ext>
            </a:extLst>
          </p:cNvPr>
          <p:cNvGrpSpPr/>
          <p:nvPr/>
        </p:nvGrpSpPr>
        <p:grpSpPr>
          <a:xfrm>
            <a:off x="253830" y="2365018"/>
            <a:ext cx="2194560" cy="952227"/>
            <a:chOff x="332936" y="2875429"/>
            <a:chExt cx="2926080" cy="12696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84E678-82D1-6EEB-702A-1C88C558ED8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6B29B6-E705-A0BE-108C-1B01E1EFBA0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7DE587-9EAA-F149-178E-58AD0C79CC18}"/>
              </a:ext>
            </a:extLst>
          </p:cNvPr>
          <p:cNvGrpSpPr/>
          <p:nvPr/>
        </p:nvGrpSpPr>
        <p:grpSpPr>
          <a:xfrm>
            <a:off x="253830" y="4716497"/>
            <a:ext cx="2194560" cy="952227"/>
            <a:chOff x="332936" y="4580523"/>
            <a:chExt cx="2926080" cy="126963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1BF52F-8BE8-9EF1-5EB6-D5B429B38D6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17E2AD-C500-EB19-B38A-FD6259268F8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F0B3D8-38C5-F7EB-E77D-F0D8114F3AD7}"/>
              </a:ext>
            </a:extLst>
          </p:cNvPr>
          <p:cNvGrpSpPr/>
          <p:nvPr/>
        </p:nvGrpSpPr>
        <p:grpSpPr>
          <a:xfrm>
            <a:off x="253830" y="1189279"/>
            <a:ext cx="2194560" cy="952227"/>
            <a:chOff x="332936" y="2555951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737A1E-1200-FD4F-D522-50EC382627A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DA1A71-F510-03AF-D61B-934F0FC240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37AE3-F554-4798-5082-57AD50C8D58B}"/>
              </a:ext>
            </a:extLst>
          </p:cNvPr>
          <p:cNvGrpSpPr/>
          <p:nvPr/>
        </p:nvGrpSpPr>
        <p:grpSpPr>
          <a:xfrm>
            <a:off x="253830" y="3540757"/>
            <a:ext cx="2194560" cy="952227"/>
            <a:chOff x="332936" y="4580523"/>
            <a:chExt cx="2926080" cy="12696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0899EB8-290C-CF8B-ED66-6DF6B2FEE81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4FB26-9194-9D33-2E3C-116EF5AD6B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DDFCB6-0D97-7618-7347-6B7D5829D43B}"/>
              </a:ext>
            </a:extLst>
          </p:cNvPr>
          <p:cNvGrpSpPr/>
          <p:nvPr/>
        </p:nvGrpSpPr>
        <p:grpSpPr>
          <a:xfrm>
            <a:off x="6695611" y="2365017"/>
            <a:ext cx="2194560" cy="952227"/>
            <a:chOff x="8921977" y="2875429"/>
            <a:chExt cx="2926080" cy="126963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E2D430-483E-D0AB-37DD-D5C307FFBC2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4118E0-53B9-6513-49F2-725DC1B4949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2B4436-462C-72C7-7240-4EBED0859CFC}"/>
              </a:ext>
            </a:extLst>
          </p:cNvPr>
          <p:cNvGrpSpPr/>
          <p:nvPr/>
        </p:nvGrpSpPr>
        <p:grpSpPr>
          <a:xfrm>
            <a:off x="6695611" y="4716497"/>
            <a:ext cx="2194560" cy="952227"/>
            <a:chOff x="8921977" y="4580523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474367-0AB6-C87B-7AA1-5307FA464A2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63D1DD-6F20-3381-25E2-7D848B9929F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479110-6917-4CD4-DCF6-07166852AA4B}"/>
              </a:ext>
            </a:extLst>
          </p:cNvPr>
          <p:cNvGrpSpPr/>
          <p:nvPr/>
        </p:nvGrpSpPr>
        <p:grpSpPr>
          <a:xfrm>
            <a:off x="6695611" y="1189277"/>
            <a:ext cx="2194560" cy="952227"/>
            <a:chOff x="8921977" y="1170335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C20E18-E034-B937-9D57-BFC6EC29E34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6113A7-F681-ADF8-194F-D7A586EBBC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1569FF2-5B0B-D59E-2FFA-D48CA12C7D91}"/>
              </a:ext>
            </a:extLst>
          </p:cNvPr>
          <p:cNvGrpSpPr/>
          <p:nvPr/>
        </p:nvGrpSpPr>
        <p:grpSpPr>
          <a:xfrm>
            <a:off x="6695611" y="3540757"/>
            <a:ext cx="2194560" cy="952227"/>
            <a:chOff x="8921977" y="4580523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0BDCD9-445B-8114-7917-82217276B40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99016A0-CDF1-9AEB-EA53-16671ADEF6D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CAF12435-D076-0BC7-5FDD-937897B8D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0980" y="2508524"/>
            <a:ext cx="480060" cy="480060"/>
          </a:xfrm>
          <a:prstGeom prst="rect">
            <a:avLst/>
          </a:prstGeom>
        </p:spPr>
      </p:pic>
      <p:pic>
        <p:nvPicPr>
          <p:cNvPr id="37" name="Graphic 36" descr="Handshake with solid fill">
            <a:extLst>
              <a:ext uri="{FF2B5EF4-FFF2-40B4-BE49-F238E27FC236}">
                <a16:creationId xmlns:a16="http://schemas.microsoft.com/office/drawing/2014/main" id="{A48E6714-7EF7-4471-C592-B6042E539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1298" y="4402530"/>
            <a:ext cx="480060" cy="480060"/>
          </a:xfrm>
          <a:prstGeom prst="rect">
            <a:avLst/>
          </a:prstGeom>
        </p:spPr>
      </p:pic>
      <p:pic>
        <p:nvPicPr>
          <p:cNvPr id="38" name="Graphic 37" descr="Hourglass Finished with solid fill">
            <a:extLst>
              <a:ext uri="{FF2B5EF4-FFF2-40B4-BE49-F238E27FC236}">
                <a16:creationId xmlns:a16="http://schemas.microsoft.com/office/drawing/2014/main" id="{5DA38DFA-5775-2064-7C8B-DECF13BDE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7153" y="4471164"/>
            <a:ext cx="480060" cy="48006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5236DBE7-C7DC-4143-9178-8DA165D005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2959" y="3832870"/>
            <a:ext cx="480060" cy="480060"/>
          </a:xfrm>
          <a:prstGeom prst="rect">
            <a:avLst/>
          </a:prstGeom>
        </p:spPr>
      </p:pic>
      <p:pic>
        <p:nvPicPr>
          <p:cNvPr id="40" name="Graphic 39" descr="Diamond with solid fill">
            <a:extLst>
              <a:ext uri="{FF2B5EF4-FFF2-40B4-BE49-F238E27FC236}">
                <a16:creationId xmlns:a16="http://schemas.microsoft.com/office/drawing/2014/main" id="{42F2DA80-99D9-E71F-4820-056AB38F13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36241" y="3585581"/>
            <a:ext cx="480060" cy="480060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E7A6954E-F5F6-8E55-DCDB-7A66D1A5EE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71358" y="2845166"/>
            <a:ext cx="480060" cy="48006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F4700A1F-F15E-4239-48A2-202D942694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76884" y="1982096"/>
            <a:ext cx="480060" cy="480060"/>
          </a:xfrm>
          <a:prstGeom prst="rect">
            <a:avLst/>
          </a:prstGeom>
        </p:spPr>
      </p:pic>
      <p:pic>
        <p:nvPicPr>
          <p:cNvPr id="43" name="Graphic 42" descr="Bullseye with solid fill">
            <a:extLst>
              <a:ext uri="{FF2B5EF4-FFF2-40B4-BE49-F238E27FC236}">
                <a16:creationId xmlns:a16="http://schemas.microsoft.com/office/drawing/2014/main" id="{0E0E1BA1-37FC-9862-A085-FCCFF3C20E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36965" y="1890374"/>
            <a:ext cx="480060" cy="4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2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11F0-BA89-FCFE-4384-C4448495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0693-6FBE-F08F-94CC-73615BF9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8-Stage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D9849-D43F-75E3-CE22-985BE60BE86A}"/>
              </a:ext>
            </a:extLst>
          </p:cNvPr>
          <p:cNvGrpSpPr/>
          <p:nvPr/>
        </p:nvGrpSpPr>
        <p:grpSpPr>
          <a:xfrm>
            <a:off x="2812160" y="1668686"/>
            <a:ext cx="3519680" cy="3520628"/>
            <a:chOff x="1503287" y="922035"/>
            <a:chExt cx="5876443" cy="58780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B00778E-534F-054B-0E55-9C34911E3213}"/>
                </a:ext>
              </a:extLst>
            </p:cNvPr>
            <p:cNvSpPr/>
            <p:nvPr/>
          </p:nvSpPr>
          <p:spPr>
            <a:xfrm>
              <a:off x="4440719" y="1193433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C7A592-CF0B-2187-2052-DC8E43D211BB}"/>
                </a:ext>
              </a:extLst>
            </p:cNvPr>
            <p:cNvSpPr/>
            <p:nvPr/>
          </p:nvSpPr>
          <p:spPr>
            <a:xfrm rot="5400000">
              <a:off x="4838232" y="34635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03B2B637-C42C-43F7-B1BE-E2F4FD335003}"/>
                </a:ext>
              </a:extLst>
            </p:cNvPr>
            <p:cNvSpPr/>
            <p:nvPr/>
          </p:nvSpPr>
          <p:spPr>
            <a:xfrm rot="16200000">
              <a:off x="2167634" y="1590946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F595A6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E5768D2F-0E34-F393-EBB7-A1C50F33ABE0}"/>
                </a:ext>
              </a:extLst>
            </p:cNvPr>
            <p:cNvSpPr/>
            <p:nvPr/>
          </p:nvSpPr>
          <p:spPr>
            <a:xfrm rot="10800000">
              <a:off x="2568130" y="3861048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3D24E3FA-A2C0-0E8A-FBA8-58E8AE147818}"/>
                </a:ext>
              </a:extLst>
            </p:cNvPr>
            <p:cNvSpPr/>
            <p:nvPr/>
          </p:nvSpPr>
          <p:spPr>
            <a:xfrm rot="2700000">
              <a:off x="5109628" y="2246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9ED715BA-A834-1EDC-1A27-494F748BCDFD}"/>
                </a:ext>
              </a:extLst>
            </p:cNvPr>
            <p:cNvSpPr/>
            <p:nvPr/>
          </p:nvSpPr>
          <p:spPr>
            <a:xfrm rot="8100000">
              <a:off x="3787200" y="4132447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D300C009-BB18-328F-0447-07EDD388E512}"/>
                </a:ext>
              </a:extLst>
            </p:cNvPr>
            <p:cNvSpPr/>
            <p:nvPr/>
          </p:nvSpPr>
          <p:spPr>
            <a:xfrm rot="13500000">
              <a:off x="1900800" y="2804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B71EDEC6-953C-3BEF-EDCF-1D0E3545FF30}"/>
                </a:ext>
              </a:extLst>
            </p:cNvPr>
            <p:cNvSpPr/>
            <p:nvPr/>
          </p:nvSpPr>
          <p:spPr>
            <a:xfrm rot="18900000">
              <a:off x="3224886" y="9220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805AA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</p:grp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DB9461EA-C823-C40A-8B49-57DD21503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0980" y="2508524"/>
            <a:ext cx="480060" cy="480060"/>
          </a:xfrm>
          <a:prstGeom prst="rect">
            <a:avLst/>
          </a:prstGeom>
        </p:spPr>
      </p:pic>
      <p:pic>
        <p:nvPicPr>
          <p:cNvPr id="37" name="Graphic 36" descr="Handshake with solid fill">
            <a:extLst>
              <a:ext uri="{FF2B5EF4-FFF2-40B4-BE49-F238E27FC236}">
                <a16:creationId xmlns:a16="http://schemas.microsoft.com/office/drawing/2014/main" id="{CBDFDC6B-A267-32D7-DDC3-82BD02957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91298" y="4402530"/>
            <a:ext cx="480060" cy="480060"/>
          </a:xfrm>
          <a:prstGeom prst="rect">
            <a:avLst/>
          </a:prstGeom>
        </p:spPr>
      </p:pic>
      <p:pic>
        <p:nvPicPr>
          <p:cNvPr id="38" name="Graphic 37" descr="Hourglass Finished with solid fill">
            <a:extLst>
              <a:ext uri="{FF2B5EF4-FFF2-40B4-BE49-F238E27FC236}">
                <a16:creationId xmlns:a16="http://schemas.microsoft.com/office/drawing/2014/main" id="{B2B9226B-19F1-5387-2B16-69507EC44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17153" y="4471164"/>
            <a:ext cx="480060" cy="48006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C1B4AC74-35E7-2D07-D8CD-8B6CB5CA9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2959" y="3832870"/>
            <a:ext cx="480060" cy="480060"/>
          </a:xfrm>
          <a:prstGeom prst="rect">
            <a:avLst/>
          </a:prstGeom>
        </p:spPr>
      </p:pic>
      <p:pic>
        <p:nvPicPr>
          <p:cNvPr id="40" name="Graphic 39" descr="Diamond with solid fill">
            <a:extLst>
              <a:ext uri="{FF2B5EF4-FFF2-40B4-BE49-F238E27FC236}">
                <a16:creationId xmlns:a16="http://schemas.microsoft.com/office/drawing/2014/main" id="{1EF55052-B088-E3A9-0C9C-2B407440E9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36241" y="3585581"/>
            <a:ext cx="480060" cy="480060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81399A2E-697E-9969-93B2-FD2B1F812A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71358" y="2845166"/>
            <a:ext cx="480060" cy="48006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327F6ECE-545F-478C-1A94-CB4DF0BF33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76884" y="1982096"/>
            <a:ext cx="480060" cy="480060"/>
          </a:xfrm>
          <a:prstGeom prst="rect">
            <a:avLst/>
          </a:prstGeom>
        </p:spPr>
      </p:pic>
      <p:pic>
        <p:nvPicPr>
          <p:cNvPr id="43" name="Graphic 42" descr="Bullseye with solid fill">
            <a:extLst>
              <a:ext uri="{FF2B5EF4-FFF2-40B4-BE49-F238E27FC236}">
                <a16:creationId xmlns:a16="http://schemas.microsoft.com/office/drawing/2014/main" id="{C3497EBF-F1B8-6268-E137-7F2AF4E251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36965" y="1890374"/>
            <a:ext cx="480060" cy="48006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F545C729-4390-EA25-0625-B2F077809A75}"/>
              </a:ext>
            </a:extLst>
          </p:cNvPr>
          <p:cNvGrpSpPr/>
          <p:nvPr/>
        </p:nvGrpSpPr>
        <p:grpSpPr>
          <a:xfrm>
            <a:off x="253830" y="2365018"/>
            <a:ext cx="2194560" cy="952227"/>
            <a:chOff x="332936" y="2875429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A1CF374-FA4B-98E6-18B8-D6700639FF0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rgbClr val="DD899B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71A2FF2-82A3-0D04-2D41-6855D401B33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83FF39-7966-8C80-ED14-DB031B466ABE}"/>
              </a:ext>
            </a:extLst>
          </p:cNvPr>
          <p:cNvGrpSpPr/>
          <p:nvPr/>
        </p:nvGrpSpPr>
        <p:grpSpPr>
          <a:xfrm>
            <a:off x="253830" y="4716497"/>
            <a:ext cx="2194560" cy="952227"/>
            <a:chOff x="332936" y="4580523"/>
            <a:chExt cx="2926080" cy="126963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9599A46-E2F3-8175-F193-8A835A4394C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C1FDCDE-857C-C4ED-95C6-0E5DA08BCD3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5FC90C4-7A78-520B-AD85-8989A6AE948F}"/>
              </a:ext>
            </a:extLst>
          </p:cNvPr>
          <p:cNvGrpSpPr/>
          <p:nvPr/>
        </p:nvGrpSpPr>
        <p:grpSpPr>
          <a:xfrm>
            <a:off x="253830" y="1189279"/>
            <a:ext cx="2194560" cy="952227"/>
            <a:chOff x="332936" y="2555951"/>
            <a:chExt cx="2926080" cy="1269634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457D262-62E2-BD70-5279-595C943E09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73549F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D36D32B-ECC2-CB7A-0A32-564DB571C8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DE508CF-ADC3-0D50-7B30-11CC6C060D87}"/>
              </a:ext>
            </a:extLst>
          </p:cNvPr>
          <p:cNvGrpSpPr/>
          <p:nvPr/>
        </p:nvGrpSpPr>
        <p:grpSpPr>
          <a:xfrm>
            <a:off x="253830" y="3540757"/>
            <a:ext cx="2194560" cy="952227"/>
            <a:chOff x="332936" y="4580523"/>
            <a:chExt cx="2926080" cy="126963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3824B8F-424B-0A6F-B465-ACEA5086F85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D17BB0A-42E6-9B10-46AE-A6BC8506F69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F380F9-EB7B-AF2D-9BC5-38C28A25C39B}"/>
              </a:ext>
            </a:extLst>
          </p:cNvPr>
          <p:cNvGrpSpPr/>
          <p:nvPr/>
        </p:nvGrpSpPr>
        <p:grpSpPr>
          <a:xfrm>
            <a:off x="6695611" y="2365017"/>
            <a:ext cx="2194560" cy="952227"/>
            <a:chOff x="8921977" y="2875429"/>
            <a:chExt cx="2926080" cy="126963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8B5E0BC-AC8A-38E7-2629-6E235DA582F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2EBE6AA-FEE0-43D7-2456-F25545B0D9E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6497F9F-7CDF-0C14-567E-F1C5C3F6D44F}"/>
              </a:ext>
            </a:extLst>
          </p:cNvPr>
          <p:cNvGrpSpPr/>
          <p:nvPr/>
        </p:nvGrpSpPr>
        <p:grpSpPr>
          <a:xfrm>
            <a:off x="6695611" y="4716497"/>
            <a:ext cx="2194560" cy="952227"/>
            <a:chOff x="8921977" y="4580523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BA04A97-2A50-D187-30A4-E3667401FAA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618C26-67C6-E7BA-A0F0-AB0879AD838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7113273-3267-4017-3C34-BD8E09D18FD7}"/>
              </a:ext>
            </a:extLst>
          </p:cNvPr>
          <p:cNvGrpSpPr/>
          <p:nvPr/>
        </p:nvGrpSpPr>
        <p:grpSpPr>
          <a:xfrm>
            <a:off x="6695611" y="1189277"/>
            <a:ext cx="2194560" cy="952227"/>
            <a:chOff x="8921977" y="1170335"/>
            <a:chExt cx="2926080" cy="126963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E6F4DDB-DF93-9E83-2B63-BB8B6859209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89598D0-C976-6F46-3E9F-13F24F65BA2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C0C053E-024F-A928-4893-7467C8147159}"/>
              </a:ext>
            </a:extLst>
          </p:cNvPr>
          <p:cNvGrpSpPr/>
          <p:nvPr/>
        </p:nvGrpSpPr>
        <p:grpSpPr>
          <a:xfrm>
            <a:off x="6695611" y="3540757"/>
            <a:ext cx="2194560" cy="952227"/>
            <a:chOff x="8921977" y="4580523"/>
            <a:chExt cx="2926080" cy="12696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88B6945-2D25-54AB-27B9-AEF200757BF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5D2740F-98E2-8117-CBE5-2BE129F701D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3021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10452</TotalTime>
  <Words>504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Floral 8-Stage Cycle – Slide Template</vt:lpstr>
      <vt:lpstr>Floral 8-Stage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Floral 8-Stage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2025-02-11T19:02:02Z</dcterms:modified>
  <cp:category>Charts &amp; Diagrams</cp:category>
</cp:coreProperties>
</file>