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1" r:id="rId4"/>
    <p:sldId id="31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06FE7-C52E-674E-A31A-D393EB118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D783BA-674F-183E-BE3C-1965558FC4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45F885-9C55-480B-2CAF-B3E445D9FD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383617-A60B-5C8E-C916-D9AF75A419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09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61387-7EDC-D1E0-9160-E51911814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98DC54-663B-9961-C989-E689144663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C84047-165D-907B-F7A2-08457D237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F3726-3018-6B5A-9E54-B05AC1E80F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45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C845F-2D52-9D98-E0D9-7A9E8F221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9B68E-B138-52E1-7F08-6AFA93F87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Floral 8-Stage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6F4E696-29BC-BFC4-52B8-F4EFB132AB09}"/>
              </a:ext>
            </a:extLst>
          </p:cNvPr>
          <p:cNvGrpSpPr/>
          <p:nvPr/>
        </p:nvGrpSpPr>
        <p:grpSpPr>
          <a:xfrm>
            <a:off x="3749547" y="1081914"/>
            <a:ext cx="4692906" cy="4694171"/>
            <a:chOff x="1503287" y="922035"/>
            <a:chExt cx="5876443" cy="58780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122A3DFD-4E15-99B2-4719-9B14EBA776A8}"/>
                </a:ext>
              </a:extLst>
            </p:cNvPr>
            <p:cNvSpPr/>
            <p:nvPr/>
          </p:nvSpPr>
          <p:spPr>
            <a:xfrm>
              <a:off x="4440719" y="1193433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B8FFE3C-9869-DB50-3B29-265B7C0FF1D9}"/>
                </a:ext>
              </a:extLst>
            </p:cNvPr>
            <p:cNvSpPr/>
            <p:nvPr/>
          </p:nvSpPr>
          <p:spPr>
            <a:xfrm rot="5400000">
              <a:off x="4838232" y="3463535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F56028DB-E6C1-794F-22F8-69FD853DDB55}"/>
                </a:ext>
              </a:extLst>
            </p:cNvPr>
            <p:cNvSpPr/>
            <p:nvPr/>
          </p:nvSpPr>
          <p:spPr>
            <a:xfrm rot="16200000">
              <a:off x="2167634" y="1590946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941651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DC4EF2C7-49CA-3050-7F24-A219E8E85507}"/>
                </a:ext>
              </a:extLst>
            </p:cNvPr>
            <p:cNvSpPr/>
            <p:nvPr/>
          </p:nvSpPr>
          <p:spPr>
            <a:xfrm rot="10800000">
              <a:off x="2568130" y="3861048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5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9EAC1508-9D81-100E-68EA-0837DDBD5FEB}"/>
                </a:ext>
              </a:extLst>
            </p:cNvPr>
            <p:cNvSpPr/>
            <p:nvPr/>
          </p:nvSpPr>
          <p:spPr>
            <a:xfrm rot="2700000">
              <a:off x="5109628" y="2246400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DE2A95F3-7CA2-445A-25C4-4BEB1B38DCA3}"/>
                </a:ext>
              </a:extLst>
            </p:cNvPr>
            <p:cNvSpPr/>
            <p:nvPr/>
          </p:nvSpPr>
          <p:spPr>
            <a:xfrm rot="8100000">
              <a:off x="3787200" y="4132447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4">
              <a:extLst>
                <a:ext uri="{FF2B5EF4-FFF2-40B4-BE49-F238E27FC236}">
                  <a16:creationId xmlns:a16="http://schemas.microsoft.com/office/drawing/2014/main" id="{E0188595-CE3B-7CF8-7C31-250086546ABF}"/>
                </a:ext>
              </a:extLst>
            </p:cNvPr>
            <p:cNvSpPr/>
            <p:nvPr/>
          </p:nvSpPr>
          <p:spPr>
            <a:xfrm rot="13500000">
              <a:off x="1900800" y="2804400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4">
              <a:extLst>
                <a:ext uri="{FF2B5EF4-FFF2-40B4-BE49-F238E27FC236}">
                  <a16:creationId xmlns:a16="http://schemas.microsoft.com/office/drawing/2014/main" id="{C9D48F10-300F-AFE6-DE85-A1B5A47996F6}"/>
                </a:ext>
              </a:extLst>
            </p:cNvPr>
            <p:cNvSpPr/>
            <p:nvPr/>
          </p:nvSpPr>
          <p:spPr>
            <a:xfrm rot="18900000">
              <a:off x="3224886" y="922035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805AAB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DDFCB6-0D97-7618-7347-6B7D5829D43B}"/>
              </a:ext>
            </a:extLst>
          </p:cNvPr>
          <p:cNvGrpSpPr/>
          <p:nvPr/>
        </p:nvGrpSpPr>
        <p:grpSpPr>
          <a:xfrm>
            <a:off x="8927481" y="2278142"/>
            <a:ext cx="2926080" cy="1105487"/>
            <a:chOff x="8921977" y="2947244"/>
            <a:chExt cx="2926080" cy="11054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DE2D430-483E-D0AB-37DD-D5C307FFBC2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E4118E0-53B9-6513-49F2-725DC1B4949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D2B4436-462C-72C7-7240-4EBED0859CFC}"/>
              </a:ext>
            </a:extLst>
          </p:cNvPr>
          <p:cNvGrpSpPr/>
          <p:nvPr/>
        </p:nvGrpSpPr>
        <p:grpSpPr>
          <a:xfrm>
            <a:off x="8927481" y="4670598"/>
            <a:ext cx="2926080" cy="1105487"/>
            <a:chOff x="8921977" y="4652338"/>
            <a:chExt cx="2926080" cy="11054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F474367-0AB6-C87B-7AA1-5307FA464A2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963D1DD-6F20-3381-25E2-7D848B9929F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1BCD5C-189A-1226-88FB-F0E1F69FB22E}"/>
              </a:ext>
            </a:extLst>
          </p:cNvPr>
          <p:cNvGrpSpPr/>
          <p:nvPr/>
        </p:nvGrpSpPr>
        <p:grpSpPr>
          <a:xfrm>
            <a:off x="338440" y="2278142"/>
            <a:ext cx="2926080" cy="1105487"/>
            <a:chOff x="332936" y="2947244"/>
            <a:chExt cx="2926080" cy="11054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D84E678-82D1-6EEB-702A-1C88C558ED8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A6B29B6-E705-A0BE-108C-1B01E1EFBA0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37DE587-9EAA-F149-178E-58AD0C79CC18}"/>
              </a:ext>
            </a:extLst>
          </p:cNvPr>
          <p:cNvGrpSpPr/>
          <p:nvPr/>
        </p:nvGrpSpPr>
        <p:grpSpPr>
          <a:xfrm>
            <a:off x="338440" y="4670598"/>
            <a:ext cx="2926080" cy="1105487"/>
            <a:chOff x="332936" y="4652338"/>
            <a:chExt cx="2926080" cy="11054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A1BF52F-8BE8-9EF1-5EB6-D5B429B38D6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A17E2AD-C500-EB19-B38A-FD6259268F8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C479110-6917-4CD4-DCF6-07166852AA4B}"/>
              </a:ext>
            </a:extLst>
          </p:cNvPr>
          <p:cNvGrpSpPr/>
          <p:nvPr/>
        </p:nvGrpSpPr>
        <p:grpSpPr>
          <a:xfrm>
            <a:off x="8927481" y="1081914"/>
            <a:ext cx="2926080" cy="1105487"/>
            <a:chOff x="8921977" y="1242150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1C20E18-E034-B937-9D57-BFC6EC29E34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06113A7-F681-ADF8-194F-D7A586EBBCA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CF0B3D8-38C5-F7EB-E77D-F0D8114F3AD7}"/>
              </a:ext>
            </a:extLst>
          </p:cNvPr>
          <p:cNvGrpSpPr/>
          <p:nvPr/>
        </p:nvGrpSpPr>
        <p:grpSpPr>
          <a:xfrm>
            <a:off x="338440" y="1081914"/>
            <a:ext cx="2926080" cy="1105487"/>
            <a:chOff x="332936" y="2627766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A737A1E-1200-FD4F-D522-50EC382627A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9DA1A71-F510-03AF-D61B-934F0FC240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CB37AE3-F554-4798-5082-57AD50C8D58B}"/>
              </a:ext>
            </a:extLst>
          </p:cNvPr>
          <p:cNvGrpSpPr/>
          <p:nvPr/>
        </p:nvGrpSpPr>
        <p:grpSpPr>
          <a:xfrm>
            <a:off x="338440" y="3474370"/>
            <a:ext cx="2926080" cy="1105487"/>
            <a:chOff x="332936" y="4652338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0899EB8-290C-CF8B-ED66-6DF6B2FEE81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244FB26-9194-9D33-2E3C-116EF5AD6B6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1569FF2-5B0B-D59E-2FFA-D48CA12C7D91}"/>
              </a:ext>
            </a:extLst>
          </p:cNvPr>
          <p:cNvGrpSpPr/>
          <p:nvPr/>
        </p:nvGrpSpPr>
        <p:grpSpPr>
          <a:xfrm>
            <a:off x="8927481" y="3474370"/>
            <a:ext cx="2926080" cy="1105487"/>
            <a:chOff x="8921977" y="4652338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00BDCD9-445B-8114-7917-82217276B40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99016A0-CDF1-9AEB-EA53-16671ADEF6D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6" name="Graphic 35" descr="Rocket with solid fill">
            <a:extLst>
              <a:ext uri="{FF2B5EF4-FFF2-40B4-BE49-F238E27FC236}">
                <a16:creationId xmlns:a16="http://schemas.microsoft.com/office/drawing/2014/main" id="{CAF12435-D076-0BC7-5FDD-937897B8DE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4640" y="2201699"/>
            <a:ext cx="640080" cy="640080"/>
          </a:xfrm>
          <a:prstGeom prst="rect">
            <a:avLst/>
          </a:prstGeom>
        </p:spPr>
      </p:pic>
      <p:pic>
        <p:nvPicPr>
          <p:cNvPr id="37" name="Graphic 36" descr="Handshake with solid fill">
            <a:extLst>
              <a:ext uri="{FF2B5EF4-FFF2-40B4-BE49-F238E27FC236}">
                <a16:creationId xmlns:a16="http://schemas.microsoft.com/office/drawing/2014/main" id="{A48E6714-7EF7-4471-C592-B6042E5393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21731" y="4727040"/>
            <a:ext cx="640080" cy="640080"/>
          </a:xfrm>
          <a:prstGeom prst="rect">
            <a:avLst/>
          </a:prstGeom>
        </p:spPr>
      </p:pic>
      <p:pic>
        <p:nvPicPr>
          <p:cNvPr id="38" name="Graphic 37" descr="Hourglass Finished with solid fill">
            <a:extLst>
              <a:ext uri="{FF2B5EF4-FFF2-40B4-BE49-F238E27FC236}">
                <a16:creationId xmlns:a16="http://schemas.microsoft.com/office/drawing/2014/main" id="{5DA38DFA-5775-2064-7C8B-DECF13BDE3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89537" y="4818552"/>
            <a:ext cx="640080" cy="640080"/>
          </a:xfrm>
          <a:prstGeom prst="rect">
            <a:avLst/>
          </a:prstGeom>
        </p:spPr>
      </p:pic>
      <p:pic>
        <p:nvPicPr>
          <p:cNvPr id="39" name="Graphic 38" descr="Bar chart with solid fill">
            <a:extLst>
              <a:ext uri="{FF2B5EF4-FFF2-40B4-BE49-F238E27FC236}">
                <a16:creationId xmlns:a16="http://schemas.microsoft.com/office/drawing/2014/main" id="{5236DBE7-C7DC-4143-9178-8DA165D005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77279" y="3967493"/>
            <a:ext cx="640080" cy="640080"/>
          </a:xfrm>
          <a:prstGeom prst="rect">
            <a:avLst/>
          </a:prstGeom>
        </p:spPr>
      </p:pic>
      <p:pic>
        <p:nvPicPr>
          <p:cNvPr id="40" name="Graphic 39" descr="Diamond with solid fill">
            <a:extLst>
              <a:ext uri="{FF2B5EF4-FFF2-40B4-BE49-F238E27FC236}">
                <a16:creationId xmlns:a16="http://schemas.microsoft.com/office/drawing/2014/main" id="{42F2DA80-99D9-E71F-4820-056AB38F13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048321" y="3637775"/>
            <a:ext cx="640080" cy="640080"/>
          </a:xfrm>
          <a:prstGeom prst="rect">
            <a:avLst/>
          </a:prstGeom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E7A6954E-F5F6-8E55-DCDB-7A66D1A5EE1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61811" y="2650555"/>
            <a:ext cx="640080" cy="640080"/>
          </a:xfrm>
          <a:prstGeom prst="rect">
            <a:avLst/>
          </a:prstGeom>
        </p:spPr>
      </p:pic>
      <p:pic>
        <p:nvPicPr>
          <p:cNvPr id="42" name="Graphic 41" descr="Lightbulb with solid fill">
            <a:extLst>
              <a:ext uri="{FF2B5EF4-FFF2-40B4-BE49-F238E27FC236}">
                <a16:creationId xmlns:a16="http://schemas.microsoft.com/office/drawing/2014/main" id="{F4700A1F-F15E-4239-48A2-202D9426943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35845" y="1499795"/>
            <a:ext cx="640080" cy="640080"/>
          </a:xfrm>
          <a:prstGeom prst="rect">
            <a:avLst/>
          </a:prstGeom>
        </p:spPr>
      </p:pic>
      <p:pic>
        <p:nvPicPr>
          <p:cNvPr id="43" name="Graphic 42" descr="Bullseye with solid fill">
            <a:extLst>
              <a:ext uri="{FF2B5EF4-FFF2-40B4-BE49-F238E27FC236}">
                <a16:creationId xmlns:a16="http://schemas.microsoft.com/office/drawing/2014/main" id="{0E0E1BA1-37FC-9862-A085-FCCFF3C20EB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49287" y="1377499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020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811F0-BA89-FCFE-4384-C44484955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60693-6FBE-F08F-94CC-73615BF9D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Floral 8-Stage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40D9849-D43F-75E3-CE22-985BE60BE86A}"/>
              </a:ext>
            </a:extLst>
          </p:cNvPr>
          <p:cNvGrpSpPr/>
          <p:nvPr/>
        </p:nvGrpSpPr>
        <p:grpSpPr>
          <a:xfrm>
            <a:off x="3749547" y="1081914"/>
            <a:ext cx="4692906" cy="4694171"/>
            <a:chOff x="1503287" y="922035"/>
            <a:chExt cx="5876443" cy="58780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6B00778E-534F-054B-0E55-9C34911E3213}"/>
                </a:ext>
              </a:extLst>
            </p:cNvPr>
            <p:cNvSpPr/>
            <p:nvPr/>
          </p:nvSpPr>
          <p:spPr>
            <a:xfrm>
              <a:off x="4440719" y="1193433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EC7A592-CF0B-2187-2052-DC8E43D211BB}"/>
                </a:ext>
              </a:extLst>
            </p:cNvPr>
            <p:cNvSpPr/>
            <p:nvPr/>
          </p:nvSpPr>
          <p:spPr>
            <a:xfrm rot="5400000">
              <a:off x="4838232" y="3463535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03B2B637-C42C-43F7-B1BE-E2F4FD335003}"/>
                </a:ext>
              </a:extLst>
            </p:cNvPr>
            <p:cNvSpPr/>
            <p:nvPr/>
          </p:nvSpPr>
          <p:spPr>
            <a:xfrm rot="16200000">
              <a:off x="2167634" y="1590946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F595A6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E5768D2F-0E34-F393-EBB7-A1C50F33ABE0}"/>
                </a:ext>
              </a:extLst>
            </p:cNvPr>
            <p:cNvSpPr/>
            <p:nvPr/>
          </p:nvSpPr>
          <p:spPr>
            <a:xfrm rot="10800000">
              <a:off x="2568130" y="3861048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5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3D24E3FA-A2C0-0E8A-FBA8-58E8AE147818}"/>
                </a:ext>
              </a:extLst>
            </p:cNvPr>
            <p:cNvSpPr/>
            <p:nvPr/>
          </p:nvSpPr>
          <p:spPr>
            <a:xfrm rot="2700000">
              <a:off x="5109628" y="2246400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9ED715BA-A834-1EDC-1A27-494F748BCDFD}"/>
                </a:ext>
              </a:extLst>
            </p:cNvPr>
            <p:cNvSpPr/>
            <p:nvPr/>
          </p:nvSpPr>
          <p:spPr>
            <a:xfrm rot="8100000">
              <a:off x="3787200" y="4132447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4">
              <a:extLst>
                <a:ext uri="{FF2B5EF4-FFF2-40B4-BE49-F238E27FC236}">
                  <a16:creationId xmlns:a16="http://schemas.microsoft.com/office/drawing/2014/main" id="{D300C009-BB18-328F-0447-07EDD388E512}"/>
                </a:ext>
              </a:extLst>
            </p:cNvPr>
            <p:cNvSpPr/>
            <p:nvPr/>
          </p:nvSpPr>
          <p:spPr>
            <a:xfrm rot="13500000">
              <a:off x="1900800" y="2804400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chemeClr val="bg1">
                <a:lumMod val="6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4">
              <a:extLst>
                <a:ext uri="{FF2B5EF4-FFF2-40B4-BE49-F238E27FC236}">
                  <a16:creationId xmlns:a16="http://schemas.microsoft.com/office/drawing/2014/main" id="{B71EDEC6-953C-3BEF-EDCF-1D0E3545FF30}"/>
                </a:ext>
              </a:extLst>
            </p:cNvPr>
            <p:cNvSpPr/>
            <p:nvPr/>
          </p:nvSpPr>
          <p:spPr>
            <a:xfrm rot="18900000">
              <a:off x="3224886" y="922035"/>
              <a:ext cx="1872589" cy="2667615"/>
            </a:xfrm>
            <a:custGeom>
              <a:avLst/>
              <a:gdLst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72208"/>
                <a:gd name="connsiteY0" fmla="*/ 0 h 2667615"/>
                <a:gd name="connsiteX1" fmla="*/ 1872208 w 1872208"/>
                <a:gd name="connsiteY1" fmla="*/ 936104 h 2667615"/>
                <a:gd name="connsiteX2" fmla="*/ 1455234 w 1872208"/>
                <a:gd name="connsiteY2" fmla="*/ 1711884 h 2667615"/>
                <a:gd name="connsiteX3" fmla="*/ 0 w 1872208"/>
                <a:gd name="connsiteY3" fmla="*/ 2667615 h 2667615"/>
                <a:gd name="connsiteX4" fmla="*/ 0 w 1872208"/>
                <a:gd name="connsiteY4" fmla="*/ 936104 h 2667615"/>
                <a:gd name="connsiteX5" fmla="*/ 0 w 1872208"/>
                <a:gd name="connsiteY5" fmla="*/ 936103 h 2667615"/>
                <a:gd name="connsiteX6" fmla="*/ 936104 w 1872208"/>
                <a:gd name="connsiteY6" fmla="*/ 0 h 2667615"/>
                <a:gd name="connsiteX0" fmla="*/ 936104 w 1888371"/>
                <a:gd name="connsiteY0" fmla="*/ 0 h 2667615"/>
                <a:gd name="connsiteX1" fmla="*/ 1872208 w 1888371"/>
                <a:gd name="connsiteY1" fmla="*/ 936104 h 2667615"/>
                <a:gd name="connsiteX2" fmla="*/ 1440946 w 1888371"/>
                <a:gd name="connsiteY2" fmla="*/ 1654734 h 2667615"/>
                <a:gd name="connsiteX3" fmla="*/ 0 w 1888371"/>
                <a:gd name="connsiteY3" fmla="*/ 2667615 h 2667615"/>
                <a:gd name="connsiteX4" fmla="*/ 0 w 1888371"/>
                <a:gd name="connsiteY4" fmla="*/ 936104 h 2667615"/>
                <a:gd name="connsiteX5" fmla="*/ 0 w 1888371"/>
                <a:gd name="connsiteY5" fmla="*/ 936103 h 2667615"/>
                <a:gd name="connsiteX6" fmla="*/ 936104 w 1888371"/>
                <a:gd name="connsiteY6" fmla="*/ 0 h 2667615"/>
                <a:gd name="connsiteX0" fmla="*/ 936104 w 1888837"/>
                <a:gd name="connsiteY0" fmla="*/ 0 h 2667615"/>
                <a:gd name="connsiteX1" fmla="*/ 1872208 w 1888837"/>
                <a:gd name="connsiteY1" fmla="*/ 936104 h 2667615"/>
                <a:gd name="connsiteX2" fmla="*/ 1445709 w 1888837"/>
                <a:gd name="connsiteY2" fmla="*/ 1669021 h 2667615"/>
                <a:gd name="connsiteX3" fmla="*/ 0 w 1888837"/>
                <a:gd name="connsiteY3" fmla="*/ 2667615 h 2667615"/>
                <a:gd name="connsiteX4" fmla="*/ 0 w 1888837"/>
                <a:gd name="connsiteY4" fmla="*/ 936104 h 2667615"/>
                <a:gd name="connsiteX5" fmla="*/ 0 w 1888837"/>
                <a:gd name="connsiteY5" fmla="*/ 936103 h 2667615"/>
                <a:gd name="connsiteX6" fmla="*/ 936104 w 1888837"/>
                <a:gd name="connsiteY6" fmla="*/ 0 h 2667615"/>
                <a:gd name="connsiteX0" fmla="*/ 936104 w 1872589"/>
                <a:gd name="connsiteY0" fmla="*/ 0 h 2667615"/>
                <a:gd name="connsiteX1" fmla="*/ 1872208 w 1872589"/>
                <a:gd name="connsiteY1" fmla="*/ 936104 h 2667615"/>
                <a:gd name="connsiteX2" fmla="*/ 1445709 w 1872589"/>
                <a:gd name="connsiteY2" fmla="*/ 1669021 h 2667615"/>
                <a:gd name="connsiteX3" fmla="*/ 0 w 1872589"/>
                <a:gd name="connsiteY3" fmla="*/ 2667615 h 2667615"/>
                <a:gd name="connsiteX4" fmla="*/ 0 w 1872589"/>
                <a:gd name="connsiteY4" fmla="*/ 936104 h 2667615"/>
                <a:gd name="connsiteX5" fmla="*/ 0 w 1872589"/>
                <a:gd name="connsiteY5" fmla="*/ 936103 h 2667615"/>
                <a:gd name="connsiteX6" fmla="*/ 936104 w 1872589"/>
                <a:gd name="connsiteY6" fmla="*/ 0 h 2667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72589" h="2667615">
                  <a:moveTo>
                    <a:pt x="936104" y="0"/>
                  </a:moveTo>
                  <a:cubicBezTo>
                    <a:pt x="1453100" y="0"/>
                    <a:pt x="1887286" y="453147"/>
                    <a:pt x="1872208" y="936104"/>
                  </a:cubicBezTo>
                  <a:cubicBezTo>
                    <a:pt x="1863132" y="1226810"/>
                    <a:pt x="1701780" y="1654570"/>
                    <a:pt x="1445709" y="1669021"/>
                  </a:cubicBezTo>
                  <a:cubicBezTo>
                    <a:pt x="812367" y="1704763"/>
                    <a:pt x="281466" y="2026168"/>
                    <a:pt x="0" y="2667615"/>
                  </a:cubicBezTo>
                  <a:lnTo>
                    <a:pt x="0" y="936104"/>
                  </a:lnTo>
                  <a:lnTo>
                    <a:pt x="0" y="936103"/>
                  </a:lnTo>
                  <a:cubicBezTo>
                    <a:pt x="0" y="419108"/>
                    <a:pt x="419108" y="0"/>
                    <a:pt x="936104" y="0"/>
                  </a:cubicBezTo>
                  <a:close/>
                </a:path>
              </a:pathLst>
            </a:custGeom>
            <a:solidFill>
              <a:srgbClr val="805AAB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E796FBD-985E-2E2A-EE27-6474C3D99B34}"/>
              </a:ext>
            </a:extLst>
          </p:cNvPr>
          <p:cNvGrpSpPr/>
          <p:nvPr/>
        </p:nvGrpSpPr>
        <p:grpSpPr>
          <a:xfrm>
            <a:off x="8927481" y="2278142"/>
            <a:ext cx="2926080" cy="1105487"/>
            <a:chOff x="8921977" y="2947244"/>
            <a:chExt cx="2926080" cy="11054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570A2F8-D616-439F-553B-09A752E73E1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A9F7C43-388A-9F86-EE65-60D8299E71D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3F0402C-6D10-D0C3-88A7-4DEA12A5683E}"/>
              </a:ext>
            </a:extLst>
          </p:cNvPr>
          <p:cNvGrpSpPr/>
          <p:nvPr/>
        </p:nvGrpSpPr>
        <p:grpSpPr>
          <a:xfrm>
            <a:off x="8927481" y="4670598"/>
            <a:ext cx="2926080" cy="1105487"/>
            <a:chOff x="8921977" y="4652338"/>
            <a:chExt cx="2926080" cy="110548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1EF852D-D2BE-E184-7C6C-9FFE0856B1A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E260D6F-0471-E259-68E0-63E1EB0514D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32A513F-CBC1-9A19-61B1-F85A62DF9656}"/>
              </a:ext>
            </a:extLst>
          </p:cNvPr>
          <p:cNvGrpSpPr/>
          <p:nvPr/>
        </p:nvGrpSpPr>
        <p:grpSpPr>
          <a:xfrm>
            <a:off x="338440" y="2278142"/>
            <a:ext cx="2926080" cy="1105487"/>
            <a:chOff x="332936" y="2947244"/>
            <a:chExt cx="2926080" cy="110548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6C2807B-9079-3F99-50F1-C8CB6F30B64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E7E1DE5-3B40-0BB2-7E39-AF920F01F5C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8E38ABD-2B3B-635E-2203-43F73025EB41}"/>
              </a:ext>
            </a:extLst>
          </p:cNvPr>
          <p:cNvGrpSpPr/>
          <p:nvPr/>
        </p:nvGrpSpPr>
        <p:grpSpPr>
          <a:xfrm>
            <a:off x="338440" y="4670598"/>
            <a:ext cx="2926080" cy="1105487"/>
            <a:chOff x="332936" y="4652338"/>
            <a:chExt cx="2926080" cy="110548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80C6301-C5CC-3784-6C47-9F2BDAC5697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BFB98E0-CD52-13D0-6790-2CC0A05DCF4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A979959-D0D8-2478-9A44-E2A0319BED91}"/>
              </a:ext>
            </a:extLst>
          </p:cNvPr>
          <p:cNvGrpSpPr/>
          <p:nvPr/>
        </p:nvGrpSpPr>
        <p:grpSpPr>
          <a:xfrm>
            <a:off x="8927481" y="1081914"/>
            <a:ext cx="2926080" cy="1105487"/>
            <a:chOff x="8921977" y="1242150"/>
            <a:chExt cx="2926080" cy="110548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3BD5EEF-5C02-9303-F338-90D74EB7F52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D80A04F-4A25-8102-0B76-7490B6F70A4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C227140-9B1E-5A17-BE3B-B51820FAE768}"/>
              </a:ext>
            </a:extLst>
          </p:cNvPr>
          <p:cNvGrpSpPr/>
          <p:nvPr/>
        </p:nvGrpSpPr>
        <p:grpSpPr>
          <a:xfrm>
            <a:off x="338440" y="1081914"/>
            <a:ext cx="2926080" cy="1105487"/>
            <a:chOff x="332936" y="2627766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2590B1D-2370-3945-02D6-FD07B945EAA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8F93510-C378-06B8-9093-453E827C46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9173DFB-C34E-2D18-0E17-FC65CBB11F6C}"/>
              </a:ext>
            </a:extLst>
          </p:cNvPr>
          <p:cNvGrpSpPr/>
          <p:nvPr/>
        </p:nvGrpSpPr>
        <p:grpSpPr>
          <a:xfrm>
            <a:off x="338440" y="3474370"/>
            <a:ext cx="2926080" cy="1105487"/>
            <a:chOff x="332936" y="4652338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D1CC137-126B-03A2-B53C-1E9DE1FE75E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329B7F9-3A22-E946-1D35-766A8ADD0B9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358D558-E45F-4D5D-815D-67B79569D29D}"/>
              </a:ext>
            </a:extLst>
          </p:cNvPr>
          <p:cNvGrpSpPr/>
          <p:nvPr/>
        </p:nvGrpSpPr>
        <p:grpSpPr>
          <a:xfrm>
            <a:off x="8927481" y="3474370"/>
            <a:ext cx="2926080" cy="1105487"/>
            <a:chOff x="8921977" y="4652338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37A4B65-1FB1-B749-4297-6F378ED3962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6DC8EED-E098-4AF3-96CA-06033908E3A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6" name="Graphic 35" descr="Rocket with solid fill">
            <a:extLst>
              <a:ext uri="{FF2B5EF4-FFF2-40B4-BE49-F238E27FC236}">
                <a16:creationId xmlns:a16="http://schemas.microsoft.com/office/drawing/2014/main" id="{DB9461EA-C823-C40A-8B49-57DD215032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4640" y="2201699"/>
            <a:ext cx="640080" cy="640080"/>
          </a:xfrm>
          <a:prstGeom prst="rect">
            <a:avLst/>
          </a:prstGeom>
        </p:spPr>
      </p:pic>
      <p:pic>
        <p:nvPicPr>
          <p:cNvPr id="37" name="Graphic 36" descr="Handshake with solid fill">
            <a:extLst>
              <a:ext uri="{FF2B5EF4-FFF2-40B4-BE49-F238E27FC236}">
                <a16:creationId xmlns:a16="http://schemas.microsoft.com/office/drawing/2014/main" id="{CBDFDC6B-A267-32D7-DDC3-82BD029575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21731" y="4727040"/>
            <a:ext cx="640080" cy="640080"/>
          </a:xfrm>
          <a:prstGeom prst="rect">
            <a:avLst/>
          </a:prstGeom>
        </p:spPr>
      </p:pic>
      <p:pic>
        <p:nvPicPr>
          <p:cNvPr id="38" name="Graphic 37" descr="Hourglass Finished with solid fill">
            <a:extLst>
              <a:ext uri="{FF2B5EF4-FFF2-40B4-BE49-F238E27FC236}">
                <a16:creationId xmlns:a16="http://schemas.microsoft.com/office/drawing/2014/main" id="{B2B9226B-19F1-5387-2B16-69507EC442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89537" y="4818552"/>
            <a:ext cx="640080" cy="640080"/>
          </a:xfrm>
          <a:prstGeom prst="rect">
            <a:avLst/>
          </a:prstGeom>
        </p:spPr>
      </p:pic>
      <p:pic>
        <p:nvPicPr>
          <p:cNvPr id="39" name="Graphic 38" descr="Bar chart with solid fill">
            <a:extLst>
              <a:ext uri="{FF2B5EF4-FFF2-40B4-BE49-F238E27FC236}">
                <a16:creationId xmlns:a16="http://schemas.microsoft.com/office/drawing/2014/main" id="{C1B4AC74-35E7-2D07-D8CD-8B6CB5CA96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77279" y="3967493"/>
            <a:ext cx="640080" cy="640080"/>
          </a:xfrm>
          <a:prstGeom prst="rect">
            <a:avLst/>
          </a:prstGeom>
        </p:spPr>
      </p:pic>
      <p:pic>
        <p:nvPicPr>
          <p:cNvPr id="40" name="Graphic 39" descr="Diamond with solid fill">
            <a:extLst>
              <a:ext uri="{FF2B5EF4-FFF2-40B4-BE49-F238E27FC236}">
                <a16:creationId xmlns:a16="http://schemas.microsoft.com/office/drawing/2014/main" id="{1EF55052-B088-E3A9-0C9C-2B407440E9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048321" y="3637775"/>
            <a:ext cx="640080" cy="640080"/>
          </a:xfrm>
          <a:prstGeom prst="rect">
            <a:avLst/>
          </a:prstGeom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81399A2E-697E-9969-93B2-FD2B1F812AF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61811" y="2650555"/>
            <a:ext cx="640080" cy="640080"/>
          </a:xfrm>
          <a:prstGeom prst="rect">
            <a:avLst/>
          </a:prstGeom>
        </p:spPr>
      </p:pic>
      <p:pic>
        <p:nvPicPr>
          <p:cNvPr id="42" name="Graphic 41" descr="Lightbulb with solid fill">
            <a:extLst>
              <a:ext uri="{FF2B5EF4-FFF2-40B4-BE49-F238E27FC236}">
                <a16:creationId xmlns:a16="http://schemas.microsoft.com/office/drawing/2014/main" id="{327F6ECE-545F-478C-1A94-CB4DF0BF33E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635845" y="1499795"/>
            <a:ext cx="640080" cy="640080"/>
          </a:xfrm>
          <a:prstGeom prst="rect">
            <a:avLst/>
          </a:prstGeom>
        </p:spPr>
      </p:pic>
      <p:pic>
        <p:nvPicPr>
          <p:cNvPr id="43" name="Graphic 42" descr="Bullseye with solid fill">
            <a:extLst>
              <a:ext uri="{FF2B5EF4-FFF2-40B4-BE49-F238E27FC236}">
                <a16:creationId xmlns:a16="http://schemas.microsoft.com/office/drawing/2014/main" id="{C3497EBF-F1B8-6268-E137-7F2AF4E2514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49287" y="1377499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021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9428</TotalTime>
  <Words>552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Floral 8-Stage Cycle – Slide Template</vt:lpstr>
      <vt:lpstr>Floral 8-Stage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Floral 8-Stage Cycle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2025-02-11T19:02:14Z</dcterms:modified>
  <cp:category>Charts &amp; Diagrams</cp:category>
</cp:coreProperties>
</file>